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538_B5E50D38.xml" ContentType="application/vnd.ms-powerpoint.comments+xml"/>
  <Override PartName="/ppt/notesSlides/notesSlide8.xml" ContentType="application/vnd.openxmlformats-officedocument.presentationml.notesSlide+xml"/>
  <Override PartName="/ppt/comments/modernComment_539_EB0FAF39.xml" ContentType="application/vnd.ms-powerpoint.comments+xml"/>
  <Override PartName="/ppt/notesSlides/notesSlide9.xml" ContentType="application/vnd.openxmlformats-officedocument.presentationml.notesSlide+xml"/>
  <Override PartName="/ppt/comments/modernComment_53A_5DC29C0C.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540_8BA43512.xml" ContentType="application/vnd.ms-powerpoint.comments+xml"/>
  <Override PartName="/ppt/notesSlides/notesSlide12.xml" ContentType="application/vnd.openxmlformats-officedocument.presentationml.notesSlide+xml"/>
  <Override PartName="/ppt/comments/modernComment_545_A329E08E.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547_A53939BA.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54D_4789E3FB.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modernComment_54F_8BEA9029.xml" ContentType="application/vnd.ms-powerpoint.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542_E01FAC99.xml" ContentType="application/vnd.ms-powerpoint.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4" r:id="rId1"/>
  </p:sldMasterIdLst>
  <p:notesMasterIdLst>
    <p:notesMasterId r:id="rId52"/>
  </p:notesMasterIdLst>
  <p:handoutMasterIdLst>
    <p:handoutMasterId r:id="rId53"/>
  </p:handoutMasterIdLst>
  <p:sldIdLst>
    <p:sldId id="304" r:id="rId2"/>
    <p:sldId id="553" r:id="rId3"/>
    <p:sldId id="1308" r:id="rId4"/>
    <p:sldId id="1330" r:id="rId5"/>
    <p:sldId id="1331" r:id="rId6"/>
    <p:sldId id="1329" r:id="rId7"/>
    <p:sldId id="1332" r:id="rId8"/>
    <p:sldId id="575" r:id="rId9"/>
    <p:sldId id="1335" r:id="rId10"/>
    <p:sldId id="1336" r:id="rId11"/>
    <p:sldId id="1337" r:id="rId12"/>
    <p:sldId id="1338" r:id="rId13"/>
    <p:sldId id="1339" r:id="rId14"/>
    <p:sldId id="1345" r:id="rId15"/>
    <p:sldId id="1344" r:id="rId16"/>
    <p:sldId id="1349" r:id="rId17"/>
    <p:sldId id="1347" r:id="rId18"/>
    <p:sldId id="1351" r:id="rId19"/>
    <p:sldId id="1353" r:id="rId20"/>
    <p:sldId id="1354" r:id="rId21"/>
    <p:sldId id="1355" r:id="rId22"/>
    <p:sldId id="1371" r:id="rId23"/>
    <p:sldId id="1356" r:id="rId24"/>
    <p:sldId id="1357" r:id="rId25"/>
    <p:sldId id="1373" r:id="rId26"/>
    <p:sldId id="1358" r:id="rId27"/>
    <p:sldId id="1372" r:id="rId28"/>
    <p:sldId id="1350" r:id="rId29"/>
    <p:sldId id="1340" r:id="rId30"/>
    <p:sldId id="1343" r:id="rId31"/>
    <p:sldId id="1362" r:id="rId32"/>
    <p:sldId id="1359" r:id="rId33"/>
    <p:sldId id="1374" r:id="rId34"/>
    <p:sldId id="1346" r:id="rId35"/>
    <p:sldId id="1341" r:id="rId36"/>
    <p:sldId id="1327" r:id="rId37"/>
    <p:sldId id="1342" r:id="rId38"/>
    <p:sldId id="1366" r:id="rId39"/>
    <p:sldId id="1360" r:id="rId40"/>
    <p:sldId id="1365" r:id="rId41"/>
    <p:sldId id="1364" r:id="rId42"/>
    <p:sldId id="1363" r:id="rId43"/>
    <p:sldId id="1326" r:id="rId44"/>
    <p:sldId id="1369" r:id="rId45"/>
    <p:sldId id="1370" r:id="rId46"/>
    <p:sldId id="1368" r:id="rId47"/>
    <p:sldId id="1367" r:id="rId48"/>
    <p:sldId id="551" r:id="rId49"/>
    <p:sldId id="607" r:id="rId50"/>
    <p:sldId id="609" r:id="rId51"/>
  </p:sldIdLst>
  <p:sldSz cx="9144000" cy="5143500" type="screen16x9"/>
  <p:notesSz cx="9872663" cy="6797675"/>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 id="{86D69B22-73DF-D840-9FD2-5629587D16E5}">
          <p14:sldIdLst>
            <p14:sldId id="304"/>
            <p14:sldId id="553"/>
            <p14:sldId id="1308"/>
            <p14:sldId id="1330"/>
            <p14:sldId id="1331"/>
            <p14:sldId id="1329"/>
            <p14:sldId id="1332"/>
            <p14:sldId id="575"/>
            <p14:sldId id="1335"/>
            <p14:sldId id="1336"/>
            <p14:sldId id="1337"/>
            <p14:sldId id="1338"/>
            <p14:sldId id="1339"/>
            <p14:sldId id="1345"/>
            <p14:sldId id="1344"/>
            <p14:sldId id="1349"/>
            <p14:sldId id="1347"/>
            <p14:sldId id="1351"/>
            <p14:sldId id="1353"/>
            <p14:sldId id="1354"/>
            <p14:sldId id="1355"/>
            <p14:sldId id="1371"/>
            <p14:sldId id="1356"/>
            <p14:sldId id="1357"/>
            <p14:sldId id="1373"/>
            <p14:sldId id="1358"/>
            <p14:sldId id="1372"/>
            <p14:sldId id="1350"/>
            <p14:sldId id="1340"/>
            <p14:sldId id="1343"/>
            <p14:sldId id="1362"/>
            <p14:sldId id="1359"/>
            <p14:sldId id="1374"/>
            <p14:sldId id="1346"/>
            <p14:sldId id="1341"/>
            <p14:sldId id="1327"/>
            <p14:sldId id="1342"/>
            <p14:sldId id="1366"/>
            <p14:sldId id="1360"/>
            <p14:sldId id="1365"/>
            <p14:sldId id="1364"/>
            <p14:sldId id="1363"/>
            <p14:sldId id="1326"/>
            <p14:sldId id="1369"/>
            <p14:sldId id="1370"/>
            <p14:sldId id="1368"/>
            <p14:sldId id="1367"/>
            <p14:sldId id="551"/>
            <p14:sldId id="607"/>
            <p14:sldId id="609"/>
          </p14:sldIdLst>
        </p14:section>
        <p14:section name="Unternehmenspräsentation" id="{495C9BE9-3648-1A4B-977C-198C91607EE6}">
          <p14:sldIdLst/>
        </p14:section>
      </p14:sectionLst>
    </p:ext>
    <p:ext uri="{EFAFB233-063F-42B5-8137-9DF3F51BA10A}">
      <p15:sldGuideLst xmlns:p15="http://schemas.microsoft.com/office/powerpoint/2012/main">
        <p15:guide id="1" orient="horz" pos="1121"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434783-93F8-A739-6DEC-E967F75E7AE5}" name="Paule Christina" initials="PC" userId="S::cp@novatec-gmbh.de::299f73c3-74b4-4d7a-a790-a82dd5cce62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64FA"/>
    <a:srgbClr val="B160F0"/>
    <a:srgbClr val="A152DE"/>
    <a:srgbClr val="38BCEA"/>
    <a:srgbClr val="45BCAA"/>
    <a:srgbClr val="21AF92"/>
    <a:srgbClr val="F05D60"/>
    <a:srgbClr val="EB8A2D"/>
    <a:srgbClr val="FFEB7E"/>
    <a:srgbClr val="48BB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D01B6-1E83-2B17-E31D-1B1CD4135311}" v="2285" dt="2021-11-22T18:51:01.715"/>
    <p1510:client id="{02751CDF-21C3-DB77-5FD7-2ACE67AB603E}" v="15" dt="2021-11-02T13:57:34.462"/>
    <p1510:client id="{02B399E3-A023-4B6D-9EDF-673E8CEE1E7D}" v="1247" dt="2022-01-31T13:24:45.558"/>
    <p1510:client id="{034F42DE-E539-D8C4-64A8-C5A23C284CD2}" v="596" dt="2021-11-16T18:53:36.550"/>
    <p1510:client id="{0C9F2B24-5752-7FE3-8CB3-F64DF7273ACE}" v="3" dt="2022-02-08T15:19:19.558"/>
    <p1510:client id="{0E9F55B4-0387-8B0E-B136-0C883059C6EF}" v="30" dt="2022-02-01T08:40:33.398"/>
    <p1510:client id="{10746B2C-9EAF-1DFB-C85C-EA2319F1AF8F}" v="204" dt="2022-01-28T15:41:17.090"/>
    <p1510:client id="{12B30AC0-2364-8616-80CA-E772BA450018}" v="339" dt="2022-01-07T13:49:51.605"/>
    <p1510:client id="{12BEA7B2-2272-1936-ED42-69BCFFB06D40}" v="279" dt="2022-01-07T18:33:10.588"/>
    <p1510:client id="{2294BD60-FDA7-C747-926A-B69722C26B42}" v="1" dt="2022-01-14T08:08:08.320"/>
    <p1510:client id="{30662784-8527-D95C-D687-5BBE88DB2E17}" v="8" dt="2021-11-01T13:04:01.683"/>
    <p1510:client id="{34872554-5410-24BE-5550-31154C615308}" v="113" dt="2021-11-16T17:47:51.688"/>
    <p1510:client id="{36B918FF-FE4B-DC25-03DB-40BDFA5CF3A9}" v="2" dt="2022-04-22T12:29:53.498"/>
    <p1510:client id="{4DA3B994-0EA8-CA07-75D1-18FC4E170663}" v="9" dt="2022-02-01T16:18:10.018"/>
    <p1510:client id="{4EA74CCF-38F9-990F-98AA-C10C821E2F45}" v="270" dt="2022-02-08T10:22:21.553"/>
    <p1510:client id="{58447324-7BCE-2C81-94C3-C9DD24B76A27}" v="91" dt="2022-02-07T08:01:27.774"/>
    <p1510:client id="{61C76CBC-C4CA-D9CF-0C7A-F5940BC92551}" v="34" dt="2022-02-01T15:25:11.397"/>
    <p1510:client id="{65A5588A-4994-04CD-5F6C-AC7D8C1A19F5}" v="21" dt="2021-11-03T08:27:45.325"/>
    <p1510:client id="{6641C462-7BE0-C0E8-CD51-63B7C21CBD4C}" v="53" dt="2022-02-08T17:50:52.001"/>
    <p1510:client id="{66A544B7-C626-795B-4CF7-E1DB516B5DBF}" v="141" dt="2021-11-23T16:11:48.240"/>
    <p1510:client id="{6A250ED7-3F69-C3D4-DDD5-6657FBCF1C3A}" v="259" dt="2021-11-01T13:10:02.478"/>
    <p1510:client id="{92FAA9CC-D323-9CC6-432C-2C9B5468EBEA}" v="1" dt="2022-02-01T16:28:53.981"/>
    <p1510:client id="{93E26E69-4426-48F6-5DC2-1931EEE10FA8}" v="72" dt="2022-01-10T18:14:56.439"/>
    <p1510:client id="{965D946A-3ACA-A58D-2852-2C3AB7CF6B11}" v="841" dt="2021-11-02T15:12:02.043"/>
    <p1510:client id="{9C726804-9DD0-7B98-F5A8-0F23F442659F}" v="132" dt="2021-11-09T07:25:58.725"/>
    <p1510:client id="{A46203F9-0432-0A9C-B520-988A85A574A9}" v="46" dt="2021-11-01T13:57:34.819"/>
    <p1510:client id="{AF3D2CB8-42BA-8B96-CD88-C1C518831249}" v="33" dt="2022-02-07T09:46:38.946"/>
    <p1510:client id="{BD46EEAD-2555-E0FF-FFD5-94115B755637}" v="325" dt="2022-01-06T16:45:53.942"/>
    <p1510:client id="{C0E771F9-2679-4A18-1878-B43C829AD4D0}" v="864" dt="2022-02-01T21:40:29.351"/>
    <p1510:client id="{C7BEE943-E715-0198-DF85-141BEEE7AA13}" v="24" dt="2022-01-07T13:50:25.957"/>
    <p1510:client id="{E0B346B3-350A-D72E-39C1-68E10970B116}" v="10" dt="2022-02-01T15:29:25.063"/>
    <p1510:client id="{E44DB8D2-07A0-807E-1C39-487DFB31BD1A}" v="6" dt="2022-01-14T12:51:50.440"/>
    <p1510:client id="{E554F8CD-2FB4-FD7A-4B00-A9625A0135AB}" v="2787" dt="2021-11-05T18:48:38.772"/>
    <p1510:client id="{E5948760-29C9-8161-7DA1-DE79053FF730}" v="5" dt="2022-02-07T08:27:46.635"/>
    <p1510:client id="{E8A9008C-C002-127B-386B-317F11AEEC16}" v="1545" dt="2022-02-06T01:04:46.842"/>
    <p1510:client id="{F932E111-2701-ABA1-59D9-BB45D5348F76}" v="147" dt="2022-02-06T18:52:10.979"/>
    <p1510:client id="{FBBF8554-8D34-2081-8DF0-E87BC4BB3A79}" v="400" dt="2022-02-02T09:29:38.56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121"/>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olpp Roman" userId="S::rso@novatec-gmbh.de::11e490ca-f99b-479a-bc08-ec96e1f8988e" providerId="AD" clId="Web-{A609F0C0-2EEF-A691-5E9B-7EEED0B4D9EF}"/>
    <pc:docChg chg="modSld">
      <pc:chgData name="Scholpp Roman" userId="S::rso@novatec-gmbh.de::11e490ca-f99b-479a-bc08-ec96e1f8988e" providerId="AD" clId="Web-{A609F0C0-2EEF-A691-5E9B-7EEED0B4D9EF}" dt="2022-02-09T08:44:13.026" v="7"/>
      <pc:docMkLst>
        <pc:docMk/>
      </pc:docMkLst>
      <pc:sldChg chg="modNotes">
        <pc:chgData name="Scholpp Roman" userId="S::rso@novatec-gmbh.de::11e490ca-f99b-479a-bc08-ec96e1f8988e" providerId="AD" clId="Web-{A609F0C0-2EEF-A691-5E9B-7EEED0B4D9EF}" dt="2022-02-09T08:31:47.493" v="3"/>
        <pc:sldMkLst>
          <pc:docMk/>
          <pc:sldMk cId="2114419498" sldId="1342"/>
        </pc:sldMkLst>
      </pc:sldChg>
      <pc:sldChg chg="modNotes">
        <pc:chgData name="Scholpp Roman" userId="S::rso@novatec-gmbh.de::11e490ca-f99b-479a-bc08-ec96e1f8988e" providerId="AD" clId="Web-{A609F0C0-2EEF-A691-5E9B-7EEED0B4D9EF}" dt="2022-02-09T08:18:43.460" v="1"/>
        <pc:sldMkLst>
          <pc:docMk/>
          <pc:sldMk cId="3748062911" sldId="1343"/>
        </pc:sldMkLst>
      </pc:sldChg>
      <pc:sldChg chg="modNotes">
        <pc:chgData name="Scholpp Roman" userId="S::rso@novatec-gmbh.de::11e490ca-f99b-479a-bc08-ec96e1f8988e" providerId="AD" clId="Web-{A609F0C0-2EEF-A691-5E9B-7EEED0B4D9EF}" dt="2022-02-09T08:39:38.223" v="5"/>
        <pc:sldMkLst>
          <pc:docMk/>
          <pc:sldMk cId="2065980289" sldId="1365"/>
        </pc:sldMkLst>
      </pc:sldChg>
      <pc:sldChg chg="modNotes">
        <pc:chgData name="Scholpp Roman" userId="S::rso@novatec-gmbh.de::11e490ca-f99b-479a-bc08-ec96e1f8988e" providerId="AD" clId="Web-{A609F0C0-2EEF-A691-5E9B-7EEED0B4D9EF}" dt="2022-02-09T08:44:13.026" v="7"/>
        <pc:sldMkLst>
          <pc:docMk/>
          <pc:sldMk cId="2213855437" sldId="1370"/>
        </pc:sldMkLst>
      </pc:sldChg>
    </pc:docChg>
  </pc:docChgLst>
  <pc:docChgLst>
    <pc:chgData name="Scholpp Roman" userId="S::rso@novatec-gmbh.de::11e490ca-f99b-479a-bc08-ec96e1f8988e" providerId="AD" clId="Web-{C7BEE943-E715-0198-DF85-141BEEE7AA13}"/>
    <pc:docChg chg="modSld">
      <pc:chgData name="Scholpp Roman" userId="S::rso@novatec-gmbh.de::11e490ca-f99b-479a-bc08-ec96e1f8988e" providerId="AD" clId="Web-{C7BEE943-E715-0198-DF85-141BEEE7AA13}" dt="2022-01-07T13:50:24.207" v="9" actId="20577"/>
      <pc:docMkLst>
        <pc:docMk/>
      </pc:docMkLst>
      <pc:sldChg chg="modSp">
        <pc:chgData name="Scholpp Roman" userId="S::rso@novatec-gmbh.de::11e490ca-f99b-479a-bc08-ec96e1f8988e" providerId="AD" clId="Web-{C7BEE943-E715-0198-DF85-141BEEE7AA13}" dt="2022-01-07T13:50:24.207" v="9" actId="20577"/>
        <pc:sldMkLst>
          <pc:docMk/>
          <pc:sldMk cId="1257520732" sldId="1360"/>
        </pc:sldMkLst>
        <pc:spChg chg="mod">
          <ac:chgData name="Scholpp Roman" userId="S::rso@novatec-gmbh.de::11e490ca-f99b-479a-bc08-ec96e1f8988e" providerId="AD" clId="Web-{C7BEE943-E715-0198-DF85-141BEEE7AA13}" dt="2022-01-07T13:50:24.207" v="9" actId="20577"/>
          <ac:spMkLst>
            <pc:docMk/>
            <pc:sldMk cId="1257520732" sldId="1360"/>
            <ac:spMk id="7" creationId="{12B89CAB-CAE8-F344-97F4-8F9D472B5894}"/>
          </ac:spMkLst>
        </pc:spChg>
      </pc:sldChg>
    </pc:docChg>
  </pc:docChgLst>
  <pc:docChgLst>
    <pc:chgData name="Haag Marcel" userId="S::mhg@novatec-gmbh.de::ff7c8596-58a5-4c72-813b-ed9b24a82d1b" providerId="AD" clId="Web-{10746B2C-9EAF-1DFB-C85C-EA2319F1AF8F}"/>
    <pc:docChg chg="addSld delSld modSld sldOrd modSection">
      <pc:chgData name="Haag Marcel" userId="S::mhg@novatec-gmbh.de::ff7c8596-58a5-4c72-813b-ed9b24a82d1b" providerId="AD" clId="Web-{10746B2C-9EAF-1DFB-C85C-EA2319F1AF8F}" dt="2022-01-28T15:41:17.090" v="154" actId="20577"/>
      <pc:docMkLst>
        <pc:docMk/>
      </pc:docMkLst>
      <pc:sldChg chg="modSp">
        <pc:chgData name="Haag Marcel" userId="S::mhg@novatec-gmbh.de::ff7c8596-58a5-4c72-813b-ed9b24a82d1b" providerId="AD" clId="Web-{10746B2C-9EAF-1DFB-C85C-EA2319F1AF8F}" dt="2022-01-28T15:41:17.090" v="154" actId="20577"/>
        <pc:sldMkLst>
          <pc:docMk/>
          <pc:sldMk cId="4212123616" sldId="304"/>
        </pc:sldMkLst>
        <pc:spChg chg="mod">
          <ac:chgData name="Haag Marcel" userId="S::mhg@novatec-gmbh.de::ff7c8596-58a5-4c72-813b-ed9b24a82d1b" providerId="AD" clId="Web-{10746B2C-9EAF-1DFB-C85C-EA2319F1AF8F}" dt="2022-01-28T15:41:17.090" v="154" actId="20577"/>
          <ac:spMkLst>
            <pc:docMk/>
            <pc:sldMk cId="4212123616" sldId="304"/>
            <ac:spMk id="2" creationId="{C513DB7A-1818-F142-85A8-007EDFBC8C40}"/>
          </ac:spMkLst>
        </pc:spChg>
      </pc:sldChg>
      <pc:sldChg chg="del">
        <pc:chgData name="Haag Marcel" userId="S::mhg@novatec-gmbh.de::ff7c8596-58a5-4c72-813b-ed9b24a82d1b" providerId="AD" clId="Web-{10746B2C-9EAF-1DFB-C85C-EA2319F1AF8F}" dt="2022-01-28T15:20:15.784" v="138"/>
        <pc:sldMkLst>
          <pc:docMk/>
          <pc:sldMk cId="304082688" sldId="539"/>
        </pc:sldMkLst>
      </pc:sldChg>
      <pc:sldChg chg="del">
        <pc:chgData name="Haag Marcel" userId="S::mhg@novatec-gmbh.de::ff7c8596-58a5-4c72-813b-ed9b24a82d1b" providerId="AD" clId="Web-{10746B2C-9EAF-1DFB-C85C-EA2319F1AF8F}" dt="2022-01-28T15:20:01.268" v="136"/>
        <pc:sldMkLst>
          <pc:docMk/>
          <pc:sldMk cId="3320528629" sldId="606"/>
        </pc:sldMkLst>
      </pc:sldChg>
      <pc:sldChg chg="del">
        <pc:chgData name="Haag Marcel" userId="S::mhg@novatec-gmbh.de::ff7c8596-58a5-4c72-813b-ed9b24a82d1b" providerId="AD" clId="Web-{10746B2C-9EAF-1DFB-C85C-EA2319F1AF8F}" dt="2022-01-28T15:20:13.550" v="137"/>
        <pc:sldMkLst>
          <pc:docMk/>
          <pc:sldMk cId="3266588292" sldId="613"/>
        </pc:sldMkLst>
      </pc:sldChg>
      <pc:sldChg chg="del">
        <pc:chgData name="Haag Marcel" userId="S::mhg@novatec-gmbh.de::ff7c8596-58a5-4c72-813b-ed9b24a82d1b" providerId="AD" clId="Web-{10746B2C-9EAF-1DFB-C85C-EA2319F1AF8F}" dt="2022-01-28T15:20:36.285" v="144"/>
        <pc:sldMkLst>
          <pc:docMk/>
          <pc:sldMk cId="2352126698" sldId="1317"/>
        </pc:sldMkLst>
      </pc:sldChg>
      <pc:sldChg chg="del">
        <pc:chgData name="Haag Marcel" userId="S::mhg@novatec-gmbh.de::ff7c8596-58a5-4c72-813b-ed9b24a82d1b" providerId="AD" clId="Web-{10746B2C-9EAF-1DFB-C85C-EA2319F1AF8F}" dt="2022-01-28T15:20:36.285" v="143"/>
        <pc:sldMkLst>
          <pc:docMk/>
          <pc:sldMk cId="2221173784" sldId="1320"/>
        </pc:sldMkLst>
      </pc:sldChg>
      <pc:sldChg chg="del">
        <pc:chgData name="Haag Marcel" userId="S::mhg@novatec-gmbh.de::ff7c8596-58a5-4c72-813b-ed9b24a82d1b" providerId="AD" clId="Web-{10746B2C-9EAF-1DFB-C85C-EA2319F1AF8F}" dt="2022-01-28T15:20:36.285" v="142"/>
        <pc:sldMkLst>
          <pc:docMk/>
          <pc:sldMk cId="4114733972" sldId="1321"/>
        </pc:sldMkLst>
      </pc:sldChg>
      <pc:sldChg chg="del">
        <pc:chgData name="Haag Marcel" userId="S::mhg@novatec-gmbh.de::ff7c8596-58a5-4c72-813b-ed9b24a82d1b" providerId="AD" clId="Web-{10746B2C-9EAF-1DFB-C85C-EA2319F1AF8F}" dt="2022-01-28T15:20:29.441" v="141"/>
        <pc:sldMkLst>
          <pc:docMk/>
          <pc:sldMk cId="3252044819" sldId="1322"/>
        </pc:sldMkLst>
      </pc:sldChg>
      <pc:sldChg chg="del">
        <pc:chgData name="Haag Marcel" userId="S::mhg@novatec-gmbh.de::ff7c8596-58a5-4c72-813b-ed9b24a82d1b" providerId="AD" clId="Web-{10746B2C-9EAF-1DFB-C85C-EA2319F1AF8F}" dt="2022-01-28T15:20:26.941" v="140"/>
        <pc:sldMkLst>
          <pc:docMk/>
          <pc:sldMk cId="1434002457" sldId="1323"/>
        </pc:sldMkLst>
      </pc:sldChg>
      <pc:sldChg chg="del">
        <pc:chgData name="Haag Marcel" userId="S::mhg@novatec-gmbh.de::ff7c8596-58a5-4c72-813b-ed9b24a82d1b" providerId="AD" clId="Web-{10746B2C-9EAF-1DFB-C85C-EA2319F1AF8F}" dt="2022-01-28T15:20:19.894" v="139"/>
        <pc:sldMkLst>
          <pc:docMk/>
          <pc:sldMk cId="2864061141" sldId="1324"/>
        </pc:sldMkLst>
      </pc:sldChg>
      <pc:sldChg chg="addSp delSp modSp">
        <pc:chgData name="Haag Marcel" userId="S::mhg@novatec-gmbh.de::ff7c8596-58a5-4c72-813b-ed9b24a82d1b" providerId="AD" clId="Web-{10746B2C-9EAF-1DFB-C85C-EA2319F1AF8F}" dt="2022-01-28T14:40:12.131" v="5"/>
        <pc:sldMkLst>
          <pc:docMk/>
          <pc:sldMk cId="3748062911" sldId="1343"/>
        </pc:sldMkLst>
        <pc:spChg chg="add mod">
          <ac:chgData name="Haag Marcel" userId="S::mhg@novatec-gmbh.de::ff7c8596-58a5-4c72-813b-ed9b24a82d1b" providerId="AD" clId="Web-{10746B2C-9EAF-1DFB-C85C-EA2319F1AF8F}" dt="2022-01-28T14:40:07.631" v="2" actId="1076"/>
          <ac:spMkLst>
            <pc:docMk/>
            <pc:sldMk cId="3748062911" sldId="1343"/>
            <ac:spMk id="2" creationId="{8F033792-75B3-4E28-9EBE-94A9090B8325}"/>
          </ac:spMkLst>
        </pc:spChg>
        <pc:spChg chg="add del mod">
          <ac:chgData name="Haag Marcel" userId="S::mhg@novatec-gmbh.de::ff7c8596-58a5-4c72-813b-ed9b24a82d1b" providerId="AD" clId="Web-{10746B2C-9EAF-1DFB-C85C-EA2319F1AF8F}" dt="2022-01-28T14:40:12.131" v="5"/>
          <ac:spMkLst>
            <pc:docMk/>
            <pc:sldMk cId="3748062911" sldId="1343"/>
            <ac:spMk id="3" creationId="{54068956-5A65-4D33-B649-81BA774A831D}"/>
          </ac:spMkLst>
        </pc:spChg>
      </pc:sldChg>
      <pc:sldChg chg="addSp">
        <pc:chgData name="Haag Marcel" userId="S::mhg@novatec-gmbh.de::ff7c8596-58a5-4c72-813b-ed9b24a82d1b" providerId="AD" clId="Web-{10746B2C-9EAF-1DFB-C85C-EA2319F1AF8F}" dt="2022-01-28T14:43:12.840" v="72"/>
        <pc:sldMkLst>
          <pc:docMk/>
          <pc:sldMk cId="3760172185" sldId="1346"/>
        </pc:sldMkLst>
        <pc:spChg chg="add">
          <ac:chgData name="Haag Marcel" userId="S::mhg@novatec-gmbh.de::ff7c8596-58a5-4c72-813b-ed9b24a82d1b" providerId="AD" clId="Web-{10746B2C-9EAF-1DFB-C85C-EA2319F1AF8F}" dt="2022-01-28T14:43:12.840" v="72"/>
          <ac:spMkLst>
            <pc:docMk/>
            <pc:sldMk cId="3760172185" sldId="1346"/>
            <ac:spMk id="32" creationId="{02117663-F734-437D-834A-A3DDFE320D93}"/>
          </ac:spMkLst>
        </pc:spChg>
      </pc:sldChg>
      <pc:sldChg chg="addSp delSp modSp">
        <pc:chgData name="Haag Marcel" userId="S::mhg@novatec-gmbh.de::ff7c8596-58a5-4c72-813b-ed9b24a82d1b" providerId="AD" clId="Web-{10746B2C-9EAF-1DFB-C85C-EA2319F1AF8F}" dt="2022-01-28T14:43:09.011" v="71"/>
        <pc:sldMkLst>
          <pc:docMk/>
          <pc:sldMk cId="2347405353" sldId="1359"/>
        </pc:sldMkLst>
        <pc:spChg chg="add del mod">
          <ac:chgData name="Haag Marcel" userId="S::mhg@novatec-gmbh.de::ff7c8596-58a5-4c72-813b-ed9b24a82d1b" providerId="AD" clId="Web-{10746B2C-9EAF-1DFB-C85C-EA2319F1AF8F}" dt="2022-01-28T14:40:18.615" v="8"/>
          <ac:spMkLst>
            <pc:docMk/>
            <pc:sldMk cId="2347405353" sldId="1359"/>
            <ac:spMk id="4" creationId="{EECAD12E-BFB3-4960-953F-670983B85F67}"/>
          </ac:spMkLst>
        </pc:spChg>
        <pc:spChg chg="add del mod">
          <ac:chgData name="Haag Marcel" userId="S::mhg@novatec-gmbh.de::ff7c8596-58a5-4c72-813b-ed9b24a82d1b" providerId="AD" clId="Web-{10746B2C-9EAF-1DFB-C85C-EA2319F1AF8F}" dt="2022-01-28T14:40:31.225" v="11"/>
          <ac:spMkLst>
            <pc:docMk/>
            <pc:sldMk cId="2347405353" sldId="1359"/>
            <ac:spMk id="8" creationId="{A6FA74A6-55F4-47A4-A54E-B673B0D826B2}"/>
          </ac:spMkLst>
        </pc:spChg>
        <pc:spChg chg="add">
          <ac:chgData name="Haag Marcel" userId="S::mhg@novatec-gmbh.de::ff7c8596-58a5-4c72-813b-ed9b24a82d1b" providerId="AD" clId="Web-{10746B2C-9EAF-1DFB-C85C-EA2319F1AF8F}" dt="2022-01-28T14:43:09.011" v="71"/>
          <ac:spMkLst>
            <pc:docMk/>
            <pc:sldMk cId="2347405353" sldId="1359"/>
            <ac:spMk id="48" creationId="{02117663-F734-437D-834A-A3DDFE320D93}"/>
          </ac:spMkLst>
        </pc:spChg>
      </pc:sldChg>
      <pc:sldChg chg="addSp delSp modSp add replId">
        <pc:chgData name="Haag Marcel" userId="S::mhg@novatec-gmbh.de::ff7c8596-58a5-4c72-813b-ed9b24a82d1b" providerId="AD" clId="Web-{10746B2C-9EAF-1DFB-C85C-EA2319F1AF8F}" dt="2022-01-28T14:45:27.859" v="90" actId="1076"/>
        <pc:sldMkLst>
          <pc:docMk/>
          <pc:sldMk cId="4280326602" sldId="1362"/>
        </pc:sldMkLst>
        <pc:spChg chg="add mod">
          <ac:chgData name="Haag Marcel" userId="S::mhg@novatec-gmbh.de::ff7c8596-58a5-4c72-813b-ed9b24a82d1b" providerId="AD" clId="Web-{10746B2C-9EAF-1DFB-C85C-EA2319F1AF8F}" dt="2022-01-28T14:41:16.523" v="28" actId="20577"/>
          <ac:spMkLst>
            <pc:docMk/>
            <pc:sldMk cId="4280326602" sldId="1362"/>
            <ac:spMk id="4" creationId="{9404ED27-189D-476E-B37D-03397CA1DAF0}"/>
          </ac:spMkLst>
        </pc:spChg>
        <pc:spChg chg="mod">
          <ac:chgData name="Haag Marcel" userId="S::mhg@novatec-gmbh.de::ff7c8596-58a5-4c72-813b-ed9b24a82d1b" providerId="AD" clId="Web-{10746B2C-9EAF-1DFB-C85C-EA2319F1AF8F}" dt="2022-01-28T14:40:51.038" v="15" actId="20577"/>
          <ac:spMkLst>
            <pc:docMk/>
            <pc:sldMk cId="4280326602" sldId="1362"/>
            <ac:spMk id="6" creationId="{16843511-2C40-044D-A84D-FE691ED30CE9}"/>
          </ac:spMkLst>
        </pc:spChg>
        <pc:spChg chg="add mod">
          <ac:chgData name="Haag Marcel" userId="S::mhg@novatec-gmbh.de::ff7c8596-58a5-4c72-813b-ed9b24a82d1b" providerId="AD" clId="Web-{10746B2C-9EAF-1DFB-C85C-EA2319F1AF8F}" dt="2022-01-28T14:45:16.437" v="87" actId="20577"/>
          <ac:spMkLst>
            <pc:docMk/>
            <pc:sldMk cId="4280326602" sldId="1362"/>
            <ac:spMk id="7" creationId="{680DC465-7E18-4722-8425-39A1F2A55673}"/>
          </ac:spMkLst>
        </pc:spChg>
        <pc:spChg chg="del mod">
          <ac:chgData name="Haag Marcel" userId="S::mhg@novatec-gmbh.de::ff7c8596-58a5-4c72-813b-ed9b24a82d1b" providerId="AD" clId="Web-{10746B2C-9EAF-1DFB-C85C-EA2319F1AF8F}" dt="2022-01-28T14:41:37.352" v="30"/>
          <ac:spMkLst>
            <pc:docMk/>
            <pc:sldMk cId="4280326602" sldId="1362"/>
            <ac:spMk id="8" creationId="{2AD3900D-2CB0-4A6C-9C10-105A2860D1DB}"/>
          </ac:spMkLst>
        </pc:spChg>
        <pc:spChg chg="add mod">
          <ac:chgData name="Haag Marcel" userId="S::mhg@novatec-gmbh.de::ff7c8596-58a5-4c72-813b-ed9b24a82d1b" providerId="AD" clId="Web-{10746B2C-9EAF-1DFB-C85C-EA2319F1AF8F}" dt="2022-01-28T14:45:24.547" v="88" actId="1076"/>
          <ac:spMkLst>
            <pc:docMk/>
            <pc:sldMk cId="4280326602" sldId="1362"/>
            <ac:spMk id="11" creationId="{642465B8-5B5B-4FD8-9BBB-F3847364077F}"/>
          </ac:spMkLst>
        </pc:spChg>
        <pc:spChg chg="add del">
          <ac:chgData name="Haag Marcel" userId="S::mhg@novatec-gmbh.de::ff7c8596-58a5-4c72-813b-ed9b24a82d1b" providerId="AD" clId="Web-{10746B2C-9EAF-1DFB-C85C-EA2319F1AF8F}" dt="2022-01-28T14:43:06.808" v="70"/>
          <ac:spMkLst>
            <pc:docMk/>
            <pc:sldMk cId="4280326602" sldId="1362"/>
            <ac:spMk id="12" creationId="{76342274-A27F-4963-913D-963772733604}"/>
          </ac:spMkLst>
        </pc:spChg>
        <pc:picChg chg="add mod">
          <ac:chgData name="Haag Marcel" userId="S::mhg@novatec-gmbh.de::ff7c8596-58a5-4c72-813b-ed9b24a82d1b" providerId="AD" clId="Web-{10746B2C-9EAF-1DFB-C85C-EA2319F1AF8F}" dt="2022-01-28T14:40:58.945" v="18" actId="1076"/>
          <ac:picMkLst>
            <pc:docMk/>
            <pc:sldMk cId="4280326602" sldId="1362"/>
            <ac:picMk id="3" creationId="{CAC1B2AC-9635-4122-AC43-250B0D9920CB}"/>
          </ac:picMkLst>
        </pc:picChg>
        <pc:picChg chg="add mod">
          <ac:chgData name="Haag Marcel" userId="S::mhg@novatec-gmbh.de::ff7c8596-58a5-4c72-813b-ed9b24a82d1b" providerId="AD" clId="Web-{10746B2C-9EAF-1DFB-C85C-EA2319F1AF8F}" dt="2022-01-28T14:45:27.859" v="90" actId="1076"/>
          <ac:picMkLst>
            <pc:docMk/>
            <pc:sldMk cId="4280326602" sldId="1362"/>
            <ac:picMk id="13" creationId="{8D459B7E-DC63-44E8-8774-A490B4C715A9}"/>
          </ac:picMkLst>
        </pc:picChg>
      </pc:sldChg>
      <pc:sldChg chg="addSp delSp modSp add mod ord replId modClrScheme chgLayout">
        <pc:chgData name="Haag Marcel" userId="S::mhg@novatec-gmbh.de::ff7c8596-58a5-4c72-813b-ed9b24a82d1b" providerId="AD" clId="Web-{10746B2C-9EAF-1DFB-C85C-EA2319F1AF8F}" dt="2022-01-28T14:49:40.852" v="126"/>
        <pc:sldMkLst>
          <pc:docMk/>
          <pc:sldMk cId="1300454466" sldId="1363"/>
        </pc:sldMkLst>
        <pc:spChg chg="mod">
          <ac:chgData name="Haag Marcel" userId="S::mhg@novatec-gmbh.de::ff7c8596-58a5-4c72-813b-ed9b24a82d1b" providerId="AD" clId="Web-{10746B2C-9EAF-1DFB-C85C-EA2319F1AF8F}" dt="2022-01-28T14:48:19.005" v="119"/>
          <ac:spMkLst>
            <pc:docMk/>
            <pc:sldMk cId="1300454466" sldId="1363"/>
            <ac:spMk id="5" creationId="{701A6C9A-F5D2-AF41-8DB6-EE953681EF9E}"/>
          </ac:spMkLst>
        </pc:spChg>
        <pc:spChg chg="mod">
          <ac:chgData name="Haag Marcel" userId="S::mhg@novatec-gmbh.de::ff7c8596-58a5-4c72-813b-ed9b24a82d1b" providerId="AD" clId="Web-{10746B2C-9EAF-1DFB-C85C-EA2319F1AF8F}" dt="2022-01-28T14:48:19.005" v="119"/>
          <ac:spMkLst>
            <pc:docMk/>
            <pc:sldMk cId="1300454466" sldId="1363"/>
            <ac:spMk id="6" creationId="{16843511-2C40-044D-A84D-FE691ED30CE9}"/>
          </ac:spMkLst>
        </pc:spChg>
        <pc:spChg chg="del mod">
          <ac:chgData name="Haag Marcel" userId="S::mhg@novatec-gmbh.de::ff7c8596-58a5-4c72-813b-ed9b24a82d1b" providerId="AD" clId="Web-{10746B2C-9EAF-1DFB-C85C-EA2319F1AF8F}" dt="2022-01-28T14:47:19.488" v="99"/>
          <ac:spMkLst>
            <pc:docMk/>
            <pc:sldMk cId="1300454466" sldId="1363"/>
            <ac:spMk id="7" creationId="{42A11ABA-DDD9-7847-A460-EFADF74CC88C}"/>
          </ac:spMkLst>
        </pc:spChg>
        <pc:spChg chg="add del mod">
          <ac:chgData name="Haag Marcel" userId="S::mhg@novatec-gmbh.de::ff7c8596-58a5-4c72-813b-ed9b24a82d1b" providerId="AD" clId="Web-{10746B2C-9EAF-1DFB-C85C-EA2319F1AF8F}" dt="2022-01-28T14:47:23.801" v="105"/>
          <ac:spMkLst>
            <pc:docMk/>
            <pc:sldMk cId="1300454466" sldId="1363"/>
            <ac:spMk id="8" creationId="{78630843-C377-4108-9EDC-29A16F03B406}"/>
          </ac:spMkLst>
        </pc:spChg>
        <pc:spChg chg="add del mod">
          <ac:chgData name="Haag Marcel" userId="S::mhg@novatec-gmbh.de::ff7c8596-58a5-4c72-813b-ed9b24a82d1b" providerId="AD" clId="Web-{10746B2C-9EAF-1DFB-C85C-EA2319F1AF8F}" dt="2022-01-28T14:48:19.005" v="119"/>
          <ac:spMkLst>
            <pc:docMk/>
            <pc:sldMk cId="1300454466" sldId="1363"/>
            <ac:spMk id="16" creationId="{B11F8F9A-551D-4EE0-92E7-46AC83769971}"/>
          </ac:spMkLst>
        </pc:spChg>
        <pc:graphicFrameChg chg="del mod modGraphic">
          <ac:chgData name="Haag Marcel" userId="S::mhg@novatec-gmbh.de::ff7c8596-58a5-4c72-813b-ed9b24a82d1b" providerId="AD" clId="Web-{10746B2C-9EAF-1DFB-C85C-EA2319F1AF8F}" dt="2022-01-28T14:47:12.831" v="97"/>
          <ac:graphicFrameMkLst>
            <pc:docMk/>
            <pc:sldMk cId="1300454466" sldId="1363"/>
            <ac:graphicFrameMk id="4" creationId="{184E88CE-B454-4445-A85F-944663C0B750}"/>
          </ac:graphicFrameMkLst>
        </pc:graphicFrameChg>
        <pc:picChg chg="del">
          <ac:chgData name="Haag Marcel" userId="S::mhg@novatec-gmbh.de::ff7c8596-58a5-4c72-813b-ed9b24a82d1b" providerId="AD" clId="Web-{10746B2C-9EAF-1DFB-C85C-EA2319F1AF8F}" dt="2022-01-28T14:47:20.238" v="100"/>
          <ac:picMkLst>
            <pc:docMk/>
            <pc:sldMk cId="1300454466" sldId="1363"/>
            <ac:picMk id="2" creationId="{90D32310-B668-40A9-87DD-B21C34A0453E}"/>
          </ac:picMkLst>
        </pc:picChg>
        <pc:picChg chg="del">
          <ac:chgData name="Haag Marcel" userId="S::mhg@novatec-gmbh.de::ff7c8596-58a5-4c72-813b-ed9b24a82d1b" providerId="AD" clId="Web-{10746B2C-9EAF-1DFB-C85C-EA2319F1AF8F}" dt="2022-01-28T14:47:21.269" v="101"/>
          <ac:picMkLst>
            <pc:docMk/>
            <pc:sldMk cId="1300454466" sldId="1363"/>
            <ac:picMk id="9" creationId="{6B65501C-BD04-4754-A795-F838FC75592A}"/>
          </ac:picMkLst>
        </pc:picChg>
        <pc:picChg chg="del">
          <ac:chgData name="Haag Marcel" userId="S::mhg@novatec-gmbh.de::ff7c8596-58a5-4c72-813b-ed9b24a82d1b" providerId="AD" clId="Web-{10746B2C-9EAF-1DFB-C85C-EA2319F1AF8F}" dt="2022-01-28T14:47:22.066" v="102"/>
          <ac:picMkLst>
            <pc:docMk/>
            <pc:sldMk cId="1300454466" sldId="1363"/>
            <ac:picMk id="10" creationId="{35C21A03-C8F8-4A83-AEBE-992FD768C4B9}"/>
          </ac:picMkLst>
        </pc:picChg>
        <pc:picChg chg="add del mod">
          <ac:chgData name="Haag Marcel" userId="S::mhg@novatec-gmbh.de::ff7c8596-58a5-4c72-813b-ed9b24a82d1b" providerId="AD" clId="Web-{10746B2C-9EAF-1DFB-C85C-EA2319F1AF8F}" dt="2022-01-28T14:48:08.630" v="117"/>
          <ac:picMkLst>
            <pc:docMk/>
            <pc:sldMk cId="1300454466" sldId="1363"/>
            <ac:picMk id="11" creationId="{206142F8-2DD1-4D5D-8A76-0604267B7686}"/>
          </ac:picMkLst>
        </pc:picChg>
        <pc:picChg chg="del">
          <ac:chgData name="Haag Marcel" userId="S::mhg@novatec-gmbh.de::ff7c8596-58a5-4c72-813b-ed9b24a82d1b" providerId="AD" clId="Web-{10746B2C-9EAF-1DFB-C85C-EA2319F1AF8F}" dt="2022-01-28T14:47:24.894" v="106"/>
          <ac:picMkLst>
            <pc:docMk/>
            <pc:sldMk cId="1300454466" sldId="1363"/>
            <ac:picMk id="12" creationId="{CB35369D-3A09-4282-A4C8-E8669E7A07E0}"/>
          </ac:picMkLst>
        </pc:picChg>
        <pc:picChg chg="del">
          <ac:chgData name="Haag Marcel" userId="S::mhg@novatec-gmbh.de::ff7c8596-58a5-4c72-813b-ed9b24a82d1b" providerId="AD" clId="Web-{10746B2C-9EAF-1DFB-C85C-EA2319F1AF8F}" dt="2022-01-28T14:47:25.754" v="107"/>
          <ac:picMkLst>
            <pc:docMk/>
            <pc:sldMk cId="1300454466" sldId="1363"/>
            <ac:picMk id="13" creationId="{AA901A7A-2116-43CF-AD11-3C664667C1F0}"/>
          </ac:picMkLst>
        </pc:picChg>
        <pc:picChg chg="del">
          <ac:chgData name="Haag Marcel" userId="S::mhg@novatec-gmbh.de::ff7c8596-58a5-4c72-813b-ed9b24a82d1b" providerId="AD" clId="Web-{10746B2C-9EAF-1DFB-C85C-EA2319F1AF8F}" dt="2022-01-28T14:47:26.754" v="108"/>
          <ac:picMkLst>
            <pc:docMk/>
            <pc:sldMk cId="1300454466" sldId="1363"/>
            <ac:picMk id="14" creationId="{752F6F32-100A-4B4B-9844-7343FEFB0262}"/>
          </ac:picMkLst>
        </pc:picChg>
        <pc:picChg chg="add del">
          <ac:chgData name="Haag Marcel" userId="S::mhg@novatec-gmbh.de::ff7c8596-58a5-4c72-813b-ed9b24a82d1b" providerId="AD" clId="Web-{10746B2C-9EAF-1DFB-C85C-EA2319F1AF8F}" dt="2022-01-28T14:48:19.005" v="119"/>
          <ac:picMkLst>
            <pc:docMk/>
            <pc:sldMk cId="1300454466" sldId="1363"/>
            <ac:picMk id="15" creationId="{D134D65A-234C-40B5-872D-F997B8E06890}"/>
          </ac:picMkLst>
        </pc:picChg>
        <pc:picChg chg="del">
          <ac:chgData name="Haag Marcel" userId="S::mhg@novatec-gmbh.de::ff7c8596-58a5-4c72-813b-ed9b24a82d1b" providerId="AD" clId="Web-{10746B2C-9EAF-1DFB-C85C-EA2319F1AF8F}" dt="2022-01-28T14:47:22.660" v="103"/>
          <ac:picMkLst>
            <pc:docMk/>
            <pc:sldMk cId="1300454466" sldId="1363"/>
            <ac:picMk id="17" creationId="{85A83903-217C-49AC-9CED-7C092277D36E}"/>
          </ac:picMkLst>
        </pc:picChg>
        <pc:picChg chg="del">
          <ac:chgData name="Haag Marcel" userId="S::mhg@novatec-gmbh.de::ff7c8596-58a5-4c72-813b-ed9b24a82d1b" providerId="AD" clId="Web-{10746B2C-9EAF-1DFB-C85C-EA2319F1AF8F}" dt="2022-01-28T14:47:27.785" v="109"/>
          <ac:picMkLst>
            <pc:docMk/>
            <pc:sldMk cId="1300454466" sldId="1363"/>
            <ac:picMk id="18" creationId="{DA653712-3012-4218-AD0D-28FCF3BCBF8D}"/>
          </ac:picMkLst>
        </pc:picChg>
        <pc:picChg chg="add mod">
          <ac:chgData name="Haag Marcel" userId="S::mhg@novatec-gmbh.de::ff7c8596-58a5-4c72-813b-ed9b24a82d1b" providerId="AD" clId="Web-{10746B2C-9EAF-1DFB-C85C-EA2319F1AF8F}" dt="2022-01-28T14:48:53.694" v="125" actId="1076"/>
          <ac:picMkLst>
            <pc:docMk/>
            <pc:sldMk cId="1300454466" sldId="1363"/>
            <ac:picMk id="19" creationId="{A73D673C-22F4-4AB8-A10C-44DFF257B10E}"/>
          </ac:picMkLst>
        </pc:picChg>
      </pc:sldChg>
      <pc:sldChg chg="delSp modSp add ord replId delAnim">
        <pc:chgData name="Haag Marcel" userId="S::mhg@novatec-gmbh.de::ff7c8596-58a5-4c72-813b-ed9b24a82d1b" providerId="AD" clId="Web-{10746B2C-9EAF-1DFB-C85C-EA2319F1AF8F}" dt="2022-01-28T15:05:05.053" v="135"/>
        <pc:sldMkLst>
          <pc:docMk/>
          <pc:sldMk cId="1653098592" sldId="1364"/>
        </pc:sldMkLst>
        <pc:spChg chg="del">
          <ac:chgData name="Haag Marcel" userId="S::mhg@novatec-gmbh.de::ff7c8596-58a5-4c72-813b-ed9b24a82d1b" providerId="AD" clId="Web-{10746B2C-9EAF-1DFB-C85C-EA2319F1AF8F}" dt="2022-01-28T15:05:05.053" v="135"/>
          <ac:spMkLst>
            <pc:docMk/>
            <pc:sldMk cId="1653098592" sldId="1364"/>
            <ac:spMk id="4" creationId="{651B45A5-30ED-420F-BCA6-922B94968F32}"/>
          </ac:spMkLst>
        </pc:spChg>
        <pc:spChg chg="mod">
          <ac:chgData name="Haag Marcel" userId="S::mhg@novatec-gmbh.de::ff7c8596-58a5-4c72-813b-ed9b24a82d1b" providerId="AD" clId="Web-{10746B2C-9EAF-1DFB-C85C-EA2319F1AF8F}" dt="2022-01-28T15:04:48.115" v="130" actId="20577"/>
          <ac:spMkLst>
            <pc:docMk/>
            <pc:sldMk cId="1653098592" sldId="1364"/>
            <ac:spMk id="6" creationId="{16843511-2C40-044D-A84D-FE691ED30CE9}"/>
          </ac:spMkLst>
        </pc:spChg>
        <pc:spChg chg="mod">
          <ac:chgData name="Haag Marcel" userId="S::mhg@novatec-gmbh.de::ff7c8596-58a5-4c72-813b-ed9b24a82d1b" providerId="AD" clId="Web-{10746B2C-9EAF-1DFB-C85C-EA2319F1AF8F}" dt="2022-01-28T15:05:04.084" v="134" actId="20577"/>
          <ac:spMkLst>
            <pc:docMk/>
            <pc:sldMk cId="1653098592" sldId="1364"/>
            <ac:spMk id="7" creationId="{12B89CAB-CAE8-F344-97F4-8F9D472B5894}"/>
          </ac:spMkLst>
        </pc:spChg>
        <pc:spChg chg="del">
          <ac:chgData name="Haag Marcel" userId="S::mhg@novatec-gmbh.de::ff7c8596-58a5-4c72-813b-ed9b24a82d1b" providerId="AD" clId="Web-{10746B2C-9EAF-1DFB-C85C-EA2319F1AF8F}" dt="2022-01-28T15:04:58.068" v="131"/>
          <ac:spMkLst>
            <pc:docMk/>
            <pc:sldMk cId="1653098592" sldId="1364"/>
            <ac:spMk id="9" creationId="{F260CAC4-5B24-4DFE-B6DF-666FA6640E13}"/>
          </ac:spMkLst>
        </pc:spChg>
      </pc:sldChg>
    </pc:docChg>
  </pc:docChgLst>
  <pc:docChgLst>
    <pc:chgData name="Haag Marcel" userId="S::mhg@novatec-gmbh.de::ff7c8596-58a5-4c72-813b-ed9b24a82d1b" providerId="AD" clId="Web-{2294BD60-FDA7-C747-926A-B69722C26B42}"/>
    <pc:docChg chg="modSld">
      <pc:chgData name="Haag Marcel" userId="S::mhg@novatec-gmbh.de::ff7c8596-58a5-4c72-813b-ed9b24a82d1b" providerId="AD" clId="Web-{2294BD60-FDA7-C747-926A-B69722C26B42}" dt="2022-01-14T08:08:08.320" v="0"/>
      <pc:docMkLst>
        <pc:docMk/>
      </pc:docMkLst>
      <pc:sldChg chg="delSp delAnim">
        <pc:chgData name="Haag Marcel" userId="S::mhg@novatec-gmbh.de::ff7c8596-58a5-4c72-813b-ed9b24a82d1b" providerId="AD" clId="Web-{2294BD60-FDA7-C747-926A-B69722C26B42}" dt="2022-01-14T08:08:08.320" v="0"/>
        <pc:sldMkLst>
          <pc:docMk/>
          <pc:sldMk cId="259740952" sldId="1332"/>
        </pc:sldMkLst>
        <pc:picChg chg="del">
          <ac:chgData name="Haag Marcel" userId="S::mhg@novatec-gmbh.de::ff7c8596-58a5-4c72-813b-ed9b24a82d1b" providerId="AD" clId="Web-{2294BD60-FDA7-C747-926A-B69722C26B42}" dt="2022-01-14T08:08:08.320" v="0"/>
          <ac:picMkLst>
            <pc:docMk/>
            <pc:sldMk cId="259740952" sldId="1332"/>
            <ac:picMk id="2" creationId="{497E97E5-5333-4E61-9C0B-6EBDB2A0727D}"/>
          </ac:picMkLst>
        </pc:picChg>
      </pc:sldChg>
    </pc:docChg>
  </pc:docChgLst>
  <pc:docChgLst>
    <pc:chgData name="Haag Marcel" userId="S::mhg@novatec-gmbh.de::ff7c8596-58a5-4c72-813b-ed9b24a82d1b" providerId="AD" clId="Web-{F932E111-2701-ABA1-59D9-BB45D5348F76}"/>
    <pc:docChg chg="modSld">
      <pc:chgData name="Haag Marcel" userId="S::mhg@novatec-gmbh.de::ff7c8596-58a5-4c72-813b-ed9b24a82d1b" providerId="AD" clId="Web-{F932E111-2701-ABA1-59D9-BB45D5348F76}" dt="2022-02-06T18:52:10.979" v="819" actId="20577"/>
      <pc:docMkLst>
        <pc:docMk/>
      </pc:docMkLst>
      <pc:sldChg chg="modSp">
        <pc:chgData name="Haag Marcel" userId="S::mhg@novatec-gmbh.de::ff7c8596-58a5-4c72-813b-ed9b24a82d1b" providerId="AD" clId="Web-{F932E111-2701-ABA1-59D9-BB45D5348F76}" dt="2022-02-06T18:52:10.979" v="819" actId="20577"/>
        <pc:sldMkLst>
          <pc:docMk/>
          <pc:sldMk cId="462667774" sldId="553"/>
        </pc:sldMkLst>
        <pc:spChg chg="mod">
          <ac:chgData name="Haag Marcel" userId="S::mhg@novatec-gmbh.de::ff7c8596-58a5-4c72-813b-ed9b24a82d1b" providerId="AD" clId="Web-{F932E111-2701-ABA1-59D9-BB45D5348F76}" dt="2022-02-06T18:52:10.979" v="819" actId="20577"/>
          <ac:spMkLst>
            <pc:docMk/>
            <pc:sldMk cId="462667774" sldId="553"/>
            <ac:spMk id="6" creationId="{D79AFBF1-9FF7-3D4C-9AAA-241BF057F199}"/>
          </ac:spMkLst>
        </pc:spChg>
      </pc:sldChg>
      <pc:sldChg chg="modSp">
        <pc:chgData name="Haag Marcel" userId="S::mhg@novatec-gmbh.de::ff7c8596-58a5-4c72-813b-ed9b24a82d1b" providerId="AD" clId="Web-{F932E111-2701-ABA1-59D9-BB45D5348F76}" dt="2022-02-06T15:30:10.212" v="48" actId="20577"/>
        <pc:sldMkLst>
          <pc:docMk/>
          <pc:sldMk cId="2707609083" sldId="575"/>
        </pc:sldMkLst>
        <pc:spChg chg="mod">
          <ac:chgData name="Haag Marcel" userId="S::mhg@novatec-gmbh.de::ff7c8596-58a5-4c72-813b-ed9b24a82d1b" providerId="AD" clId="Web-{F932E111-2701-ABA1-59D9-BB45D5348F76}" dt="2022-02-06T15:30:10.212" v="48" actId="20577"/>
          <ac:spMkLst>
            <pc:docMk/>
            <pc:sldMk cId="2707609083" sldId="575"/>
            <ac:spMk id="6" creationId="{16843511-2C40-044D-A84D-FE691ED30CE9}"/>
          </ac:spMkLst>
        </pc:spChg>
      </pc:sldChg>
      <pc:sldChg chg="modNotes">
        <pc:chgData name="Haag Marcel" userId="S::mhg@novatec-gmbh.de::ff7c8596-58a5-4c72-813b-ed9b24a82d1b" providerId="AD" clId="Web-{F932E111-2701-ABA1-59D9-BB45D5348F76}" dt="2022-02-06T15:32:59.340" v="119"/>
        <pc:sldMkLst>
          <pc:docMk/>
          <pc:sldMk cId="1989806751" sldId="1335"/>
        </pc:sldMkLst>
      </pc:sldChg>
      <pc:sldChg chg="modNotes">
        <pc:chgData name="Haag Marcel" userId="S::mhg@novatec-gmbh.de::ff7c8596-58a5-4c72-813b-ed9b24a82d1b" providerId="AD" clId="Web-{F932E111-2701-ABA1-59D9-BB45D5348F76}" dt="2022-02-06T15:43:37.333" v="439"/>
        <pc:sldMkLst>
          <pc:docMk/>
          <pc:sldMk cId="3051687224" sldId="1336"/>
        </pc:sldMkLst>
      </pc:sldChg>
      <pc:sldChg chg="modNotes">
        <pc:chgData name="Haag Marcel" userId="S::mhg@novatec-gmbh.de::ff7c8596-58a5-4c72-813b-ed9b24a82d1b" providerId="AD" clId="Web-{F932E111-2701-ABA1-59D9-BB45D5348F76}" dt="2022-02-06T15:45:49.694" v="486"/>
        <pc:sldMkLst>
          <pc:docMk/>
          <pc:sldMk cId="3943673657" sldId="1337"/>
        </pc:sldMkLst>
      </pc:sldChg>
      <pc:sldChg chg="modNotes">
        <pc:chgData name="Haag Marcel" userId="S::mhg@novatec-gmbh.de::ff7c8596-58a5-4c72-813b-ed9b24a82d1b" providerId="AD" clId="Web-{F932E111-2701-ABA1-59D9-BB45D5348F76}" dt="2022-02-06T18:41:52.419" v="788"/>
        <pc:sldMkLst>
          <pc:docMk/>
          <pc:sldMk cId="1573035020" sldId="1338"/>
        </pc:sldMkLst>
      </pc:sldChg>
      <pc:sldChg chg="addSp delSp modSp">
        <pc:chgData name="Haag Marcel" userId="S::mhg@novatec-gmbh.de::ff7c8596-58a5-4c72-813b-ed9b24a82d1b" providerId="AD" clId="Web-{F932E111-2701-ABA1-59D9-BB45D5348F76}" dt="2022-02-06T18:43:43.078" v="815" actId="20577"/>
        <pc:sldMkLst>
          <pc:docMk/>
          <pc:sldMk cId="2275743460" sldId="1350"/>
        </pc:sldMkLst>
        <pc:spChg chg="mod">
          <ac:chgData name="Haag Marcel" userId="S::mhg@novatec-gmbh.de::ff7c8596-58a5-4c72-813b-ed9b24a82d1b" providerId="AD" clId="Web-{F932E111-2701-ABA1-59D9-BB45D5348F76}" dt="2022-02-06T18:43:43.078" v="815" actId="20577"/>
          <ac:spMkLst>
            <pc:docMk/>
            <pc:sldMk cId="2275743460" sldId="1350"/>
            <ac:spMk id="7" creationId="{12B89CAB-CAE8-F344-97F4-8F9D472B5894}"/>
          </ac:spMkLst>
        </pc:spChg>
        <pc:picChg chg="add del mod">
          <ac:chgData name="Haag Marcel" userId="S::mhg@novatec-gmbh.de::ff7c8596-58a5-4c72-813b-ed9b24a82d1b" providerId="AD" clId="Web-{F932E111-2701-ABA1-59D9-BB45D5348F76}" dt="2022-02-06T18:42:49.233" v="806"/>
          <ac:picMkLst>
            <pc:docMk/>
            <pc:sldMk cId="2275743460" sldId="1350"/>
            <ac:picMk id="2" creationId="{3011EC4F-A7D4-4B02-9F09-AF6FEEEE1A26}"/>
          </ac:picMkLst>
        </pc:picChg>
      </pc:sldChg>
      <pc:sldChg chg="modSp">
        <pc:chgData name="Haag Marcel" userId="S::mhg@novatec-gmbh.de::ff7c8596-58a5-4c72-813b-ed9b24a82d1b" providerId="AD" clId="Web-{F932E111-2701-ABA1-59D9-BB45D5348F76}" dt="2022-02-06T16:45:51.182" v="532" actId="20577"/>
        <pc:sldMkLst>
          <pc:docMk/>
          <pc:sldMk cId="1105285838" sldId="1369"/>
        </pc:sldMkLst>
        <pc:spChg chg="mod">
          <ac:chgData name="Haag Marcel" userId="S::mhg@novatec-gmbh.de::ff7c8596-58a5-4c72-813b-ed9b24a82d1b" providerId="AD" clId="Web-{F932E111-2701-ABA1-59D9-BB45D5348F76}" dt="2022-02-06T16:45:51.182" v="532" actId="20577"/>
          <ac:spMkLst>
            <pc:docMk/>
            <pc:sldMk cId="1105285838" sldId="1369"/>
            <ac:spMk id="2" creationId="{38B6F1F3-4B88-4084-84F6-0A14F5124E66}"/>
          </ac:spMkLst>
        </pc:spChg>
      </pc:sldChg>
    </pc:docChg>
  </pc:docChgLst>
  <pc:docChgLst>
    <pc:chgData name="Scholpp Roman" userId="S::rso@novatec-gmbh.de::11e490ca-f99b-479a-bc08-ec96e1f8988e" providerId="AD" clId="Web-{034F42DE-E539-D8C4-64A8-C5A23C284CD2}"/>
    <pc:docChg chg="addSld modSld modSection">
      <pc:chgData name="Scholpp Roman" userId="S::rso@novatec-gmbh.de::11e490ca-f99b-479a-bc08-ec96e1f8988e" providerId="AD" clId="Web-{034F42DE-E539-D8C4-64A8-C5A23C284CD2}" dt="2021-11-16T18:56:32.443" v="985"/>
      <pc:docMkLst>
        <pc:docMk/>
      </pc:docMkLst>
      <pc:sldChg chg="addSp delSp modSp modNotes">
        <pc:chgData name="Scholpp Roman" userId="S::rso@novatec-gmbh.de::11e490ca-f99b-479a-bc08-ec96e1f8988e" providerId="AD" clId="Web-{034F42DE-E539-D8C4-64A8-C5A23C284CD2}" dt="2021-11-16T18:41:22.712" v="726"/>
        <pc:sldMkLst>
          <pc:docMk/>
          <pc:sldMk cId="3748062911" sldId="1343"/>
        </pc:sldMkLst>
        <pc:spChg chg="add mod">
          <ac:chgData name="Scholpp Roman" userId="S::rso@novatec-gmbh.de::11e490ca-f99b-479a-bc08-ec96e1f8988e" providerId="AD" clId="Web-{034F42DE-E539-D8C4-64A8-C5A23C284CD2}" dt="2021-11-16T18:40:11.382" v="720" actId="20577"/>
          <ac:spMkLst>
            <pc:docMk/>
            <pc:sldMk cId="3748062911" sldId="1343"/>
            <ac:spMk id="2" creationId="{BF1F6670-E1F1-4DBE-8E6E-693CBE66FEF7}"/>
          </ac:spMkLst>
        </pc:spChg>
        <pc:spChg chg="add del mod">
          <ac:chgData name="Scholpp Roman" userId="S::rso@novatec-gmbh.de::11e490ca-f99b-479a-bc08-ec96e1f8988e" providerId="AD" clId="Web-{034F42DE-E539-D8C4-64A8-C5A23C284CD2}" dt="2021-11-16T17:48:59.918" v="9"/>
          <ac:spMkLst>
            <pc:docMk/>
            <pc:sldMk cId="3748062911" sldId="1343"/>
            <ac:spMk id="4" creationId="{231BF9F5-CFDD-4BC4-ABC1-3030197B4FE7}"/>
          </ac:spMkLst>
        </pc:spChg>
        <pc:spChg chg="mod">
          <ac:chgData name="Scholpp Roman" userId="S::rso@novatec-gmbh.de::11e490ca-f99b-479a-bc08-ec96e1f8988e" providerId="AD" clId="Web-{034F42DE-E539-D8C4-64A8-C5A23C284CD2}" dt="2021-11-16T18:27:16.090" v="379" actId="20577"/>
          <ac:spMkLst>
            <pc:docMk/>
            <pc:sldMk cId="3748062911" sldId="1343"/>
            <ac:spMk id="7" creationId="{12B89CAB-CAE8-F344-97F4-8F9D472B5894}"/>
          </ac:spMkLst>
        </pc:spChg>
        <pc:spChg chg="add del mod">
          <ac:chgData name="Scholpp Roman" userId="S::rso@novatec-gmbh.de::11e490ca-f99b-479a-bc08-ec96e1f8988e" providerId="AD" clId="Web-{034F42DE-E539-D8C4-64A8-C5A23C284CD2}" dt="2021-11-16T17:49:08.309" v="13"/>
          <ac:spMkLst>
            <pc:docMk/>
            <pc:sldMk cId="3748062911" sldId="1343"/>
            <ac:spMk id="8" creationId="{B89E5E28-6126-4B07-B3CF-B8DBD7611A8C}"/>
          </ac:spMkLst>
        </pc:spChg>
        <pc:spChg chg="add del mod">
          <ac:chgData name="Scholpp Roman" userId="S::rso@novatec-gmbh.de::11e490ca-f99b-479a-bc08-ec96e1f8988e" providerId="AD" clId="Web-{034F42DE-E539-D8C4-64A8-C5A23C284CD2}" dt="2021-11-16T17:49:56.591" v="27"/>
          <ac:spMkLst>
            <pc:docMk/>
            <pc:sldMk cId="3748062911" sldId="1343"/>
            <ac:spMk id="10" creationId="{5C232028-BECA-406F-BFC8-5726B8A69378}"/>
          </ac:spMkLst>
        </pc:spChg>
        <pc:spChg chg="del mod">
          <ac:chgData name="Scholpp Roman" userId="S::rso@novatec-gmbh.de::11e490ca-f99b-479a-bc08-ec96e1f8988e" providerId="AD" clId="Web-{034F42DE-E539-D8C4-64A8-C5A23C284CD2}" dt="2021-11-16T17:48:48.011" v="4"/>
          <ac:spMkLst>
            <pc:docMk/>
            <pc:sldMk cId="3748062911" sldId="1343"/>
            <ac:spMk id="12" creationId="{74A0042E-4EF2-4D34-BC5B-8337A3EE5D36}"/>
          </ac:spMkLst>
        </pc:spChg>
        <pc:spChg chg="mod">
          <ac:chgData name="Scholpp Roman" userId="S::rso@novatec-gmbh.de::11e490ca-f99b-479a-bc08-ec96e1f8988e" providerId="AD" clId="Web-{034F42DE-E539-D8C4-64A8-C5A23C284CD2}" dt="2021-11-16T17:49:44.684" v="20" actId="1076"/>
          <ac:spMkLst>
            <pc:docMk/>
            <pc:sldMk cId="3748062911" sldId="1343"/>
            <ac:spMk id="13" creationId="{7E285E3F-65BD-485E-B8C9-0CF4679CD508}"/>
          </ac:spMkLst>
        </pc:spChg>
        <pc:spChg chg="add del">
          <ac:chgData name="Scholpp Roman" userId="S::rso@novatec-gmbh.de::11e490ca-f99b-479a-bc08-ec96e1f8988e" providerId="AD" clId="Web-{034F42DE-E539-D8C4-64A8-C5A23C284CD2}" dt="2021-11-16T17:49:53.653" v="24"/>
          <ac:spMkLst>
            <pc:docMk/>
            <pc:sldMk cId="3748062911" sldId="1343"/>
            <ac:spMk id="17" creationId="{7F899FBF-31B3-461E-AF11-1E8C4824E9CB}"/>
          </ac:spMkLst>
        </pc:spChg>
        <pc:spChg chg="mod">
          <ac:chgData name="Scholpp Roman" userId="S::rso@novatec-gmbh.de::11e490ca-f99b-479a-bc08-ec96e1f8988e" providerId="AD" clId="Web-{034F42DE-E539-D8C4-64A8-C5A23C284CD2}" dt="2021-11-16T17:49:47.153" v="21" actId="1076"/>
          <ac:spMkLst>
            <pc:docMk/>
            <pc:sldMk cId="3748062911" sldId="1343"/>
            <ac:spMk id="18" creationId="{7D8970E8-777F-4011-98E0-E22A162BF21F}"/>
          </ac:spMkLst>
        </pc:spChg>
        <pc:spChg chg="add del mod">
          <ac:chgData name="Scholpp Roman" userId="S::rso@novatec-gmbh.de::11e490ca-f99b-479a-bc08-ec96e1f8988e" providerId="AD" clId="Web-{034F42DE-E539-D8C4-64A8-C5A23C284CD2}" dt="2021-11-16T17:50:22.966" v="28"/>
          <ac:spMkLst>
            <pc:docMk/>
            <pc:sldMk cId="3748062911" sldId="1343"/>
            <ac:spMk id="22" creationId="{6494B3D6-23BF-444C-A77F-4BAF274A44DB}"/>
          </ac:spMkLst>
        </pc:spChg>
        <pc:spChg chg="add mod">
          <ac:chgData name="Scholpp Roman" userId="S::rso@novatec-gmbh.de::11e490ca-f99b-479a-bc08-ec96e1f8988e" providerId="AD" clId="Web-{034F42DE-E539-D8C4-64A8-C5A23C284CD2}" dt="2021-11-16T17:49:33.621" v="17" actId="1076"/>
          <ac:spMkLst>
            <pc:docMk/>
            <pc:sldMk cId="3748062911" sldId="1343"/>
            <ac:spMk id="23" creationId="{E4E0F53F-4A15-49AC-9FF0-7E8C34A9D27A}"/>
          </ac:spMkLst>
        </pc:spChg>
        <pc:spChg chg="add mod">
          <ac:chgData name="Scholpp Roman" userId="S::rso@novatec-gmbh.de::11e490ca-f99b-479a-bc08-ec96e1f8988e" providerId="AD" clId="Web-{034F42DE-E539-D8C4-64A8-C5A23C284CD2}" dt="2021-11-16T17:51:58.514" v="36"/>
          <ac:spMkLst>
            <pc:docMk/>
            <pc:sldMk cId="3748062911" sldId="1343"/>
            <ac:spMk id="24" creationId="{69EBFE00-9BD7-4F13-84F4-A5EF50752129}"/>
          </ac:spMkLst>
        </pc:spChg>
        <pc:spChg chg="add mod">
          <ac:chgData name="Scholpp Roman" userId="S::rso@novatec-gmbh.de::11e490ca-f99b-479a-bc08-ec96e1f8988e" providerId="AD" clId="Web-{034F42DE-E539-D8C4-64A8-C5A23C284CD2}" dt="2021-11-16T17:52:30.561" v="40" actId="1076"/>
          <ac:spMkLst>
            <pc:docMk/>
            <pc:sldMk cId="3748062911" sldId="1343"/>
            <ac:spMk id="25" creationId="{C6DD4346-E26D-437F-ACE5-C73E92FE8F16}"/>
          </ac:spMkLst>
        </pc:spChg>
        <pc:spChg chg="add del">
          <ac:chgData name="Scholpp Roman" userId="S::rso@novatec-gmbh.de::11e490ca-f99b-479a-bc08-ec96e1f8988e" providerId="AD" clId="Web-{034F42DE-E539-D8C4-64A8-C5A23C284CD2}" dt="2021-11-16T17:52:37.483" v="42"/>
          <ac:spMkLst>
            <pc:docMk/>
            <pc:sldMk cId="3748062911" sldId="1343"/>
            <ac:spMk id="26" creationId="{6A3D6A6F-9677-4264-9B55-B3D664062361}"/>
          </ac:spMkLst>
        </pc:spChg>
        <pc:spChg chg="add mod">
          <ac:chgData name="Scholpp Roman" userId="S::rso@novatec-gmbh.de::11e490ca-f99b-479a-bc08-ec96e1f8988e" providerId="AD" clId="Web-{034F42DE-E539-D8C4-64A8-C5A23C284CD2}" dt="2021-11-16T17:52:42.390" v="44" actId="1076"/>
          <ac:spMkLst>
            <pc:docMk/>
            <pc:sldMk cId="3748062911" sldId="1343"/>
            <ac:spMk id="27" creationId="{6E22F19F-28B0-4047-B7B0-755E621B57A4}"/>
          </ac:spMkLst>
        </pc:spChg>
        <pc:spChg chg="add mod ord">
          <ac:chgData name="Scholpp Roman" userId="S::rso@novatec-gmbh.de::11e490ca-f99b-479a-bc08-ec96e1f8988e" providerId="AD" clId="Web-{034F42DE-E539-D8C4-64A8-C5A23C284CD2}" dt="2021-11-16T18:06:26.417" v="200"/>
          <ac:spMkLst>
            <pc:docMk/>
            <pc:sldMk cId="3748062911" sldId="1343"/>
            <ac:spMk id="35" creationId="{D0D2F575-34B9-48BE-83DD-BFE6F73C3979}"/>
          </ac:spMkLst>
        </pc:spChg>
        <pc:spChg chg="add mod">
          <ac:chgData name="Scholpp Roman" userId="S::rso@novatec-gmbh.de::11e490ca-f99b-479a-bc08-ec96e1f8988e" providerId="AD" clId="Web-{034F42DE-E539-D8C4-64A8-C5A23C284CD2}" dt="2021-11-16T18:06:09.385" v="191"/>
          <ac:spMkLst>
            <pc:docMk/>
            <pc:sldMk cId="3748062911" sldId="1343"/>
            <ac:spMk id="37" creationId="{D09BE4DD-D50A-4411-B9B8-D2EC6643E16B}"/>
          </ac:spMkLst>
        </pc:spChg>
        <pc:spChg chg="add mod">
          <ac:chgData name="Scholpp Roman" userId="S::rso@novatec-gmbh.de::11e490ca-f99b-479a-bc08-ec96e1f8988e" providerId="AD" clId="Web-{034F42DE-E539-D8C4-64A8-C5A23C284CD2}" dt="2021-11-16T18:06:09.385" v="192"/>
          <ac:spMkLst>
            <pc:docMk/>
            <pc:sldMk cId="3748062911" sldId="1343"/>
            <ac:spMk id="38" creationId="{90760457-121B-46FA-83DA-65CA4E051CF7}"/>
          </ac:spMkLst>
        </pc:spChg>
        <pc:spChg chg="add del">
          <ac:chgData name="Scholpp Roman" userId="S::rso@novatec-gmbh.de::11e490ca-f99b-479a-bc08-ec96e1f8988e" providerId="AD" clId="Web-{034F42DE-E539-D8C4-64A8-C5A23C284CD2}" dt="2021-11-16T17:58:18.191" v="99"/>
          <ac:spMkLst>
            <pc:docMk/>
            <pc:sldMk cId="3748062911" sldId="1343"/>
            <ac:spMk id="39" creationId="{2B5B004E-22E7-40D1-A327-347FAFE83804}"/>
          </ac:spMkLst>
        </pc:spChg>
        <pc:spChg chg="add del">
          <ac:chgData name="Scholpp Roman" userId="S::rso@novatec-gmbh.de::11e490ca-f99b-479a-bc08-ec96e1f8988e" providerId="AD" clId="Web-{034F42DE-E539-D8C4-64A8-C5A23C284CD2}" dt="2021-11-16T17:58:23.613" v="102"/>
          <ac:spMkLst>
            <pc:docMk/>
            <pc:sldMk cId="3748062911" sldId="1343"/>
            <ac:spMk id="40" creationId="{F3DEEB6B-121D-4D49-ACF1-FB1F0E4B8BE2}"/>
          </ac:spMkLst>
        </pc:spChg>
        <pc:spChg chg="add mod">
          <ac:chgData name="Scholpp Roman" userId="S::rso@novatec-gmbh.de::11e490ca-f99b-479a-bc08-ec96e1f8988e" providerId="AD" clId="Web-{034F42DE-E539-D8C4-64A8-C5A23C284CD2}" dt="2021-11-16T18:06:09.401" v="193"/>
          <ac:spMkLst>
            <pc:docMk/>
            <pc:sldMk cId="3748062911" sldId="1343"/>
            <ac:spMk id="41" creationId="{B4301175-A218-48AD-A084-641EE8043395}"/>
          </ac:spMkLst>
        </pc:spChg>
        <pc:spChg chg="add mod">
          <ac:chgData name="Scholpp Roman" userId="S::rso@novatec-gmbh.de::11e490ca-f99b-479a-bc08-ec96e1f8988e" providerId="AD" clId="Web-{034F42DE-E539-D8C4-64A8-C5A23C284CD2}" dt="2021-11-16T18:06:09.401" v="194"/>
          <ac:spMkLst>
            <pc:docMk/>
            <pc:sldMk cId="3748062911" sldId="1343"/>
            <ac:spMk id="42" creationId="{218CE051-A4A5-4193-BE31-054086802F40}"/>
          </ac:spMkLst>
        </pc:spChg>
        <pc:spChg chg="add mod ord">
          <ac:chgData name="Scholpp Roman" userId="S::rso@novatec-gmbh.de::11e490ca-f99b-479a-bc08-ec96e1f8988e" providerId="AD" clId="Web-{034F42DE-E539-D8C4-64A8-C5A23C284CD2}" dt="2021-11-16T18:09:05.888" v="234"/>
          <ac:spMkLst>
            <pc:docMk/>
            <pc:sldMk cId="3748062911" sldId="1343"/>
            <ac:spMk id="43" creationId="{4F9B7240-8FF8-42A5-824C-11E162FECAC4}"/>
          </ac:spMkLst>
        </pc:spChg>
        <pc:spChg chg="add del mod">
          <ac:chgData name="Scholpp Roman" userId="S::rso@novatec-gmbh.de::11e490ca-f99b-479a-bc08-ec96e1f8988e" providerId="AD" clId="Web-{034F42DE-E539-D8C4-64A8-C5A23C284CD2}" dt="2021-11-16T18:00:03.787" v="125"/>
          <ac:spMkLst>
            <pc:docMk/>
            <pc:sldMk cId="3748062911" sldId="1343"/>
            <ac:spMk id="44" creationId="{AF00607A-6C91-4E07-9C39-85D53F900E8F}"/>
          </ac:spMkLst>
        </pc:spChg>
        <pc:spChg chg="add mod">
          <ac:chgData name="Scholpp Roman" userId="S::rso@novatec-gmbh.de::11e490ca-f99b-479a-bc08-ec96e1f8988e" providerId="AD" clId="Web-{034F42DE-E539-D8C4-64A8-C5A23C284CD2}" dt="2021-11-16T18:06:09.417" v="196"/>
          <ac:spMkLst>
            <pc:docMk/>
            <pc:sldMk cId="3748062911" sldId="1343"/>
            <ac:spMk id="45" creationId="{AA65C286-694F-4E45-9A8D-E5F3E463EEA2}"/>
          </ac:spMkLst>
        </pc:spChg>
        <pc:spChg chg="add mod">
          <ac:chgData name="Scholpp Roman" userId="S::rso@novatec-gmbh.de::11e490ca-f99b-479a-bc08-ec96e1f8988e" providerId="AD" clId="Web-{034F42DE-E539-D8C4-64A8-C5A23C284CD2}" dt="2021-11-16T18:06:09.370" v="189"/>
          <ac:spMkLst>
            <pc:docMk/>
            <pc:sldMk cId="3748062911" sldId="1343"/>
            <ac:spMk id="46" creationId="{F7420138-8F46-435B-BB23-81E6652A299F}"/>
          </ac:spMkLst>
        </pc:spChg>
        <pc:spChg chg="add mod">
          <ac:chgData name="Scholpp Roman" userId="S::rso@novatec-gmbh.de::11e490ca-f99b-479a-bc08-ec96e1f8988e" providerId="AD" clId="Web-{034F42DE-E539-D8C4-64A8-C5A23C284CD2}" dt="2021-11-16T18:25:36.933" v="377" actId="1076"/>
          <ac:spMkLst>
            <pc:docMk/>
            <pc:sldMk cId="3748062911" sldId="1343"/>
            <ac:spMk id="47" creationId="{CBD900F6-B772-4A5E-B1ED-C5A2240F11E5}"/>
          </ac:spMkLst>
        </pc:spChg>
        <pc:spChg chg="add del">
          <ac:chgData name="Scholpp Roman" userId="S::rso@novatec-gmbh.de::11e490ca-f99b-479a-bc08-ec96e1f8988e" providerId="AD" clId="Web-{034F42DE-E539-D8C4-64A8-C5A23C284CD2}" dt="2021-11-16T18:01:40.725" v="145"/>
          <ac:spMkLst>
            <pc:docMk/>
            <pc:sldMk cId="3748062911" sldId="1343"/>
            <ac:spMk id="48" creationId="{3A48955D-DAD3-4CB9-8B25-4EE824CAEA1F}"/>
          </ac:spMkLst>
        </pc:spChg>
        <pc:spChg chg="add mod ord">
          <ac:chgData name="Scholpp Roman" userId="S::rso@novatec-gmbh.de::11e490ca-f99b-479a-bc08-ec96e1f8988e" providerId="AD" clId="Web-{034F42DE-E539-D8C4-64A8-C5A23C284CD2}" dt="2021-11-16T18:07:30.137" v="211" actId="1076"/>
          <ac:spMkLst>
            <pc:docMk/>
            <pc:sldMk cId="3748062911" sldId="1343"/>
            <ac:spMk id="49" creationId="{E85F621F-47DF-4BA5-8225-FF82475BBB11}"/>
          </ac:spMkLst>
        </pc:spChg>
        <pc:spChg chg="add mod">
          <ac:chgData name="Scholpp Roman" userId="S::rso@novatec-gmbh.de::11e490ca-f99b-479a-bc08-ec96e1f8988e" providerId="AD" clId="Web-{034F42DE-E539-D8C4-64A8-C5A23C284CD2}" dt="2021-11-16T18:07:00.558" v="205"/>
          <ac:spMkLst>
            <pc:docMk/>
            <pc:sldMk cId="3748062911" sldId="1343"/>
            <ac:spMk id="52" creationId="{AD4A952D-930A-441D-A253-88BD76304A12}"/>
          </ac:spMkLst>
        </pc:spChg>
        <pc:spChg chg="add mod">
          <ac:chgData name="Scholpp Roman" userId="S::rso@novatec-gmbh.de::11e490ca-f99b-479a-bc08-ec96e1f8988e" providerId="AD" clId="Web-{034F42DE-E539-D8C4-64A8-C5A23C284CD2}" dt="2021-11-16T18:07:37.355" v="213" actId="1076"/>
          <ac:spMkLst>
            <pc:docMk/>
            <pc:sldMk cId="3748062911" sldId="1343"/>
            <ac:spMk id="53" creationId="{8A276D20-86C8-4B46-B507-6C6276C78723}"/>
          </ac:spMkLst>
        </pc:spChg>
        <pc:spChg chg="add mod">
          <ac:chgData name="Scholpp Roman" userId="S::rso@novatec-gmbh.de::11e490ca-f99b-479a-bc08-ec96e1f8988e" providerId="AD" clId="Web-{034F42DE-E539-D8C4-64A8-C5A23C284CD2}" dt="2021-11-16T18:08:01.903" v="218" actId="1076"/>
          <ac:spMkLst>
            <pc:docMk/>
            <pc:sldMk cId="3748062911" sldId="1343"/>
            <ac:spMk id="54" creationId="{1ABBA5AD-3F07-497D-BC36-380CB7F28B71}"/>
          </ac:spMkLst>
        </pc:spChg>
        <pc:spChg chg="add mod">
          <ac:chgData name="Scholpp Roman" userId="S::rso@novatec-gmbh.de::11e490ca-f99b-479a-bc08-ec96e1f8988e" providerId="AD" clId="Web-{034F42DE-E539-D8C4-64A8-C5A23C284CD2}" dt="2021-11-16T18:08:09.528" v="220" actId="1076"/>
          <ac:spMkLst>
            <pc:docMk/>
            <pc:sldMk cId="3748062911" sldId="1343"/>
            <ac:spMk id="55" creationId="{F72E29EF-BCFD-4059-A2BF-89716EC9CEFC}"/>
          </ac:spMkLst>
        </pc:spChg>
        <pc:spChg chg="add mod">
          <ac:chgData name="Scholpp Roman" userId="S::rso@novatec-gmbh.de::11e490ca-f99b-479a-bc08-ec96e1f8988e" providerId="AD" clId="Web-{034F42DE-E539-D8C4-64A8-C5A23C284CD2}" dt="2021-11-16T18:08:13.668" v="222" actId="1076"/>
          <ac:spMkLst>
            <pc:docMk/>
            <pc:sldMk cId="3748062911" sldId="1343"/>
            <ac:spMk id="56" creationId="{57C81E4D-9F49-4F3F-935A-1D9534CEC488}"/>
          </ac:spMkLst>
        </pc:spChg>
        <pc:spChg chg="add mod">
          <ac:chgData name="Scholpp Roman" userId="S::rso@novatec-gmbh.de::11e490ca-f99b-479a-bc08-ec96e1f8988e" providerId="AD" clId="Web-{034F42DE-E539-D8C4-64A8-C5A23C284CD2}" dt="2021-11-16T18:08:31.028" v="225" actId="1076"/>
          <ac:spMkLst>
            <pc:docMk/>
            <pc:sldMk cId="3748062911" sldId="1343"/>
            <ac:spMk id="57" creationId="{4CF3C3E3-21DF-4D89-9163-C2D8815FC04D}"/>
          </ac:spMkLst>
        </pc:spChg>
        <pc:spChg chg="add mod">
          <ac:chgData name="Scholpp Roman" userId="S::rso@novatec-gmbh.de::11e490ca-f99b-479a-bc08-ec96e1f8988e" providerId="AD" clId="Web-{034F42DE-E539-D8C4-64A8-C5A23C284CD2}" dt="2021-11-16T18:08:34.684" v="227" actId="1076"/>
          <ac:spMkLst>
            <pc:docMk/>
            <pc:sldMk cId="3748062911" sldId="1343"/>
            <ac:spMk id="58" creationId="{4299622C-BDA0-4444-8497-7F4931D57AC5}"/>
          </ac:spMkLst>
        </pc:spChg>
        <pc:spChg chg="add del mod">
          <ac:chgData name="Scholpp Roman" userId="S::rso@novatec-gmbh.de::11e490ca-f99b-479a-bc08-ec96e1f8988e" providerId="AD" clId="Web-{034F42DE-E539-D8C4-64A8-C5A23C284CD2}" dt="2021-11-16T18:09:58.670" v="246"/>
          <ac:spMkLst>
            <pc:docMk/>
            <pc:sldMk cId="3748062911" sldId="1343"/>
            <ac:spMk id="59" creationId="{42CB01BE-7606-4106-8DD7-A31E94C313C9}"/>
          </ac:spMkLst>
        </pc:spChg>
        <pc:spChg chg="add del">
          <ac:chgData name="Scholpp Roman" userId="S::rso@novatec-gmbh.de::11e490ca-f99b-479a-bc08-ec96e1f8988e" providerId="AD" clId="Web-{034F42DE-E539-D8C4-64A8-C5A23C284CD2}" dt="2021-11-16T18:09:13.435" v="236"/>
          <ac:spMkLst>
            <pc:docMk/>
            <pc:sldMk cId="3748062911" sldId="1343"/>
            <ac:spMk id="60" creationId="{16FB7DE6-5464-4581-AE38-B6E1AC9BDF3C}"/>
          </ac:spMkLst>
        </pc:spChg>
        <pc:spChg chg="add del mod">
          <ac:chgData name="Scholpp Roman" userId="S::rso@novatec-gmbh.de::11e490ca-f99b-479a-bc08-ec96e1f8988e" providerId="AD" clId="Web-{034F42DE-E539-D8C4-64A8-C5A23C284CD2}" dt="2021-11-16T18:09:56.717" v="245"/>
          <ac:spMkLst>
            <pc:docMk/>
            <pc:sldMk cId="3748062911" sldId="1343"/>
            <ac:spMk id="61" creationId="{FE8E00C7-D84F-4C48-93BF-E34BC211F9A4}"/>
          </ac:spMkLst>
        </pc:spChg>
        <pc:spChg chg="add mod ord">
          <ac:chgData name="Scholpp Roman" userId="S::rso@novatec-gmbh.de::11e490ca-f99b-479a-bc08-ec96e1f8988e" providerId="AD" clId="Web-{034F42DE-E539-D8C4-64A8-C5A23C284CD2}" dt="2021-11-16T18:11:27.796" v="264"/>
          <ac:spMkLst>
            <pc:docMk/>
            <pc:sldMk cId="3748062911" sldId="1343"/>
            <ac:spMk id="62" creationId="{641840A9-9694-4C83-BF53-CB8AB2C9DAF6}"/>
          </ac:spMkLst>
        </pc:spChg>
        <pc:spChg chg="add mod">
          <ac:chgData name="Scholpp Roman" userId="S::rso@novatec-gmbh.de::11e490ca-f99b-479a-bc08-ec96e1f8988e" providerId="AD" clId="Web-{034F42DE-E539-D8C4-64A8-C5A23C284CD2}" dt="2021-11-16T18:11:53.515" v="268" actId="1076"/>
          <ac:spMkLst>
            <pc:docMk/>
            <pc:sldMk cId="3748062911" sldId="1343"/>
            <ac:spMk id="63" creationId="{EE99D4DF-F3B8-4639-8DD8-FB1C7B63BD78}"/>
          </ac:spMkLst>
        </pc:spChg>
        <pc:spChg chg="add del mod">
          <ac:chgData name="Scholpp Roman" userId="S::rso@novatec-gmbh.de::11e490ca-f99b-479a-bc08-ec96e1f8988e" providerId="AD" clId="Web-{034F42DE-E539-D8C4-64A8-C5A23C284CD2}" dt="2021-11-16T18:16:12.628" v="305"/>
          <ac:spMkLst>
            <pc:docMk/>
            <pc:sldMk cId="3748062911" sldId="1343"/>
            <ac:spMk id="65" creationId="{F470079D-FB23-40F8-BD4A-61FD6597734F}"/>
          </ac:spMkLst>
        </pc:spChg>
        <pc:spChg chg="add del mod">
          <ac:chgData name="Scholpp Roman" userId="S::rso@novatec-gmbh.de::11e490ca-f99b-479a-bc08-ec96e1f8988e" providerId="AD" clId="Web-{034F42DE-E539-D8C4-64A8-C5A23C284CD2}" dt="2021-11-16T18:24:22.713" v="371"/>
          <ac:spMkLst>
            <pc:docMk/>
            <pc:sldMk cId="3748062911" sldId="1343"/>
            <ac:spMk id="67" creationId="{A0015995-FE6C-4619-BB4D-574398D11210}"/>
          </ac:spMkLst>
        </pc:spChg>
        <pc:spChg chg="add del mod">
          <ac:chgData name="Scholpp Roman" userId="S::rso@novatec-gmbh.de::11e490ca-f99b-479a-bc08-ec96e1f8988e" providerId="AD" clId="Web-{034F42DE-E539-D8C4-64A8-C5A23C284CD2}" dt="2021-11-16T18:24:20.119" v="370"/>
          <ac:spMkLst>
            <pc:docMk/>
            <pc:sldMk cId="3748062911" sldId="1343"/>
            <ac:spMk id="68" creationId="{51020371-2B6A-446A-9FBE-D88A0795B969}"/>
          </ac:spMkLst>
        </pc:spChg>
        <pc:spChg chg="add del mod">
          <ac:chgData name="Scholpp Roman" userId="S::rso@novatec-gmbh.de::11e490ca-f99b-479a-bc08-ec96e1f8988e" providerId="AD" clId="Web-{034F42DE-E539-D8C4-64A8-C5A23C284CD2}" dt="2021-11-16T18:24:20.119" v="368"/>
          <ac:spMkLst>
            <pc:docMk/>
            <pc:sldMk cId="3748062911" sldId="1343"/>
            <ac:spMk id="70" creationId="{F57C1C21-2E10-46FB-BEF8-2C62578371BF}"/>
          </ac:spMkLst>
        </pc:spChg>
        <pc:spChg chg="add del mod">
          <ac:chgData name="Scholpp Roman" userId="S::rso@novatec-gmbh.de::11e490ca-f99b-479a-bc08-ec96e1f8988e" providerId="AD" clId="Web-{034F42DE-E539-D8C4-64A8-C5A23C284CD2}" dt="2021-11-16T18:24:20.119" v="367"/>
          <ac:spMkLst>
            <pc:docMk/>
            <pc:sldMk cId="3748062911" sldId="1343"/>
            <ac:spMk id="71" creationId="{CF165DD4-D9CA-4570-B107-C284C0BFAA20}"/>
          </ac:spMkLst>
        </pc:spChg>
        <pc:spChg chg="add del mod ord">
          <ac:chgData name="Scholpp Roman" userId="S::rso@novatec-gmbh.de::11e490ca-f99b-479a-bc08-ec96e1f8988e" providerId="AD" clId="Web-{034F42DE-E539-D8C4-64A8-C5A23C284CD2}" dt="2021-11-16T18:24:20.119" v="369"/>
          <ac:spMkLst>
            <pc:docMk/>
            <pc:sldMk cId="3748062911" sldId="1343"/>
            <ac:spMk id="72" creationId="{0B1971D0-79EE-44C8-AA6B-A111FE75412D}"/>
          </ac:spMkLst>
        </pc:spChg>
        <pc:spChg chg="add del mod">
          <ac:chgData name="Scholpp Roman" userId="S::rso@novatec-gmbh.de::11e490ca-f99b-479a-bc08-ec96e1f8988e" providerId="AD" clId="Web-{034F42DE-E539-D8C4-64A8-C5A23C284CD2}" dt="2021-11-16T18:39:54.742" v="713"/>
          <ac:spMkLst>
            <pc:docMk/>
            <pc:sldMk cId="3748062911" sldId="1343"/>
            <ac:spMk id="73" creationId="{6076163F-91BD-419C-91F8-4E7E0813E396}"/>
          </ac:spMkLst>
        </pc:spChg>
        <pc:spChg chg="add del mod">
          <ac:chgData name="Scholpp Roman" userId="S::rso@novatec-gmbh.de::11e490ca-f99b-479a-bc08-ec96e1f8988e" providerId="AD" clId="Web-{034F42DE-E539-D8C4-64A8-C5A23C284CD2}" dt="2021-11-16T18:39:55.210" v="714"/>
          <ac:spMkLst>
            <pc:docMk/>
            <pc:sldMk cId="3748062911" sldId="1343"/>
            <ac:spMk id="74" creationId="{0773AE61-8AAB-46E0-A7E2-A86912AD7A71}"/>
          </ac:spMkLst>
        </pc:spChg>
        <pc:picChg chg="add del mod">
          <ac:chgData name="Scholpp Roman" userId="S::rso@novatec-gmbh.de::11e490ca-f99b-479a-bc08-ec96e1f8988e" providerId="AD" clId="Web-{034F42DE-E539-D8C4-64A8-C5A23C284CD2}" dt="2021-11-16T17:55:01.657" v="72"/>
          <ac:picMkLst>
            <pc:docMk/>
            <pc:sldMk cId="3748062911" sldId="1343"/>
            <ac:picMk id="28" creationId="{61799555-A48F-427F-A358-8CA4C704D006}"/>
          </ac:picMkLst>
        </pc:picChg>
        <pc:picChg chg="add del mod">
          <ac:chgData name="Scholpp Roman" userId="S::rso@novatec-gmbh.de::11e490ca-f99b-479a-bc08-ec96e1f8988e" providerId="AD" clId="Web-{034F42DE-E539-D8C4-64A8-C5A23C284CD2}" dt="2021-11-16T17:53:50.391" v="54"/>
          <ac:picMkLst>
            <pc:docMk/>
            <pc:sldMk cId="3748062911" sldId="1343"/>
            <ac:picMk id="29" creationId="{A7F9991A-3967-4A5C-BEAC-4BD0E1ACE169}"/>
          </ac:picMkLst>
        </pc:picChg>
        <pc:picChg chg="add mod">
          <ac:chgData name="Scholpp Roman" userId="S::rso@novatec-gmbh.de::11e490ca-f99b-479a-bc08-ec96e1f8988e" providerId="AD" clId="Web-{034F42DE-E539-D8C4-64A8-C5A23C284CD2}" dt="2021-11-16T17:54:17.110" v="64" actId="1076"/>
          <ac:picMkLst>
            <pc:docMk/>
            <pc:sldMk cId="3748062911" sldId="1343"/>
            <ac:picMk id="30" creationId="{92A29125-55D7-4138-B6C8-08F098E78DC9}"/>
          </ac:picMkLst>
        </pc:picChg>
        <pc:picChg chg="add mod">
          <ac:chgData name="Scholpp Roman" userId="S::rso@novatec-gmbh.de::11e490ca-f99b-479a-bc08-ec96e1f8988e" providerId="AD" clId="Web-{034F42DE-E539-D8C4-64A8-C5A23C284CD2}" dt="2021-11-16T17:54:14.782" v="63" actId="1076"/>
          <ac:picMkLst>
            <pc:docMk/>
            <pc:sldMk cId="3748062911" sldId="1343"/>
            <ac:picMk id="31" creationId="{FD8D61B8-C064-494E-B49D-C0690042ED96}"/>
          </ac:picMkLst>
        </pc:picChg>
        <pc:picChg chg="add mod">
          <ac:chgData name="Scholpp Roman" userId="S::rso@novatec-gmbh.de::11e490ca-f99b-479a-bc08-ec96e1f8988e" providerId="AD" clId="Web-{034F42DE-E539-D8C4-64A8-C5A23C284CD2}" dt="2021-11-16T17:54:19.297" v="65" actId="1076"/>
          <ac:picMkLst>
            <pc:docMk/>
            <pc:sldMk cId="3748062911" sldId="1343"/>
            <ac:picMk id="32" creationId="{9100C549-7C81-45E3-B5EE-6EFF7BCD9B22}"/>
          </ac:picMkLst>
        </pc:picChg>
        <pc:picChg chg="add mod">
          <ac:chgData name="Scholpp Roman" userId="S::rso@novatec-gmbh.de::11e490ca-f99b-479a-bc08-ec96e1f8988e" providerId="AD" clId="Web-{034F42DE-E539-D8C4-64A8-C5A23C284CD2}" dt="2021-11-16T17:55:04.892" v="73" actId="1076"/>
          <ac:picMkLst>
            <pc:docMk/>
            <pc:sldMk cId="3748062911" sldId="1343"/>
            <ac:picMk id="33" creationId="{4134259F-D2D1-4BEA-9C5D-52D1E0A8D774}"/>
          </ac:picMkLst>
        </pc:picChg>
        <pc:picChg chg="add del mod">
          <ac:chgData name="Scholpp Roman" userId="S::rso@novatec-gmbh.de::11e490ca-f99b-479a-bc08-ec96e1f8988e" providerId="AD" clId="Web-{034F42DE-E539-D8C4-64A8-C5A23C284CD2}" dt="2021-11-16T18:10:14.201" v="249"/>
          <ac:picMkLst>
            <pc:docMk/>
            <pc:sldMk cId="3748062911" sldId="1343"/>
            <ac:picMk id="34" creationId="{33B22B48-AE26-4C86-A53E-294AF88FD5A9}"/>
          </ac:picMkLst>
        </pc:picChg>
        <pc:picChg chg="add del">
          <ac:chgData name="Scholpp Roman" userId="S::rso@novatec-gmbh.de::11e490ca-f99b-479a-bc08-ec96e1f8988e" providerId="AD" clId="Web-{034F42DE-E539-D8C4-64A8-C5A23C284CD2}" dt="2021-11-16T17:57:37.878" v="88"/>
          <ac:picMkLst>
            <pc:docMk/>
            <pc:sldMk cId="3748062911" sldId="1343"/>
            <ac:picMk id="36" creationId="{17BA377A-29EE-45E0-8D47-3F9BE0AB36C6}"/>
          </ac:picMkLst>
        </pc:picChg>
        <pc:picChg chg="add del mod">
          <ac:chgData name="Scholpp Roman" userId="S::rso@novatec-gmbh.de::11e490ca-f99b-479a-bc08-ec96e1f8988e" providerId="AD" clId="Web-{034F42DE-E539-D8C4-64A8-C5A23C284CD2}" dt="2021-11-16T18:04:02.071" v="162"/>
          <ac:picMkLst>
            <pc:docMk/>
            <pc:sldMk cId="3748062911" sldId="1343"/>
            <ac:picMk id="50" creationId="{D7EF5D87-DC99-4991-B540-790F3E9D0849}"/>
          </ac:picMkLst>
        </pc:picChg>
        <pc:picChg chg="add del mod">
          <ac:chgData name="Scholpp Roman" userId="S::rso@novatec-gmbh.de::11e490ca-f99b-479a-bc08-ec96e1f8988e" providerId="AD" clId="Web-{034F42DE-E539-D8C4-64A8-C5A23C284CD2}" dt="2021-11-16T18:04:37.134" v="169"/>
          <ac:picMkLst>
            <pc:docMk/>
            <pc:sldMk cId="3748062911" sldId="1343"/>
            <ac:picMk id="51" creationId="{315FBA55-0F31-499D-9E62-0A320123C6E0}"/>
          </ac:picMkLst>
        </pc:picChg>
        <pc:picChg chg="add del mod">
          <ac:chgData name="Scholpp Roman" userId="S::rso@novatec-gmbh.de::11e490ca-f99b-479a-bc08-ec96e1f8988e" providerId="AD" clId="Web-{034F42DE-E539-D8C4-64A8-C5A23C284CD2}" dt="2021-11-16T18:14:41.252" v="292"/>
          <ac:picMkLst>
            <pc:docMk/>
            <pc:sldMk cId="3748062911" sldId="1343"/>
            <ac:picMk id="64" creationId="{89CD8709-E8F7-461F-BB3E-4315FD1435BC}"/>
          </ac:picMkLst>
        </pc:picChg>
        <pc:picChg chg="add mod">
          <ac:chgData name="Scholpp Roman" userId="S::rso@novatec-gmbh.de::11e490ca-f99b-479a-bc08-ec96e1f8988e" providerId="AD" clId="Web-{034F42DE-E539-D8C4-64A8-C5A23C284CD2}" dt="2021-11-16T18:40:00.289" v="716" actId="1076"/>
          <ac:picMkLst>
            <pc:docMk/>
            <pc:sldMk cId="3748062911" sldId="1343"/>
            <ac:picMk id="66" creationId="{34F350B7-B6F4-47DA-AB0D-AE5D22DF9772}"/>
          </ac:picMkLst>
        </pc:picChg>
        <pc:picChg chg="add del mod ord">
          <ac:chgData name="Scholpp Roman" userId="S::rso@novatec-gmbh.de::11e490ca-f99b-479a-bc08-ec96e1f8988e" providerId="AD" clId="Web-{034F42DE-E539-D8C4-64A8-C5A23C284CD2}" dt="2021-11-16T18:24:20.119" v="366"/>
          <ac:picMkLst>
            <pc:docMk/>
            <pc:sldMk cId="3748062911" sldId="1343"/>
            <ac:picMk id="69" creationId="{97707573-4445-4462-A474-EC530C3AF53F}"/>
          </ac:picMkLst>
        </pc:picChg>
      </pc:sldChg>
      <pc:sldChg chg="addSp delSp modSp add replId modNotes">
        <pc:chgData name="Scholpp Roman" userId="S::rso@novatec-gmbh.de::11e490ca-f99b-479a-bc08-ec96e1f8988e" providerId="AD" clId="Web-{034F42DE-E539-D8C4-64A8-C5A23C284CD2}" dt="2021-11-16T18:56:32.443" v="985"/>
        <pc:sldMkLst>
          <pc:docMk/>
          <pc:sldMk cId="3760172185" sldId="1346"/>
        </pc:sldMkLst>
        <pc:spChg chg="del">
          <ac:chgData name="Scholpp Roman" userId="S::rso@novatec-gmbh.de::11e490ca-f99b-479a-bc08-ec96e1f8988e" providerId="AD" clId="Web-{034F42DE-E539-D8C4-64A8-C5A23C284CD2}" dt="2021-11-16T18:41:40.352" v="744"/>
          <ac:spMkLst>
            <pc:docMk/>
            <pc:sldMk cId="3760172185" sldId="1346"/>
            <ac:spMk id="2" creationId="{BF1F6670-E1F1-4DBE-8E6E-693CBE66FEF7}"/>
          </ac:spMkLst>
        </pc:spChg>
        <pc:spChg chg="del">
          <ac:chgData name="Scholpp Roman" userId="S::rso@novatec-gmbh.de::11e490ca-f99b-479a-bc08-ec96e1f8988e" providerId="AD" clId="Web-{034F42DE-E539-D8C4-64A8-C5A23C284CD2}" dt="2021-11-16T18:41:40.368" v="754"/>
          <ac:spMkLst>
            <pc:docMk/>
            <pc:sldMk cId="3760172185" sldId="1346"/>
            <ac:spMk id="3" creationId="{2BEE2678-89F7-45CB-948D-F9D8A0DB1C54}"/>
          </ac:spMkLst>
        </pc:spChg>
        <pc:spChg chg="del">
          <ac:chgData name="Scholpp Roman" userId="S::rso@novatec-gmbh.de::11e490ca-f99b-479a-bc08-ec96e1f8988e" providerId="AD" clId="Web-{034F42DE-E539-D8C4-64A8-C5A23C284CD2}" dt="2021-11-16T18:41:50.915" v="755"/>
          <ac:spMkLst>
            <pc:docMk/>
            <pc:sldMk cId="3760172185" sldId="1346"/>
            <ac:spMk id="7" creationId="{12B89CAB-CAE8-F344-97F4-8F9D472B5894}"/>
          </ac:spMkLst>
        </pc:spChg>
        <pc:spChg chg="add del mod">
          <ac:chgData name="Scholpp Roman" userId="S::rso@novatec-gmbh.de::11e490ca-f99b-479a-bc08-ec96e1f8988e" providerId="AD" clId="Web-{034F42DE-E539-D8C4-64A8-C5A23C284CD2}" dt="2021-11-16T18:42:02.993" v="758"/>
          <ac:spMkLst>
            <pc:docMk/>
            <pc:sldMk cId="3760172185" sldId="1346"/>
            <ac:spMk id="8" creationId="{A62CDEFD-6326-4409-B73A-AA374B04FDAF}"/>
          </ac:spMkLst>
        </pc:spChg>
        <pc:spChg chg="del">
          <ac:chgData name="Scholpp Roman" userId="S::rso@novatec-gmbh.de::11e490ca-f99b-479a-bc08-ec96e1f8988e" providerId="AD" clId="Web-{034F42DE-E539-D8C4-64A8-C5A23C284CD2}" dt="2021-11-16T18:41:40.368" v="753"/>
          <ac:spMkLst>
            <pc:docMk/>
            <pc:sldMk cId="3760172185" sldId="1346"/>
            <ac:spMk id="9" creationId="{878EDE6B-1C30-405D-9505-AD5A3BB20E1D}"/>
          </ac:spMkLst>
        </pc:spChg>
        <pc:spChg chg="add mod">
          <ac:chgData name="Scholpp Roman" userId="S::rso@novatec-gmbh.de::11e490ca-f99b-479a-bc08-ec96e1f8988e" providerId="AD" clId="Web-{034F42DE-E539-D8C4-64A8-C5A23C284CD2}" dt="2021-11-16T18:47:29.842" v="811" actId="1076"/>
          <ac:spMkLst>
            <pc:docMk/>
            <pc:sldMk cId="3760172185" sldId="1346"/>
            <ac:spMk id="10" creationId="{586C7C52-1519-4984-BD9F-CFC72C4554FA}"/>
          </ac:spMkLst>
        </pc:spChg>
        <pc:spChg chg="del">
          <ac:chgData name="Scholpp Roman" userId="S::rso@novatec-gmbh.de::11e490ca-f99b-479a-bc08-ec96e1f8988e" providerId="AD" clId="Web-{034F42DE-E539-D8C4-64A8-C5A23C284CD2}" dt="2021-11-16T18:41:40.368" v="752"/>
          <ac:spMkLst>
            <pc:docMk/>
            <pc:sldMk cId="3760172185" sldId="1346"/>
            <ac:spMk id="11" creationId="{DFB3E290-DE58-4246-A068-7AF2602A1444}"/>
          </ac:spMkLst>
        </pc:spChg>
        <pc:spChg chg="del">
          <ac:chgData name="Scholpp Roman" userId="S::rso@novatec-gmbh.de::11e490ca-f99b-479a-bc08-ec96e1f8988e" providerId="AD" clId="Web-{034F42DE-E539-D8C4-64A8-C5A23C284CD2}" dt="2021-11-16T18:41:40.368" v="751"/>
          <ac:spMkLst>
            <pc:docMk/>
            <pc:sldMk cId="3760172185" sldId="1346"/>
            <ac:spMk id="13" creationId="{7E285E3F-65BD-485E-B8C9-0CF4679CD508}"/>
          </ac:spMkLst>
        </pc:spChg>
        <pc:spChg chg="del">
          <ac:chgData name="Scholpp Roman" userId="S::rso@novatec-gmbh.de::11e490ca-f99b-479a-bc08-ec96e1f8988e" providerId="AD" clId="Web-{034F42DE-E539-D8C4-64A8-C5A23C284CD2}" dt="2021-11-16T18:41:40.352" v="750"/>
          <ac:spMkLst>
            <pc:docMk/>
            <pc:sldMk cId="3760172185" sldId="1346"/>
            <ac:spMk id="14" creationId="{F8CAFDA8-B305-41B7-A920-13972534BAC7}"/>
          </ac:spMkLst>
        </pc:spChg>
        <pc:spChg chg="del">
          <ac:chgData name="Scholpp Roman" userId="S::rso@novatec-gmbh.de::11e490ca-f99b-479a-bc08-ec96e1f8988e" providerId="AD" clId="Web-{034F42DE-E539-D8C4-64A8-C5A23C284CD2}" dt="2021-11-16T18:41:40.352" v="749"/>
          <ac:spMkLst>
            <pc:docMk/>
            <pc:sldMk cId="3760172185" sldId="1346"/>
            <ac:spMk id="15" creationId="{D7EC74E5-DBFE-4E10-BC76-F92C8777B503}"/>
          </ac:spMkLst>
        </pc:spChg>
        <pc:spChg chg="del">
          <ac:chgData name="Scholpp Roman" userId="S::rso@novatec-gmbh.de::11e490ca-f99b-479a-bc08-ec96e1f8988e" providerId="AD" clId="Web-{034F42DE-E539-D8C4-64A8-C5A23C284CD2}" dt="2021-11-16T18:41:40.352" v="748"/>
          <ac:spMkLst>
            <pc:docMk/>
            <pc:sldMk cId="3760172185" sldId="1346"/>
            <ac:spMk id="16" creationId="{3AF3AAEE-4EE6-4E04-A037-B01C98915CBC}"/>
          </ac:spMkLst>
        </pc:spChg>
        <pc:spChg chg="del">
          <ac:chgData name="Scholpp Roman" userId="S::rso@novatec-gmbh.de::11e490ca-f99b-479a-bc08-ec96e1f8988e" providerId="AD" clId="Web-{034F42DE-E539-D8C4-64A8-C5A23C284CD2}" dt="2021-11-16T18:41:40.352" v="747"/>
          <ac:spMkLst>
            <pc:docMk/>
            <pc:sldMk cId="3760172185" sldId="1346"/>
            <ac:spMk id="18" creationId="{7D8970E8-777F-4011-98E0-E22A162BF21F}"/>
          </ac:spMkLst>
        </pc:spChg>
        <pc:spChg chg="mod">
          <ac:chgData name="Scholpp Roman" userId="S::rso@novatec-gmbh.de::11e490ca-f99b-479a-bc08-ec96e1f8988e" providerId="AD" clId="Web-{034F42DE-E539-D8C4-64A8-C5A23C284CD2}" dt="2021-11-16T18:42:22.056" v="759" actId="1076"/>
          <ac:spMkLst>
            <pc:docMk/>
            <pc:sldMk cId="3760172185" sldId="1346"/>
            <ac:spMk id="19" creationId="{07435856-E3F8-46F8-9B0D-FFABA5D3BEB5}"/>
          </ac:spMkLst>
        </pc:spChg>
        <pc:spChg chg="del">
          <ac:chgData name="Scholpp Roman" userId="S::rso@novatec-gmbh.de::11e490ca-f99b-479a-bc08-ec96e1f8988e" providerId="AD" clId="Web-{034F42DE-E539-D8C4-64A8-C5A23C284CD2}" dt="2021-11-16T18:41:40.352" v="746"/>
          <ac:spMkLst>
            <pc:docMk/>
            <pc:sldMk cId="3760172185" sldId="1346"/>
            <ac:spMk id="20" creationId="{D51635F4-C068-4EBB-B758-FE75C8B5D6F6}"/>
          </ac:spMkLst>
        </pc:spChg>
        <pc:spChg chg="del">
          <ac:chgData name="Scholpp Roman" userId="S::rso@novatec-gmbh.de::11e490ca-f99b-479a-bc08-ec96e1f8988e" providerId="AD" clId="Web-{034F42DE-E539-D8C4-64A8-C5A23C284CD2}" dt="2021-11-16T18:41:40.352" v="745"/>
          <ac:spMkLst>
            <pc:docMk/>
            <pc:sldMk cId="3760172185" sldId="1346"/>
            <ac:spMk id="21" creationId="{7F290B4B-11EF-4E1F-AEB6-F85E0864C050}"/>
          </ac:spMkLst>
        </pc:spChg>
        <pc:spChg chg="del">
          <ac:chgData name="Scholpp Roman" userId="S::rso@novatec-gmbh.de::11e490ca-f99b-479a-bc08-ec96e1f8988e" providerId="AD" clId="Web-{034F42DE-E539-D8C4-64A8-C5A23C284CD2}" dt="2021-11-16T18:41:40.352" v="743"/>
          <ac:spMkLst>
            <pc:docMk/>
            <pc:sldMk cId="3760172185" sldId="1346"/>
            <ac:spMk id="23" creationId="{E4E0F53F-4A15-49AC-9FF0-7E8C34A9D27A}"/>
          </ac:spMkLst>
        </pc:spChg>
        <pc:spChg chg="mod">
          <ac:chgData name="Scholpp Roman" userId="S::rso@novatec-gmbh.de::11e490ca-f99b-479a-bc08-ec96e1f8988e" providerId="AD" clId="Web-{034F42DE-E539-D8C4-64A8-C5A23C284CD2}" dt="2021-11-16T18:42:22.056" v="760" actId="1076"/>
          <ac:spMkLst>
            <pc:docMk/>
            <pc:sldMk cId="3760172185" sldId="1346"/>
            <ac:spMk id="24" creationId="{69EBFE00-9BD7-4F13-84F4-A5EF50752129}"/>
          </ac:spMkLst>
        </pc:spChg>
        <pc:spChg chg="mod">
          <ac:chgData name="Scholpp Roman" userId="S::rso@novatec-gmbh.de::11e490ca-f99b-479a-bc08-ec96e1f8988e" providerId="AD" clId="Web-{034F42DE-E539-D8C4-64A8-C5A23C284CD2}" dt="2021-11-16T18:42:22.072" v="761" actId="1076"/>
          <ac:spMkLst>
            <pc:docMk/>
            <pc:sldMk cId="3760172185" sldId="1346"/>
            <ac:spMk id="25" creationId="{C6DD4346-E26D-437F-ACE5-C73E92FE8F16}"/>
          </ac:spMkLst>
        </pc:spChg>
        <pc:spChg chg="mod">
          <ac:chgData name="Scholpp Roman" userId="S::rso@novatec-gmbh.de::11e490ca-f99b-479a-bc08-ec96e1f8988e" providerId="AD" clId="Web-{034F42DE-E539-D8C4-64A8-C5A23C284CD2}" dt="2021-11-16T18:42:22.072" v="762" actId="1076"/>
          <ac:spMkLst>
            <pc:docMk/>
            <pc:sldMk cId="3760172185" sldId="1346"/>
            <ac:spMk id="27" creationId="{6E22F19F-28B0-4047-B7B0-755E621B57A4}"/>
          </ac:spMkLst>
        </pc:spChg>
        <pc:spChg chg="add del mod">
          <ac:chgData name="Scholpp Roman" userId="S::rso@novatec-gmbh.de::11e490ca-f99b-479a-bc08-ec96e1f8988e" providerId="AD" clId="Web-{034F42DE-E539-D8C4-64A8-C5A23C284CD2}" dt="2021-11-16T18:48:04.702" v="818"/>
          <ac:spMkLst>
            <pc:docMk/>
            <pc:sldMk cId="3760172185" sldId="1346"/>
            <ac:spMk id="29" creationId="{8795EADE-A925-479E-9E26-C1502B041FD9}"/>
          </ac:spMkLst>
        </pc:spChg>
        <pc:spChg chg="del">
          <ac:chgData name="Scholpp Roman" userId="S::rso@novatec-gmbh.de::11e490ca-f99b-479a-bc08-ec96e1f8988e" providerId="AD" clId="Web-{034F42DE-E539-D8C4-64A8-C5A23C284CD2}" dt="2021-11-16T18:41:40.352" v="732"/>
          <ac:spMkLst>
            <pc:docMk/>
            <pc:sldMk cId="3760172185" sldId="1346"/>
            <ac:spMk id="35" creationId="{D0D2F575-34B9-48BE-83DD-BFE6F73C3979}"/>
          </ac:spMkLst>
        </pc:spChg>
        <pc:spChg chg="add del mod">
          <ac:chgData name="Scholpp Roman" userId="S::rso@novatec-gmbh.de::11e490ca-f99b-479a-bc08-ec96e1f8988e" providerId="AD" clId="Web-{034F42DE-E539-D8C4-64A8-C5A23C284CD2}" dt="2021-11-16T18:49:16.828" v="827"/>
          <ac:spMkLst>
            <pc:docMk/>
            <pc:sldMk cId="3760172185" sldId="1346"/>
            <ac:spMk id="36" creationId="{8957593B-1320-4C24-9487-5598AB2B69C6}"/>
          </ac:spMkLst>
        </pc:spChg>
        <pc:spChg chg="mod">
          <ac:chgData name="Scholpp Roman" userId="S::rso@novatec-gmbh.de::11e490ca-f99b-479a-bc08-ec96e1f8988e" providerId="AD" clId="Web-{034F42DE-E539-D8C4-64A8-C5A23C284CD2}" dt="2021-11-16T18:47:29.795" v="803" actId="1076"/>
          <ac:spMkLst>
            <pc:docMk/>
            <pc:sldMk cId="3760172185" sldId="1346"/>
            <ac:spMk id="37" creationId="{D09BE4DD-D50A-4411-B9B8-D2EC6643E16B}"/>
          </ac:spMkLst>
        </pc:spChg>
        <pc:spChg chg="del">
          <ac:chgData name="Scholpp Roman" userId="S::rso@novatec-gmbh.de::11e490ca-f99b-479a-bc08-ec96e1f8988e" providerId="AD" clId="Web-{034F42DE-E539-D8C4-64A8-C5A23C284CD2}" dt="2021-11-16T18:41:40.352" v="738"/>
          <ac:spMkLst>
            <pc:docMk/>
            <pc:sldMk cId="3760172185" sldId="1346"/>
            <ac:spMk id="38" creationId="{90760457-121B-46FA-83DA-65CA4E051CF7}"/>
          </ac:spMkLst>
        </pc:spChg>
        <pc:spChg chg="del">
          <ac:chgData name="Scholpp Roman" userId="S::rso@novatec-gmbh.de::11e490ca-f99b-479a-bc08-ec96e1f8988e" providerId="AD" clId="Web-{034F42DE-E539-D8C4-64A8-C5A23C284CD2}" dt="2021-11-16T18:41:40.352" v="737"/>
          <ac:spMkLst>
            <pc:docMk/>
            <pc:sldMk cId="3760172185" sldId="1346"/>
            <ac:spMk id="41" creationId="{B4301175-A218-48AD-A084-641EE8043395}"/>
          </ac:spMkLst>
        </pc:spChg>
        <pc:spChg chg="mod">
          <ac:chgData name="Scholpp Roman" userId="S::rso@novatec-gmbh.de::11e490ca-f99b-479a-bc08-ec96e1f8988e" providerId="AD" clId="Web-{034F42DE-E539-D8C4-64A8-C5A23C284CD2}" dt="2021-11-16T18:47:29.810" v="804" actId="1076"/>
          <ac:spMkLst>
            <pc:docMk/>
            <pc:sldMk cId="3760172185" sldId="1346"/>
            <ac:spMk id="42" creationId="{218CE051-A4A5-4193-BE31-054086802F40}"/>
          </ac:spMkLst>
        </pc:spChg>
        <pc:spChg chg="mod">
          <ac:chgData name="Scholpp Roman" userId="S::rso@novatec-gmbh.de::11e490ca-f99b-479a-bc08-ec96e1f8988e" providerId="AD" clId="Web-{034F42DE-E539-D8C4-64A8-C5A23C284CD2}" dt="2021-11-16T18:47:29.826" v="809" actId="1076"/>
          <ac:spMkLst>
            <pc:docMk/>
            <pc:sldMk cId="3760172185" sldId="1346"/>
            <ac:spMk id="43" creationId="{4F9B7240-8FF8-42A5-824C-11E162FECAC4}"/>
          </ac:spMkLst>
        </pc:spChg>
        <pc:spChg chg="add mod">
          <ac:chgData name="Scholpp Roman" userId="S::rso@novatec-gmbh.de::11e490ca-f99b-479a-bc08-ec96e1f8988e" providerId="AD" clId="Web-{034F42DE-E539-D8C4-64A8-C5A23C284CD2}" dt="2021-11-16T18:52:47.502" v="875" actId="1076"/>
          <ac:spMkLst>
            <pc:docMk/>
            <pc:sldMk cId="3760172185" sldId="1346"/>
            <ac:spMk id="44" creationId="{B704B990-09C1-4B3F-B2D7-4901A2788822}"/>
          </ac:spMkLst>
        </pc:spChg>
        <pc:spChg chg="del">
          <ac:chgData name="Scholpp Roman" userId="S::rso@novatec-gmbh.de::11e490ca-f99b-479a-bc08-ec96e1f8988e" providerId="AD" clId="Web-{034F42DE-E539-D8C4-64A8-C5A23C284CD2}" dt="2021-11-16T18:41:40.352" v="736"/>
          <ac:spMkLst>
            <pc:docMk/>
            <pc:sldMk cId="3760172185" sldId="1346"/>
            <ac:spMk id="45" creationId="{AA65C286-694F-4E45-9A8D-E5F3E463EEA2}"/>
          </ac:spMkLst>
        </pc:spChg>
        <pc:spChg chg="del">
          <ac:chgData name="Scholpp Roman" userId="S::rso@novatec-gmbh.de::11e490ca-f99b-479a-bc08-ec96e1f8988e" providerId="AD" clId="Web-{034F42DE-E539-D8C4-64A8-C5A23C284CD2}" dt="2021-11-16T18:41:40.352" v="735"/>
          <ac:spMkLst>
            <pc:docMk/>
            <pc:sldMk cId="3760172185" sldId="1346"/>
            <ac:spMk id="46" creationId="{F7420138-8F46-435B-BB23-81E6652A299F}"/>
          </ac:spMkLst>
        </pc:spChg>
        <pc:spChg chg="del">
          <ac:chgData name="Scholpp Roman" userId="S::rso@novatec-gmbh.de::11e490ca-f99b-479a-bc08-ec96e1f8988e" providerId="AD" clId="Web-{034F42DE-E539-D8C4-64A8-C5A23C284CD2}" dt="2021-11-16T18:41:40.352" v="733"/>
          <ac:spMkLst>
            <pc:docMk/>
            <pc:sldMk cId="3760172185" sldId="1346"/>
            <ac:spMk id="47" creationId="{CBD900F6-B772-4A5E-B1ED-C5A2240F11E5}"/>
          </ac:spMkLst>
        </pc:spChg>
        <pc:spChg chg="del">
          <ac:chgData name="Scholpp Roman" userId="S::rso@novatec-gmbh.de::11e490ca-f99b-479a-bc08-ec96e1f8988e" providerId="AD" clId="Web-{034F42DE-E539-D8C4-64A8-C5A23C284CD2}" dt="2021-11-16T18:41:40.352" v="734"/>
          <ac:spMkLst>
            <pc:docMk/>
            <pc:sldMk cId="3760172185" sldId="1346"/>
            <ac:spMk id="49" creationId="{E85F621F-47DF-4BA5-8225-FF82475BBB11}"/>
          </ac:spMkLst>
        </pc:spChg>
        <pc:spChg chg="del">
          <ac:chgData name="Scholpp Roman" userId="S::rso@novatec-gmbh.de::11e490ca-f99b-479a-bc08-ec96e1f8988e" providerId="AD" clId="Web-{034F42DE-E539-D8C4-64A8-C5A23C284CD2}" dt="2021-11-16T18:41:40.352" v="731"/>
          <ac:spMkLst>
            <pc:docMk/>
            <pc:sldMk cId="3760172185" sldId="1346"/>
            <ac:spMk id="52" creationId="{AD4A952D-930A-441D-A253-88BD76304A12}"/>
          </ac:spMkLst>
        </pc:spChg>
        <pc:spChg chg="del">
          <ac:chgData name="Scholpp Roman" userId="S::rso@novatec-gmbh.de::11e490ca-f99b-479a-bc08-ec96e1f8988e" providerId="AD" clId="Web-{034F42DE-E539-D8C4-64A8-C5A23C284CD2}" dt="2021-11-16T18:41:40.352" v="730"/>
          <ac:spMkLst>
            <pc:docMk/>
            <pc:sldMk cId="3760172185" sldId="1346"/>
            <ac:spMk id="53" creationId="{8A276D20-86C8-4B46-B507-6C6276C78723}"/>
          </ac:spMkLst>
        </pc:spChg>
        <pc:spChg chg="mod">
          <ac:chgData name="Scholpp Roman" userId="S::rso@novatec-gmbh.de::11e490ca-f99b-479a-bc08-ec96e1f8988e" providerId="AD" clId="Web-{034F42DE-E539-D8C4-64A8-C5A23C284CD2}" dt="2021-11-16T18:47:29.810" v="805" actId="1076"/>
          <ac:spMkLst>
            <pc:docMk/>
            <pc:sldMk cId="3760172185" sldId="1346"/>
            <ac:spMk id="54" creationId="{1ABBA5AD-3F07-497D-BC36-380CB7F28B71}"/>
          </ac:spMkLst>
        </pc:spChg>
        <pc:spChg chg="mod">
          <ac:chgData name="Scholpp Roman" userId="S::rso@novatec-gmbh.de::11e490ca-f99b-479a-bc08-ec96e1f8988e" providerId="AD" clId="Web-{034F42DE-E539-D8C4-64A8-C5A23C284CD2}" dt="2021-11-16T18:47:29.810" v="806" actId="1076"/>
          <ac:spMkLst>
            <pc:docMk/>
            <pc:sldMk cId="3760172185" sldId="1346"/>
            <ac:spMk id="55" creationId="{F72E29EF-BCFD-4059-A2BF-89716EC9CEFC}"/>
          </ac:spMkLst>
        </pc:spChg>
        <pc:spChg chg="mod">
          <ac:chgData name="Scholpp Roman" userId="S::rso@novatec-gmbh.de::11e490ca-f99b-479a-bc08-ec96e1f8988e" providerId="AD" clId="Web-{034F42DE-E539-D8C4-64A8-C5A23C284CD2}" dt="2021-11-16T18:47:29.810" v="807" actId="1076"/>
          <ac:spMkLst>
            <pc:docMk/>
            <pc:sldMk cId="3760172185" sldId="1346"/>
            <ac:spMk id="56" creationId="{57C81E4D-9F49-4F3F-935A-1D9534CEC488}"/>
          </ac:spMkLst>
        </pc:spChg>
        <pc:spChg chg="del">
          <ac:chgData name="Scholpp Roman" userId="S::rso@novatec-gmbh.de::11e490ca-f99b-479a-bc08-ec96e1f8988e" providerId="AD" clId="Web-{034F42DE-E539-D8C4-64A8-C5A23C284CD2}" dt="2021-11-16T18:41:40.337" v="729"/>
          <ac:spMkLst>
            <pc:docMk/>
            <pc:sldMk cId="3760172185" sldId="1346"/>
            <ac:spMk id="57" creationId="{4CF3C3E3-21DF-4D89-9163-C2D8815FC04D}"/>
          </ac:spMkLst>
        </pc:spChg>
        <pc:spChg chg="del">
          <ac:chgData name="Scholpp Roman" userId="S::rso@novatec-gmbh.de::11e490ca-f99b-479a-bc08-ec96e1f8988e" providerId="AD" clId="Web-{034F42DE-E539-D8C4-64A8-C5A23C284CD2}" dt="2021-11-16T18:41:40.337" v="728"/>
          <ac:spMkLst>
            <pc:docMk/>
            <pc:sldMk cId="3760172185" sldId="1346"/>
            <ac:spMk id="58" creationId="{4299622C-BDA0-4444-8497-7F4931D57AC5}"/>
          </ac:spMkLst>
        </pc:spChg>
        <pc:spChg chg="add mod">
          <ac:chgData name="Scholpp Roman" userId="S::rso@novatec-gmbh.de::11e490ca-f99b-479a-bc08-ec96e1f8988e" providerId="AD" clId="Web-{034F42DE-E539-D8C4-64A8-C5A23C284CD2}" dt="2021-11-16T18:52:52.252" v="877" actId="1076"/>
          <ac:spMkLst>
            <pc:docMk/>
            <pc:sldMk cId="3760172185" sldId="1346"/>
            <ac:spMk id="60" creationId="{A8E0C406-5A13-4417-86C0-962FC991A4C6}"/>
          </ac:spMkLst>
        </pc:spChg>
        <pc:spChg chg="add mod">
          <ac:chgData name="Scholpp Roman" userId="S::rso@novatec-gmbh.de::11e490ca-f99b-479a-bc08-ec96e1f8988e" providerId="AD" clId="Web-{034F42DE-E539-D8C4-64A8-C5A23C284CD2}" dt="2021-11-16T18:52:48.471" v="876" actId="1076"/>
          <ac:spMkLst>
            <pc:docMk/>
            <pc:sldMk cId="3760172185" sldId="1346"/>
            <ac:spMk id="61" creationId="{0EAE94B0-80BC-4467-B61C-57140B8E34D4}"/>
          </ac:spMkLst>
        </pc:spChg>
        <pc:spChg chg="mod">
          <ac:chgData name="Scholpp Roman" userId="S::rso@novatec-gmbh.de::11e490ca-f99b-479a-bc08-ec96e1f8988e" providerId="AD" clId="Web-{034F42DE-E539-D8C4-64A8-C5A23C284CD2}" dt="2021-11-16T18:47:29.826" v="808" actId="1076"/>
          <ac:spMkLst>
            <pc:docMk/>
            <pc:sldMk cId="3760172185" sldId="1346"/>
            <ac:spMk id="62" creationId="{641840A9-9694-4C83-BF53-CB8AB2C9DAF6}"/>
          </ac:spMkLst>
        </pc:spChg>
        <pc:spChg chg="mod">
          <ac:chgData name="Scholpp Roman" userId="S::rso@novatec-gmbh.de::11e490ca-f99b-479a-bc08-ec96e1f8988e" providerId="AD" clId="Web-{034F42DE-E539-D8C4-64A8-C5A23C284CD2}" dt="2021-11-16T18:47:29.826" v="810" actId="1076"/>
          <ac:spMkLst>
            <pc:docMk/>
            <pc:sldMk cId="3760172185" sldId="1346"/>
            <ac:spMk id="63" creationId="{EE99D4DF-F3B8-4639-8DD8-FB1C7B63BD78}"/>
          </ac:spMkLst>
        </pc:spChg>
        <pc:spChg chg="add mod">
          <ac:chgData name="Scholpp Roman" userId="S::rso@novatec-gmbh.de::11e490ca-f99b-479a-bc08-ec96e1f8988e" providerId="AD" clId="Web-{034F42DE-E539-D8C4-64A8-C5A23C284CD2}" dt="2021-11-16T18:52:53.502" v="878" actId="1076"/>
          <ac:spMkLst>
            <pc:docMk/>
            <pc:sldMk cId="3760172185" sldId="1346"/>
            <ac:spMk id="64" creationId="{239885F5-F273-4C9D-BE0B-516558892A7E}"/>
          </ac:spMkLst>
        </pc:spChg>
        <pc:spChg chg="add mod">
          <ac:chgData name="Scholpp Roman" userId="S::rso@novatec-gmbh.de::11e490ca-f99b-479a-bc08-ec96e1f8988e" providerId="AD" clId="Web-{034F42DE-E539-D8C4-64A8-C5A23C284CD2}" dt="2021-11-16T18:52:58.956" v="881" actId="20577"/>
          <ac:spMkLst>
            <pc:docMk/>
            <pc:sldMk cId="3760172185" sldId="1346"/>
            <ac:spMk id="65" creationId="{93164EE5-4E85-4CF1-816D-713BE1BC98E5}"/>
          </ac:spMkLst>
        </pc:spChg>
        <pc:picChg chg="add mod">
          <ac:chgData name="Scholpp Roman" userId="S::rso@novatec-gmbh.de::11e490ca-f99b-479a-bc08-ec96e1f8988e" providerId="AD" clId="Web-{034F42DE-E539-D8C4-64A8-C5A23C284CD2}" dt="2021-11-16T18:47:29.842" v="812" actId="1076"/>
          <ac:picMkLst>
            <pc:docMk/>
            <pc:sldMk cId="3760172185" sldId="1346"/>
            <ac:picMk id="12" creationId="{EB90206F-761C-45BD-911A-859940DCE382}"/>
          </ac:picMkLst>
        </pc:picChg>
        <pc:picChg chg="add mod">
          <ac:chgData name="Scholpp Roman" userId="S::rso@novatec-gmbh.de::11e490ca-f99b-479a-bc08-ec96e1f8988e" providerId="AD" clId="Web-{034F42DE-E539-D8C4-64A8-C5A23C284CD2}" dt="2021-11-16T18:47:29.842" v="813" actId="1076"/>
          <ac:picMkLst>
            <pc:docMk/>
            <pc:sldMk cId="3760172185" sldId="1346"/>
            <ac:picMk id="17" creationId="{6899F41E-2F10-4A43-BF6C-8519D35B5BC2}"/>
          </ac:picMkLst>
        </pc:picChg>
        <pc:picChg chg="add mod">
          <ac:chgData name="Scholpp Roman" userId="S::rso@novatec-gmbh.de::11e490ca-f99b-479a-bc08-ec96e1f8988e" providerId="AD" clId="Web-{034F42DE-E539-D8C4-64A8-C5A23C284CD2}" dt="2021-11-16T18:47:29.842" v="814" actId="1076"/>
          <ac:picMkLst>
            <pc:docMk/>
            <pc:sldMk cId="3760172185" sldId="1346"/>
            <ac:picMk id="22" creationId="{63101687-6B69-4B07-8520-043E42BF4985}"/>
          </ac:picMkLst>
        </pc:picChg>
        <pc:picChg chg="add del mod">
          <ac:chgData name="Scholpp Roman" userId="S::rso@novatec-gmbh.de::11e490ca-f99b-479a-bc08-ec96e1f8988e" providerId="AD" clId="Web-{034F42DE-E539-D8C4-64A8-C5A23C284CD2}" dt="2021-11-16T18:46:45.247" v="798"/>
          <ac:picMkLst>
            <pc:docMk/>
            <pc:sldMk cId="3760172185" sldId="1346"/>
            <ac:picMk id="26" creationId="{16DE2645-6C83-43F7-80F7-FDD43AB9BD3F}"/>
          </ac:picMkLst>
        </pc:picChg>
        <pc:picChg chg="add del mod">
          <ac:chgData name="Scholpp Roman" userId="S::rso@novatec-gmbh.de::11e490ca-f99b-479a-bc08-ec96e1f8988e" providerId="AD" clId="Web-{034F42DE-E539-D8C4-64A8-C5A23C284CD2}" dt="2021-11-16T18:50:23.157" v="835"/>
          <ac:picMkLst>
            <pc:docMk/>
            <pc:sldMk cId="3760172185" sldId="1346"/>
            <ac:picMk id="28" creationId="{C4F2A7E8-6663-4EBB-A987-2E56DCDB9612}"/>
          </ac:picMkLst>
        </pc:picChg>
        <pc:picChg chg="del">
          <ac:chgData name="Scholpp Roman" userId="S::rso@novatec-gmbh.de::11e490ca-f99b-479a-bc08-ec96e1f8988e" providerId="AD" clId="Web-{034F42DE-E539-D8C4-64A8-C5A23C284CD2}" dt="2021-11-16T18:41:40.352" v="742"/>
          <ac:picMkLst>
            <pc:docMk/>
            <pc:sldMk cId="3760172185" sldId="1346"/>
            <ac:picMk id="30" creationId="{92A29125-55D7-4138-B6C8-08F098E78DC9}"/>
          </ac:picMkLst>
        </pc:picChg>
        <pc:picChg chg="del">
          <ac:chgData name="Scholpp Roman" userId="S::rso@novatec-gmbh.de::11e490ca-f99b-479a-bc08-ec96e1f8988e" providerId="AD" clId="Web-{034F42DE-E539-D8C4-64A8-C5A23C284CD2}" dt="2021-11-16T18:41:40.352" v="741"/>
          <ac:picMkLst>
            <pc:docMk/>
            <pc:sldMk cId="3760172185" sldId="1346"/>
            <ac:picMk id="31" creationId="{FD8D61B8-C064-494E-B49D-C0690042ED96}"/>
          </ac:picMkLst>
        </pc:picChg>
        <pc:picChg chg="del">
          <ac:chgData name="Scholpp Roman" userId="S::rso@novatec-gmbh.de::11e490ca-f99b-479a-bc08-ec96e1f8988e" providerId="AD" clId="Web-{034F42DE-E539-D8C4-64A8-C5A23C284CD2}" dt="2021-11-16T18:41:40.352" v="740"/>
          <ac:picMkLst>
            <pc:docMk/>
            <pc:sldMk cId="3760172185" sldId="1346"/>
            <ac:picMk id="32" creationId="{9100C549-7C81-45E3-B5EE-6EFF7BCD9B22}"/>
          </ac:picMkLst>
        </pc:picChg>
        <pc:picChg chg="del">
          <ac:chgData name="Scholpp Roman" userId="S::rso@novatec-gmbh.de::11e490ca-f99b-479a-bc08-ec96e1f8988e" providerId="AD" clId="Web-{034F42DE-E539-D8C4-64A8-C5A23C284CD2}" dt="2021-11-16T18:41:40.352" v="739"/>
          <ac:picMkLst>
            <pc:docMk/>
            <pc:sldMk cId="3760172185" sldId="1346"/>
            <ac:picMk id="33" creationId="{4134259F-D2D1-4BEA-9C5D-52D1E0A8D774}"/>
          </ac:picMkLst>
        </pc:picChg>
        <pc:picChg chg="add mod">
          <ac:chgData name="Scholpp Roman" userId="S::rso@novatec-gmbh.de::11e490ca-f99b-479a-bc08-ec96e1f8988e" providerId="AD" clId="Web-{034F42DE-E539-D8C4-64A8-C5A23C284CD2}" dt="2021-11-16T18:50:14.172" v="834" actId="1076"/>
          <ac:picMkLst>
            <pc:docMk/>
            <pc:sldMk cId="3760172185" sldId="1346"/>
            <ac:picMk id="40" creationId="{0585EA0B-C07D-4013-B984-9DB46D7A03BA}"/>
          </ac:picMkLst>
        </pc:picChg>
        <pc:picChg chg="del">
          <ac:chgData name="Scholpp Roman" userId="S::rso@novatec-gmbh.de::11e490ca-f99b-479a-bc08-ec96e1f8988e" providerId="AD" clId="Web-{034F42DE-E539-D8C4-64A8-C5A23C284CD2}" dt="2021-11-16T18:41:51.384" v="756"/>
          <ac:picMkLst>
            <pc:docMk/>
            <pc:sldMk cId="3760172185" sldId="1346"/>
            <ac:picMk id="66" creationId="{34F350B7-B6F4-47DA-AB0D-AE5D22DF9772}"/>
          </ac:picMkLst>
        </pc:picChg>
        <pc:cxnChg chg="add del mod">
          <ac:chgData name="Scholpp Roman" userId="S::rso@novatec-gmbh.de::11e490ca-f99b-479a-bc08-ec96e1f8988e" providerId="AD" clId="Web-{034F42DE-E539-D8C4-64A8-C5A23C284CD2}" dt="2021-11-16T18:48:24.608" v="823"/>
          <ac:cxnSpMkLst>
            <pc:docMk/>
            <pc:sldMk cId="3760172185" sldId="1346"/>
            <ac:cxnSpMk id="34" creationId="{9F53C346-665F-4E20-8C96-660E61AD457B}"/>
          </ac:cxnSpMkLst>
        </pc:cxnChg>
        <pc:cxnChg chg="add mod">
          <ac:chgData name="Scholpp Roman" userId="S::rso@novatec-gmbh.de::11e490ca-f99b-479a-bc08-ec96e1f8988e" providerId="AD" clId="Web-{034F42DE-E539-D8C4-64A8-C5A23C284CD2}" dt="2021-11-16T18:49:30.687" v="830" actId="14100"/>
          <ac:cxnSpMkLst>
            <pc:docMk/>
            <pc:sldMk cId="3760172185" sldId="1346"/>
            <ac:cxnSpMk id="39" creationId="{BCDDC737-55B3-4058-BF05-A152BF74BB11}"/>
          </ac:cxnSpMkLst>
        </pc:cxnChg>
        <pc:cxnChg chg="add mod">
          <ac:chgData name="Scholpp Roman" userId="S::rso@novatec-gmbh.de::11e490ca-f99b-479a-bc08-ec96e1f8988e" providerId="AD" clId="Web-{034F42DE-E539-D8C4-64A8-C5A23C284CD2}" dt="2021-11-16T18:53:10.846" v="885" actId="14100"/>
          <ac:cxnSpMkLst>
            <pc:docMk/>
            <pc:sldMk cId="3760172185" sldId="1346"/>
            <ac:cxnSpMk id="67" creationId="{4B18AFFD-70EB-40B1-9011-36156D2BE188}"/>
          </ac:cxnSpMkLst>
        </pc:cxnChg>
        <pc:cxnChg chg="add mod">
          <ac:chgData name="Scholpp Roman" userId="S::rso@novatec-gmbh.de::11e490ca-f99b-479a-bc08-ec96e1f8988e" providerId="AD" clId="Web-{034F42DE-E539-D8C4-64A8-C5A23C284CD2}" dt="2021-11-16T18:53:18.597" v="888" actId="14100"/>
          <ac:cxnSpMkLst>
            <pc:docMk/>
            <pc:sldMk cId="3760172185" sldId="1346"/>
            <ac:cxnSpMk id="68" creationId="{C5D412CA-CF45-4D7C-ABE4-64E6F35DC35B}"/>
          </ac:cxnSpMkLst>
        </pc:cxnChg>
        <pc:cxnChg chg="add mod">
          <ac:chgData name="Scholpp Roman" userId="S::rso@novatec-gmbh.de::11e490ca-f99b-479a-bc08-ec96e1f8988e" providerId="AD" clId="Web-{034F42DE-E539-D8C4-64A8-C5A23C284CD2}" dt="2021-11-16T18:53:24.112" v="891" actId="14100"/>
          <ac:cxnSpMkLst>
            <pc:docMk/>
            <pc:sldMk cId="3760172185" sldId="1346"/>
            <ac:cxnSpMk id="69" creationId="{EDAFDCEB-1719-4198-A751-D581CA2115EB}"/>
          </ac:cxnSpMkLst>
        </pc:cxnChg>
        <pc:cxnChg chg="add mod">
          <ac:chgData name="Scholpp Roman" userId="S::rso@novatec-gmbh.de::11e490ca-f99b-479a-bc08-ec96e1f8988e" providerId="AD" clId="Web-{034F42DE-E539-D8C4-64A8-C5A23C284CD2}" dt="2021-11-16T18:53:30.909" v="894" actId="14100"/>
          <ac:cxnSpMkLst>
            <pc:docMk/>
            <pc:sldMk cId="3760172185" sldId="1346"/>
            <ac:cxnSpMk id="70" creationId="{FEC7CB10-DF07-4D04-B3A4-20C21F07976B}"/>
          </ac:cxnSpMkLst>
        </pc:cxnChg>
        <pc:cxnChg chg="add mod">
          <ac:chgData name="Scholpp Roman" userId="S::rso@novatec-gmbh.de::11e490ca-f99b-479a-bc08-ec96e1f8988e" providerId="AD" clId="Web-{034F42DE-E539-D8C4-64A8-C5A23C284CD2}" dt="2021-11-16T18:53:36.550" v="897" actId="14100"/>
          <ac:cxnSpMkLst>
            <pc:docMk/>
            <pc:sldMk cId="3760172185" sldId="1346"/>
            <ac:cxnSpMk id="71" creationId="{421EDCFC-5178-4447-98B0-DD70AE1F6A56}"/>
          </ac:cxnSpMkLst>
        </pc:cxnChg>
      </pc:sldChg>
    </pc:docChg>
  </pc:docChgLst>
  <pc:docChgLst>
    <pc:chgData name="Haag Marcel" userId="S::mhg@novatec-gmbh.de::ff7c8596-58a5-4c72-813b-ed9b24a82d1b" providerId="AD" clId="Web-{A46203F9-0432-0A9C-B520-988A85A574A9}"/>
    <pc:docChg chg="modSld">
      <pc:chgData name="Haag Marcel" userId="S::mhg@novatec-gmbh.de::ff7c8596-58a5-4c72-813b-ed9b24a82d1b" providerId="AD" clId="Web-{A46203F9-0432-0A9C-B520-988A85A574A9}" dt="2021-11-01T13:57:34.819" v="25" actId="20577"/>
      <pc:docMkLst>
        <pc:docMk/>
      </pc:docMkLst>
      <pc:sldChg chg="modSp">
        <pc:chgData name="Haag Marcel" userId="S::mhg@novatec-gmbh.de::ff7c8596-58a5-4c72-813b-ed9b24a82d1b" providerId="AD" clId="Web-{A46203F9-0432-0A9C-B520-988A85A574A9}" dt="2021-11-01T12:51:42.852" v="24" actId="20577"/>
        <pc:sldMkLst>
          <pc:docMk/>
          <pc:sldMk cId="2424926212" sldId="552"/>
        </pc:sldMkLst>
        <pc:spChg chg="mod">
          <ac:chgData name="Haag Marcel" userId="S::mhg@novatec-gmbh.de::ff7c8596-58a5-4c72-813b-ed9b24a82d1b" providerId="AD" clId="Web-{A46203F9-0432-0A9C-B520-988A85A574A9}" dt="2021-11-01T12:51:32.789" v="15" actId="20577"/>
          <ac:spMkLst>
            <pc:docMk/>
            <pc:sldMk cId="2424926212" sldId="552"/>
            <ac:spMk id="2" creationId="{C513DB7A-1818-F142-85A8-007EDFBC8C40}"/>
          </ac:spMkLst>
        </pc:spChg>
        <pc:spChg chg="mod">
          <ac:chgData name="Haag Marcel" userId="S::mhg@novatec-gmbh.de::ff7c8596-58a5-4c72-813b-ed9b24a82d1b" providerId="AD" clId="Web-{A46203F9-0432-0A9C-B520-988A85A574A9}" dt="2021-11-01T12:51:42.852" v="24" actId="20577"/>
          <ac:spMkLst>
            <pc:docMk/>
            <pc:sldMk cId="2424926212" sldId="552"/>
            <ac:spMk id="5" creationId="{E615377B-05C6-E440-8030-DA8B81F7D4BD}"/>
          </ac:spMkLst>
        </pc:spChg>
      </pc:sldChg>
      <pc:sldChg chg="modSp">
        <pc:chgData name="Haag Marcel" userId="S::mhg@novatec-gmbh.de::ff7c8596-58a5-4c72-813b-ed9b24a82d1b" providerId="AD" clId="Web-{A46203F9-0432-0A9C-B520-988A85A574A9}" dt="2021-11-01T13:57:34.819" v="25" actId="20577"/>
        <pc:sldMkLst>
          <pc:docMk/>
          <pc:sldMk cId="462667774" sldId="553"/>
        </pc:sldMkLst>
        <pc:spChg chg="mod">
          <ac:chgData name="Haag Marcel" userId="S::mhg@novatec-gmbh.de::ff7c8596-58a5-4c72-813b-ed9b24a82d1b" providerId="AD" clId="Web-{A46203F9-0432-0A9C-B520-988A85A574A9}" dt="2021-11-01T13:57:34.819" v="25" actId="20577"/>
          <ac:spMkLst>
            <pc:docMk/>
            <pc:sldMk cId="462667774" sldId="553"/>
            <ac:spMk id="6" creationId="{D79AFBF1-9FF7-3D4C-9AAA-241BF057F199}"/>
          </ac:spMkLst>
        </pc:spChg>
      </pc:sldChg>
    </pc:docChg>
  </pc:docChgLst>
  <pc:docChgLst>
    <pc:chgData name="Scholpp Roman" userId="S::rso@novatec-gmbh.de::11e490ca-f99b-479a-bc08-ec96e1f8988e" providerId="AD" clId="Web-{12B30AC0-2364-8616-80CA-E772BA450018}"/>
    <pc:docChg chg="addSld modSld modSection">
      <pc:chgData name="Scholpp Roman" userId="S::rso@novatec-gmbh.de::11e490ca-f99b-479a-bc08-ec96e1f8988e" providerId="AD" clId="Web-{12B30AC0-2364-8616-80CA-E772BA450018}" dt="2022-01-07T13:49:51.605" v="354" actId="20577"/>
      <pc:docMkLst>
        <pc:docMk/>
      </pc:docMkLst>
      <pc:sldChg chg="addSp delSp modSp modNotes">
        <pc:chgData name="Scholpp Roman" userId="S::rso@novatec-gmbh.de::11e490ca-f99b-479a-bc08-ec96e1f8988e" providerId="AD" clId="Web-{12B30AC0-2364-8616-80CA-E772BA450018}" dt="2022-01-07T09:58:45.497" v="330"/>
        <pc:sldMkLst>
          <pc:docMk/>
          <pc:sldMk cId="1434955349" sldId="1327"/>
        </pc:sldMkLst>
        <pc:spChg chg="add mod">
          <ac:chgData name="Scholpp Roman" userId="S::rso@novatec-gmbh.de::11e490ca-f99b-479a-bc08-ec96e1f8988e" providerId="AD" clId="Web-{12B30AC0-2364-8616-80CA-E772BA450018}" dt="2022-01-07T09:55:10.626" v="292" actId="1076"/>
          <ac:spMkLst>
            <pc:docMk/>
            <pc:sldMk cId="1434955349" sldId="1327"/>
            <ac:spMk id="2" creationId="{A004B48A-568D-4813-B940-A786C3D1B0D5}"/>
          </ac:spMkLst>
        </pc:spChg>
        <pc:spChg chg="add del mod">
          <ac:chgData name="Scholpp Roman" userId="S::rso@novatec-gmbh.de::11e490ca-f99b-479a-bc08-ec96e1f8988e" providerId="AD" clId="Web-{12B30AC0-2364-8616-80CA-E772BA450018}" dt="2022-01-07T09:53:25.338" v="251"/>
          <ac:spMkLst>
            <pc:docMk/>
            <pc:sldMk cId="1434955349" sldId="1327"/>
            <ac:spMk id="3" creationId="{18A55206-6ABB-4016-BAB7-C6491C61ED3B}"/>
          </ac:spMkLst>
        </pc:spChg>
        <pc:spChg chg="mod">
          <ac:chgData name="Scholpp Roman" userId="S::rso@novatec-gmbh.de::11e490ca-f99b-479a-bc08-ec96e1f8988e" providerId="AD" clId="Web-{12B30AC0-2364-8616-80CA-E772BA450018}" dt="2022-01-07T09:55:10.610" v="291" actId="1076"/>
          <ac:spMkLst>
            <pc:docMk/>
            <pc:sldMk cId="1434955349" sldId="1327"/>
            <ac:spMk id="7" creationId="{12B89CAB-CAE8-F344-97F4-8F9D472B5894}"/>
          </ac:spMkLst>
        </pc:spChg>
        <pc:spChg chg="add del mod">
          <ac:chgData name="Scholpp Roman" userId="S::rso@novatec-gmbh.de::11e490ca-f99b-479a-bc08-ec96e1f8988e" providerId="AD" clId="Web-{12B30AC0-2364-8616-80CA-E772BA450018}" dt="2022-01-07T09:53:25.338" v="250"/>
          <ac:spMkLst>
            <pc:docMk/>
            <pc:sldMk cId="1434955349" sldId="1327"/>
            <ac:spMk id="9" creationId="{08CC4A3C-4083-4D20-8F15-1E6BFD10E0E3}"/>
          </ac:spMkLst>
        </pc:spChg>
        <pc:spChg chg="add del mod">
          <ac:chgData name="Scholpp Roman" userId="S::rso@novatec-gmbh.de::11e490ca-f99b-479a-bc08-ec96e1f8988e" providerId="AD" clId="Web-{12B30AC0-2364-8616-80CA-E772BA450018}" dt="2022-01-07T09:53:25.338" v="249"/>
          <ac:spMkLst>
            <pc:docMk/>
            <pc:sldMk cId="1434955349" sldId="1327"/>
            <ac:spMk id="10" creationId="{7B0B811D-830A-4AF3-A9AC-34E2405FAFE2}"/>
          </ac:spMkLst>
        </pc:spChg>
        <pc:spChg chg="add del mod">
          <ac:chgData name="Scholpp Roman" userId="S::rso@novatec-gmbh.de::11e490ca-f99b-479a-bc08-ec96e1f8988e" providerId="AD" clId="Web-{12B30AC0-2364-8616-80CA-E772BA450018}" dt="2022-01-07T09:53:25.338" v="248"/>
          <ac:spMkLst>
            <pc:docMk/>
            <pc:sldMk cId="1434955349" sldId="1327"/>
            <ac:spMk id="11" creationId="{9CFF2873-1554-4DF4-BDA5-0865D3851C16}"/>
          </ac:spMkLst>
        </pc:spChg>
      </pc:sldChg>
      <pc:sldChg chg="addSp delSp modSp modNotes">
        <pc:chgData name="Scholpp Roman" userId="S::rso@novatec-gmbh.de::11e490ca-f99b-479a-bc08-ec96e1f8988e" providerId="AD" clId="Web-{12B30AC0-2364-8616-80CA-E772BA450018}" dt="2022-01-07T09:59:19.671" v="346"/>
        <pc:sldMkLst>
          <pc:docMk/>
          <pc:sldMk cId="2114419498" sldId="1342"/>
        </pc:sldMkLst>
        <pc:spChg chg="add del mod">
          <ac:chgData name="Scholpp Roman" userId="S::rso@novatec-gmbh.de::11e490ca-f99b-479a-bc08-ec96e1f8988e" providerId="AD" clId="Web-{12B30AC0-2364-8616-80CA-E772BA450018}" dt="2022-01-07T09:53:41.589" v="256"/>
          <ac:spMkLst>
            <pc:docMk/>
            <pc:sldMk cId="2114419498" sldId="1342"/>
            <ac:spMk id="3" creationId="{EC32BB1B-D53C-4800-8C16-2633D898631D}"/>
          </ac:spMkLst>
        </pc:spChg>
        <pc:spChg chg="add mod">
          <ac:chgData name="Scholpp Roman" userId="S::rso@novatec-gmbh.de::11e490ca-f99b-479a-bc08-ec96e1f8988e" providerId="AD" clId="Web-{12B30AC0-2364-8616-80CA-E772BA450018}" dt="2022-01-07T09:56:09.598" v="302" actId="1076"/>
          <ac:spMkLst>
            <pc:docMk/>
            <pc:sldMk cId="2114419498" sldId="1342"/>
            <ac:spMk id="4" creationId="{6926589D-1EB5-4929-96F9-BA87BFAA2CF9}"/>
          </ac:spMkLst>
        </pc:spChg>
        <pc:spChg chg="del mod">
          <ac:chgData name="Scholpp Roman" userId="S::rso@novatec-gmbh.de::11e490ca-f99b-479a-bc08-ec96e1f8988e" providerId="AD" clId="Web-{12B30AC0-2364-8616-80CA-E772BA450018}" dt="2022-01-07T09:53:36.417" v="255"/>
          <ac:spMkLst>
            <pc:docMk/>
            <pc:sldMk cId="2114419498" sldId="1342"/>
            <ac:spMk id="7" creationId="{12B89CAB-CAE8-F344-97F4-8F9D472B5894}"/>
          </ac:spMkLst>
        </pc:spChg>
        <pc:spChg chg="add mod">
          <ac:chgData name="Scholpp Roman" userId="S::rso@novatec-gmbh.de::11e490ca-f99b-479a-bc08-ec96e1f8988e" providerId="AD" clId="Web-{12B30AC0-2364-8616-80CA-E772BA450018}" dt="2022-01-07T09:58:27.746" v="327" actId="1076"/>
          <ac:spMkLst>
            <pc:docMk/>
            <pc:sldMk cId="2114419498" sldId="1342"/>
            <ac:spMk id="8" creationId="{C83759D9-E688-4416-B1DD-30D23D8CD1A7}"/>
          </ac:spMkLst>
        </pc:spChg>
        <pc:spChg chg="add del mod">
          <ac:chgData name="Scholpp Roman" userId="S::rso@novatec-gmbh.de::11e490ca-f99b-479a-bc08-ec96e1f8988e" providerId="AD" clId="Web-{12B30AC0-2364-8616-80CA-E772BA450018}" dt="2022-01-07T09:55:51.597" v="299" actId="1076"/>
          <ac:spMkLst>
            <pc:docMk/>
            <pc:sldMk cId="2114419498" sldId="1342"/>
            <ac:spMk id="9" creationId="{60F47392-7067-4E49-8CD7-D0FC19A1ADA6}"/>
          </ac:spMkLst>
        </pc:spChg>
        <pc:spChg chg="add mod">
          <ac:chgData name="Scholpp Roman" userId="S::rso@novatec-gmbh.de::11e490ca-f99b-479a-bc08-ec96e1f8988e" providerId="AD" clId="Web-{12B30AC0-2364-8616-80CA-E772BA450018}" dt="2022-01-07T09:58:27.762" v="328" actId="1076"/>
          <ac:spMkLst>
            <pc:docMk/>
            <pc:sldMk cId="2114419498" sldId="1342"/>
            <ac:spMk id="10" creationId="{01139BB6-CC55-4CEC-A519-9A1FB5F106B0}"/>
          </ac:spMkLst>
        </pc:spChg>
        <pc:spChg chg="add mod">
          <ac:chgData name="Scholpp Roman" userId="S::rso@novatec-gmbh.de::11e490ca-f99b-479a-bc08-ec96e1f8988e" providerId="AD" clId="Web-{12B30AC0-2364-8616-80CA-E772BA450018}" dt="2022-01-07T09:58:27.778" v="329" actId="1076"/>
          <ac:spMkLst>
            <pc:docMk/>
            <pc:sldMk cId="2114419498" sldId="1342"/>
            <ac:spMk id="11" creationId="{515493B2-19CC-42BC-AD8F-4609C89A2D24}"/>
          </ac:spMkLst>
        </pc:spChg>
        <pc:spChg chg="add del mod">
          <ac:chgData name="Scholpp Roman" userId="S::rso@novatec-gmbh.de::11e490ca-f99b-479a-bc08-ec96e1f8988e" providerId="AD" clId="Web-{12B30AC0-2364-8616-80CA-E772BA450018}" dt="2022-01-07T09:56:06.191" v="301"/>
          <ac:spMkLst>
            <pc:docMk/>
            <pc:sldMk cId="2114419498" sldId="1342"/>
            <ac:spMk id="12" creationId="{39E341DD-0AE4-454A-B011-7FB990393D32}"/>
          </ac:spMkLst>
        </pc:spChg>
      </pc:sldChg>
      <pc:sldChg chg="modSp add replId modNotes">
        <pc:chgData name="Scholpp Roman" userId="S::rso@novatec-gmbh.de::11e490ca-f99b-479a-bc08-ec96e1f8988e" providerId="AD" clId="Web-{12B30AC0-2364-8616-80CA-E772BA450018}" dt="2022-01-07T13:49:51.605" v="354" actId="20577"/>
        <pc:sldMkLst>
          <pc:docMk/>
          <pc:sldMk cId="1257520732" sldId="1360"/>
        </pc:sldMkLst>
        <pc:spChg chg="mod">
          <ac:chgData name="Scholpp Roman" userId="S::rso@novatec-gmbh.de::11e490ca-f99b-479a-bc08-ec96e1f8988e" providerId="AD" clId="Web-{12B30AC0-2364-8616-80CA-E772BA450018}" dt="2022-01-07T13:49:51.605" v="354" actId="20577"/>
          <ac:spMkLst>
            <pc:docMk/>
            <pc:sldMk cId="1257520732" sldId="1360"/>
            <ac:spMk id="7" creationId="{12B89CAB-CAE8-F344-97F4-8F9D472B5894}"/>
          </ac:spMkLst>
        </pc:spChg>
      </pc:sldChg>
    </pc:docChg>
  </pc:docChgLst>
  <pc:docChgLst>
    <pc:chgData name="Scholpp Roman" userId="S::rso@novatec-gmbh.de::11e490ca-f99b-479a-bc08-ec96e1f8988e" providerId="AD" clId="Web-{30662784-8527-D95C-D687-5BBE88DB2E17}"/>
    <pc:docChg chg="modSld">
      <pc:chgData name="Scholpp Roman" userId="S::rso@novatec-gmbh.de::11e490ca-f99b-479a-bc08-ec96e1f8988e" providerId="AD" clId="Web-{30662784-8527-D95C-D687-5BBE88DB2E17}" dt="2021-11-01T13:04:01.136" v="1" actId="20577"/>
      <pc:docMkLst>
        <pc:docMk/>
      </pc:docMkLst>
      <pc:sldChg chg="modSp">
        <pc:chgData name="Scholpp Roman" userId="S::rso@novatec-gmbh.de::11e490ca-f99b-479a-bc08-ec96e1f8988e" providerId="AD" clId="Web-{30662784-8527-D95C-D687-5BBE88DB2E17}" dt="2021-11-01T13:04:01.136" v="1" actId="20577"/>
        <pc:sldMkLst>
          <pc:docMk/>
          <pc:sldMk cId="2424926212" sldId="552"/>
        </pc:sldMkLst>
        <pc:spChg chg="mod">
          <ac:chgData name="Scholpp Roman" userId="S::rso@novatec-gmbh.de::11e490ca-f99b-479a-bc08-ec96e1f8988e" providerId="AD" clId="Web-{30662784-8527-D95C-D687-5BBE88DB2E17}" dt="2021-11-01T13:04:01.136" v="1" actId="20577"/>
          <ac:spMkLst>
            <pc:docMk/>
            <pc:sldMk cId="2424926212" sldId="552"/>
            <ac:spMk id="2" creationId="{C513DB7A-1818-F142-85A8-007EDFBC8C40}"/>
          </ac:spMkLst>
        </pc:spChg>
      </pc:sldChg>
    </pc:docChg>
  </pc:docChgLst>
  <pc:docChgLst>
    <pc:chgData name="Haag Marcel" userId="S::mhg@novatec-gmbh.de::ff7c8596-58a5-4c72-813b-ed9b24a82d1b" providerId="AD" clId="Web-{E554F8CD-2FB4-FD7A-4B00-A9625A0135AB}"/>
    <pc:docChg chg="addSld delSld modSld sldOrd modSection">
      <pc:chgData name="Haag Marcel" userId="S::mhg@novatec-gmbh.de::ff7c8596-58a5-4c72-813b-ed9b24a82d1b" providerId="AD" clId="Web-{E554F8CD-2FB4-FD7A-4B00-A9625A0135AB}" dt="2021-11-05T18:48:38.772" v="2050" actId="1076"/>
      <pc:docMkLst>
        <pc:docMk/>
      </pc:docMkLst>
      <pc:sldChg chg="modSp">
        <pc:chgData name="Haag Marcel" userId="S::mhg@novatec-gmbh.de::ff7c8596-58a5-4c72-813b-ed9b24a82d1b" providerId="AD" clId="Web-{E554F8CD-2FB4-FD7A-4B00-A9625A0135AB}" dt="2021-11-05T18:26:42.814" v="1928" actId="20577"/>
        <pc:sldMkLst>
          <pc:docMk/>
          <pc:sldMk cId="462667774" sldId="553"/>
        </pc:sldMkLst>
        <pc:spChg chg="mod">
          <ac:chgData name="Haag Marcel" userId="S::mhg@novatec-gmbh.de::ff7c8596-58a5-4c72-813b-ed9b24a82d1b" providerId="AD" clId="Web-{E554F8CD-2FB4-FD7A-4B00-A9625A0135AB}" dt="2021-11-05T18:26:42.814" v="1928" actId="20577"/>
          <ac:spMkLst>
            <pc:docMk/>
            <pc:sldMk cId="462667774" sldId="553"/>
            <ac:spMk id="6" creationId="{D79AFBF1-9FF7-3D4C-9AAA-241BF057F199}"/>
          </ac:spMkLst>
        </pc:spChg>
      </pc:sldChg>
      <pc:sldChg chg="modSp">
        <pc:chgData name="Haag Marcel" userId="S::mhg@novatec-gmbh.de::ff7c8596-58a5-4c72-813b-ed9b24a82d1b" providerId="AD" clId="Web-{E554F8CD-2FB4-FD7A-4B00-A9625A0135AB}" dt="2021-11-05T09:10:34.619" v="190"/>
        <pc:sldMkLst>
          <pc:docMk/>
          <pc:sldMk cId="1090480416" sldId="573"/>
        </pc:sldMkLst>
        <pc:graphicFrameChg chg="mod modGraphic">
          <ac:chgData name="Haag Marcel" userId="S::mhg@novatec-gmbh.de::ff7c8596-58a5-4c72-813b-ed9b24a82d1b" providerId="AD" clId="Web-{E554F8CD-2FB4-FD7A-4B00-A9625A0135AB}" dt="2021-11-05T09:10:34.619" v="190"/>
          <ac:graphicFrameMkLst>
            <pc:docMk/>
            <pc:sldMk cId="1090480416" sldId="573"/>
            <ac:graphicFrameMk id="4" creationId="{184E88CE-B454-4445-A85F-944663C0B750}"/>
          </ac:graphicFrameMkLst>
        </pc:graphicFrameChg>
      </pc:sldChg>
      <pc:sldChg chg="addSp delSp modSp mod ord modClrScheme chgLayout">
        <pc:chgData name="Haag Marcel" userId="S::mhg@novatec-gmbh.de::ff7c8596-58a5-4c72-813b-ed9b24a82d1b" providerId="AD" clId="Web-{E554F8CD-2FB4-FD7A-4B00-A9625A0135AB}" dt="2021-11-05T09:52:02.226" v="916" actId="1076"/>
        <pc:sldMkLst>
          <pc:docMk/>
          <pc:sldMk cId="2707609083" sldId="575"/>
        </pc:sldMkLst>
        <pc:spChg chg="mod">
          <ac:chgData name="Haag Marcel" userId="S::mhg@novatec-gmbh.de::ff7c8596-58a5-4c72-813b-ed9b24a82d1b" providerId="AD" clId="Web-{E554F8CD-2FB4-FD7A-4B00-A9625A0135AB}" dt="2021-11-05T09:12:29.684" v="397"/>
          <ac:spMkLst>
            <pc:docMk/>
            <pc:sldMk cId="2707609083" sldId="575"/>
            <ac:spMk id="5" creationId="{701A6C9A-F5D2-AF41-8DB6-EE953681EF9E}"/>
          </ac:spMkLst>
        </pc:spChg>
        <pc:spChg chg="mod">
          <ac:chgData name="Haag Marcel" userId="S::mhg@novatec-gmbh.de::ff7c8596-58a5-4c72-813b-ed9b24a82d1b" providerId="AD" clId="Web-{E554F8CD-2FB4-FD7A-4B00-A9625A0135AB}" dt="2021-11-05T09:12:29.684" v="397"/>
          <ac:spMkLst>
            <pc:docMk/>
            <pc:sldMk cId="2707609083" sldId="575"/>
            <ac:spMk id="6" creationId="{16843511-2C40-044D-A84D-FE691ED30CE9}"/>
          </ac:spMkLst>
        </pc:spChg>
        <pc:spChg chg="mod">
          <ac:chgData name="Haag Marcel" userId="S::mhg@novatec-gmbh.de::ff7c8596-58a5-4c72-813b-ed9b24a82d1b" providerId="AD" clId="Web-{E554F8CD-2FB4-FD7A-4B00-A9625A0135AB}" dt="2021-11-05T09:51:23.631" v="905" actId="1076"/>
          <ac:spMkLst>
            <pc:docMk/>
            <pc:sldMk cId="2707609083" sldId="575"/>
            <ac:spMk id="7" creationId="{42A11ABA-DDD9-7847-A460-EFADF74CC88C}"/>
          </ac:spMkLst>
        </pc:spChg>
        <pc:graphicFrameChg chg="mod ord modGraphic">
          <ac:chgData name="Haag Marcel" userId="S::mhg@novatec-gmbh.de::ff7c8596-58a5-4c72-813b-ed9b24a82d1b" providerId="AD" clId="Web-{E554F8CD-2FB4-FD7A-4B00-A9625A0135AB}" dt="2021-11-05T09:50:03.551" v="891"/>
          <ac:graphicFrameMkLst>
            <pc:docMk/>
            <pc:sldMk cId="2707609083" sldId="575"/>
            <ac:graphicFrameMk id="4" creationId="{184E88CE-B454-4445-A85F-944663C0B750}"/>
          </ac:graphicFrameMkLst>
        </pc:graphicFrameChg>
        <pc:picChg chg="add mod">
          <ac:chgData name="Haag Marcel" userId="S::mhg@novatec-gmbh.de::ff7c8596-58a5-4c72-813b-ed9b24a82d1b" providerId="AD" clId="Web-{E554F8CD-2FB4-FD7A-4B00-A9625A0135AB}" dt="2021-11-05T09:51:37.991" v="906" actId="1076"/>
          <ac:picMkLst>
            <pc:docMk/>
            <pc:sldMk cId="2707609083" sldId="575"/>
            <ac:picMk id="2" creationId="{90D32310-B668-40A9-87DD-B21C34A0453E}"/>
          </ac:picMkLst>
        </pc:picChg>
        <pc:picChg chg="add del mod">
          <ac:chgData name="Haag Marcel" userId="S::mhg@novatec-gmbh.de::ff7c8596-58a5-4c72-813b-ed9b24a82d1b" providerId="AD" clId="Web-{E554F8CD-2FB4-FD7A-4B00-A9625A0135AB}" dt="2021-11-05T09:44:03.275" v="859"/>
          <ac:picMkLst>
            <pc:docMk/>
            <pc:sldMk cId="2707609083" sldId="575"/>
            <ac:picMk id="3" creationId="{82E5B59A-43FE-4370-8EB8-23C6E125E933}"/>
          </ac:picMkLst>
        </pc:picChg>
        <pc:picChg chg="add mod">
          <ac:chgData name="Haag Marcel" userId="S::mhg@novatec-gmbh.de::ff7c8596-58a5-4c72-813b-ed9b24a82d1b" providerId="AD" clId="Web-{E554F8CD-2FB4-FD7A-4B00-A9625A0135AB}" dt="2021-11-05T09:51:40.475" v="907" actId="1076"/>
          <ac:picMkLst>
            <pc:docMk/>
            <pc:sldMk cId="2707609083" sldId="575"/>
            <ac:picMk id="9" creationId="{6B65501C-BD04-4754-A795-F838FC75592A}"/>
          </ac:picMkLst>
        </pc:picChg>
        <pc:picChg chg="add mod">
          <ac:chgData name="Haag Marcel" userId="S::mhg@novatec-gmbh.de::ff7c8596-58a5-4c72-813b-ed9b24a82d1b" providerId="AD" clId="Web-{E554F8CD-2FB4-FD7A-4B00-A9625A0135AB}" dt="2021-11-05T09:51:41.663" v="908" actId="1076"/>
          <ac:picMkLst>
            <pc:docMk/>
            <pc:sldMk cId="2707609083" sldId="575"/>
            <ac:picMk id="10" creationId="{35C21A03-C8F8-4A83-AEBE-992FD768C4B9}"/>
          </ac:picMkLst>
        </pc:picChg>
        <pc:picChg chg="add del mod">
          <ac:chgData name="Haag Marcel" userId="S::mhg@novatec-gmbh.de::ff7c8596-58a5-4c72-813b-ed9b24a82d1b" providerId="AD" clId="Web-{E554F8CD-2FB4-FD7A-4B00-A9625A0135AB}" dt="2021-11-05T09:35:03.292" v="832"/>
          <ac:picMkLst>
            <pc:docMk/>
            <pc:sldMk cId="2707609083" sldId="575"/>
            <ac:picMk id="11" creationId="{ADC6333F-55BF-4A50-BDC9-52EEB5E35F92}"/>
          </ac:picMkLst>
        </pc:picChg>
        <pc:picChg chg="add mod">
          <ac:chgData name="Haag Marcel" userId="S::mhg@novatec-gmbh.de::ff7c8596-58a5-4c72-813b-ed9b24a82d1b" providerId="AD" clId="Web-{E554F8CD-2FB4-FD7A-4B00-A9625A0135AB}" dt="2021-11-05T09:51:50.725" v="910" actId="1076"/>
          <ac:picMkLst>
            <pc:docMk/>
            <pc:sldMk cId="2707609083" sldId="575"/>
            <ac:picMk id="12" creationId="{CB35369D-3A09-4282-A4C8-E8669E7A07E0}"/>
          </ac:picMkLst>
        </pc:picChg>
        <pc:picChg chg="add mod">
          <ac:chgData name="Haag Marcel" userId="S::mhg@novatec-gmbh.de::ff7c8596-58a5-4c72-813b-ed9b24a82d1b" providerId="AD" clId="Web-{E554F8CD-2FB4-FD7A-4B00-A9625A0135AB}" dt="2021-11-05T09:51:52.788" v="912" actId="1076"/>
          <ac:picMkLst>
            <pc:docMk/>
            <pc:sldMk cId="2707609083" sldId="575"/>
            <ac:picMk id="13" creationId="{AA901A7A-2116-43CF-AD11-3C664667C1F0}"/>
          </ac:picMkLst>
        </pc:picChg>
        <pc:picChg chg="add mod">
          <ac:chgData name="Haag Marcel" userId="S::mhg@novatec-gmbh.de::ff7c8596-58a5-4c72-813b-ed9b24a82d1b" providerId="AD" clId="Web-{E554F8CD-2FB4-FD7A-4B00-A9625A0135AB}" dt="2021-11-05T09:51:54.038" v="913" actId="1076"/>
          <ac:picMkLst>
            <pc:docMk/>
            <pc:sldMk cId="2707609083" sldId="575"/>
            <ac:picMk id="14" creationId="{752F6F32-100A-4B4B-9844-7343FEFB0262}"/>
          </ac:picMkLst>
        </pc:picChg>
        <pc:picChg chg="add del">
          <ac:chgData name="Haag Marcel" userId="S::mhg@novatec-gmbh.de::ff7c8596-58a5-4c72-813b-ed9b24a82d1b" providerId="AD" clId="Web-{E554F8CD-2FB4-FD7A-4B00-A9625A0135AB}" dt="2021-11-05T09:35:19.464" v="842"/>
          <ac:picMkLst>
            <pc:docMk/>
            <pc:sldMk cId="2707609083" sldId="575"/>
            <ac:picMk id="15" creationId="{D2A7669C-0FC1-4C72-97FC-E8D34AC7632F}"/>
          </ac:picMkLst>
        </pc:picChg>
        <pc:picChg chg="add del mod">
          <ac:chgData name="Haag Marcel" userId="S::mhg@novatec-gmbh.de::ff7c8596-58a5-4c72-813b-ed9b24a82d1b" providerId="AD" clId="Web-{E554F8CD-2FB4-FD7A-4B00-A9625A0135AB}" dt="2021-11-05T09:44:34.198" v="861"/>
          <ac:picMkLst>
            <pc:docMk/>
            <pc:sldMk cId="2707609083" sldId="575"/>
            <ac:picMk id="16" creationId="{F83CD7F8-73DE-4425-9C7F-03CAE4F7A13F}"/>
          </ac:picMkLst>
        </pc:picChg>
        <pc:picChg chg="add mod">
          <ac:chgData name="Haag Marcel" userId="S::mhg@novatec-gmbh.de::ff7c8596-58a5-4c72-813b-ed9b24a82d1b" providerId="AD" clId="Web-{E554F8CD-2FB4-FD7A-4B00-A9625A0135AB}" dt="2021-11-05T09:52:02.226" v="916" actId="1076"/>
          <ac:picMkLst>
            <pc:docMk/>
            <pc:sldMk cId="2707609083" sldId="575"/>
            <ac:picMk id="17" creationId="{85A83903-217C-49AC-9CED-7C092277D36E}"/>
          </ac:picMkLst>
        </pc:picChg>
        <pc:picChg chg="add mod">
          <ac:chgData name="Haag Marcel" userId="S::mhg@novatec-gmbh.de::ff7c8596-58a5-4c72-813b-ed9b24a82d1b" providerId="AD" clId="Web-{E554F8CD-2FB4-FD7A-4B00-A9625A0135AB}" dt="2021-11-05T09:51:59.413" v="915" actId="1076"/>
          <ac:picMkLst>
            <pc:docMk/>
            <pc:sldMk cId="2707609083" sldId="575"/>
            <ac:picMk id="18" creationId="{DA653712-3012-4218-AD0D-28FCF3BCBF8D}"/>
          </ac:picMkLst>
        </pc:picChg>
      </pc:sldChg>
      <pc:sldChg chg="modSp">
        <pc:chgData name="Haag Marcel" userId="S::mhg@novatec-gmbh.de::ff7c8596-58a5-4c72-813b-ed9b24a82d1b" providerId="AD" clId="Web-{E554F8CD-2FB4-FD7A-4B00-A9625A0135AB}" dt="2021-11-05T18:28:59.974" v="1973" actId="20577"/>
        <pc:sldMkLst>
          <pc:docMk/>
          <pc:sldMk cId="1434955349" sldId="1327"/>
        </pc:sldMkLst>
        <pc:spChg chg="mod">
          <ac:chgData name="Haag Marcel" userId="S::mhg@novatec-gmbh.de::ff7c8596-58a5-4c72-813b-ed9b24a82d1b" providerId="AD" clId="Web-{E554F8CD-2FB4-FD7A-4B00-A9625A0135AB}" dt="2021-11-05T18:28:59.974" v="1973" actId="20577"/>
          <ac:spMkLst>
            <pc:docMk/>
            <pc:sldMk cId="1434955349" sldId="1327"/>
            <ac:spMk id="6" creationId="{16843511-2C40-044D-A84D-FE691ED30CE9}"/>
          </ac:spMkLst>
        </pc:spChg>
        <pc:spChg chg="mod">
          <ac:chgData name="Haag Marcel" userId="S::mhg@novatec-gmbh.de::ff7c8596-58a5-4c72-813b-ed9b24a82d1b" providerId="AD" clId="Web-{E554F8CD-2FB4-FD7A-4B00-A9625A0135AB}" dt="2021-11-05T18:28:49.239" v="1967" actId="20577"/>
          <ac:spMkLst>
            <pc:docMk/>
            <pc:sldMk cId="1434955349" sldId="1327"/>
            <ac:spMk id="7" creationId="{12B89CAB-CAE8-F344-97F4-8F9D472B5894}"/>
          </ac:spMkLst>
        </pc:spChg>
      </pc:sldChg>
      <pc:sldChg chg="addSp delSp modSp ord addAnim modAnim">
        <pc:chgData name="Haag Marcel" userId="S::mhg@novatec-gmbh.de::ff7c8596-58a5-4c72-813b-ed9b24a82d1b" providerId="AD" clId="Web-{E554F8CD-2FB4-FD7A-4B00-A9625A0135AB}" dt="2021-11-05T16:14:39.781" v="1015"/>
        <pc:sldMkLst>
          <pc:docMk/>
          <pc:sldMk cId="1274771616" sldId="1328"/>
        </pc:sldMkLst>
        <pc:spChg chg="add del mod">
          <ac:chgData name="Haag Marcel" userId="S::mhg@novatec-gmbh.de::ff7c8596-58a5-4c72-813b-ed9b24a82d1b" providerId="AD" clId="Web-{E554F8CD-2FB4-FD7A-4B00-A9625A0135AB}" dt="2021-11-05T16:09:19.116" v="951"/>
          <ac:spMkLst>
            <pc:docMk/>
            <pc:sldMk cId="1274771616" sldId="1328"/>
            <ac:spMk id="2" creationId="{618EAE54-F489-4A32-8ECA-9B9BEA49299E}"/>
          </ac:spMkLst>
        </pc:spChg>
        <pc:spChg chg="add del">
          <ac:chgData name="Haag Marcel" userId="S::mhg@novatec-gmbh.de::ff7c8596-58a5-4c72-813b-ed9b24a82d1b" providerId="AD" clId="Web-{E554F8CD-2FB4-FD7A-4B00-A9625A0135AB}" dt="2021-11-05T16:09:17.162" v="947"/>
          <ac:spMkLst>
            <pc:docMk/>
            <pc:sldMk cId="1274771616" sldId="1328"/>
            <ac:spMk id="3" creationId="{CB2D056E-69D0-4074-A3D7-8F85F8A470E6}"/>
          </ac:spMkLst>
        </pc:spChg>
        <pc:spChg chg="add mod">
          <ac:chgData name="Haag Marcel" userId="S::mhg@novatec-gmbh.de::ff7c8596-58a5-4c72-813b-ed9b24a82d1b" providerId="AD" clId="Web-{E554F8CD-2FB4-FD7A-4B00-A9625A0135AB}" dt="2021-11-05T16:09:23.944" v="952" actId="1076"/>
          <ac:spMkLst>
            <pc:docMk/>
            <pc:sldMk cId="1274771616" sldId="1328"/>
            <ac:spMk id="4" creationId="{651B45A5-30ED-420F-BCA6-922B94968F32}"/>
          </ac:spMkLst>
        </pc:spChg>
        <pc:spChg chg="mod">
          <ac:chgData name="Haag Marcel" userId="S::mhg@novatec-gmbh.de::ff7c8596-58a5-4c72-813b-ed9b24a82d1b" providerId="AD" clId="Web-{E554F8CD-2FB4-FD7A-4B00-A9625A0135AB}" dt="2021-11-05T10:01:43.945" v="938" actId="20577"/>
          <ac:spMkLst>
            <pc:docMk/>
            <pc:sldMk cId="1274771616" sldId="1328"/>
            <ac:spMk id="6" creationId="{16843511-2C40-044D-A84D-FE691ED30CE9}"/>
          </ac:spMkLst>
        </pc:spChg>
        <pc:spChg chg="mod">
          <ac:chgData name="Haag Marcel" userId="S::mhg@novatec-gmbh.de::ff7c8596-58a5-4c72-813b-ed9b24a82d1b" providerId="AD" clId="Web-{E554F8CD-2FB4-FD7A-4B00-A9625A0135AB}" dt="2021-11-05T16:11:40.823" v="999" actId="20577"/>
          <ac:spMkLst>
            <pc:docMk/>
            <pc:sldMk cId="1274771616" sldId="1328"/>
            <ac:spMk id="7" creationId="{12B89CAB-CAE8-F344-97F4-8F9D472B5894}"/>
          </ac:spMkLst>
        </pc:spChg>
        <pc:spChg chg="add mod">
          <ac:chgData name="Haag Marcel" userId="S::mhg@novatec-gmbh.de::ff7c8596-58a5-4c72-813b-ed9b24a82d1b" providerId="AD" clId="Web-{E554F8CD-2FB4-FD7A-4B00-A9625A0135AB}" dt="2021-11-05T16:13:04.762" v="1010" actId="20577"/>
          <ac:spMkLst>
            <pc:docMk/>
            <pc:sldMk cId="1274771616" sldId="1328"/>
            <ac:spMk id="9" creationId="{F260CAC4-5B24-4DFE-B6DF-666FA6640E13}"/>
          </ac:spMkLst>
        </pc:spChg>
      </pc:sldChg>
      <pc:sldChg chg="modSp">
        <pc:chgData name="Haag Marcel" userId="S::mhg@novatec-gmbh.de::ff7c8596-58a5-4c72-813b-ed9b24a82d1b" providerId="AD" clId="Web-{E554F8CD-2FB4-FD7A-4B00-A9625A0135AB}" dt="2021-11-05T16:16:35.237" v="1027" actId="1076"/>
        <pc:sldMkLst>
          <pc:docMk/>
          <pc:sldMk cId="2858749682" sldId="1330"/>
        </pc:sldMkLst>
        <pc:spChg chg="mod">
          <ac:chgData name="Haag Marcel" userId="S::mhg@novatec-gmbh.de::ff7c8596-58a5-4c72-813b-ed9b24a82d1b" providerId="AD" clId="Web-{E554F8CD-2FB4-FD7A-4B00-A9625A0135AB}" dt="2021-11-05T16:16:31.127" v="1026" actId="1076"/>
          <ac:spMkLst>
            <pc:docMk/>
            <pc:sldMk cId="2858749682" sldId="1330"/>
            <ac:spMk id="3" creationId="{B4680E76-D3E8-40C2-8CE8-8327E30AFB5E}"/>
          </ac:spMkLst>
        </pc:spChg>
        <pc:spChg chg="mod">
          <ac:chgData name="Haag Marcel" userId="S::mhg@novatec-gmbh.de::ff7c8596-58a5-4c72-813b-ed9b24a82d1b" providerId="AD" clId="Web-{E554F8CD-2FB4-FD7A-4B00-A9625A0135AB}" dt="2021-11-05T16:16:35.237" v="1027" actId="1076"/>
          <ac:spMkLst>
            <pc:docMk/>
            <pc:sldMk cId="2858749682" sldId="1330"/>
            <ac:spMk id="4" creationId="{9042D1C3-4249-4807-AA5D-9991CAA1C05B}"/>
          </ac:spMkLst>
        </pc:spChg>
        <pc:spChg chg="mod">
          <ac:chgData name="Haag Marcel" userId="S::mhg@novatec-gmbh.de::ff7c8596-58a5-4c72-813b-ed9b24a82d1b" providerId="AD" clId="Web-{E554F8CD-2FB4-FD7A-4B00-A9625A0135AB}" dt="2021-11-05T16:16:27.002" v="1025" actId="14100"/>
          <ac:spMkLst>
            <pc:docMk/>
            <pc:sldMk cId="2858749682" sldId="1330"/>
            <ac:spMk id="11" creationId="{B84D3F70-03D7-4AAD-9B04-4D3CCCEB55F0}"/>
          </ac:spMkLst>
        </pc:spChg>
      </pc:sldChg>
      <pc:sldChg chg="addSp delSp modSp add ord replId">
        <pc:chgData name="Haag Marcel" userId="S::mhg@novatec-gmbh.de::ff7c8596-58a5-4c72-813b-ed9b24a82d1b" providerId="AD" clId="Web-{E554F8CD-2FB4-FD7A-4B00-A9625A0135AB}" dt="2021-11-05T18:25:03.968" v="1898" actId="1076"/>
        <pc:sldMkLst>
          <pc:docMk/>
          <pc:sldMk cId="3460575548" sldId="1331"/>
        </pc:sldMkLst>
        <pc:spChg chg="mod">
          <ac:chgData name="Haag Marcel" userId="S::mhg@novatec-gmbh.de::ff7c8596-58a5-4c72-813b-ed9b24a82d1b" providerId="AD" clId="Web-{E554F8CD-2FB4-FD7A-4B00-A9625A0135AB}" dt="2021-11-05T09:04:11.471" v="112" actId="1076"/>
          <ac:spMkLst>
            <pc:docMk/>
            <pc:sldMk cId="3460575548" sldId="1331"/>
            <ac:spMk id="2" creationId="{4E59B4A8-2C16-3D42-B256-473D95FAA672}"/>
          </ac:spMkLst>
        </pc:spChg>
        <pc:spChg chg="add del mod">
          <ac:chgData name="Haag Marcel" userId="S::mhg@novatec-gmbh.de::ff7c8596-58a5-4c72-813b-ed9b24a82d1b" providerId="AD" clId="Web-{E554F8CD-2FB4-FD7A-4B00-A9625A0135AB}" dt="2021-11-05T09:03:44.580" v="107"/>
          <ac:spMkLst>
            <pc:docMk/>
            <pc:sldMk cId="3460575548" sldId="1331"/>
            <ac:spMk id="4" creationId="{B4DEC37F-0E2B-4F1B-B336-5F794BAA6878}"/>
          </ac:spMkLst>
        </pc:spChg>
        <pc:spChg chg="mod">
          <ac:chgData name="Haag Marcel" userId="S::mhg@novatec-gmbh.de::ff7c8596-58a5-4c72-813b-ed9b24a82d1b" providerId="AD" clId="Web-{E554F8CD-2FB4-FD7A-4B00-A9625A0135AB}" dt="2021-11-05T08:58:58.871" v="17" actId="20577"/>
          <ac:spMkLst>
            <pc:docMk/>
            <pc:sldMk cId="3460575548" sldId="1331"/>
            <ac:spMk id="6" creationId="{16843511-2C40-044D-A84D-FE691ED30CE9}"/>
          </ac:spMkLst>
        </pc:spChg>
        <pc:spChg chg="mod">
          <ac:chgData name="Haag Marcel" userId="S::mhg@novatec-gmbh.de::ff7c8596-58a5-4c72-813b-ed9b24a82d1b" providerId="AD" clId="Web-{E554F8CD-2FB4-FD7A-4B00-A9625A0135AB}" dt="2021-11-05T16:16:51.534" v="1030" actId="20577"/>
          <ac:spMkLst>
            <pc:docMk/>
            <pc:sldMk cId="3460575548" sldId="1331"/>
            <ac:spMk id="7" creationId="{12B89CAB-CAE8-F344-97F4-8F9D472B5894}"/>
          </ac:spMkLst>
        </pc:spChg>
        <pc:picChg chg="add mod">
          <ac:chgData name="Haag Marcel" userId="S::mhg@novatec-gmbh.de::ff7c8596-58a5-4c72-813b-ed9b24a82d1b" providerId="AD" clId="Web-{E554F8CD-2FB4-FD7A-4B00-A9625A0135AB}" dt="2021-11-05T18:25:03.968" v="1898" actId="1076"/>
          <ac:picMkLst>
            <pc:docMk/>
            <pc:sldMk cId="3460575548" sldId="1331"/>
            <ac:picMk id="3" creationId="{6D2D1F06-63FF-463A-86EB-04E226953232}"/>
          </ac:picMkLst>
        </pc:picChg>
      </pc:sldChg>
      <pc:sldChg chg="addSp delSp modSp add replId addAnim modAnim">
        <pc:chgData name="Haag Marcel" userId="S::mhg@novatec-gmbh.de::ff7c8596-58a5-4c72-813b-ed9b24a82d1b" providerId="AD" clId="Web-{E554F8CD-2FB4-FD7A-4B00-A9625A0135AB}" dt="2021-11-05T18:48:38.772" v="2050" actId="1076"/>
        <pc:sldMkLst>
          <pc:docMk/>
          <pc:sldMk cId="259740952" sldId="1332"/>
        </pc:sldMkLst>
        <pc:spChg chg="del">
          <ac:chgData name="Haag Marcel" userId="S::mhg@novatec-gmbh.de::ff7c8596-58a5-4c72-813b-ed9b24a82d1b" providerId="AD" clId="Web-{E554F8CD-2FB4-FD7A-4B00-A9625A0135AB}" dt="2021-11-05T09:05:36.504" v="132"/>
          <ac:spMkLst>
            <pc:docMk/>
            <pc:sldMk cId="259740952" sldId="1332"/>
            <ac:spMk id="2" creationId="{4E59B4A8-2C16-3D42-B256-473D95FAA672}"/>
          </ac:spMkLst>
        </pc:spChg>
        <pc:spChg chg="mod">
          <ac:chgData name="Haag Marcel" userId="S::mhg@novatec-gmbh.de::ff7c8596-58a5-4c72-813b-ed9b24a82d1b" providerId="AD" clId="Web-{E554F8CD-2FB4-FD7A-4B00-A9625A0135AB}" dt="2021-11-05T09:05:32.910" v="130" actId="20577"/>
          <ac:spMkLst>
            <pc:docMk/>
            <pc:sldMk cId="259740952" sldId="1332"/>
            <ac:spMk id="6" creationId="{16843511-2C40-044D-A84D-FE691ED30CE9}"/>
          </ac:spMkLst>
        </pc:spChg>
        <pc:spChg chg="mod">
          <ac:chgData name="Haag Marcel" userId="S::mhg@novatec-gmbh.de::ff7c8596-58a5-4c72-813b-ed9b24a82d1b" providerId="AD" clId="Web-{E554F8CD-2FB4-FD7A-4B00-A9625A0135AB}" dt="2021-11-05T18:47:33.832" v="2044" actId="20577"/>
          <ac:spMkLst>
            <pc:docMk/>
            <pc:sldMk cId="259740952" sldId="1332"/>
            <ac:spMk id="7" creationId="{12B89CAB-CAE8-F344-97F4-8F9D472B5894}"/>
          </ac:spMkLst>
        </pc:spChg>
        <pc:spChg chg="add del mod">
          <ac:chgData name="Haag Marcel" userId="S::mhg@novatec-gmbh.de::ff7c8596-58a5-4c72-813b-ed9b24a82d1b" providerId="AD" clId="Web-{E554F8CD-2FB4-FD7A-4B00-A9625A0135AB}" dt="2021-11-05T09:08:38.148" v="181"/>
          <ac:spMkLst>
            <pc:docMk/>
            <pc:sldMk cId="259740952" sldId="1332"/>
            <ac:spMk id="8" creationId="{CF4BDA52-ADDE-4C74-8449-E238425B689D}"/>
          </ac:spMkLst>
        </pc:spChg>
        <pc:picChg chg="add mod">
          <ac:chgData name="Haag Marcel" userId="S::mhg@novatec-gmbh.de::ff7c8596-58a5-4c72-813b-ed9b24a82d1b" providerId="AD" clId="Web-{E554F8CD-2FB4-FD7A-4B00-A9625A0135AB}" dt="2021-11-05T18:48:38.772" v="2050" actId="1076"/>
          <ac:picMkLst>
            <pc:docMk/>
            <pc:sldMk cId="259740952" sldId="1332"/>
            <ac:picMk id="2" creationId="{497E97E5-5333-4E61-9C0B-6EBDB2A0727D}"/>
          </ac:picMkLst>
        </pc:picChg>
        <pc:picChg chg="del">
          <ac:chgData name="Haag Marcel" userId="S::mhg@novatec-gmbh.de::ff7c8596-58a5-4c72-813b-ed9b24a82d1b" providerId="AD" clId="Web-{E554F8CD-2FB4-FD7A-4B00-A9625A0135AB}" dt="2021-11-05T09:05:35.285" v="131"/>
          <ac:picMkLst>
            <pc:docMk/>
            <pc:sldMk cId="259740952" sldId="1332"/>
            <ac:picMk id="3" creationId="{6D2D1F06-63FF-463A-86EB-04E226953232}"/>
          </ac:picMkLst>
        </pc:picChg>
        <pc:picChg chg="add mod ord">
          <ac:chgData name="Haag Marcel" userId="S::mhg@novatec-gmbh.de::ff7c8596-58a5-4c72-813b-ed9b24a82d1b" providerId="AD" clId="Web-{E554F8CD-2FB4-FD7A-4B00-A9625A0135AB}" dt="2021-11-05T16:15:49.954" v="1021" actId="1076"/>
          <ac:picMkLst>
            <pc:docMk/>
            <pc:sldMk cId="259740952" sldId="1332"/>
            <ac:picMk id="9" creationId="{2985383D-C238-49C2-B471-69AF1DBF72D8}"/>
          </ac:picMkLst>
        </pc:picChg>
      </pc:sldChg>
      <pc:sldChg chg="add del replId">
        <pc:chgData name="Haag Marcel" userId="S::mhg@novatec-gmbh.de::ff7c8596-58a5-4c72-813b-ed9b24a82d1b" providerId="AD" clId="Web-{E554F8CD-2FB4-FD7A-4B00-A9625A0135AB}" dt="2021-11-05T09:10:46.135" v="192"/>
        <pc:sldMkLst>
          <pc:docMk/>
          <pc:sldMk cId="875222518" sldId="1333"/>
        </pc:sldMkLst>
      </pc:sldChg>
      <pc:sldChg chg="add replId">
        <pc:chgData name="Haag Marcel" userId="S::mhg@novatec-gmbh.de::ff7c8596-58a5-4c72-813b-ed9b24a82d1b" providerId="AD" clId="Web-{E554F8CD-2FB4-FD7A-4B00-A9625A0135AB}" dt="2021-11-05T09:10:49.276" v="193"/>
        <pc:sldMkLst>
          <pc:docMk/>
          <pc:sldMk cId="2184342836" sldId="1333"/>
        </pc:sldMkLst>
      </pc:sldChg>
      <pc:sldChg chg="addSp delSp modSp add del ord replId addAnim modAnim">
        <pc:chgData name="Haag Marcel" userId="S::mhg@novatec-gmbh.de::ff7c8596-58a5-4c72-813b-ed9b24a82d1b" providerId="AD" clId="Web-{E554F8CD-2FB4-FD7A-4B00-A9625A0135AB}" dt="2021-11-05T17:54:36.793" v="1256"/>
        <pc:sldMkLst>
          <pc:docMk/>
          <pc:sldMk cId="3123917409" sldId="1334"/>
        </pc:sldMkLst>
        <pc:spChg chg="add del mod">
          <ac:chgData name="Haag Marcel" userId="S::mhg@novatec-gmbh.de::ff7c8596-58a5-4c72-813b-ed9b24a82d1b" providerId="AD" clId="Web-{E554F8CD-2FB4-FD7A-4B00-A9625A0135AB}" dt="2021-11-05T17:47:39.703" v="1061"/>
          <ac:spMkLst>
            <pc:docMk/>
            <pc:sldMk cId="3123917409" sldId="1334"/>
            <ac:spMk id="3" creationId="{F9A7255E-16BF-4923-9576-D7EE3765275E}"/>
          </ac:spMkLst>
        </pc:spChg>
        <pc:spChg chg="mod">
          <ac:chgData name="Haag Marcel" userId="S::mhg@novatec-gmbh.de::ff7c8596-58a5-4c72-813b-ed9b24a82d1b" providerId="AD" clId="Web-{E554F8CD-2FB4-FD7A-4B00-A9625A0135AB}" dt="2021-11-05T17:47:27.047" v="1058" actId="20577"/>
          <ac:spMkLst>
            <pc:docMk/>
            <pc:sldMk cId="3123917409" sldId="1334"/>
            <ac:spMk id="6" creationId="{16843511-2C40-044D-A84D-FE691ED30CE9}"/>
          </ac:spMkLst>
        </pc:spChg>
        <pc:spChg chg="del">
          <ac:chgData name="Haag Marcel" userId="S::mhg@novatec-gmbh.de::ff7c8596-58a5-4c72-813b-ed9b24a82d1b" providerId="AD" clId="Web-{E554F8CD-2FB4-FD7A-4B00-A9625A0135AB}" dt="2021-11-05T17:47:31.219" v="1059"/>
          <ac:spMkLst>
            <pc:docMk/>
            <pc:sldMk cId="3123917409" sldId="1334"/>
            <ac:spMk id="7" creationId="{12B89CAB-CAE8-F344-97F4-8F9D472B5894}"/>
          </ac:spMkLst>
        </pc:spChg>
        <pc:spChg chg="add mod">
          <ac:chgData name="Haag Marcel" userId="S::mhg@novatec-gmbh.de::ff7c8596-58a5-4c72-813b-ed9b24a82d1b" providerId="AD" clId="Web-{E554F8CD-2FB4-FD7A-4B00-A9625A0135AB}" dt="2021-11-05T17:47:49.782" v="1064" actId="1076"/>
          <ac:spMkLst>
            <pc:docMk/>
            <pc:sldMk cId="3123917409" sldId="1334"/>
            <ac:spMk id="10" creationId="{F808A3E9-369F-4CA7-8CD0-EB52A3ADFCC8}"/>
          </ac:spMkLst>
        </pc:spChg>
        <pc:spChg chg="add mod">
          <ac:chgData name="Haag Marcel" userId="S::mhg@novatec-gmbh.de::ff7c8596-58a5-4c72-813b-ed9b24a82d1b" providerId="AD" clId="Web-{E554F8CD-2FB4-FD7A-4B00-A9625A0135AB}" dt="2021-11-05T17:48:33.580" v="1085" actId="1076"/>
          <ac:spMkLst>
            <pc:docMk/>
            <pc:sldMk cId="3123917409" sldId="1334"/>
            <ac:spMk id="16" creationId="{A1D75A02-BFE3-4800-82E5-5947124FC7A0}"/>
          </ac:spMkLst>
        </pc:spChg>
        <pc:spChg chg="add del mod">
          <ac:chgData name="Haag Marcel" userId="S::mhg@novatec-gmbh.de::ff7c8596-58a5-4c72-813b-ed9b24a82d1b" providerId="AD" clId="Web-{E554F8CD-2FB4-FD7A-4B00-A9625A0135AB}" dt="2021-11-05T17:49:26.269" v="1092"/>
          <ac:spMkLst>
            <pc:docMk/>
            <pc:sldMk cId="3123917409" sldId="1334"/>
            <ac:spMk id="17" creationId="{87C65BCE-23BC-4CA1-AC05-B33F0A335C5C}"/>
          </ac:spMkLst>
        </pc:spChg>
        <pc:spChg chg="add mod">
          <ac:chgData name="Haag Marcel" userId="S::mhg@novatec-gmbh.de::ff7c8596-58a5-4c72-813b-ed9b24a82d1b" providerId="AD" clId="Web-{E554F8CD-2FB4-FD7A-4B00-A9625A0135AB}" dt="2021-11-05T17:49:32.050" v="1094" actId="14100"/>
          <ac:spMkLst>
            <pc:docMk/>
            <pc:sldMk cId="3123917409" sldId="1334"/>
            <ac:spMk id="18" creationId="{633E1A09-B344-4CEA-AE66-D70ECBDCA2E4}"/>
          </ac:spMkLst>
        </pc:spChg>
        <pc:spChg chg="add del mod">
          <ac:chgData name="Haag Marcel" userId="S::mhg@novatec-gmbh.de::ff7c8596-58a5-4c72-813b-ed9b24a82d1b" providerId="AD" clId="Web-{E554F8CD-2FB4-FD7A-4B00-A9625A0135AB}" dt="2021-11-05T17:49:48.691" v="1098"/>
          <ac:spMkLst>
            <pc:docMk/>
            <pc:sldMk cId="3123917409" sldId="1334"/>
            <ac:spMk id="19" creationId="{421C9636-4C1F-4F00-A816-3F1FBDC9F67D}"/>
          </ac:spMkLst>
        </pc:spChg>
        <pc:spChg chg="add del">
          <ac:chgData name="Haag Marcel" userId="S::mhg@novatec-gmbh.de::ff7c8596-58a5-4c72-813b-ed9b24a82d1b" providerId="AD" clId="Web-{E554F8CD-2FB4-FD7A-4B00-A9625A0135AB}" dt="2021-11-05T17:50:10.926" v="1100"/>
          <ac:spMkLst>
            <pc:docMk/>
            <pc:sldMk cId="3123917409" sldId="1334"/>
            <ac:spMk id="20" creationId="{807E2149-7E54-4870-904C-28F77155C6B2}"/>
          </ac:spMkLst>
        </pc:spChg>
        <pc:spChg chg="add mod">
          <ac:chgData name="Haag Marcel" userId="S::mhg@novatec-gmbh.de::ff7c8596-58a5-4c72-813b-ed9b24a82d1b" providerId="AD" clId="Web-{E554F8CD-2FB4-FD7A-4B00-A9625A0135AB}" dt="2021-11-05T17:52:11.757" v="1176" actId="1076"/>
          <ac:spMkLst>
            <pc:docMk/>
            <pc:sldMk cId="3123917409" sldId="1334"/>
            <ac:spMk id="25" creationId="{3123681D-3C39-41B3-BF65-F520134BFD0F}"/>
          </ac:spMkLst>
        </pc:spChg>
        <pc:spChg chg="add mod">
          <ac:chgData name="Haag Marcel" userId="S::mhg@novatec-gmbh.de::ff7c8596-58a5-4c72-813b-ed9b24a82d1b" providerId="AD" clId="Web-{E554F8CD-2FB4-FD7A-4B00-A9625A0135AB}" dt="2021-11-05T17:53:39.244" v="1245" actId="20577"/>
          <ac:spMkLst>
            <pc:docMk/>
            <pc:sldMk cId="3123917409" sldId="1334"/>
            <ac:spMk id="26" creationId="{11B48D3B-5962-4BE9-9ED8-6676F851DA4B}"/>
          </ac:spMkLst>
        </pc:spChg>
        <pc:grpChg chg="add">
          <ac:chgData name="Haag Marcel" userId="S::mhg@novatec-gmbh.de::ff7c8596-58a5-4c72-813b-ed9b24a82d1b" providerId="AD" clId="Web-{E554F8CD-2FB4-FD7A-4B00-A9625A0135AB}" dt="2021-11-05T17:53:57.073" v="1248"/>
          <ac:grpSpMkLst>
            <pc:docMk/>
            <pc:sldMk cId="3123917409" sldId="1334"/>
            <ac:grpSpMk id="27" creationId="{9487AE56-04BB-4728-AF56-679771921D73}"/>
          </ac:grpSpMkLst>
        </pc:grpChg>
        <pc:picChg chg="add mod">
          <ac:chgData name="Haag Marcel" userId="S::mhg@novatec-gmbh.de::ff7c8596-58a5-4c72-813b-ed9b24a82d1b" providerId="AD" clId="Web-{E554F8CD-2FB4-FD7A-4B00-A9625A0135AB}" dt="2021-11-05T17:48:19.345" v="1083" actId="14100"/>
          <ac:picMkLst>
            <pc:docMk/>
            <pc:sldMk cId="3123917409" sldId="1334"/>
            <ac:picMk id="4" creationId="{1338608C-1938-48DC-94F5-366774921E55}"/>
          </ac:picMkLst>
        </pc:picChg>
        <pc:picChg chg="add mod">
          <ac:chgData name="Haag Marcel" userId="S::mhg@novatec-gmbh.de::ff7c8596-58a5-4c72-813b-ed9b24a82d1b" providerId="AD" clId="Web-{E554F8CD-2FB4-FD7A-4B00-A9625A0135AB}" dt="2021-11-05T17:48:35.877" v="1086" actId="1076"/>
          <ac:picMkLst>
            <pc:docMk/>
            <pc:sldMk cId="3123917409" sldId="1334"/>
            <ac:picMk id="12" creationId="{5024CD35-AA31-4E45-93DD-E69DA932C8DC}"/>
          </ac:picMkLst>
        </pc:picChg>
        <pc:picChg chg="add mod">
          <ac:chgData name="Haag Marcel" userId="S::mhg@novatec-gmbh.de::ff7c8596-58a5-4c72-813b-ed9b24a82d1b" providerId="AD" clId="Web-{E554F8CD-2FB4-FD7A-4B00-A9625A0135AB}" dt="2021-11-05T17:48:41.799" v="1088" actId="1076"/>
          <ac:picMkLst>
            <pc:docMk/>
            <pc:sldMk cId="3123917409" sldId="1334"/>
            <ac:picMk id="14" creationId="{2DFD9FB3-94E7-452A-865A-BA46C097EB8D}"/>
          </ac:picMkLst>
        </pc:picChg>
        <pc:picChg chg="add del mod">
          <ac:chgData name="Haag Marcel" userId="S::mhg@novatec-gmbh.de::ff7c8596-58a5-4c72-813b-ed9b24a82d1b" providerId="AD" clId="Web-{E554F8CD-2FB4-FD7A-4B00-A9625A0135AB}" dt="2021-11-05T17:50:21.020" v="1102"/>
          <ac:picMkLst>
            <pc:docMk/>
            <pc:sldMk cId="3123917409" sldId="1334"/>
            <ac:picMk id="21" creationId="{0EEA9D91-AF71-42CB-A667-45EF2DD74F85}"/>
          </ac:picMkLst>
        </pc:picChg>
        <pc:picChg chg="add mod">
          <ac:chgData name="Haag Marcel" userId="S::mhg@novatec-gmbh.de::ff7c8596-58a5-4c72-813b-ed9b24a82d1b" providerId="AD" clId="Web-{E554F8CD-2FB4-FD7A-4B00-A9625A0135AB}" dt="2021-11-05T17:52:13.273" v="1177" actId="1076"/>
          <ac:picMkLst>
            <pc:docMk/>
            <pc:sldMk cId="3123917409" sldId="1334"/>
            <ac:picMk id="22" creationId="{61EB9E0C-FABE-4D05-8C12-0297CEAA0CFF}"/>
          </ac:picMkLst>
        </pc:picChg>
        <pc:picChg chg="add del mod">
          <ac:chgData name="Haag Marcel" userId="S::mhg@novatec-gmbh.de::ff7c8596-58a5-4c72-813b-ed9b24a82d1b" providerId="AD" clId="Web-{E554F8CD-2FB4-FD7A-4B00-A9625A0135AB}" dt="2021-11-05T17:50:44.224" v="1108"/>
          <ac:picMkLst>
            <pc:docMk/>
            <pc:sldMk cId="3123917409" sldId="1334"/>
            <ac:picMk id="23" creationId="{1B0286A8-D0FB-4A00-A00F-2558465FDCAA}"/>
          </ac:picMkLst>
        </pc:picChg>
        <pc:picChg chg="add mod">
          <ac:chgData name="Haag Marcel" userId="S::mhg@novatec-gmbh.de::ff7c8596-58a5-4c72-813b-ed9b24a82d1b" providerId="AD" clId="Web-{E554F8CD-2FB4-FD7A-4B00-A9625A0135AB}" dt="2021-11-05T17:53:48.713" v="1247" actId="1076"/>
          <ac:picMkLst>
            <pc:docMk/>
            <pc:sldMk cId="3123917409" sldId="1334"/>
            <ac:picMk id="24" creationId="{CCE51842-30E6-46C5-8043-CAB35E59CBFC}"/>
          </ac:picMkLst>
        </pc:picChg>
      </pc:sldChg>
      <pc:sldChg chg="addSp delSp modSp add replId">
        <pc:chgData name="Haag Marcel" userId="S::mhg@novatec-gmbh.de::ff7c8596-58a5-4c72-813b-ed9b24a82d1b" providerId="AD" clId="Web-{E554F8CD-2FB4-FD7A-4B00-A9625A0135AB}" dt="2021-11-05T18:11:32.867" v="1635"/>
        <pc:sldMkLst>
          <pc:docMk/>
          <pc:sldMk cId="1989806751" sldId="1335"/>
        </pc:sldMkLst>
        <pc:spChg chg="add del">
          <ac:chgData name="Haag Marcel" userId="S::mhg@novatec-gmbh.de::ff7c8596-58a5-4c72-813b-ed9b24a82d1b" providerId="AD" clId="Web-{E554F8CD-2FB4-FD7A-4B00-A9625A0135AB}" dt="2021-11-05T18:11:32.867" v="1635"/>
          <ac:spMkLst>
            <pc:docMk/>
            <pc:sldMk cId="1989806751" sldId="1335"/>
            <ac:spMk id="2" creationId="{6816B351-5FDD-418E-8237-105DED3D8A4C}"/>
          </ac:spMkLst>
        </pc:spChg>
        <pc:spChg chg="mod">
          <ac:chgData name="Haag Marcel" userId="S::mhg@novatec-gmbh.de::ff7c8596-58a5-4c72-813b-ed9b24a82d1b" providerId="AD" clId="Web-{E554F8CD-2FB4-FD7A-4B00-A9625A0135AB}" dt="2021-11-05T17:54:47.043" v="1257" actId="1076"/>
          <ac:spMkLst>
            <pc:docMk/>
            <pc:sldMk cId="1989806751" sldId="1335"/>
            <ac:spMk id="16" creationId="{A1D75A02-BFE3-4800-82E5-5947124FC7A0}"/>
          </ac:spMkLst>
        </pc:spChg>
        <pc:spChg chg="mod">
          <ac:chgData name="Haag Marcel" userId="S::mhg@novatec-gmbh.de::ff7c8596-58a5-4c72-813b-ed9b24a82d1b" providerId="AD" clId="Web-{E554F8CD-2FB4-FD7A-4B00-A9625A0135AB}" dt="2021-11-05T18:04:50.638" v="1457" actId="14100"/>
          <ac:spMkLst>
            <pc:docMk/>
            <pc:sldMk cId="1989806751" sldId="1335"/>
            <ac:spMk id="18" creationId="{633E1A09-B344-4CEA-AE66-D70ECBDCA2E4}"/>
          </ac:spMkLst>
        </pc:spChg>
        <pc:spChg chg="mod">
          <ac:chgData name="Haag Marcel" userId="S::mhg@novatec-gmbh.de::ff7c8596-58a5-4c72-813b-ed9b24a82d1b" providerId="AD" clId="Web-{E554F8CD-2FB4-FD7A-4B00-A9625A0135AB}" dt="2021-11-05T18:02:40.759" v="1423" actId="20577"/>
          <ac:spMkLst>
            <pc:docMk/>
            <pc:sldMk cId="1989806751" sldId="1335"/>
            <ac:spMk id="25" creationId="{3123681D-3C39-41B3-BF65-F520134BFD0F}"/>
          </ac:spMkLst>
        </pc:spChg>
        <pc:spChg chg="mod">
          <ac:chgData name="Haag Marcel" userId="S::mhg@novatec-gmbh.de::ff7c8596-58a5-4c72-813b-ed9b24a82d1b" providerId="AD" clId="Web-{E554F8CD-2FB4-FD7A-4B00-A9625A0135AB}" dt="2021-11-05T18:02:33.712" v="1422"/>
          <ac:spMkLst>
            <pc:docMk/>
            <pc:sldMk cId="1989806751" sldId="1335"/>
            <ac:spMk id="26" creationId="{11B48D3B-5962-4BE9-9ED8-6676F851DA4B}"/>
          </ac:spMkLst>
        </pc:spChg>
        <pc:picChg chg="mod">
          <ac:chgData name="Haag Marcel" userId="S::mhg@novatec-gmbh.de::ff7c8596-58a5-4c72-813b-ed9b24a82d1b" providerId="AD" clId="Web-{E554F8CD-2FB4-FD7A-4B00-A9625A0135AB}" dt="2021-11-05T17:54:51.871" v="1258" actId="1076"/>
          <ac:picMkLst>
            <pc:docMk/>
            <pc:sldMk cId="1989806751" sldId="1335"/>
            <ac:picMk id="12" creationId="{5024CD35-AA31-4E45-93DD-E69DA932C8DC}"/>
          </ac:picMkLst>
        </pc:picChg>
        <pc:picChg chg="mod">
          <ac:chgData name="Haag Marcel" userId="S::mhg@novatec-gmbh.de::ff7c8596-58a5-4c72-813b-ed9b24a82d1b" providerId="AD" clId="Web-{E554F8CD-2FB4-FD7A-4B00-A9625A0135AB}" dt="2021-11-05T17:54:29.277" v="1253" actId="1076"/>
          <ac:picMkLst>
            <pc:docMk/>
            <pc:sldMk cId="1989806751" sldId="1335"/>
            <ac:picMk id="14" creationId="{2DFD9FB3-94E7-452A-865A-BA46C097EB8D}"/>
          </ac:picMkLst>
        </pc:picChg>
        <pc:picChg chg="mod">
          <ac:chgData name="Haag Marcel" userId="S::mhg@novatec-gmbh.de::ff7c8596-58a5-4c72-813b-ed9b24a82d1b" providerId="AD" clId="Web-{E554F8CD-2FB4-FD7A-4B00-A9625A0135AB}" dt="2021-11-05T18:02:45.759" v="1424"/>
          <ac:picMkLst>
            <pc:docMk/>
            <pc:sldMk cId="1989806751" sldId="1335"/>
            <ac:picMk id="22" creationId="{61EB9E0C-FABE-4D05-8C12-0297CEAA0CFF}"/>
          </ac:picMkLst>
        </pc:picChg>
        <pc:picChg chg="mod">
          <ac:chgData name="Haag Marcel" userId="S::mhg@novatec-gmbh.de::ff7c8596-58a5-4c72-813b-ed9b24a82d1b" providerId="AD" clId="Web-{E554F8CD-2FB4-FD7A-4B00-A9625A0135AB}" dt="2021-11-05T18:02:49.244" v="1425"/>
          <ac:picMkLst>
            <pc:docMk/>
            <pc:sldMk cId="1989806751" sldId="1335"/>
            <ac:picMk id="24" creationId="{CCE51842-30E6-46C5-8043-CAB35E59CBFC}"/>
          </ac:picMkLst>
        </pc:picChg>
      </pc:sldChg>
      <pc:sldChg chg="addSp delSp modSp add replId addAnim delAnim modAnim">
        <pc:chgData name="Haag Marcel" userId="S::mhg@novatec-gmbh.de::ff7c8596-58a5-4c72-813b-ed9b24a82d1b" providerId="AD" clId="Web-{E554F8CD-2FB4-FD7A-4B00-A9625A0135AB}" dt="2021-11-05T18:21:22.962" v="1842"/>
        <pc:sldMkLst>
          <pc:docMk/>
          <pc:sldMk cId="3051687224" sldId="1336"/>
        </pc:sldMkLst>
        <pc:spChg chg="add mod">
          <ac:chgData name="Haag Marcel" userId="S::mhg@novatec-gmbh.de::ff7c8596-58a5-4c72-813b-ed9b24a82d1b" providerId="AD" clId="Web-{E554F8CD-2FB4-FD7A-4B00-A9625A0135AB}" dt="2021-11-05T17:59:52.989" v="1340" actId="1076"/>
          <ac:spMkLst>
            <pc:docMk/>
            <pc:sldMk cId="3051687224" sldId="1336"/>
            <ac:spMk id="3" creationId="{A34C4533-E705-4EF1-8C3F-C80B769EEE6A}"/>
          </ac:spMkLst>
        </pc:spChg>
        <pc:spChg chg="mod">
          <ac:chgData name="Haag Marcel" userId="S::mhg@novatec-gmbh.de::ff7c8596-58a5-4c72-813b-ed9b24a82d1b" providerId="AD" clId="Web-{E554F8CD-2FB4-FD7A-4B00-A9625A0135AB}" dt="2021-11-05T17:55:27.622" v="1274" actId="20577"/>
          <ac:spMkLst>
            <pc:docMk/>
            <pc:sldMk cId="3051687224" sldId="1336"/>
            <ac:spMk id="6" creationId="{16843511-2C40-044D-A84D-FE691ED30CE9}"/>
          </ac:spMkLst>
        </pc:spChg>
        <pc:spChg chg="add mod">
          <ac:chgData name="Haag Marcel" userId="S::mhg@novatec-gmbh.de::ff7c8596-58a5-4c72-813b-ed9b24a82d1b" providerId="AD" clId="Web-{E554F8CD-2FB4-FD7A-4B00-A9625A0135AB}" dt="2021-11-05T18:04:43.637" v="1455" actId="1076"/>
          <ac:spMkLst>
            <pc:docMk/>
            <pc:sldMk cId="3051687224" sldId="1336"/>
            <ac:spMk id="7" creationId="{4BA05FED-0178-4F3D-BE0C-4F95D4429390}"/>
          </ac:spMkLst>
        </pc:spChg>
        <pc:spChg chg="add mod">
          <ac:chgData name="Haag Marcel" userId="S::mhg@novatec-gmbh.de::ff7c8596-58a5-4c72-813b-ed9b24a82d1b" providerId="AD" clId="Web-{E554F8CD-2FB4-FD7A-4B00-A9625A0135AB}" dt="2021-11-05T18:04:27.856" v="1451" actId="1076"/>
          <ac:spMkLst>
            <pc:docMk/>
            <pc:sldMk cId="3051687224" sldId="1336"/>
            <ac:spMk id="8" creationId="{5343A634-0CFC-491C-B440-1D39F8EAE0E5}"/>
          </ac:spMkLst>
        </pc:spChg>
        <pc:spChg chg="mod">
          <ac:chgData name="Haag Marcel" userId="S::mhg@novatec-gmbh.de::ff7c8596-58a5-4c72-813b-ed9b24a82d1b" providerId="AD" clId="Web-{E554F8CD-2FB4-FD7A-4B00-A9625A0135AB}" dt="2021-11-05T17:59:46.161" v="1337" actId="1076"/>
          <ac:spMkLst>
            <pc:docMk/>
            <pc:sldMk cId="3051687224" sldId="1336"/>
            <ac:spMk id="10" creationId="{F808A3E9-369F-4CA7-8CD0-EB52A3ADFCC8}"/>
          </ac:spMkLst>
        </pc:spChg>
        <pc:spChg chg="add del mod">
          <ac:chgData name="Haag Marcel" userId="S::mhg@novatec-gmbh.de::ff7c8596-58a5-4c72-813b-ed9b24a82d1b" providerId="AD" clId="Web-{E554F8CD-2FB4-FD7A-4B00-A9625A0135AB}" dt="2021-11-05T17:55:57.170" v="1283"/>
          <ac:spMkLst>
            <pc:docMk/>
            <pc:sldMk cId="3051687224" sldId="1336"/>
            <ac:spMk id="15" creationId="{6085AA35-DBEC-47F6-9815-398E6536A41F}"/>
          </ac:spMkLst>
        </pc:spChg>
        <pc:spChg chg="mod">
          <ac:chgData name="Haag Marcel" userId="S::mhg@novatec-gmbh.de::ff7c8596-58a5-4c72-813b-ed9b24a82d1b" providerId="AD" clId="Web-{E554F8CD-2FB4-FD7A-4B00-A9625A0135AB}" dt="2021-11-05T18:10:35.522" v="1619" actId="1076"/>
          <ac:spMkLst>
            <pc:docMk/>
            <pc:sldMk cId="3051687224" sldId="1336"/>
            <ac:spMk id="16" creationId="{A1D75A02-BFE3-4800-82E5-5947124FC7A0}"/>
          </ac:spMkLst>
        </pc:spChg>
        <pc:spChg chg="mod">
          <ac:chgData name="Haag Marcel" userId="S::mhg@novatec-gmbh.de::ff7c8596-58a5-4c72-813b-ed9b24a82d1b" providerId="AD" clId="Web-{E554F8CD-2FB4-FD7A-4B00-A9625A0135AB}" dt="2021-11-05T18:10:24.787" v="1618" actId="14100"/>
          <ac:spMkLst>
            <pc:docMk/>
            <pc:sldMk cId="3051687224" sldId="1336"/>
            <ac:spMk id="18" creationId="{633E1A09-B344-4CEA-AE66-D70ECBDCA2E4}"/>
          </ac:spMkLst>
        </pc:spChg>
        <pc:spChg chg="add mod">
          <ac:chgData name="Haag Marcel" userId="S::mhg@novatec-gmbh.de::ff7c8596-58a5-4c72-813b-ed9b24a82d1b" providerId="AD" clId="Web-{E554F8CD-2FB4-FD7A-4B00-A9625A0135AB}" dt="2021-11-05T18:05:19.467" v="1463" actId="1076"/>
          <ac:spMkLst>
            <pc:docMk/>
            <pc:sldMk cId="3051687224" sldId="1336"/>
            <ac:spMk id="23" creationId="{08002ED8-90BE-4D68-BBFD-D9AC4A20DF34}"/>
          </ac:spMkLst>
        </pc:spChg>
        <pc:spChg chg="del mod">
          <ac:chgData name="Haag Marcel" userId="S::mhg@novatec-gmbh.de::ff7c8596-58a5-4c72-813b-ed9b24a82d1b" providerId="AD" clId="Web-{E554F8CD-2FB4-FD7A-4B00-A9625A0135AB}" dt="2021-11-05T17:56:00.482" v="1285"/>
          <ac:spMkLst>
            <pc:docMk/>
            <pc:sldMk cId="3051687224" sldId="1336"/>
            <ac:spMk id="25" creationId="{3123681D-3C39-41B3-BF65-F520134BFD0F}"/>
          </ac:spMkLst>
        </pc:spChg>
        <pc:spChg chg="del topLvl">
          <ac:chgData name="Haag Marcel" userId="S::mhg@novatec-gmbh.de::ff7c8596-58a5-4c72-813b-ed9b24a82d1b" providerId="AD" clId="Web-{E554F8CD-2FB4-FD7A-4B00-A9625A0135AB}" dt="2021-11-05T17:55:50.092" v="1281"/>
          <ac:spMkLst>
            <pc:docMk/>
            <pc:sldMk cId="3051687224" sldId="1336"/>
            <ac:spMk id="26" creationId="{11B48D3B-5962-4BE9-9ED8-6676F851DA4B}"/>
          </ac:spMkLst>
        </pc:spChg>
        <pc:spChg chg="add mod">
          <ac:chgData name="Haag Marcel" userId="S::mhg@novatec-gmbh.de::ff7c8596-58a5-4c72-813b-ed9b24a82d1b" providerId="AD" clId="Web-{E554F8CD-2FB4-FD7A-4B00-A9625A0135AB}" dt="2021-11-05T18:13:31.761" v="1663" actId="20577"/>
          <ac:spMkLst>
            <pc:docMk/>
            <pc:sldMk cId="3051687224" sldId="1336"/>
            <ac:spMk id="29" creationId="{40CFE452-4A9A-409C-AC4A-B593C62A4E75}"/>
          </ac:spMkLst>
        </pc:spChg>
        <pc:spChg chg="add mod">
          <ac:chgData name="Haag Marcel" userId="S::mhg@novatec-gmbh.de::ff7c8596-58a5-4c72-813b-ed9b24a82d1b" providerId="AD" clId="Web-{E554F8CD-2FB4-FD7A-4B00-A9625A0135AB}" dt="2021-11-05T18:10:04.349" v="1616" actId="20577"/>
          <ac:spMkLst>
            <pc:docMk/>
            <pc:sldMk cId="3051687224" sldId="1336"/>
            <ac:spMk id="30" creationId="{78FBD89E-3FBA-4947-9D6A-44C09B73533E}"/>
          </ac:spMkLst>
        </pc:spChg>
        <pc:spChg chg="add del">
          <ac:chgData name="Haag Marcel" userId="S::mhg@novatec-gmbh.de::ff7c8596-58a5-4c72-813b-ed9b24a82d1b" providerId="AD" clId="Web-{E554F8CD-2FB4-FD7A-4B00-A9625A0135AB}" dt="2021-11-05T18:11:25.117" v="1633"/>
          <ac:spMkLst>
            <pc:docMk/>
            <pc:sldMk cId="3051687224" sldId="1336"/>
            <ac:spMk id="31" creationId="{C19B82E6-78CC-4D4C-8DAF-4D86C3441221}"/>
          </ac:spMkLst>
        </pc:spChg>
        <pc:spChg chg="add mod">
          <ac:chgData name="Haag Marcel" userId="S::mhg@novatec-gmbh.de::ff7c8596-58a5-4c72-813b-ed9b24a82d1b" providerId="AD" clId="Web-{E554F8CD-2FB4-FD7A-4B00-A9625A0135AB}" dt="2021-11-05T18:12:24.666" v="1655" actId="1076"/>
          <ac:spMkLst>
            <pc:docMk/>
            <pc:sldMk cId="3051687224" sldId="1336"/>
            <ac:spMk id="33" creationId="{09B273EC-F57B-4DAF-B8B0-E8A0BEAE603D}"/>
          </ac:spMkLst>
        </pc:spChg>
        <pc:grpChg chg="add">
          <ac:chgData name="Haag Marcel" userId="S::mhg@novatec-gmbh.de::ff7c8596-58a5-4c72-813b-ed9b24a82d1b" providerId="AD" clId="Web-{E554F8CD-2FB4-FD7A-4B00-A9625A0135AB}" dt="2021-11-05T18:09:42.021" v="1612"/>
          <ac:grpSpMkLst>
            <pc:docMk/>
            <pc:sldMk cId="3051687224" sldId="1336"/>
            <ac:grpSpMk id="13" creationId="{4D1AC37C-AB23-4864-95EF-6B164B291804}"/>
          </ac:grpSpMkLst>
        </pc:grpChg>
        <pc:grpChg chg="add del">
          <ac:chgData name="Haag Marcel" userId="S::mhg@novatec-gmbh.de::ff7c8596-58a5-4c72-813b-ed9b24a82d1b" providerId="AD" clId="Web-{E554F8CD-2FB4-FD7A-4B00-A9625A0135AB}" dt="2021-11-05T17:55:50.092" v="1281"/>
          <ac:grpSpMkLst>
            <pc:docMk/>
            <pc:sldMk cId="3051687224" sldId="1336"/>
            <ac:grpSpMk id="27" creationId="{9487AE56-04BB-4728-AF56-679771921D73}"/>
          </ac:grpSpMkLst>
        </pc:grpChg>
        <pc:grpChg chg="add">
          <ac:chgData name="Haag Marcel" userId="S::mhg@novatec-gmbh.de::ff7c8596-58a5-4c72-813b-ed9b24a82d1b" providerId="AD" clId="Web-{E554F8CD-2FB4-FD7A-4B00-A9625A0135AB}" dt="2021-11-05T18:12:31.338" v="1657"/>
          <ac:grpSpMkLst>
            <pc:docMk/>
            <pc:sldMk cId="3051687224" sldId="1336"/>
            <ac:grpSpMk id="34" creationId="{84B14294-87CC-4422-B99B-F182380CDE28}"/>
          </ac:grpSpMkLst>
        </pc:grpChg>
        <pc:grpChg chg="add">
          <ac:chgData name="Haag Marcel" userId="S::mhg@novatec-gmbh.de::ff7c8596-58a5-4c72-813b-ed9b24a82d1b" providerId="AD" clId="Web-{E554F8CD-2FB4-FD7A-4B00-A9625A0135AB}" dt="2021-11-05T18:14:01.590" v="1666"/>
          <ac:grpSpMkLst>
            <pc:docMk/>
            <pc:sldMk cId="3051687224" sldId="1336"/>
            <ac:grpSpMk id="35" creationId="{0505DE71-C5E6-451E-A448-60DE91881FDE}"/>
          </ac:grpSpMkLst>
        </pc:grpChg>
        <pc:picChg chg="add mod">
          <ac:chgData name="Haag Marcel" userId="S::mhg@novatec-gmbh.de::ff7c8596-58a5-4c72-813b-ed9b24a82d1b" providerId="AD" clId="Web-{E554F8CD-2FB4-FD7A-4B00-A9625A0135AB}" dt="2021-11-05T17:59:56.176" v="1341" actId="1076"/>
          <ac:picMkLst>
            <pc:docMk/>
            <pc:sldMk cId="3051687224" sldId="1336"/>
            <ac:picMk id="2" creationId="{FDAFCB0C-465D-49F5-A00B-EBBC9B91AC91}"/>
          </ac:picMkLst>
        </pc:picChg>
        <pc:picChg chg="mod">
          <ac:chgData name="Haag Marcel" userId="S::mhg@novatec-gmbh.de::ff7c8596-58a5-4c72-813b-ed9b24a82d1b" providerId="AD" clId="Web-{E554F8CD-2FB4-FD7A-4B00-A9625A0135AB}" dt="2021-11-05T17:59:46.161" v="1336" actId="1076"/>
          <ac:picMkLst>
            <pc:docMk/>
            <pc:sldMk cId="3051687224" sldId="1336"/>
            <ac:picMk id="4" creationId="{1338608C-1938-48DC-94F5-366774921E55}"/>
          </ac:picMkLst>
        </pc:picChg>
        <pc:picChg chg="add mod">
          <ac:chgData name="Haag Marcel" userId="S::mhg@novatec-gmbh.de::ff7c8596-58a5-4c72-813b-ed9b24a82d1b" providerId="AD" clId="Web-{E554F8CD-2FB4-FD7A-4B00-A9625A0135AB}" dt="2021-11-05T18:05:34.311" v="1465" actId="1076"/>
          <ac:picMkLst>
            <pc:docMk/>
            <pc:sldMk cId="3051687224" sldId="1336"/>
            <ac:picMk id="9" creationId="{9D021E35-342D-40EE-BDC0-93FA9EBC2DBA}"/>
          </ac:picMkLst>
        </pc:picChg>
        <pc:picChg chg="add mod">
          <ac:chgData name="Haag Marcel" userId="S::mhg@novatec-gmbh.de::ff7c8596-58a5-4c72-813b-ed9b24a82d1b" providerId="AD" clId="Web-{E554F8CD-2FB4-FD7A-4B00-A9625A0135AB}" dt="2021-11-05T18:09:23.239" v="1609" actId="1076"/>
          <ac:picMkLst>
            <pc:docMk/>
            <pc:sldMk cId="3051687224" sldId="1336"/>
            <ac:picMk id="11" creationId="{63ED221C-53C7-4840-845F-CC02AA379487}"/>
          </ac:picMkLst>
        </pc:picChg>
        <pc:picChg chg="mod">
          <ac:chgData name="Haag Marcel" userId="S::mhg@novatec-gmbh.de::ff7c8596-58a5-4c72-813b-ed9b24a82d1b" providerId="AD" clId="Web-{E554F8CD-2FB4-FD7A-4B00-A9625A0135AB}" dt="2021-11-05T18:00:07.145" v="1345" actId="1076"/>
          <ac:picMkLst>
            <pc:docMk/>
            <pc:sldMk cId="3051687224" sldId="1336"/>
            <ac:picMk id="12" creationId="{5024CD35-AA31-4E45-93DD-E69DA932C8DC}"/>
          </ac:picMkLst>
        </pc:picChg>
        <pc:picChg chg="mod">
          <ac:chgData name="Haag Marcel" userId="S::mhg@novatec-gmbh.de::ff7c8596-58a5-4c72-813b-ed9b24a82d1b" providerId="AD" clId="Web-{E554F8CD-2FB4-FD7A-4B00-A9625A0135AB}" dt="2021-11-05T18:00:11.614" v="1347" actId="1076"/>
          <ac:picMkLst>
            <pc:docMk/>
            <pc:sldMk cId="3051687224" sldId="1336"/>
            <ac:picMk id="14" creationId="{2DFD9FB3-94E7-452A-865A-BA46C097EB8D}"/>
          </ac:picMkLst>
        </pc:picChg>
        <pc:picChg chg="add mod">
          <ac:chgData name="Haag Marcel" userId="S::mhg@novatec-gmbh.de::ff7c8596-58a5-4c72-813b-ed9b24a82d1b" providerId="AD" clId="Web-{E554F8CD-2FB4-FD7A-4B00-A9625A0135AB}" dt="2021-11-05T18:12:26.744" v="1656" actId="1076"/>
          <ac:picMkLst>
            <pc:docMk/>
            <pc:sldMk cId="3051687224" sldId="1336"/>
            <ac:picMk id="20" creationId="{43AEB491-D5BC-496D-BD99-7951DEB49DA2}"/>
          </ac:picMkLst>
        </pc:picChg>
        <pc:picChg chg="add mod">
          <ac:chgData name="Haag Marcel" userId="S::mhg@novatec-gmbh.de::ff7c8596-58a5-4c72-813b-ed9b24a82d1b" providerId="AD" clId="Web-{E554F8CD-2FB4-FD7A-4B00-A9625A0135AB}" dt="2021-11-05T18:04:29.731" v="1452" actId="1076"/>
          <ac:picMkLst>
            <pc:docMk/>
            <pc:sldMk cId="3051687224" sldId="1336"/>
            <ac:picMk id="21" creationId="{53DB9CAF-6E56-4237-A888-B01C06EC5A93}"/>
          </ac:picMkLst>
        </pc:picChg>
        <pc:picChg chg="mod">
          <ac:chgData name="Haag Marcel" userId="S::mhg@novatec-gmbh.de::ff7c8596-58a5-4c72-813b-ed9b24a82d1b" providerId="AD" clId="Web-{E554F8CD-2FB4-FD7A-4B00-A9625A0135AB}" dt="2021-11-05T18:04:44.731" v="1456" actId="1076"/>
          <ac:picMkLst>
            <pc:docMk/>
            <pc:sldMk cId="3051687224" sldId="1336"/>
            <ac:picMk id="22" creationId="{61EB9E0C-FABE-4D05-8C12-0297CEAA0CFF}"/>
          </ac:picMkLst>
        </pc:picChg>
        <pc:picChg chg="del mod topLvl">
          <ac:chgData name="Haag Marcel" userId="S::mhg@novatec-gmbh.de::ff7c8596-58a5-4c72-813b-ed9b24a82d1b" providerId="AD" clId="Web-{E554F8CD-2FB4-FD7A-4B00-A9625A0135AB}" dt="2021-11-05T18:21:22.962" v="1842"/>
          <ac:picMkLst>
            <pc:docMk/>
            <pc:sldMk cId="3051687224" sldId="1336"/>
            <ac:picMk id="24" creationId="{CCE51842-30E6-46C5-8043-CAB35E59CBFC}"/>
          </ac:picMkLst>
        </pc:picChg>
      </pc:sldChg>
      <pc:sldChg chg="addSp delSp modSp add ord replId delAnim">
        <pc:chgData name="Haag Marcel" userId="S::mhg@novatec-gmbh.de::ff7c8596-58a5-4c72-813b-ed9b24a82d1b" providerId="AD" clId="Web-{E554F8CD-2FB4-FD7A-4B00-A9625A0135AB}" dt="2021-11-05T18:19:55.678" v="1835" actId="1076"/>
        <pc:sldMkLst>
          <pc:docMk/>
          <pc:sldMk cId="3943673657" sldId="1337"/>
        </pc:sldMkLst>
        <pc:spChg chg="mod">
          <ac:chgData name="Haag Marcel" userId="S::mhg@novatec-gmbh.de::ff7c8596-58a5-4c72-813b-ed9b24a82d1b" providerId="AD" clId="Web-{E554F8CD-2FB4-FD7A-4B00-A9625A0135AB}" dt="2021-11-05T18:19:55.678" v="1835" actId="1076"/>
          <ac:spMkLst>
            <pc:docMk/>
            <pc:sldMk cId="3943673657" sldId="1337"/>
            <ac:spMk id="4" creationId="{651B45A5-30ED-420F-BCA6-922B94968F32}"/>
          </ac:spMkLst>
        </pc:spChg>
        <pc:spChg chg="mod">
          <ac:chgData name="Haag Marcel" userId="S::mhg@novatec-gmbh.de::ff7c8596-58a5-4c72-813b-ed9b24a82d1b" providerId="AD" clId="Web-{E554F8CD-2FB4-FD7A-4B00-A9625A0135AB}" dt="2021-11-05T18:16:05.219" v="1680" actId="20577"/>
          <ac:spMkLst>
            <pc:docMk/>
            <pc:sldMk cId="3943673657" sldId="1337"/>
            <ac:spMk id="6" creationId="{16843511-2C40-044D-A84D-FE691ED30CE9}"/>
          </ac:spMkLst>
        </pc:spChg>
        <pc:spChg chg="mod">
          <ac:chgData name="Haag Marcel" userId="S::mhg@novatec-gmbh.de::ff7c8596-58a5-4c72-813b-ed9b24a82d1b" providerId="AD" clId="Web-{E554F8CD-2FB4-FD7A-4B00-A9625A0135AB}" dt="2021-11-05T18:18:39.191" v="1812" actId="14100"/>
          <ac:spMkLst>
            <pc:docMk/>
            <pc:sldMk cId="3943673657" sldId="1337"/>
            <ac:spMk id="7" creationId="{12B89CAB-CAE8-F344-97F4-8F9D472B5894}"/>
          </ac:spMkLst>
        </pc:spChg>
        <pc:spChg chg="add mod">
          <ac:chgData name="Haag Marcel" userId="S::mhg@novatec-gmbh.de::ff7c8596-58a5-4c72-813b-ed9b24a82d1b" providerId="AD" clId="Web-{E554F8CD-2FB4-FD7A-4B00-A9625A0135AB}" dt="2021-11-05T18:19:52.022" v="1834" actId="1076"/>
          <ac:spMkLst>
            <pc:docMk/>
            <pc:sldMk cId="3943673657" sldId="1337"/>
            <ac:spMk id="8" creationId="{77B60EB5-F6CF-4C8D-9E6E-1BD24A79BA23}"/>
          </ac:spMkLst>
        </pc:spChg>
        <pc:spChg chg="del">
          <ac:chgData name="Haag Marcel" userId="S::mhg@novatec-gmbh.de::ff7c8596-58a5-4c72-813b-ed9b24a82d1b" providerId="AD" clId="Web-{E554F8CD-2FB4-FD7A-4B00-A9625A0135AB}" dt="2021-11-05T18:16:07.734" v="1681"/>
          <ac:spMkLst>
            <pc:docMk/>
            <pc:sldMk cId="3943673657" sldId="1337"/>
            <ac:spMk id="9" creationId="{F260CAC4-5B24-4DFE-B6DF-666FA6640E13}"/>
          </ac:spMkLst>
        </pc:spChg>
      </pc:sldChg>
      <pc:sldChg chg="delSp modSp add ord replId">
        <pc:chgData name="Haag Marcel" userId="S::mhg@novatec-gmbh.de::ff7c8596-58a5-4c72-813b-ed9b24a82d1b" providerId="AD" clId="Web-{E554F8CD-2FB4-FD7A-4B00-A9625A0135AB}" dt="2021-11-05T18:24:19.951" v="1896" actId="20577"/>
        <pc:sldMkLst>
          <pc:docMk/>
          <pc:sldMk cId="1573035020" sldId="1338"/>
        </pc:sldMkLst>
        <pc:spChg chg="mod">
          <ac:chgData name="Haag Marcel" userId="S::mhg@novatec-gmbh.de::ff7c8596-58a5-4c72-813b-ed9b24a82d1b" providerId="AD" clId="Web-{E554F8CD-2FB4-FD7A-4B00-A9625A0135AB}" dt="2021-11-05T18:21:19.227" v="1840" actId="20577"/>
          <ac:spMkLst>
            <pc:docMk/>
            <pc:sldMk cId="1573035020" sldId="1338"/>
            <ac:spMk id="6" creationId="{16843511-2C40-044D-A84D-FE691ED30CE9}"/>
          </ac:spMkLst>
        </pc:spChg>
        <pc:spChg chg="mod">
          <ac:chgData name="Haag Marcel" userId="S::mhg@novatec-gmbh.de::ff7c8596-58a5-4c72-813b-ed9b24a82d1b" providerId="AD" clId="Web-{E554F8CD-2FB4-FD7A-4B00-A9625A0135AB}" dt="2021-11-05T18:23:58.544" v="1894" actId="1076"/>
          <ac:spMkLst>
            <pc:docMk/>
            <pc:sldMk cId="1573035020" sldId="1338"/>
            <ac:spMk id="8" creationId="{5343A634-0CFC-491C-B440-1D39F8EAE0E5}"/>
          </ac:spMkLst>
        </pc:spChg>
        <pc:spChg chg="mod">
          <ac:chgData name="Haag Marcel" userId="S::mhg@novatec-gmbh.de::ff7c8596-58a5-4c72-813b-ed9b24a82d1b" providerId="AD" clId="Web-{E554F8CD-2FB4-FD7A-4B00-A9625A0135AB}" dt="2021-11-05T18:24:19.951" v="1896" actId="20577"/>
          <ac:spMkLst>
            <pc:docMk/>
            <pc:sldMk cId="1573035020" sldId="1338"/>
            <ac:spMk id="29" creationId="{40CFE452-4A9A-409C-AC4A-B593C62A4E75}"/>
          </ac:spMkLst>
        </pc:spChg>
        <pc:spChg chg="mod">
          <ac:chgData name="Haag Marcel" userId="S::mhg@novatec-gmbh.de::ff7c8596-58a5-4c72-813b-ed9b24a82d1b" providerId="AD" clId="Web-{E554F8CD-2FB4-FD7A-4B00-A9625A0135AB}" dt="2021-11-05T18:22:53.933" v="1867" actId="20577"/>
          <ac:spMkLst>
            <pc:docMk/>
            <pc:sldMk cId="1573035020" sldId="1338"/>
            <ac:spMk id="30" creationId="{78FBD89E-3FBA-4947-9D6A-44C09B73533E}"/>
          </ac:spMkLst>
        </pc:spChg>
        <pc:picChg chg="mod">
          <ac:chgData name="Haag Marcel" userId="S::mhg@novatec-gmbh.de::ff7c8596-58a5-4c72-813b-ed9b24a82d1b" providerId="AD" clId="Web-{E554F8CD-2FB4-FD7A-4B00-A9625A0135AB}" dt="2021-11-05T18:23:59.950" v="1895" actId="1076"/>
          <ac:picMkLst>
            <pc:docMk/>
            <pc:sldMk cId="1573035020" sldId="1338"/>
            <ac:picMk id="21" creationId="{53DB9CAF-6E56-4237-A888-B01C06EC5A93}"/>
          </ac:picMkLst>
        </pc:picChg>
        <pc:picChg chg="del">
          <ac:chgData name="Haag Marcel" userId="S::mhg@novatec-gmbh.de::ff7c8596-58a5-4c72-813b-ed9b24a82d1b" providerId="AD" clId="Web-{E554F8CD-2FB4-FD7A-4B00-A9625A0135AB}" dt="2021-11-05T18:21:20.993" v="1841"/>
          <ac:picMkLst>
            <pc:docMk/>
            <pc:sldMk cId="1573035020" sldId="1338"/>
            <ac:picMk id="24" creationId="{CCE51842-30E6-46C5-8043-CAB35E59CBFC}"/>
          </ac:picMkLst>
        </pc:picChg>
      </pc:sldChg>
      <pc:sldChg chg="modSp add ord replId modTransition">
        <pc:chgData name="Haag Marcel" userId="S::mhg@novatec-gmbh.de::ff7c8596-58a5-4c72-813b-ed9b24a82d1b" providerId="AD" clId="Web-{E554F8CD-2FB4-FD7A-4B00-A9625A0135AB}" dt="2021-11-05T18:40:44.337" v="1998"/>
        <pc:sldMkLst>
          <pc:docMk/>
          <pc:sldMk cId="232995046" sldId="1339"/>
        </pc:sldMkLst>
        <pc:spChg chg="mod">
          <ac:chgData name="Haag Marcel" userId="S::mhg@novatec-gmbh.de::ff7c8596-58a5-4c72-813b-ed9b24a82d1b" providerId="AD" clId="Web-{E554F8CD-2FB4-FD7A-4B00-A9625A0135AB}" dt="2021-11-05T18:27:29.300" v="1945" actId="20577"/>
          <ac:spMkLst>
            <pc:docMk/>
            <pc:sldMk cId="232995046" sldId="1339"/>
            <ac:spMk id="3" creationId="{642C53D6-1F5B-954F-AEE7-8E941DC30775}"/>
          </ac:spMkLst>
        </pc:spChg>
      </pc:sldChg>
      <pc:sldChg chg="modSp add replId">
        <pc:chgData name="Haag Marcel" userId="S::mhg@novatec-gmbh.de::ff7c8596-58a5-4c72-813b-ed9b24a82d1b" providerId="AD" clId="Web-{E554F8CD-2FB4-FD7A-4B00-A9625A0135AB}" dt="2021-11-05T18:27:55.144" v="1959" actId="20577"/>
        <pc:sldMkLst>
          <pc:docMk/>
          <pc:sldMk cId="1165290084" sldId="1340"/>
        </pc:sldMkLst>
        <pc:spChg chg="mod">
          <ac:chgData name="Haag Marcel" userId="S::mhg@novatec-gmbh.de::ff7c8596-58a5-4c72-813b-ed9b24a82d1b" providerId="AD" clId="Web-{E554F8CD-2FB4-FD7A-4B00-A9625A0135AB}" dt="2021-11-05T18:27:55.144" v="1959" actId="20577"/>
          <ac:spMkLst>
            <pc:docMk/>
            <pc:sldMk cId="1165290084" sldId="1340"/>
            <ac:spMk id="3" creationId="{642C53D6-1F5B-954F-AEE7-8E941DC30775}"/>
          </ac:spMkLst>
        </pc:spChg>
      </pc:sldChg>
      <pc:sldChg chg="modSp add replId">
        <pc:chgData name="Haag Marcel" userId="S::mhg@novatec-gmbh.de::ff7c8596-58a5-4c72-813b-ed9b24a82d1b" providerId="AD" clId="Web-{E554F8CD-2FB4-FD7A-4B00-A9625A0135AB}" dt="2021-11-05T18:28:02.723" v="1963" actId="20577"/>
        <pc:sldMkLst>
          <pc:docMk/>
          <pc:sldMk cId="4228877652" sldId="1341"/>
        </pc:sldMkLst>
        <pc:spChg chg="mod">
          <ac:chgData name="Haag Marcel" userId="S::mhg@novatec-gmbh.de::ff7c8596-58a5-4c72-813b-ed9b24a82d1b" providerId="AD" clId="Web-{E554F8CD-2FB4-FD7A-4B00-A9625A0135AB}" dt="2021-11-05T18:28:02.723" v="1963" actId="20577"/>
          <ac:spMkLst>
            <pc:docMk/>
            <pc:sldMk cId="4228877652" sldId="1341"/>
            <ac:spMk id="3" creationId="{642C53D6-1F5B-954F-AEE7-8E941DC30775}"/>
          </ac:spMkLst>
        </pc:spChg>
      </pc:sldChg>
      <pc:sldChg chg="add replId">
        <pc:chgData name="Haag Marcel" userId="S::mhg@novatec-gmbh.de::ff7c8596-58a5-4c72-813b-ed9b24a82d1b" providerId="AD" clId="Web-{E554F8CD-2FB4-FD7A-4B00-A9625A0135AB}" dt="2021-11-05T18:28:44.911" v="1964"/>
        <pc:sldMkLst>
          <pc:docMk/>
          <pc:sldMk cId="2114419498" sldId="1342"/>
        </pc:sldMkLst>
      </pc:sldChg>
      <pc:sldChg chg="add ord replId">
        <pc:chgData name="Haag Marcel" userId="S::mhg@novatec-gmbh.de::ff7c8596-58a5-4c72-813b-ed9b24a82d1b" providerId="AD" clId="Web-{E554F8CD-2FB4-FD7A-4B00-A9625A0135AB}" dt="2021-11-05T18:29:39.835" v="1975"/>
        <pc:sldMkLst>
          <pc:docMk/>
          <pc:sldMk cId="3748062911" sldId="1343"/>
        </pc:sldMkLst>
      </pc:sldChg>
      <pc:sldChg chg="add ord replId">
        <pc:chgData name="Haag Marcel" userId="S::mhg@novatec-gmbh.de::ff7c8596-58a5-4c72-813b-ed9b24a82d1b" providerId="AD" clId="Web-{E554F8CD-2FB4-FD7A-4B00-A9625A0135AB}" dt="2021-11-05T18:29:44.757" v="1977"/>
        <pc:sldMkLst>
          <pc:docMk/>
          <pc:sldMk cId="2342794514" sldId="1344"/>
        </pc:sldMkLst>
      </pc:sldChg>
      <pc:sldChg chg="add del replId">
        <pc:chgData name="Haag Marcel" userId="S::mhg@novatec-gmbh.de::ff7c8596-58a5-4c72-813b-ed9b24a82d1b" providerId="AD" clId="Web-{E554F8CD-2FB4-FD7A-4B00-A9625A0135AB}" dt="2021-11-05T18:37:36.801" v="1979"/>
        <pc:sldMkLst>
          <pc:docMk/>
          <pc:sldMk cId="2021613004" sldId="1345"/>
        </pc:sldMkLst>
      </pc:sldChg>
      <pc:sldChg chg="addSp delSp modSp add replId modTransition addAnim delAnim modAnim">
        <pc:chgData name="Haag Marcel" userId="S::mhg@novatec-gmbh.de::ff7c8596-58a5-4c72-813b-ed9b24a82d1b" providerId="AD" clId="Web-{E554F8CD-2FB4-FD7A-4B00-A9625A0135AB}" dt="2021-11-05T18:45:19.391" v="2011"/>
        <pc:sldMkLst>
          <pc:docMk/>
          <pc:sldMk cId="4093663180" sldId="1345"/>
        </pc:sldMkLst>
        <pc:spChg chg="mod">
          <ac:chgData name="Haag Marcel" userId="S::mhg@novatec-gmbh.de::ff7c8596-58a5-4c72-813b-ed9b24a82d1b" providerId="AD" clId="Web-{E554F8CD-2FB4-FD7A-4B00-A9625A0135AB}" dt="2021-11-05T18:38:24.646" v="1989" actId="1076"/>
          <ac:spMkLst>
            <pc:docMk/>
            <pc:sldMk cId="4093663180" sldId="1345"/>
            <ac:spMk id="9" creationId="{320FC88D-66EA-824E-A925-733C9F0FB53A}"/>
          </ac:spMkLst>
        </pc:spChg>
        <pc:picChg chg="add mod ord">
          <ac:chgData name="Haag Marcel" userId="S::mhg@novatec-gmbh.de::ff7c8596-58a5-4c72-813b-ed9b24a82d1b" providerId="AD" clId="Web-{E554F8CD-2FB4-FD7A-4B00-A9625A0135AB}" dt="2021-11-05T18:38:56.818" v="1996" actId="14100"/>
          <ac:picMkLst>
            <pc:docMk/>
            <pc:sldMk cId="4093663180" sldId="1345"/>
            <ac:picMk id="4" creationId="{63BD0EB3-463E-4D08-9193-F617F7946830}"/>
          </ac:picMkLst>
        </pc:picChg>
        <pc:picChg chg="add del mod">
          <ac:chgData name="Haag Marcel" userId="S::mhg@novatec-gmbh.de::ff7c8596-58a5-4c72-813b-ed9b24a82d1b" providerId="AD" clId="Web-{E554F8CD-2FB4-FD7A-4B00-A9625A0135AB}" dt="2021-11-05T18:45:19.391" v="2011"/>
          <ac:picMkLst>
            <pc:docMk/>
            <pc:sldMk cId="4093663180" sldId="1345"/>
            <ac:picMk id="5" creationId="{EB743623-8E93-411D-890C-1828093C5C7C}"/>
          </ac:picMkLst>
        </pc:picChg>
      </pc:sldChg>
    </pc:docChg>
  </pc:docChgLst>
  <pc:docChgLst>
    <pc:chgData name="Scholpp Roman" userId="S::rso@novatec-gmbh.de::11e490ca-f99b-479a-bc08-ec96e1f8988e" providerId="AD" clId="Web-{58447324-7BCE-2C81-94C3-C9DD24B76A27}"/>
    <pc:docChg chg="addSld modSld modSection">
      <pc:chgData name="Scholpp Roman" userId="S::rso@novatec-gmbh.de::11e490ca-f99b-479a-bc08-ec96e1f8988e" providerId="AD" clId="Web-{58447324-7BCE-2C81-94C3-C9DD24B76A27}" dt="2022-02-07T08:01:27.774" v="75" actId="1076"/>
      <pc:docMkLst>
        <pc:docMk/>
      </pc:docMkLst>
      <pc:sldChg chg="modSp">
        <pc:chgData name="Scholpp Roman" userId="S::rso@novatec-gmbh.de::11e490ca-f99b-479a-bc08-ec96e1f8988e" providerId="AD" clId="Web-{58447324-7BCE-2C81-94C3-C9DD24B76A27}" dt="2022-02-07T07:43:12.416" v="1" actId="14100"/>
        <pc:sldMkLst>
          <pc:docMk/>
          <pc:sldMk cId="2347405353" sldId="1359"/>
        </pc:sldMkLst>
        <pc:spChg chg="mod">
          <ac:chgData name="Scholpp Roman" userId="S::rso@novatec-gmbh.de::11e490ca-f99b-479a-bc08-ec96e1f8988e" providerId="AD" clId="Web-{58447324-7BCE-2C81-94C3-C9DD24B76A27}" dt="2022-02-07T07:43:12.416" v="1" actId="14100"/>
          <ac:spMkLst>
            <pc:docMk/>
            <pc:sldMk cId="2347405353" sldId="1359"/>
            <ac:spMk id="2" creationId="{BF1F6670-E1F1-4DBE-8E6E-693CBE66FEF7}"/>
          </ac:spMkLst>
        </pc:spChg>
        <pc:spChg chg="mod">
          <ac:chgData name="Scholpp Roman" userId="S::rso@novatec-gmbh.de::11e490ca-f99b-479a-bc08-ec96e1f8988e" providerId="AD" clId="Web-{58447324-7BCE-2C81-94C3-C9DD24B76A27}" dt="2022-02-07T07:42:53.806" v="0" actId="20577"/>
          <ac:spMkLst>
            <pc:docMk/>
            <pc:sldMk cId="2347405353" sldId="1359"/>
            <ac:spMk id="7" creationId="{12B89CAB-CAE8-F344-97F4-8F9D472B5894}"/>
          </ac:spMkLst>
        </pc:spChg>
      </pc:sldChg>
      <pc:sldChg chg="addSp delSp modSp new modNotes">
        <pc:chgData name="Scholpp Roman" userId="S::rso@novatec-gmbh.de::11e490ca-f99b-479a-bc08-ec96e1f8988e" providerId="AD" clId="Web-{58447324-7BCE-2C81-94C3-C9DD24B76A27}" dt="2022-02-07T08:01:27.774" v="75" actId="1076"/>
        <pc:sldMkLst>
          <pc:docMk/>
          <pc:sldMk cId="3121150281" sldId="1374"/>
        </pc:sldMkLst>
        <pc:spChg chg="del">
          <ac:chgData name="Scholpp Roman" userId="S::rso@novatec-gmbh.de::11e490ca-f99b-479a-bc08-ec96e1f8988e" providerId="AD" clId="Web-{58447324-7BCE-2C81-94C3-C9DD24B76A27}" dt="2022-02-07T07:47:42.127" v="3"/>
          <ac:spMkLst>
            <pc:docMk/>
            <pc:sldMk cId="3121150281" sldId="1374"/>
            <ac:spMk id="2" creationId="{5F68E45D-582C-44CA-8721-D8BBBDBA2BE0}"/>
          </ac:spMkLst>
        </pc:spChg>
        <pc:spChg chg="add mod">
          <ac:chgData name="Scholpp Roman" userId="S::rso@novatec-gmbh.de::11e490ca-f99b-479a-bc08-ec96e1f8988e" providerId="AD" clId="Web-{58447324-7BCE-2C81-94C3-C9DD24B76A27}" dt="2022-02-07T08:01:27.774" v="73" actId="1076"/>
          <ac:spMkLst>
            <pc:docMk/>
            <pc:sldMk cId="3121150281" sldId="1374"/>
            <ac:spMk id="6" creationId="{F3942A54-604A-4587-9173-3E0AFBBA9765}"/>
          </ac:spMkLst>
        </pc:spChg>
        <pc:spChg chg="add mod">
          <ac:chgData name="Scholpp Roman" userId="S::rso@novatec-gmbh.de::11e490ca-f99b-479a-bc08-ec96e1f8988e" providerId="AD" clId="Web-{58447324-7BCE-2C81-94C3-C9DD24B76A27}" dt="2022-02-07T08:01:27.774" v="74" actId="1076"/>
          <ac:spMkLst>
            <pc:docMk/>
            <pc:sldMk cId="3121150281" sldId="1374"/>
            <ac:spMk id="7" creationId="{A66AD5AD-D1CD-4BC2-B8C4-0461F7D1ECAF}"/>
          </ac:spMkLst>
        </pc:spChg>
        <pc:spChg chg="add mod">
          <ac:chgData name="Scholpp Roman" userId="S::rso@novatec-gmbh.de::11e490ca-f99b-479a-bc08-ec96e1f8988e" providerId="AD" clId="Web-{58447324-7BCE-2C81-94C3-C9DD24B76A27}" dt="2022-02-07T08:01:27.774" v="75" actId="1076"/>
          <ac:spMkLst>
            <pc:docMk/>
            <pc:sldMk cId="3121150281" sldId="1374"/>
            <ac:spMk id="8" creationId="{113C16CE-D42C-48A8-A72D-379EE2431084}"/>
          </ac:spMkLst>
        </pc:spChg>
        <pc:picChg chg="add mod ord">
          <ac:chgData name="Scholpp Roman" userId="S::rso@novatec-gmbh.de::11e490ca-f99b-479a-bc08-ec96e1f8988e" providerId="AD" clId="Web-{58447324-7BCE-2C81-94C3-C9DD24B76A27}" dt="2022-02-07T08:01:27.759" v="72" actId="1076"/>
          <ac:picMkLst>
            <pc:docMk/>
            <pc:sldMk cId="3121150281" sldId="1374"/>
            <ac:picMk id="5" creationId="{359691C3-F2E3-47AB-917C-6B603BE8B390}"/>
          </ac:picMkLst>
        </pc:picChg>
      </pc:sldChg>
    </pc:docChg>
  </pc:docChgLst>
  <pc:docChgLst>
    <pc:chgData name="Haag Marcel" userId="S::mhg@novatec-gmbh.de::ff7c8596-58a5-4c72-813b-ed9b24a82d1b" providerId="AD" clId="Web-{FBBF8554-8D34-2081-8DF0-E87BC4BB3A79}"/>
    <pc:docChg chg="modSld">
      <pc:chgData name="Haag Marcel" userId="S::mhg@novatec-gmbh.de::ff7c8596-58a5-4c72-813b-ed9b24a82d1b" providerId="AD" clId="Web-{FBBF8554-8D34-2081-8DF0-E87BC4BB3A79}" dt="2022-02-02T09:29:38.561" v="210" actId="14100"/>
      <pc:docMkLst>
        <pc:docMk/>
      </pc:docMkLst>
      <pc:sldChg chg="modSp">
        <pc:chgData name="Haag Marcel" userId="S::mhg@novatec-gmbh.de::ff7c8596-58a5-4c72-813b-ed9b24a82d1b" providerId="AD" clId="Web-{FBBF8554-8D34-2081-8DF0-E87BC4BB3A79}" dt="2022-02-02T09:29:38.561" v="210" actId="14100"/>
        <pc:sldMkLst>
          <pc:docMk/>
          <pc:sldMk cId="1105285838" sldId="1369"/>
        </pc:sldMkLst>
        <pc:spChg chg="mod">
          <ac:chgData name="Haag Marcel" userId="S::mhg@novatec-gmbh.de::ff7c8596-58a5-4c72-813b-ed9b24a82d1b" providerId="AD" clId="Web-{FBBF8554-8D34-2081-8DF0-E87BC4BB3A79}" dt="2022-02-02T09:29:38.561" v="210" actId="14100"/>
          <ac:spMkLst>
            <pc:docMk/>
            <pc:sldMk cId="1105285838" sldId="1369"/>
            <ac:spMk id="2" creationId="{38B6F1F3-4B88-4084-84F6-0A14F5124E66}"/>
          </ac:spMkLst>
        </pc:spChg>
        <pc:picChg chg="mod">
          <ac:chgData name="Haag Marcel" userId="S::mhg@novatec-gmbh.de::ff7c8596-58a5-4c72-813b-ed9b24a82d1b" providerId="AD" clId="Web-{FBBF8554-8D34-2081-8DF0-E87BC4BB3A79}" dt="2022-02-02T09:29:04.670" v="196" actId="1076"/>
          <ac:picMkLst>
            <pc:docMk/>
            <pc:sldMk cId="1105285838" sldId="1369"/>
            <ac:picMk id="8" creationId="{C9605A05-D7B9-4F9C-B5B6-AAE6C473FE54}"/>
          </ac:picMkLst>
        </pc:picChg>
      </pc:sldChg>
    </pc:docChg>
  </pc:docChgLst>
  <pc:docChgLst>
    <pc:chgData name="Scholpp Roman" userId="S::rso@novatec-gmbh.de::11e490ca-f99b-479a-bc08-ec96e1f8988e" providerId="AD" clId="Web-{93E26E69-4426-48F6-5DC2-1931EEE10FA8}"/>
    <pc:docChg chg="modSld">
      <pc:chgData name="Scholpp Roman" userId="S::rso@novatec-gmbh.de::11e490ca-f99b-479a-bc08-ec96e1f8988e" providerId="AD" clId="Web-{93E26E69-4426-48F6-5DC2-1931EEE10FA8}" dt="2022-01-10T18:14:54.814" v="67" actId="20577"/>
      <pc:docMkLst>
        <pc:docMk/>
      </pc:docMkLst>
      <pc:sldChg chg="modSp modNotes">
        <pc:chgData name="Scholpp Roman" userId="S::rso@novatec-gmbh.de::11e490ca-f99b-479a-bc08-ec96e1f8988e" providerId="AD" clId="Web-{93E26E69-4426-48F6-5DC2-1931EEE10FA8}" dt="2022-01-10T18:14:54.814" v="67" actId="20577"/>
        <pc:sldMkLst>
          <pc:docMk/>
          <pc:sldMk cId="1257520732" sldId="1360"/>
        </pc:sldMkLst>
        <pc:spChg chg="mod">
          <ac:chgData name="Scholpp Roman" userId="S::rso@novatec-gmbh.de::11e490ca-f99b-479a-bc08-ec96e1f8988e" providerId="AD" clId="Web-{93E26E69-4426-48F6-5DC2-1931EEE10FA8}" dt="2022-01-10T18:14:54.814" v="67" actId="20577"/>
          <ac:spMkLst>
            <pc:docMk/>
            <pc:sldMk cId="1257520732" sldId="1360"/>
            <ac:spMk id="7" creationId="{12B89CAB-CAE8-F344-97F4-8F9D472B5894}"/>
          </ac:spMkLst>
        </pc:spChg>
      </pc:sldChg>
      <pc:sldChg chg="modSp modNotes">
        <pc:chgData name="Scholpp Roman" userId="S::rso@novatec-gmbh.de::11e490ca-f99b-479a-bc08-ec96e1f8988e" providerId="AD" clId="Web-{93E26E69-4426-48F6-5DC2-1931EEE10FA8}" dt="2022-01-10T18:04:52.508" v="9"/>
        <pc:sldMkLst>
          <pc:docMk/>
          <pc:sldMk cId="3420771893" sldId="1361"/>
        </pc:sldMkLst>
        <pc:spChg chg="mod">
          <ac:chgData name="Scholpp Roman" userId="S::rso@novatec-gmbh.de::11e490ca-f99b-479a-bc08-ec96e1f8988e" providerId="AD" clId="Web-{93E26E69-4426-48F6-5DC2-1931EEE10FA8}" dt="2022-01-10T18:04:37.523" v="1" actId="20577"/>
          <ac:spMkLst>
            <pc:docMk/>
            <pc:sldMk cId="3420771893" sldId="1361"/>
            <ac:spMk id="7" creationId="{12B89CAB-CAE8-F344-97F4-8F9D472B5894}"/>
          </ac:spMkLst>
        </pc:spChg>
      </pc:sldChg>
    </pc:docChg>
  </pc:docChgLst>
  <pc:docChgLst>
    <pc:chgData name="Scholpp Roman" userId="S::rso@novatec-gmbh.de::11e490ca-f99b-479a-bc08-ec96e1f8988e" providerId="AD" clId="Web-{34872554-5410-24BE-5550-31154C615308}"/>
    <pc:docChg chg="modSld">
      <pc:chgData name="Scholpp Roman" userId="S::rso@novatec-gmbh.de::11e490ca-f99b-479a-bc08-ec96e1f8988e" providerId="AD" clId="Web-{34872554-5410-24BE-5550-31154C615308}" dt="2021-11-16T17:47:51.688" v="99" actId="14100"/>
      <pc:docMkLst>
        <pc:docMk/>
      </pc:docMkLst>
      <pc:sldChg chg="addSp delSp modSp">
        <pc:chgData name="Scholpp Roman" userId="S::rso@novatec-gmbh.de::11e490ca-f99b-479a-bc08-ec96e1f8988e" providerId="AD" clId="Web-{34872554-5410-24BE-5550-31154C615308}" dt="2021-11-16T17:47:51.688" v="99" actId="14100"/>
        <pc:sldMkLst>
          <pc:docMk/>
          <pc:sldMk cId="3748062911" sldId="1343"/>
        </pc:sldMkLst>
        <pc:spChg chg="add del mod">
          <ac:chgData name="Scholpp Roman" userId="S::rso@novatec-gmbh.de::11e490ca-f99b-479a-bc08-ec96e1f8988e" providerId="AD" clId="Web-{34872554-5410-24BE-5550-31154C615308}" dt="2021-11-16T09:20:28.847" v="18"/>
          <ac:spMkLst>
            <pc:docMk/>
            <pc:sldMk cId="3748062911" sldId="1343"/>
            <ac:spMk id="2" creationId="{4DDC7E8A-7BC0-4F28-B1AB-77AA565A7BCE}"/>
          </ac:spMkLst>
        </pc:spChg>
        <pc:spChg chg="add mod">
          <ac:chgData name="Scholpp Roman" userId="S::rso@novatec-gmbh.de::11e490ca-f99b-479a-bc08-ec96e1f8988e" providerId="AD" clId="Web-{34872554-5410-24BE-5550-31154C615308}" dt="2021-11-16T09:22:19.068" v="36" actId="1076"/>
          <ac:spMkLst>
            <pc:docMk/>
            <pc:sldMk cId="3748062911" sldId="1343"/>
            <ac:spMk id="3" creationId="{2BEE2678-89F7-45CB-948D-F9D8A0DB1C54}"/>
          </ac:spMkLst>
        </pc:spChg>
        <pc:spChg chg="mod">
          <ac:chgData name="Scholpp Roman" userId="S::rso@novatec-gmbh.de::11e490ca-f99b-479a-bc08-ec96e1f8988e" providerId="AD" clId="Web-{34872554-5410-24BE-5550-31154C615308}" dt="2021-11-16T09:13:42.229" v="4" actId="20577"/>
          <ac:spMkLst>
            <pc:docMk/>
            <pc:sldMk cId="3748062911" sldId="1343"/>
            <ac:spMk id="6" creationId="{16843511-2C40-044D-A84D-FE691ED30CE9}"/>
          </ac:spMkLst>
        </pc:spChg>
        <pc:spChg chg="mod">
          <ac:chgData name="Scholpp Roman" userId="S::rso@novatec-gmbh.de::11e490ca-f99b-479a-bc08-ec96e1f8988e" providerId="AD" clId="Web-{34872554-5410-24BE-5550-31154C615308}" dt="2021-11-16T09:22:14.443" v="35" actId="1076"/>
          <ac:spMkLst>
            <pc:docMk/>
            <pc:sldMk cId="3748062911" sldId="1343"/>
            <ac:spMk id="7" creationId="{12B89CAB-CAE8-F344-97F4-8F9D472B5894}"/>
          </ac:spMkLst>
        </pc:spChg>
        <pc:spChg chg="add del mod">
          <ac:chgData name="Scholpp Roman" userId="S::rso@novatec-gmbh.de::11e490ca-f99b-479a-bc08-ec96e1f8988e" providerId="AD" clId="Web-{34872554-5410-24BE-5550-31154C615308}" dt="2021-11-16T09:20:27.613" v="17"/>
          <ac:spMkLst>
            <pc:docMk/>
            <pc:sldMk cId="3748062911" sldId="1343"/>
            <ac:spMk id="8" creationId="{0905434E-5B10-4313-A0D0-40F9F1184DE2}"/>
          </ac:spMkLst>
        </pc:spChg>
        <pc:spChg chg="add mod">
          <ac:chgData name="Scholpp Roman" userId="S::rso@novatec-gmbh.de::11e490ca-f99b-479a-bc08-ec96e1f8988e" providerId="AD" clId="Web-{34872554-5410-24BE-5550-31154C615308}" dt="2021-11-16T09:25:34.963" v="55" actId="1076"/>
          <ac:spMkLst>
            <pc:docMk/>
            <pc:sldMk cId="3748062911" sldId="1343"/>
            <ac:spMk id="9" creationId="{878EDE6B-1C30-405D-9505-AD5A3BB20E1D}"/>
          </ac:spMkLst>
        </pc:spChg>
        <pc:spChg chg="add del mod">
          <ac:chgData name="Scholpp Roman" userId="S::rso@novatec-gmbh.de::11e490ca-f99b-479a-bc08-ec96e1f8988e" providerId="AD" clId="Web-{34872554-5410-24BE-5550-31154C615308}" dt="2021-11-16T09:25:18.619" v="53"/>
          <ac:spMkLst>
            <pc:docMk/>
            <pc:sldMk cId="3748062911" sldId="1343"/>
            <ac:spMk id="10" creationId="{8A5C6412-D0CF-4C9A-92E0-E3B4973B855A}"/>
          </ac:spMkLst>
        </pc:spChg>
        <pc:spChg chg="add mod">
          <ac:chgData name="Scholpp Roman" userId="S::rso@novatec-gmbh.de::11e490ca-f99b-479a-bc08-ec96e1f8988e" providerId="AD" clId="Web-{34872554-5410-24BE-5550-31154C615308}" dt="2021-11-16T09:25:21.994" v="54" actId="1076"/>
          <ac:spMkLst>
            <pc:docMk/>
            <pc:sldMk cId="3748062911" sldId="1343"/>
            <ac:spMk id="11" creationId="{DFB3E290-DE58-4246-A068-7AF2602A1444}"/>
          </ac:spMkLst>
        </pc:spChg>
        <pc:spChg chg="add mod">
          <ac:chgData name="Scholpp Roman" userId="S::rso@novatec-gmbh.de::11e490ca-f99b-479a-bc08-ec96e1f8988e" providerId="AD" clId="Web-{34872554-5410-24BE-5550-31154C615308}" dt="2021-11-16T17:47:51.688" v="99" actId="14100"/>
          <ac:spMkLst>
            <pc:docMk/>
            <pc:sldMk cId="3748062911" sldId="1343"/>
            <ac:spMk id="12" creationId="{74A0042E-4EF2-4D34-BC5B-8337A3EE5D36}"/>
          </ac:spMkLst>
        </pc:spChg>
        <pc:spChg chg="add mod">
          <ac:chgData name="Scholpp Roman" userId="S::rso@novatec-gmbh.de::11e490ca-f99b-479a-bc08-ec96e1f8988e" providerId="AD" clId="Web-{34872554-5410-24BE-5550-31154C615308}" dt="2021-11-16T09:31:03.626" v="93" actId="688"/>
          <ac:spMkLst>
            <pc:docMk/>
            <pc:sldMk cId="3748062911" sldId="1343"/>
            <ac:spMk id="13" creationId="{7E285E3F-65BD-485E-B8C9-0CF4679CD508}"/>
          </ac:spMkLst>
        </pc:spChg>
        <pc:spChg chg="add mod">
          <ac:chgData name="Scholpp Roman" userId="S::rso@novatec-gmbh.de::11e490ca-f99b-479a-bc08-ec96e1f8988e" providerId="AD" clId="Web-{34872554-5410-24BE-5550-31154C615308}" dt="2021-11-16T09:28:42.498" v="68" actId="1076"/>
          <ac:spMkLst>
            <pc:docMk/>
            <pc:sldMk cId="3748062911" sldId="1343"/>
            <ac:spMk id="14" creationId="{F8CAFDA8-B305-41B7-A920-13972534BAC7}"/>
          </ac:spMkLst>
        </pc:spChg>
        <pc:spChg chg="add mod">
          <ac:chgData name="Scholpp Roman" userId="S::rso@novatec-gmbh.de::11e490ca-f99b-479a-bc08-ec96e1f8988e" providerId="AD" clId="Web-{34872554-5410-24BE-5550-31154C615308}" dt="2021-11-16T09:28:51.983" v="72" actId="1076"/>
          <ac:spMkLst>
            <pc:docMk/>
            <pc:sldMk cId="3748062911" sldId="1343"/>
            <ac:spMk id="15" creationId="{D7EC74E5-DBFE-4E10-BC76-F92C8777B503}"/>
          </ac:spMkLst>
        </pc:spChg>
        <pc:spChg chg="add mod">
          <ac:chgData name="Scholpp Roman" userId="S::rso@novatec-gmbh.de::11e490ca-f99b-479a-bc08-ec96e1f8988e" providerId="AD" clId="Web-{34872554-5410-24BE-5550-31154C615308}" dt="2021-11-16T09:29:20.139" v="78" actId="1076"/>
          <ac:spMkLst>
            <pc:docMk/>
            <pc:sldMk cId="3748062911" sldId="1343"/>
            <ac:spMk id="16" creationId="{3AF3AAEE-4EE6-4E04-A037-B01C98915CBC}"/>
          </ac:spMkLst>
        </pc:spChg>
        <pc:spChg chg="add del">
          <ac:chgData name="Scholpp Roman" userId="S::rso@novatec-gmbh.de::11e490ca-f99b-479a-bc08-ec96e1f8988e" providerId="AD" clId="Web-{34872554-5410-24BE-5550-31154C615308}" dt="2021-11-16T09:29:17.889" v="77"/>
          <ac:spMkLst>
            <pc:docMk/>
            <pc:sldMk cId="3748062911" sldId="1343"/>
            <ac:spMk id="17" creationId="{C0CC6A38-64F3-409A-9AE6-32B4697E2FAE}"/>
          </ac:spMkLst>
        </pc:spChg>
        <pc:spChg chg="add mod">
          <ac:chgData name="Scholpp Roman" userId="S::rso@novatec-gmbh.de::11e490ca-f99b-479a-bc08-ec96e1f8988e" providerId="AD" clId="Web-{34872554-5410-24BE-5550-31154C615308}" dt="2021-11-16T09:29:24.311" v="80" actId="1076"/>
          <ac:spMkLst>
            <pc:docMk/>
            <pc:sldMk cId="3748062911" sldId="1343"/>
            <ac:spMk id="18" creationId="{7D8970E8-777F-4011-98E0-E22A162BF21F}"/>
          </ac:spMkLst>
        </pc:spChg>
        <pc:spChg chg="add mod">
          <ac:chgData name="Scholpp Roman" userId="S::rso@novatec-gmbh.de::11e490ca-f99b-479a-bc08-ec96e1f8988e" providerId="AD" clId="Web-{34872554-5410-24BE-5550-31154C615308}" dt="2021-11-16T09:29:41.093" v="85" actId="1076"/>
          <ac:spMkLst>
            <pc:docMk/>
            <pc:sldMk cId="3748062911" sldId="1343"/>
            <ac:spMk id="19" creationId="{07435856-E3F8-46F8-9B0D-FFABA5D3BEB5}"/>
          </ac:spMkLst>
        </pc:spChg>
        <pc:spChg chg="add mod">
          <ac:chgData name="Scholpp Roman" userId="S::rso@novatec-gmbh.de::11e490ca-f99b-479a-bc08-ec96e1f8988e" providerId="AD" clId="Web-{34872554-5410-24BE-5550-31154C615308}" dt="2021-11-16T09:29:48.452" v="87" actId="1076"/>
          <ac:spMkLst>
            <pc:docMk/>
            <pc:sldMk cId="3748062911" sldId="1343"/>
            <ac:spMk id="20" creationId="{D51635F4-C068-4EBB-B758-FE75C8B5D6F6}"/>
          </ac:spMkLst>
        </pc:spChg>
        <pc:spChg chg="add mod">
          <ac:chgData name="Scholpp Roman" userId="S::rso@novatec-gmbh.de::11e490ca-f99b-479a-bc08-ec96e1f8988e" providerId="AD" clId="Web-{34872554-5410-24BE-5550-31154C615308}" dt="2021-11-16T09:31:09.017" v="95" actId="1076"/>
          <ac:spMkLst>
            <pc:docMk/>
            <pc:sldMk cId="3748062911" sldId="1343"/>
            <ac:spMk id="21" creationId="{7F290B4B-11EF-4E1F-AEB6-F85E0864C050}"/>
          </ac:spMkLst>
        </pc:spChg>
        <pc:cxnChg chg="add del mod">
          <ac:chgData name="Scholpp Roman" userId="S::rso@novatec-gmbh.de::11e490ca-f99b-479a-bc08-ec96e1f8988e" providerId="AD" clId="Web-{34872554-5410-24BE-5550-31154C615308}" dt="2021-11-16T09:23:45.976" v="43"/>
          <ac:cxnSpMkLst>
            <pc:docMk/>
            <pc:sldMk cId="3748062911" sldId="1343"/>
            <ac:cxnSpMk id="4" creationId="{E6FB57D5-F2FB-48CB-B4E4-3143314F28E6}"/>
          </ac:cxnSpMkLst>
        </pc:cxnChg>
      </pc:sldChg>
    </pc:docChg>
  </pc:docChgLst>
  <pc:docChgLst>
    <pc:chgData name="Haag Marcel" userId="S::mhg@novatec-gmbh.de::ff7c8596-58a5-4c72-813b-ed9b24a82d1b" providerId="AD" clId="Web-{E8A9008C-C002-127B-386B-317F11AEEC16}"/>
    <pc:docChg chg="addSld delSld modSld sldOrd modSection">
      <pc:chgData name="Haag Marcel" userId="S::mhg@novatec-gmbh.de::ff7c8596-58a5-4c72-813b-ed9b24a82d1b" providerId="AD" clId="Web-{E8A9008C-C002-127B-386B-317F11AEEC16}" dt="2022-02-06T01:04:58.983" v="3700"/>
      <pc:docMkLst>
        <pc:docMk/>
      </pc:docMkLst>
      <pc:sldChg chg="addSp delSp modSp">
        <pc:chgData name="Haag Marcel" userId="S::mhg@novatec-gmbh.de::ff7c8596-58a5-4c72-813b-ed9b24a82d1b" providerId="AD" clId="Web-{E8A9008C-C002-127B-386B-317F11AEEC16}" dt="2022-02-05T22:50:10.345" v="2115" actId="1076"/>
        <pc:sldMkLst>
          <pc:docMk/>
          <pc:sldMk cId="462667774" sldId="553"/>
        </pc:sldMkLst>
        <pc:spChg chg="add del">
          <ac:chgData name="Haag Marcel" userId="S::mhg@novatec-gmbh.de::ff7c8596-58a5-4c72-813b-ed9b24a82d1b" providerId="AD" clId="Web-{E8A9008C-C002-127B-386B-317F11AEEC16}" dt="2022-02-05T22:49:35.453" v="2106"/>
          <ac:spMkLst>
            <pc:docMk/>
            <pc:sldMk cId="462667774" sldId="553"/>
            <ac:spMk id="2" creationId="{3AAFBF06-58E6-4A21-9B24-560877809B14}"/>
          </ac:spMkLst>
        </pc:spChg>
        <pc:spChg chg="mod">
          <ac:chgData name="Haag Marcel" userId="S::mhg@novatec-gmbh.de::ff7c8596-58a5-4c72-813b-ed9b24a82d1b" providerId="AD" clId="Web-{E8A9008C-C002-127B-386B-317F11AEEC16}" dt="2022-02-05T22:50:10.345" v="2115" actId="1076"/>
          <ac:spMkLst>
            <pc:docMk/>
            <pc:sldMk cId="462667774" sldId="553"/>
            <ac:spMk id="6" creationId="{D79AFBF1-9FF7-3D4C-9AAA-241BF057F199}"/>
          </ac:spMkLst>
        </pc:spChg>
        <pc:spChg chg="del">
          <ac:chgData name="Haag Marcel" userId="S::mhg@novatec-gmbh.de::ff7c8596-58a5-4c72-813b-ed9b24a82d1b" providerId="AD" clId="Web-{E8A9008C-C002-127B-386B-317F11AEEC16}" dt="2022-02-05T22:49:57.797" v="2111"/>
          <ac:spMkLst>
            <pc:docMk/>
            <pc:sldMk cId="462667774" sldId="553"/>
            <ac:spMk id="273" creationId="{BA9B2840-ACEA-A442-A1A5-0A38269A3915}"/>
          </ac:spMkLst>
        </pc:spChg>
      </pc:sldChg>
      <pc:sldChg chg="addSp delSp modSp ord modNotes">
        <pc:chgData name="Haag Marcel" userId="S::mhg@novatec-gmbh.de::ff7c8596-58a5-4c72-813b-ed9b24a82d1b" providerId="AD" clId="Web-{E8A9008C-C002-127B-386B-317F11AEEC16}" dt="2022-02-05T23:10:09.356" v="2207"/>
        <pc:sldMkLst>
          <pc:docMk/>
          <pc:sldMk cId="2707609083" sldId="575"/>
        </pc:sldMkLst>
        <pc:spChg chg="add del">
          <ac:chgData name="Haag Marcel" userId="S::mhg@novatec-gmbh.de::ff7c8596-58a5-4c72-813b-ed9b24a82d1b" providerId="AD" clId="Web-{E8A9008C-C002-127B-386B-317F11AEEC16}" dt="2022-02-05T19:30:17.335" v="40"/>
          <ac:spMkLst>
            <pc:docMk/>
            <pc:sldMk cId="2707609083" sldId="575"/>
            <ac:spMk id="3" creationId="{251975CA-AAA5-49F4-B9CF-127D20ED6FD6}"/>
          </ac:spMkLst>
        </pc:spChg>
        <pc:spChg chg="mod">
          <ac:chgData name="Haag Marcel" userId="S::mhg@novatec-gmbh.de::ff7c8596-58a5-4c72-813b-ed9b24a82d1b" providerId="AD" clId="Web-{E8A9008C-C002-127B-386B-317F11AEEC16}" dt="2022-02-05T23:07:37.364" v="2178" actId="20577"/>
          <ac:spMkLst>
            <pc:docMk/>
            <pc:sldMk cId="2707609083" sldId="575"/>
            <ac:spMk id="6" creationId="{16843511-2C40-044D-A84D-FE691ED30CE9}"/>
          </ac:spMkLst>
        </pc:spChg>
        <pc:spChg chg="add del">
          <ac:chgData name="Haag Marcel" userId="S::mhg@novatec-gmbh.de::ff7c8596-58a5-4c72-813b-ed9b24a82d1b" providerId="AD" clId="Web-{E8A9008C-C002-127B-386B-317F11AEEC16}" dt="2022-02-05T19:30:17.335" v="39"/>
          <ac:spMkLst>
            <pc:docMk/>
            <pc:sldMk cId="2707609083" sldId="575"/>
            <ac:spMk id="8" creationId="{04189D5B-48FC-4577-90AA-335A1B417235}"/>
          </ac:spMkLst>
        </pc:spChg>
        <pc:spChg chg="add del">
          <ac:chgData name="Haag Marcel" userId="S::mhg@novatec-gmbh.de::ff7c8596-58a5-4c72-813b-ed9b24a82d1b" providerId="AD" clId="Web-{E8A9008C-C002-127B-386B-317F11AEEC16}" dt="2022-02-05T19:30:17.335" v="38"/>
          <ac:spMkLst>
            <pc:docMk/>
            <pc:sldMk cId="2707609083" sldId="575"/>
            <ac:spMk id="19" creationId="{7D622938-FD88-4057-BBE5-B692DAF17B4A}"/>
          </ac:spMkLst>
        </pc:spChg>
        <pc:graphicFrameChg chg="mod modGraphic">
          <ac:chgData name="Haag Marcel" userId="S::mhg@novatec-gmbh.de::ff7c8596-58a5-4c72-813b-ed9b24a82d1b" providerId="AD" clId="Web-{E8A9008C-C002-127B-386B-317F11AEEC16}" dt="2022-02-05T23:10:00.231" v="2206"/>
          <ac:graphicFrameMkLst>
            <pc:docMk/>
            <pc:sldMk cId="2707609083" sldId="575"/>
            <ac:graphicFrameMk id="4" creationId="{184E88CE-B454-4445-A85F-944663C0B750}"/>
          </ac:graphicFrameMkLst>
        </pc:graphicFrameChg>
        <pc:graphicFrameChg chg="add del">
          <ac:chgData name="Haag Marcel" userId="S::mhg@novatec-gmbh.de::ff7c8596-58a5-4c72-813b-ed9b24a82d1b" providerId="AD" clId="Web-{E8A9008C-C002-127B-386B-317F11AEEC16}" dt="2022-02-05T19:30:17.320" v="37"/>
          <ac:graphicFrameMkLst>
            <pc:docMk/>
            <pc:sldMk cId="2707609083" sldId="575"/>
            <ac:graphicFrameMk id="11" creationId="{2B79F2A9-1BD1-449B-89FA-DF72704FDB78}"/>
          </ac:graphicFrameMkLst>
        </pc:graphicFrameChg>
        <pc:graphicFrameChg chg="add del">
          <ac:chgData name="Haag Marcel" userId="S::mhg@novatec-gmbh.de::ff7c8596-58a5-4c72-813b-ed9b24a82d1b" providerId="AD" clId="Web-{E8A9008C-C002-127B-386B-317F11AEEC16}" dt="2022-02-05T19:30:49.570" v="76"/>
          <ac:graphicFrameMkLst>
            <pc:docMk/>
            <pc:sldMk cId="2707609083" sldId="575"/>
            <ac:graphicFrameMk id="46" creationId="{2955BD71-5D74-47D9-BA61-B9AFD1B00CED}"/>
          </ac:graphicFrameMkLst>
        </pc:graphicFrameChg>
        <pc:picChg chg="add del">
          <ac:chgData name="Haag Marcel" userId="S::mhg@novatec-gmbh.de::ff7c8596-58a5-4c72-813b-ed9b24a82d1b" providerId="AD" clId="Web-{E8A9008C-C002-127B-386B-317F11AEEC16}" dt="2022-02-05T19:30:17.320" v="36"/>
          <ac:picMkLst>
            <pc:docMk/>
            <pc:sldMk cId="2707609083" sldId="575"/>
            <ac:picMk id="21" creationId="{ABC93A3D-A3C2-4AE2-B776-A87E470F8AFE}"/>
          </ac:picMkLst>
        </pc:picChg>
        <pc:picChg chg="add del">
          <ac:chgData name="Haag Marcel" userId="S::mhg@novatec-gmbh.de::ff7c8596-58a5-4c72-813b-ed9b24a82d1b" providerId="AD" clId="Web-{E8A9008C-C002-127B-386B-317F11AEEC16}" dt="2022-02-05T19:30:17.320" v="35"/>
          <ac:picMkLst>
            <pc:docMk/>
            <pc:sldMk cId="2707609083" sldId="575"/>
            <ac:picMk id="22" creationId="{C05E53ED-6FD3-4B96-8248-A5B64183FA5F}"/>
          </ac:picMkLst>
        </pc:picChg>
        <pc:picChg chg="add del">
          <ac:chgData name="Haag Marcel" userId="S::mhg@novatec-gmbh.de::ff7c8596-58a5-4c72-813b-ed9b24a82d1b" providerId="AD" clId="Web-{E8A9008C-C002-127B-386B-317F11AEEC16}" dt="2022-02-05T19:30:17.320" v="34"/>
          <ac:picMkLst>
            <pc:docMk/>
            <pc:sldMk cId="2707609083" sldId="575"/>
            <ac:picMk id="23" creationId="{D3222346-0FEE-4779-B47E-A04044FFC10A}"/>
          </ac:picMkLst>
        </pc:picChg>
        <pc:picChg chg="add del">
          <ac:chgData name="Haag Marcel" userId="S::mhg@novatec-gmbh.de::ff7c8596-58a5-4c72-813b-ed9b24a82d1b" providerId="AD" clId="Web-{E8A9008C-C002-127B-386B-317F11AEEC16}" dt="2022-02-05T19:30:17.320" v="33"/>
          <ac:picMkLst>
            <pc:docMk/>
            <pc:sldMk cId="2707609083" sldId="575"/>
            <ac:picMk id="24" creationId="{81C74E30-7646-4960-829D-5B5921596C43}"/>
          </ac:picMkLst>
        </pc:picChg>
        <pc:picChg chg="add del">
          <ac:chgData name="Haag Marcel" userId="S::mhg@novatec-gmbh.de::ff7c8596-58a5-4c72-813b-ed9b24a82d1b" providerId="AD" clId="Web-{E8A9008C-C002-127B-386B-317F11AEEC16}" dt="2022-02-05T19:30:17.320" v="32"/>
          <ac:picMkLst>
            <pc:docMk/>
            <pc:sldMk cId="2707609083" sldId="575"/>
            <ac:picMk id="25" creationId="{6064148E-7CEA-4B69-8CDE-F186C45EEF32}"/>
          </ac:picMkLst>
        </pc:picChg>
        <pc:picChg chg="add del">
          <ac:chgData name="Haag Marcel" userId="S::mhg@novatec-gmbh.de::ff7c8596-58a5-4c72-813b-ed9b24a82d1b" providerId="AD" clId="Web-{E8A9008C-C002-127B-386B-317F11AEEC16}" dt="2022-02-05T19:30:17.320" v="31"/>
          <ac:picMkLst>
            <pc:docMk/>
            <pc:sldMk cId="2707609083" sldId="575"/>
            <ac:picMk id="26" creationId="{C0400082-FEED-457F-A9E8-988EB2548F5D}"/>
          </ac:picMkLst>
        </pc:picChg>
        <pc:picChg chg="add del">
          <ac:chgData name="Haag Marcel" userId="S::mhg@novatec-gmbh.de::ff7c8596-58a5-4c72-813b-ed9b24a82d1b" providerId="AD" clId="Web-{E8A9008C-C002-127B-386B-317F11AEEC16}" dt="2022-02-05T19:30:17.320" v="30"/>
          <ac:picMkLst>
            <pc:docMk/>
            <pc:sldMk cId="2707609083" sldId="575"/>
            <ac:picMk id="27" creationId="{550544DC-79CB-4D7F-B40A-4DE1CCD29396}"/>
          </ac:picMkLst>
        </pc:picChg>
        <pc:picChg chg="add del">
          <ac:chgData name="Haag Marcel" userId="S::mhg@novatec-gmbh.de::ff7c8596-58a5-4c72-813b-ed9b24a82d1b" providerId="AD" clId="Web-{E8A9008C-C002-127B-386B-317F11AEEC16}" dt="2022-02-05T19:30:17.320" v="29"/>
          <ac:picMkLst>
            <pc:docMk/>
            <pc:sldMk cId="2707609083" sldId="575"/>
            <ac:picMk id="28" creationId="{796788BC-019C-4BCE-9BFE-7214D46CC043}"/>
          </ac:picMkLst>
        </pc:picChg>
        <pc:picChg chg="add del">
          <ac:chgData name="Haag Marcel" userId="S::mhg@novatec-gmbh.de::ff7c8596-58a5-4c72-813b-ed9b24a82d1b" providerId="AD" clId="Web-{E8A9008C-C002-127B-386B-317F11AEEC16}" dt="2022-02-05T19:30:25.789" v="56"/>
          <ac:picMkLst>
            <pc:docMk/>
            <pc:sldMk cId="2707609083" sldId="575"/>
            <ac:picMk id="29" creationId="{DE4CEE05-918F-44C5-A352-CEC2E6C38787}"/>
          </ac:picMkLst>
        </pc:picChg>
        <pc:picChg chg="add del">
          <ac:chgData name="Haag Marcel" userId="S::mhg@novatec-gmbh.de::ff7c8596-58a5-4c72-813b-ed9b24a82d1b" providerId="AD" clId="Web-{E8A9008C-C002-127B-386B-317F11AEEC16}" dt="2022-02-05T19:30:25.789" v="55"/>
          <ac:picMkLst>
            <pc:docMk/>
            <pc:sldMk cId="2707609083" sldId="575"/>
            <ac:picMk id="30" creationId="{59F7B747-CC45-4376-B0C0-B311EA83D64A}"/>
          </ac:picMkLst>
        </pc:picChg>
        <pc:picChg chg="add del">
          <ac:chgData name="Haag Marcel" userId="S::mhg@novatec-gmbh.de::ff7c8596-58a5-4c72-813b-ed9b24a82d1b" providerId="AD" clId="Web-{E8A9008C-C002-127B-386B-317F11AEEC16}" dt="2022-02-05T19:30:25.789" v="54"/>
          <ac:picMkLst>
            <pc:docMk/>
            <pc:sldMk cId="2707609083" sldId="575"/>
            <ac:picMk id="31" creationId="{3C555523-B921-4400-A5DD-E6497755C8B7}"/>
          </ac:picMkLst>
        </pc:picChg>
        <pc:picChg chg="add del">
          <ac:chgData name="Haag Marcel" userId="S::mhg@novatec-gmbh.de::ff7c8596-58a5-4c72-813b-ed9b24a82d1b" providerId="AD" clId="Web-{E8A9008C-C002-127B-386B-317F11AEEC16}" dt="2022-02-05T19:30:25.789" v="53"/>
          <ac:picMkLst>
            <pc:docMk/>
            <pc:sldMk cId="2707609083" sldId="575"/>
            <ac:picMk id="32" creationId="{C54E0FE8-8220-475B-B777-A6EA91419AF4}"/>
          </ac:picMkLst>
        </pc:picChg>
        <pc:picChg chg="add del">
          <ac:chgData name="Haag Marcel" userId="S::mhg@novatec-gmbh.de::ff7c8596-58a5-4c72-813b-ed9b24a82d1b" providerId="AD" clId="Web-{E8A9008C-C002-127B-386B-317F11AEEC16}" dt="2022-02-05T19:30:25.789" v="52"/>
          <ac:picMkLst>
            <pc:docMk/>
            <pc:sldMk cId="2707609083" sldId="575"/>
            <ac:picMk id="33" creationId="{0C123F85-FDE3-4115-9EF3-66FCE94298B2}"/>
          </ac:picMkLst>
        </pc:picChg>
        <pc:picChg chg="add del">
          <ac:chgData name="Haag Marcel" userId="S::mhg@novatec-gmbh.de::ff7c8596-58a5-4c72-813b-ed9b24a82d1b" providerId="AD" clId="Web-{E8A9008C-C002-127B-386B-317F11AEEC16}" dt="2022-02-05T19:30:25.789" v="51"/>
          <ac:picMkLst>
            <pc:docMk/>
            <pc:sldMk cId="2707609083" sldId="575"/>
            <ac:picMk id="34" creationId="{B8839129-494B-43E1-BDBC-29BB84C8E16A}"/>
          </ac:picMkLst>
        </pc:picChg>
        <pc:picChg chg="add del">
          <ac:chgData name="Haag Marcel" userId="S::mhg@novatec-gmbh.de::ff7c8596-58a5-4c72-813b-ed9b24a82d1b" providerId="AD" clId="Web-{E8A9008C-C002-127B-386B-317F11AEEC16}" dt="2022-02-05T19:30:25.789" v="50"/>
          <ac:picMkLst>
            <pc:docMk/>
            <pc:sldMk cId="2707609083" sldId="575"/>
            <ac:picMk id="35" creationId="{4B11E7A7-10A9-47A4-88D2-6D85057EABE0}"/>
          </ac:picMkLst>
        </pc:picChg>
        <pc:picChg chg="add del">
          <ac:chgData name="Haag Marcel" userId="S::mhg@novatec-gmbh.de::ff7c8596-58a5-4c72-813b-ed9b24a82d1b" providerId="AD" clId="Web-{E8A9008C-C002-127B-386B-317F11AEEC16}" dt="2022-02-05T19:30:25.789" v="49"/>
          <ac:picMkLst>
            <pc:docMk/>
            <pc:sldMk cId="2707609083" sldId="575"/>
            <ac:picMk id="36" creationId="{5ACEB0BF-0751-451D-B5A6-8BF9C5CF629C}"/>
          </ac:picMkLst>
        </pc:picChg>
        <pc:picChg chg="add del">
          <ac:chgData name="Haag Marcel" userId="S::mhg@novatec-gmbh.de::ff7c8596-58a5-4c72-813b-ed9b24a82d1b" providerId="AD" clId="Web-{E8A9008C-C002-127B-386B-317F11AEEC16}" dt="2022-02-05T19:30:32.898" v="72"/>
          <ac:picMkLst>
            <pc:docMk/>
            <pc:sldMk cId="2707609083" sldId="575"/>
            <ac:picMk id="37" creationId="{F683159D-E74D-40B3-BC47-049E0B808591}"/>
          </ac:picMkLst>
        </pc:picChg>
        <pc:picChg chg="add del">
          <ac:chgData name="Haag Marcel" userId="S::mhg@novatec-gmbh.de::ff7c8596-58a5-4c72-813b-ed9b24a82d1b" providerId="AD" clId="Web-{E8A9008C-C002-127B-386B-317F11AEEC16}" dt="2022-02-05T19:30:32.898" v="71"/>
          <ac:picMkLst>
            <pc:docMk/>
            <pc:sldMk cId="2707609083" sldId="575"/>
            <ac:picMk id="38" creationId="{97233F1A-4B49-4C2D-9273-519AEE785842}"/>
          </ac:picMkLst>
        </pc:picChg>
        <pc:picChg chg="add del">
          <ac:chgData name="Haag Marcel" userId="S::mhg@novatec-gmbh.de::ff7c8596-58a5-4c72-813b-ed9b24a82d1b" providerId="AD" clId="Web-{E8A9008C-C002-127B-386B-317F11AEEC16}" dt="2022-02-05T19:30:32.898" v="70"/>
          <ac:picMkLst>
            <pc:docMk/>
            <pc:sldMk cId="2707609083" sldId="575"/>
            <ac:picMk id="39" creationId="{B0758E6A-08A3-496F-BD90-0599AE873F0B}"/>
          </ac:picMkLst>
        </pc:picChg>
        <pc:picChg chg="add del">
          <ac:chgData name="Haag Marcel" userId="S::mhg@novatec-gmbh.de::ff7c8596-58a5-4c72-813b-ed9b24a82d1b" providerId="AD" clId="Web-{E8A9008C-C002-127B-386B-317F11AEEC16}" dt="2022-02-05T19:30:32.898" v="69"/>
          <ac:picMkLst>
            <pc:docMk/>
            <pc:sldMk cId="2707609083" sldId="575"/>
            <ac:picMk id="40" creationId="{45F1DBB3-B86D-461D-A586-9AD2FD48C5D1}"/>
          </ac:picMkLst>
        </pc:picChg>
        <pc:picChg chg="add del">
          <ac:chgData name="Haag Marcel" userId="S::mhg@novatec-gmbh.de::ff7c8596-58a5-4c72-813b-ed9b24a82d1b" providerId="AD" clId="Web-{E8A9008C-C002-127B-386B-317F11AEEC16}" dt="2022-02-05T19:30:32.898" v="68"/>
          <ac:picMkLst>
            <pc:docMk/>
            <pc:sldMk cId="2707609083" sldId="575"/>
            <ac:picMk id="41" creationId="{533110DC-6434-4426-883C-B219BA92BF38}"/>
          </ac:picMkLst>
        </pc:picChg>
        <pc:picChg chg="add del">
          <ac:chgData name="Haag Marcel" userId="S::mhg@novatec-gmbh.de::ff7c8596-58a5-4c72-813b-ed9b24a82d1b" providerId="AD" clId="Web-{E8A9008C-C002-127B-386B-317F11AEEC16}" dt="2022-02-05T19:30:32.898" v="67"/>
          <ac:picMkLst>
            <pc:docMk/>
            <pc:sldMk cId="2707609083" sldId="575"/>
            <ac:picMk id="42" creationId="{612A6547-3BED-4EE4-9AE9-4C2844ADE742}"/>
          </ac:picMkLst>
        </pc:picChg>
        <pc:picChg chg="add del">
          <ac:chgData name="Haag Marcel" userId="S::mhg@novatec-gmbh.de::ff7c8596-58a5-4c72-813b-ed9b24a82d1b" providerId="AD" clId="Web-{E8A9008C-C002-127B-386B-317F11AEEC16}" dt="2022-02-05T19:30:32.898" v="66"/>
          <ac:picMkLst>
            <pc:docMk/>
            <pc:sldMk cId="2707609083" sldId="575"/>
            <ac:picMk id="43" creationId="{DF426B60-BC16-4390-A497-4FB2ADEE3577}"/>
          </ac:picMkLst>
        </pc:picChg>
        <pc:picChg chg="add del">
          <ac:chgData name="Haag Marcel" userId="S::mhg@novatec-gmbh.de::ff7c8596-58a5-4c72-813b-ed9b24a82d1b" providerId="AD" clId="Web-{E8A9008C-C002-127B-386B-317F11AEEC16}" dt="2022-02-05T19:30:32.898" v="65"/>
          <ac:picMkLst>
            <pc:docMk/>
            <pc:sldMk cId="2707609083" sldId="575"/>
            <ac:picMk id="44" creationId="{99CAF1F8-AF50-496E-B367-20BE75F49E04}"/>
          </ac:picMkLst>
        </pc:picChg>
      </pc:sldChg>
      <pc:sldChg chg="delSp">
        <pc:chgData name="Haag Marcel" userId="S::mhg@novatec-gmbh.de::ff7c8596-58a5-4c72-813b-ed9b24a82d1b" providerId="AD" clId="Web-{E8A9008C-C002-127B-386B-317F11AEEC16}" dt="2022-02-05T22:41:59.860" v="1988"/>
        <pc:sldMkLst>
          <pc:docMk/>
          <pc:sldMk cId="2819441534" sldId="1326"/>
        </pc:sldMkLst>
        <pc:spChg chg="del">
          <ac:chgData name="Haag Marcel" userId="S::mhg@novatec-gmbh.de::ff7c8596-58a5-4c72-813b-ed9b24a82d1b" providerId="AD" clId="Web-{E8A9008C-C002-127B-386B-317F11AEEC16}" dt="2022-02-05T22:41:59.860" v="1988"/>
          <ac:spMkLst>
            <pc:docMk/>
            <pc:sldMk cId="2819441534" sldId="1326"/>
            <ac:spMk id="9" creationId="{320FC88D-66EA-824E-A925-733C9F0FB53A}"/>
          </ac:spMkLst>
        </pc:spChg>
      </pc:sldChg>
      <pc:sldChg chg="addSp delSp modSp del mod modClrScheme delAnim modCm chgLayout modNotes">
        <pc:chgData name="Haag Marcel" userId="S::mhg@novatec-gmbh.de::ff7c8596-58a5-4c72-813b-ed9b24a82d1b" providerId="AD" clId="Web-{E8A9008C-C002-127B-386B-317F11AEEC16}" dt="2022-02-05T23:09:15.386" v="2194"/>
        <pc:sldMkLst>
          <pc:docMk/>
          <pc:sldMk cId="1274771616" sldId="1328"/>
        </pc:sldMkLst>
        <pc:spChg chg="del mod">
          <ac:chgData name="Haag Marcel" userId="S::mhg@novatec-gmbh.de::ff7c8596-58a5-4c72-813b-ed9b24a82d1b" providerId="AD" clId="Web-{E8A9008C-C002-127B-386B-317F11AEEC16}" dt="2022-02-05T19:36:26.378" v="260"/>
          <ac:spMkLst>
            <pc:docMk/>
            <pc:sldMk cId="1274771616" sldId="1328"/>
            <ac:spMk id="2" creationId="{72AD9235-B9F4-42D7-B008-D54834F4867C}"/>
          </ac:spMkLst>
        </pc:spChg>
        <pc:spChg chg="add del mod ord">
          <ac:chgData name="Haag Marcel" userId="S::mhg@novatec-gmbh.de::ff7c8596-58a5-4c72-813b-ed9b24a82d1b" providerId="AD" clId="Web-{E8A9008C-C002-127B-386B-317F11AEEC16}" dt="2022-02-05T19:29:51.913" v="7"/>
          <ac:spMkLst>
            <pc:docMk/>
            <pc:sldMk cId="1274771616" sldId="1328"/>
            <ac:spMk id="3" creationId="{E8D158B5-F8CE-489F-A0CF-C23C428EB702}"/>
          </ac:spMkLst>
        </pc:spChg>
        <pc:spChg chg="mod ord">
          <ac:chgData name="Haag Marcel" userId="S::mhg@novatec-gmbh.de::ff7c8596-58a5-4c72-813b-ed9b24a82d1b" providerId="AD" clId="Web-{E8A9008C-C002-127B-386B-317F11AEEC16}" dt="2022-02-05T19:29:18.584" v="1"/>
          <ac:spMkLst>
            <pc:docMk/>
            <pc:sldMk cId="1274771616" sldId="1328"/>
            <ac:spMk id="5" creationId="{701A6C9A-F5D2-AF41-8DB6-EE953681EF9E}"/>
          </ac:spMkLst>
        </pc:spChg>
        <pc:spChg chg="mod ord">
          <ac:chgData name="Haag Marcel" userId="S::mhg@novatec-gmbh.de::ff7c8596-58a5-4c72-813b-ed9b24a82d1b" providerId="AD" clId="Web-{E8A9008C-C002-127B-386B-317F11AEEC16}" dt="2022-02-05T19:36:19.909" v="259" actId="20577"/>
          <ac:spMkLst>
            <pc:docMk/>
            <pc:sldMk cId="1274771616" sldId="1328"/>
            <ac:spMk id="6" creationId="{16843511-2C40-044D-A84D-FE691ED30CE9}"/>
          </ac:spMkLst>
        </pc:spChg>
        <pc:spChg chg="del mod ord">
          <ac:chgData name="Haag Marcel" userId="S::mhg@novatec-gmbh.de::ff7c8596-58a5-4c72-813b-ed9b24a82d1b" providerId="AD" clId="Web-{E8A9008C-C002-127B-386B-317F11AEEC16}" dt="2022-02-05T19:32:53.573" v="109"/>
          <ac:spMkLst>
            <pc:docMk/>
            <pc:sldMk cId="1274771616" sldId="1328"/>
            <ac:spMk id="7" creationId="{12B89CAB-CAE8-F344-97F4-8F9D472B5894}"/>
          </ac:spMkLst>
        </pc:spChg>
        <pc:spChg chg="del">
          <ac:chgData name="Haag Marcel" userId="S::mhg@novatec-gmbh.de::ff7c8596-58a5-4c72-813b-ed9b24a82d1b" providerId="AD" clId="Web-{E8A9008C-C002-127B-386B-317F11AEEC16}" dt="2022-02-05T19:30:01.491" v="11"/>
          <ac:spMkLst>
            <pc:docMk/>
            <pc:sldMk cId="1274771616" sldId="1328"/>
            <ac:spMk id="9" creationId="{F260CAC4-5B24-4DFE-B6DF-666FA6640E13}"/>
          </ac:spMkLst>
        </pc:spChg>
        <pc:spChg chg="add del mod">
          <ac:chgData name="Haag Marcel" userId="S::mhg@novatec-gmbh.de::ff7c8596-58a5-4c72-813b-ed9b24a82d1b" providerId="AD" clId="Web-{E8A9008C-C002-127B-386B-317F11AEEC16}" dt="2022-02-05T19:31:58.431" v="82"/>
          <ac:spMkLst>
            <pc:docMk/>
            <pc:sldMk cId="1274771616" sldId="1328"/>
            <ac:spMk id="10" creationId="{50189C6C-9C64-4B13-841B-3EA178A322E3}"/>
          </ac:spMkLst>
        </pc:spChg>
        <pc:spChg chg="add del mod">
          <ac:chgData name="Haag Marcel" userId="S::mhg@novatec-gmbh.de::ff7c8596-58a5-4c72-813b-ed9b24a82d1b" providerId="AD" clId="Web-{E8A9008C-C002-127B-386B-317F11AEEC16}" dt="2022-02-05T19:30:03.132" v="12"/>
          <ac:spMkLst>
            <pc:docMk/>
            <pc:sldMk cId="1274771616" sldId="1328"/>
            <ac:spMk id="11" creationId="{4BFD03E3-A239-49D7-B098-A5816701541E}"/>
          </ac:spMkLst>
        </pc:spChg>
        <pc:spChg chg="add del mod">
          <ac:chgData name="Haag Marcel" userId="S::mhg@novatec-gmbh.de::ff7c8596-58a5-4c72-813b-ed9b24a82d1b" providerId="AD" clId="Web-{E8A9008C-C002-127B-386B-317F11AEEC16}" dt="2022-02-05T19:32:59.136" v="110"/>
          <ac:spMkLst>
            <pc:docMk/>
            <pc:sldMk cId="1274771616" sldId="1328"/>
            <ac:spMk id="15" creationId="{5DDDCFAA-9A39-46F3-A279-B4CC8FB32C18}"/>
          </ac:spMkLst>
        </pc:spChg>
        <pc:graphicFrameChg chg="add mod modGraphic">
          <ac:chgData name="Haag Marcel" userId="S::mhg@novatec-gmbh.de::ff7c8596-58a5-4c72-813b-ed9b24a82d1b" providerId="AD" clId="Web-{E8A9008C-C002-127B-386B-317F11AEEC16}" dt="2022-02-05T22:51:19.112" v="2141"/>
          <ac:graphicFrameMkLst>
            <pc:docMk/>
            <pc:sldMk cId="1274771616" sldId="1328"/>
            <ac:graphicFrameMk id="13" creationId="{AE354198-C515-47A2-81A9-36927B5E02FE}"/>
          </ac:graphicFrameMkLst>
        </pc:graphicFrameChg>
      </pc:sldChg>
      <pc:sldChg chg="addSp delSp modSp ord modNotes">
        <pc:chgData name="Haag Marcel" userId="S::mhg@novatec-gmbh.de::ff7c8596-58a5-4c72-813b-ed9b24a82d1b" providerId="AD" clId="Web-{E8A9008C-C002-127B-386B-317F11AEEC16}" dt="2022-02-05T22:15:06.239" v="1580"/>
        <pc:sldMkLst>
          <pc:docMk/>
          <pc:sldMk cId="1148819524" sldId="1329"/>
        </pc:sldMkLst>
        <pc:spChg chg="add mod">
          <ac:chgData name="Haag Marcel" userId="S::mhg@novatec-gmbh.de::ff7c8596-58a5-4c72-813b-ed9b24a82d1b" providerId="AD" clId="Web-{E8A9008C-C002-127B-386B-317F11AEEC16}" dt="2022-02-05T21:05:16.892" v="1138" actId="1076"/>
          <ac:spMkLst>
            <pc:docMk/>
            <pc:sldMk cId="1148819524" sldId="1329"/>
            <ac:spMk id="17" creationId="{6C8AB8DE-2334-42F0-9112-92A119DC589A}"/>
          </ac:spMkLst>
        </pc:spChg>
        <pc:spChg chg="mod">
          <ac:chgData name="Haag Marcel" userId="S::mhg@novatec-gmbh.de::ff7c8596-58a5-4c72-813b-ed9b24a82d1b" providerId="AD" clId="Web-{E8A9008C-C002-127B-386B-317F11AEEC16}" dt="2022-02-05T20:57:29.913" v="1096" actId="1076"/>
          <ac:spMkLst>
            <pc:docMk/>
            <pc:sldMk cId="1148819524" sldId="1329"/>
            <ac:spMk id="32" creationId="{60010FFB-514E-4A11-8AD0-46A930253305}"/>
          </ac:spMkLst>
        </pc:spChg>
        <pc:grpChg chg="add">
          <ac:chgData name="Haag Marcel" userId="S::mhg@novatec-gmbh.de::ff7c8596-58a5-4c72-813b-ed9b24a82d1b" providerId="AD" clId="Web-{E8A9008C-C002-127B-386B-317F11AEEC16}" dt="2022-02-05T21:23:10.848" v="1210"/>
          <ac:grpSpMkLst>
            <pc:docMk/>
            <pc:sldMk cId="1148819524" sldId="1329"/>
            <ac:grpSpMk id="4" creationId="{A42FE652-FC68-4ADA-8946-238C130F3706}"/>
          </ac:grpSpMkLst>
        </pc:grpChg>
        <pc:picChg chg="add del mod">
          <ac:chgData name="Haag Marcel" userId="S::mhg@novatec-gmbh.de::ff7c8596-58a5-4c72-813b-ed9b24a82d1b" providerId="AD" clId="Web-{E8A9008C-C002-127B-386B-317F11AEEC16}" dt="2022-02-05T21:04:40.188" v="1129"/>
          <ac:picMkLst>
            <pc:docMk/>
            <pc:sldMk cId="1148819524" sldId="1329"/>
            <ac:picMk id="2" creationId="{5EA1DCE3-69CA-4A92-A9CA-C40655722082}"/>
          </ac:picMkLst>
        </pc:picChg>
        <pc:picChg chg="add mod">
          <ac:chgData name="Haag Marcel" userId="S::mhg@novatec-gmbh.de::ff7c8596-58a5-4c72-813b-ed9b24a82d1b" providerId="AD" clId="Web-{E8A9008C-C002-127B-386B-317F11AEEC16}" dt="2022-02-05T21:05:03.048" v="1137" actId="1076"/>
          <ac:picMkLst>
            <pc:docMk/>
            <pc:sldMk cId="1148819524" sldId="1329"/>
            <ac:picMk id="3" creationId="{F58D4B0E-E509-4231-A4BE-7A6E245E9F50}"/>
          </ac:picMkLst>
        </pc:picChg>
        <pc:picChg chg="add mod">
          <ac:chgData name="Haag Marcel" userId="S::mhg@novatec-gmbh.de::ff7c8596-58a5-4c72-813b-ed9b24a82d1b" providerId="AD" clId="Web-{E8A9008C-C002-127B-386B-317F11AEEC16}" dt="2022-02-05T20:57:34.648" v="1099" actId="1076"/>
          <ac:picMkLst>
            <pc:docMk/>
            <pc:sldMk cId="1148819524" sldId="1329"/>
            <ac:picMk id="16" creationId="{F1328C84-A3AE-4CFC-8DBD-FCC452A95F27}"/>
          </ac:picMkLst>
        </pc:picChg>
        <pc:picChg chg="mod">
          <ac:chgData name="Haag Marcel" userId="S::mhg@novatec-gmbh.de::ff7c8596-58a5-4c72-813b-ed9b24a82d1b" providerId="AD" clId="Web-{E8A9008C-C002-127B-386B-317F11AEEC16}" dt="2022-02-05T20:57:29.913" v="1095" actId="1076"/>
          <ac:picMkLst>
            <pc:docMk/>
            <pc:sldMk cId="1148819524" sldId="1329"/>
            <ac:picMk id="29" creationId="{5DB3EC07-C5A1-41D5-B016-BD9047721145}"/>
          </ac:picMkLst>
        </pc:picChg>
      </pc:sldChg>
      <pc:sldChg chg="modNotes">
        <pc:chgData name="Haag Marcel" userId="S::mhg@novatec-gmbh.de::ff7c8596-58a5-4c72-813b-ed9b24a82d1b" providerId="AD" clId="Web-{E8A9008C-C002-127B-386B-317F11AEEC16}" dt="2022-02-05T20:23:25.417" v="919"/>
        <pc:sldMkLst>
          <pc:docMk/>
          <pc:sldMk cId="2858749682" sldId="1330"/>
        </pc:sldMkLst>
      </pc:sldChg>
      <pc:sldChg chg="modNotes">
        <pc:chgData name="Haag Marcel" userId="S::mhg@novatec-gmbh.de::ff7c8596-58a5-4c72-813b-ed9b24a82d1b" providerId="AD" clId="Web-{E8A9008C-C002-127B-386B-317F11AEEC16}" dt="2022-02-05T23:56:54.050" v="2345"/>
        <pc:sldMkLst>
          <pc:docMk/>
          <pc:sldMk cId="3460575548" sldId="1331"/>
        </pc:sldMkLst>
      </pc:sldChg>
      <pc:sldChg chg="modNotes">
        <pc:chgData name="Haag Marcel" userId="S::mhg@novatec-gmbh.de::ff7c8596-58a5-4c72-813b-ed9b24a82d1b" providerId="AD" clId="Web-{E8A9008C-C002-127B-386B-317F11AEEC16}" dt="2022-02-05T22:15:35.755" v="1613"/>
        <pc:sldMkLst>
          <pc:docMk/>
          <pc:sldMk cId="259740952" sldId="1332"/>
        </pc:sldMkLst>
      </pc:sldChg>
      <pc:sldChg chg="modNotes">
        <pc:chgData name="Haag Marcel" userId="S::mhg@novatec-gmbh.de::ff7c8596-58a5-4c72-813b-ed9b24a82d1b" providerId="AD" clId="Web-{E8A9008C-C002-127B-386B-317F11AEEC16}" dt="2022-02-05T23:10:15.997" v="2213"/>
        <pc:sldMkLst>
          <pc:docMk/>
          <pc:sldMk cId="1989806751" sldId="1335"/>
        </pc:sldMkLst>
      </pc:sldChg>
      <pc:sldChg chg="modCm">
        <pc:chgData name="Haag Marcel" userId="S::mhg@novatec-gmbh.de::ff7c8596-58a5-4c72-813b-ed9b24a82d1b" providerId="AD" clId="Web-{E8A9008C-C002-127B-386B-317F11AEEC16}" dt="2022-02-05T20:27:08.938" v="934"/>
        <pc:sldMkLst>
          <pc:docMk/>
          <pc:sldMk cId="3051687224" sldId="1336"/>
        </pc:sldMkLst>
      </pc:sldChg>
      <pc:sldChg chg="modSp modCm modNotes">
        <pc:chgData name="Haag Marcel" userId="S::mhg@novatec-gmbh.de::ff7c8596-58a5-4c72-813b-ed9b24a82d1b" providerId="AD" clId="Web-{E8A9008C-C002-127B-386B-317F11AEEC16}" dt="2022-02-05T23:32:00.671" v="2317"/>
        <pc:sldMkLst>
          <pc:docMk/>
          <pc:sldMk cId="3943673657" sldId="1337"/>
        </pc:sldMkLst>
        <pc:spChg chg="mod">
          <ac:chgData name="Haag Marcel" userId="S::mhg@novatec-gmbh.de::ff7c8596-58a5-4c72-813b-ed9b24a82d1b" providerId="AD" clId="Web-{E8A9008C-C002-127B-386B-317F11AEEC16}" dt="2022-02-05T23:21:28.407" v="2214" actId="20577"/>
          <ac:spMkLst>
            <pc:docMk/>
            <pc:sldMk cId="3943673657" sldId="1337"/>
            <ac:spMk id="7" creationId="{12B89CAB-CAE8-F344-97F4-8F9D472B5894}"/>
          </ac:spMkLst>
        </pc:spChg>
      </pc:sldChg>
      <pc:sldChg chg="modCm">
        <pc:chgData name="Haag Marcel" userId="S::mhg@novatec-gmbh.de::ff7c8596-58a5-4c72-813b-ed9b24a82d1b" providerId="AD" clId="Web-{E8A9008C-C002-127B-386B-317F11AEEC16}" dt="2022-02-05T20:27:25.632" v="936"/>
        <pc:sldMkLst>
          <pc:docMk/>
          <pc:sldMk cId="1573035020" sldId="1338"/>
        </pc:sldMkLst>
      </pc:sldChg>
      <pc:sldChg chg="modSp">
        <pc:chgData name="Haag Marcel" userId="S::mhg@novatec-gmbh.de::ff7c8596-58a5-4c72-813b-ed9b24a82d1b" providerId="AD" clId="Web-{E8A9008C-C002-127B-386B-317F11AEEC16}" dt="2022-02-05T20:28:05.898" v="941" actId="14100"/>
        <pc:sldMkLst>
          <pc:docMk/>
          <pc:sldMk cId="3748062911" sldId="1343"/>
        </pc:sldMkLst>
        <pc:spChg chg="mod">
          <ac:chgData name="Haag Marcel" userId="S::mhg@novatec-gmbh.de::ff7c8596-58a5-4c72-813b-ed9b24a82d1b" providerId="AD" clId="Web-{E8A9008C-C002-127B-386B-317F11AEEC16}" dt="2022-02-05T20:28:05.898" v="941" actId="14100"/>
          <ac:spMkLst>
            <pc:docMk/>
            <pc:sldMk cId="3748062911" sldId="1343"/>
            <ac:spMk id="8" creationId="{2AD3900D-2CB0-4A6C-9C10-105A2860D1DB}"/>
          </ac:spMkLst>
        </pc:spChg>
      </pc:sldChg>
      <pc:sldChg chg="modCm modNotes">
        <pc:chgData name="Haag Marcel" userId="S::mhg@novatec-gmbh.de::ff7c8596-58a5-4c72-813b-ed9b24a82d1b" providerId="AD" clId="Web-{E8A9008C-C002-127B-386B-317F11AEEC16}" dt="2022-02-06T00:21:17.993" v="2939"/>
        <pc:sldMkLst>
          <pc:docMk/>
          <pc:sldMk cId="2342794514" sldId="1344"/>
        </pc:sldMkLst>
      </pc:sldChg>
      <pc:sldChg chg="modNotes">
        <pc:chgData name="Haag Marcel" userId="S::mhg@novatec-gmbh.de::ff7c8596-58a5-4c72-813b-ed9b24a82d1b" providerId="AD" clId="Web-{E8A9008C-C002-127B-386B-317F11AEEC16}" dt="2022-02-06T00:05:32.404" v="2564"/>
        <pc:sldMkLst>
          <pc:docMk/>
          <pc:sldMk cId="4093663180" sldId="1345"/>
        </pc:sldMkLst>
      </pc:sldChg>
      <pc:sldChg chg="modSp modNotes">
        <pc:chgData name="Haag Marcel" userId="S::mhg@novatec-gmbh.de::ff7c8596-58a5-4c72-813b-ed9b24a82d1b" providerId="AD" clId="Web-{E8A9008C-C002-127B-386B-317F11AEEC16}" dt="2022-02-06T00:20:02.568" v="2914"/>
        <pc:sldMkLst>
          <pc:docMk/>
          <pc:sldMk cId="305465506" sldId="1347"/>
        </pc:sldMkLst>
        <pc:spChg chg="mod">
          <ac:chgData name="Haag Marcel" userId="S::mhg@novatec-gmbh.de::ff7c8596-58a5-4c72-813b-ed9b24a82d1b" providerId="AD" clId="Web-{E8A9008C-C002-127B-386B-317F11AEEC16}" dt="2022-02-06T00:10:53.845" v="2664" actId="20577"/>
          <ac:spMkLst>
            <pc:docMk/>
            <pc:sldMk cId="305465506" sldId="1347"/>
            <ac:spMk id="3" creationId="{53C4D2CF-FE99-442C-A0C1-4096969BAD29}"/>
          </ac:spMkLst>
        </pc:spChg>
      </pc:sldChg>
      <pc:sldChg chg="modCm modNotes">
        <pc:chgData name="Haag Marcel" userId="S::mhg@novatec-gmbh.de::ff7c8596-58a5-4c72-813b-ed9b24a82d1b" providerId="AD" clId="Web-{E8A9008C-C002-127B-386B-317F11AEEC16}" dt="2022-02-06T00:08:53.461" v="2661"/>
        <pc:sldMkLst>
          <pc:docMk/>
          <pc:sldMk cId="2737430670" sldId="1349"/>
        </pc:sldMkLst>
      </pc:sldChg>
      <pc:sldChg chg="modSp modNotes">
        <pc:chgData name="Haag Marcel" userId="S::mhg@novatec-gmbh.de::ff7c8596-58a5-4c72-813b-ed9b24a82d1b" providerId="AD" clId="Web-{E8A9008C-C002-127B-386B-317F11AEEC16}" dt="2022-02-06T00:58:04.109" v="3695" actId="20577"/>
        <pc:sldMkLst>
          <pc:docMk/>
          <pc:sldMk cId="2275743460" sldId="1350"/>
        </pc:sldMkLst>
        <pc:spChg chg="mod">
          <ac:chgData name="Haag Marcel" userId="S::mhg@novatec-gmbh.de::ff7c8596-58a5-4c72-813b-ed9b24a82d1b" providerId="AD" clId="Web-{E8A9008C-C002-127B-386B-317F11AEEC16}" dt="2022-02-06T00:58:04.109" v="3695" actId="20577"/>
          <ac:spMkLst>
            <pc:docMk/>
            <pc:sldMk cId="2275743460" sldId="1350"/>
            <ac:spMk id="7" creationId="{12B89CAB-CAE8-F344-97F4-8F9D472B5894}"/>
          </ac:spMkLst>
        </pc:spChg>
      </pc:sldChg>
      <pc:sldChg chg="modCm modNotes">
        <pc:chgData name="Haag Marcel" userId="S::mhg@novatec-gmbh.de::ff7c8596-58a5-4c72-813b-ed9b24a82d1b" providerId="AD" clId="Web-{E8A9008C-C002-127B-386B-317F11AEEC16}" dt="2022-02-06T00:16:24.174" v="2774"/>
        <pc:sldMkLst>
          <pc:docMk/>
          <pc:sldMk cId="2771990970" sldId="1351"/>
        </pc:sldMkLst>
      </pc:sldChg>
      <pc:sldChg chg="modNotes">
        <pc:chgData name="Haag Marcel" userId="S::mhg@novatec-gmbh.de::ff7c8596-58a5-4c72-813b-ed9b24a82d1b" providerId="AD" clId="Web-{E8A9008C-C002-127B-386B-317F11AEEC16}" dt="2022-02-06T00:17:39.229" v="2806"/>
        <pc:sldMkLst>
          <pc:docMk/>
          <pc:sldMk cId="1758218462" sldId="1353"/>
        </pc:sldMkLst>
      </pc:sldChg>
      <pc:sldChg chg="modNotes">
        <pc:chgData name="Haag Marcel" userId="S::mhg@novatec-gmbh.de::ff7c8596-58a5-4c72-813b-ed9b24a82d1b" providerId="AD" clId="Web-{E8A9008C-C002-127B-386B-317F11AEEC16}" dt="2022-02-06T00:21:35.807" v="2948"/>
        <pc:sldMkLst>
          <pc:docMk/>
          <pc:sldMk cId="386973529" sldId="1354"/>
        </pc:sldMkLst>
      </pc:sldChg>
      <pc:sldChg chg="modNotes">
        <pc:chgData name="Haag Marcel" userId="S::mhg@novatec-gmbh.de::ff7c8596-58a5-4c72-813b-ed9b24a82d1b" providerId="AD" clId="Web-{E8A9008C-C002-127B-386B-317F11AEEC16}" dt="2022-02-06T00:50:27.023" v="3656"/>
        <pc:sldMkLst>
          <pc:docMk/>
          <pc:sldMk cId="2757281570" sldId="1355"/>
        </pc:sldMkLst>
      </pc:sldChg>
      <pc:sldChg chg="modNotes">
        <pc:chgData name="Haag Marcel" userId="S::mhg@novatec-gmbh.de::ff7c8596-58a5-4c72-813b-ed9b24a82d1b" providerId="AD" clId="Web-{E8A9008C-C002-127B-386B-317F11AEEC16}" dt="2022-02-06T00:50:39.024" v="3660"/>
        <pc:sldMkLst>
          <pc:docMk/>
          <pc:sldMk cId="4063118326" sldId="1356"/>
        </pc:sldMkLst>
      </pc:sldChg>
      <pc:sldChg chg="delSp modSp modCm modNotes">
        <pc:chgData name="Haag Marcel" userId="S::mhg@novatec-gmbh.de::ff7c8596-58a5-4c72-813b-ed9b24a82d1b" providerId="AD" clId="Web-{E8A9008C-C002-127B-386B-317F11AEEC16}" dt="2022-02-06T00:49:49.599" v="3648"/>
        <pc:sldMkLst>
          <pc:docMk/>
          <pc:sldMk cId="1200219131" sldId="1357"/>
        </pc:sldMkLst>
        <pc:spChg chg="del mod topLvl">
          <ac:chgData name="Haag Marcel" userId="S::mhg@novatec-gmbh.de::ff7c8596-58a5-4c72-813b-ed9b24a82d1b" providerId="AD" clId="Web-{E8A9008C-C002-127B-386B-317F11AEEC16}" dt="2022-02-06T00:35:45.535" v="3265"/>
          <ac:spMkLst>
            <pc:docMk/>
            <pc:sldMk cId="1200219131" sldId="1357"/>
            <ac:spMk id="6" creationId="{97D338EC-4D83-4386-B5FF-6F5D622EB619}"/>
          </ac:spMkLst>
        </pc:spChg>
        <pc:spChg chg="del topLvl">
          <ac:chgData name="Haag Marcel" userId="S::mhg@novatec-gmbh.de::ff7c8596-58a5-4c72-813b-ed9b24a82d1b" providerId="AD" clId="Web-{E8A9008C-C002-127B-386B-317F11AEEC16}" dt="2022-02-06T00:35:40.379" v="3262"/>
          <ac:spMkLst>
            <pc:docMk/>
            <pc:sldMk cId="1200219131" sldId="1357"/>
            <ac:spMk id="43" creationId="{C555596D-7227-470A-B3AD-C9EFD446C82A}"/>
          </ac:spMkLst>
        </pc:spChg>
        <pc:spChg chg="del topLvl">
          <ac:chgData name="Haag Marcel" userId="S::mhg@novatec-gmbh.de::ff7c8596-58a5-4c72-813b-ed9b24a82d1b" providerId="AD" clId="Web-{E8A9008C-C002-127B-386B-317F11AEEC16}" dt="2022-02-06T00:35:35.160" v="3260"/>
          <ac:spMkLst>
            <pc:docMk/>
            <pc:sldMk cId="1200219131" sldId="1357"/>
            <ac:spMk id="44" creationId="{DF5ED8EA-43BD-492A-A65C-7BD6ED67E67F}"/>
          </ac:spMkLst>
        </pc:spChg>
        <pc:spChg chg="del topLvl">
          <ac:chgData name="Haag Marcel" userId="S::mhg@novatec-gmbh.de::ff7c8596-58a5-4c72-813b-ed9b24a82d1b" providerId="AD" clId="Web-{E8A9008C-C002-127B-386B-317F11AEEC16}" dt="2022-02-06T00:35:36.629" v="3261"/>
          <ac:spMkLst>
            <pc:docMk/>
            <pc:sldMk cId="1200219131" sldId="1357"/>
            <ac:spMk id="45" creationId="{BBE8B885-E25E-4554-AC1D-EB2641BE15FE}"/>
          </ac:spMkLst>
        </pc:spChg>
        <pc:spChg chg="del topLvl">
          <ac:chgData name="Haag Marcel" userId="S::mhg@novatec-gmbh.de::ff7c8596-58a5-4c72-813b-ed9b24a82d1b" providerId="AD" clId="Web-{E8A9008C-C002-127B-386B-317F11AEEC16}" dt="2022-02-06T00:35:41.269" v="3263"/>
          <ac:spMkLst>
            <pc:docMk/>
            <pc:sldMk cId="1200219131" sldId="1357"/>
            <ac:spMk id="46" creationId="{36A7A784-FEE3-496F-8A6D-DAE363DA10FA}"/>
          </ac:spMkLst>
        </pc:spChg>
        <pc:spChg chg="del topLvl">
          <ac:chgData name="Haag Marcel" userId="S::mhg@novatec-gmbh.de::ff7c8596-58a5-4c72-813b-ed9b24a82d1b" providerId="AD" clId="Web-{E8A9008C-C002-127B-386B-317F11AEEC16}" dt="2022-02-06T00:35:46.520" v="3266"/>
          <ac:spMkLst>
            <pc:docMk/>
            <pc:sldMk cId="1200219131" sldId="1357"/>
            <ac:spMk id="49" creationId="{311D1F02-D732-4849-9B84-E32928445EEF}"/>
          </ac:spMkLst>
        </pc:spChg>
        <pc:grpChg chg="del">
          <ac:chgData name="Haag Marcel" userId="S::mhg@novatec-gmbh.de::ff7c8596-58a5-4c72-813b-ed9b24a82d1b" providerId="AD" clId="Web-{E8A9008C-C002-127B-386B-317F11AEEC16}" dt="2022-02-06T00:35:40.379" v="3262"/>
          <ac:grpSpMkLst>
            <pc:docMk/>
            <pc:sldMk cId="1200219131" sldId="1357"/>
            <ac:grpSpMk id="2" creationId="{E2F040B7-4ABB-464B-B9A7-DB3567FDDF84}"/>
          </ac:grpSpMkLst>
        </pc:grpChg>
        <pc:grpChg chg="del">
          <ac:chgData name="Haag Marcel" userId="S::mhg@novatec-gmbh.de::ff7c8596-58a5-4c72-813b-ed9b24a82d1b" providerId="AD" clId="Web-{E8A9008C-C002-127B-386B-317F11AEEC16}" dt="2022-02-06T00:35:35.160" v="3260"/>
          <ac:grpSpMkLst>
            <pc:docMk/>
            <pc:sldMk cId="1200219131" sldId="1357"/>
            <ac:grpSpMk id="3" creationId="{C06062A7-4603-454E-A969-A60443D48C73}"/>
          </ac:grpSpMkLst>
        </pc:grpChg>
        <pc:grpChg chg="del">
          <ac:chgData name="Haag Marcel" userId="S::mhg@novatec-gmbh.de::ff7c8596-58a5-4c72-813b-ed9b24a82d1b" providerId="AD" clId="Web-{E8A9008C-C002-127B-386B-317F11AEEC16}" dt="2022-02-06T00:35:45.535" v="3265"/>
          <ac:grpSpMkLst>
            <pc:docMk/>
            <pc:sldMk cId="1200219131" sldId="1357"/>
            <ac:grpSpMk id="7" creationId="{6FCD1717-2E0D-4BC1-84D8-CFC04D85AF57}"/>
          </ac:grpSpMkLst>
        </pc:grpChg>
      </pc:sldChg>
      <pc:sldChg chg="modSp modNotes">
        <pc:chgData name="Haag Marcel" userId="S::mhg@novatec-gmbh.de::ff7c8596-58a5-4c72-813b-ed9b24a82d1b" providerId="AD" clId="Web-{E8A9008C-C002-127B-386B-317F11AEEC16}" dt="2022-02-06T00:45:03.798" v="3579"/>
        <pc:sldMkLst>
          <pc:docMk/>
          <pc:sldMk cId="2368607534" sldId="1358"/>
        </pc:sldMkLst>
        <pc:spChg chg="mod">
          <ac:chgData name="Haag Marcel" userId="S::mhg@novatec-gmbh.de::ff7c8596-58a5-4c72-813b-ed9b24a82d1b" providerId="AD" clId="Web-{E8A9008C-C002-127B-386B-317F11AEEC16}" dt="2022-02-06T00:43:11.637" v="3499" actId="20577"/>
          <ac:spMkLst>
            <pc:docMk/>
            <pc:sldMk cId="2368607534" sldId="1358"/>
            <ac:spMk id="3" creationId="{53C4D2CF-FE99-442C-A0C1-4096969BAD29}"/>
          </ac:spMkLst>
        </pc:spChg>
      </pc:sldChg>
      <pc:sldChg chg="ord modNotes">
        <pc:chgData name="Haag Marcel" userId="S::mhg@novatec-gmbh.de::ff7c8596-58a5-4c72-813b-ed9b24a82d1b" providerId="AD" clId="Web-{E8A9008C-C002-127B-386B-317F11AEEC16}" dt="2022-02-06T01:04:58.983" v="3700"/>
        <pc:sldMkLst>
          <pc:docMk/>
          <pc:sldMk cId="298686193" sldId="1368"/>
        </pc:sldMkLst>
      </pc:sldChg>
      <pc:sldChg chg="delSp modSp ord modNotes">
        <pc:chgData name="Haag Marcel" userId="S::mhg@novatec-gmbh.de::ff7c8596-58a5-4c72-813b-ed9b24a82d1b" providerId="AD" clId="Web-{E8A9008C-C002-127B-386B-317F11AEEC16}" dt="2022-02-06T01:04:50.155" v="3697"/>
        <pc:sldMkLst>
          <pc:docMk/>
          <pc:sldMk cId="1105285838" sldId="1369"/>
        </pc:sldMkLst>
        <pc:spChg chg="mod">
          <ac:chgData name="Haag Marcel" userId="S::mhg@novatec-gmbh.de::ff7c8596-58a5-4c72-813b-ed9b24a82d1b" providerId="AD" clId="Web-{E8A9008C-C002-127B-386B-317F11AEEC16}" dt="2022-02-05T22:42:49.283" v="1995" actId="20577"/>
          <ac:spMkLst>
            <pc:docMk/>
            <pc:sldMk cId="1105285838" sldId="1369"/>
            <ac:spMk id="2" creationId="{38B6F1F3-4B88-4084-84F6-0A14F5124E66}"/>
          </ac:spMkLst>
        </pc:spChg>
        <pc:spChg chg="del">
          <ac:chgData name="Haag Marcel" userId="S::mhg@novatec-gmbh.de::ff7c8596-58a5-4c72-813b-ed9b24a82d1b" providerId="AD" clId="Web-{E8A9008C-C002-127B-386B-317F11AEEC16}" dt="2022-02-05T22:38:03.619" v="1946"/>
          <ac:spMkLst>
            <pc:docMk/>
            <pc:sldMk cId="1105285838" sldId="1369"/>
            <ac:spMk id="3" creationId="{F175F557-19C2-4757-B838-CEF07D7C8C5F}"/>
          </ac:spMkLst>
        </pc:spChg>
        <pc:spChg chg="mod">
          <ac:chgData name="Haag Marcel" userId="S::mhg@novatec-gmbh.de::ff7c8596-58a5-4c72-813b-ed9b24a82d1b" providerId="AD" clId="Web-{E8A9008C-C002-127B-386B-317F11AEEC16}" dt="2022-02-05T22:44:11.707" v="2010" actId="20577"/>
          <ac:spMkLst>
            <pc:docMk/>
            <pc:sldMk cId="1105285838" sldId="1369"/>
            <ac:spMk id="6" creationId="{16843511-2C40-044D-A84D-FE691ED30CE9}"/>
          </ac:spMkLst>
        </pc:spChg>
        <pc:picChg chg="del">
          <ac:chgData name="Haag Marcel" userId="S::mhg@novatec-gmbh.de::ff7c8596-58a5-4c72-813b-ed9b24a82d1b" providerId="AD" clId="Web-{E8A9008C-C002-127B-386B-317F11AEEC16}" dt="2022-02-05T22:38:00.979" v="1945"/>
          <ac:picMkLst>
            <pc:docMk/>
            <pc:sldMk cId="1105285838" sldId="1369"/>
            <ac:picMk id="8" creationId="{C9605A05-D7B9-4F9C-B5B6-AAE6C473FE54}"/>
          </ac:picMkLst>
        </pc:picChg>
      </pc:sldChg>
      <pc:sldChg chg="add ord replId modNotes">
        <pc:chgData name="Haag Marcel" userId="S::mhg@novatec-gmbh.de::ff7c8596-58a5-4c72-813b-ed9b24a82d1b" providerId="AD" clId="Web-{E8A9008C-C002-127B-386B-317F11AEEC16}" dt="2022-02-06T01:04:54.061" v="3699"/>
        <pc:sldMkLst>
          <pc:docMk/>
          <pc:sldMk cId="2213855437" sldId="1370"/>
        </pc:sldMkLst>
      </pc:sldChg>
      <pc:sldChg chg="delSp modSp add ord replId delAnim modNotes">
        <pc:chgData name="Haag Marcel" userId="S::mhg@novatec-gmbh.de::ff7c8596-58a5-4c72-813b-ed9b24a82d1b" providerId="AD" clId="Web-{E8A9008C-C002-127B-386B-317F11AEEC16}" dt="2022-02-06T00:50:32.008" v="3659"/>
        <pc:sldMkLst>
          <pc:docMk/>
          <pc:sldMk cId="1318005035" sldId="1371"/>
        </pc:sldMkLst>
        <pc:spChg chg="mod">
          <ac:chgData name="Haag Marcel" userId="S::mhg@novatec-gmbh.de::ff7c8596-58a5-4c72-813b-ed9b24a82d1b" providerId="AD" clId="Web-{E8A9008C-C002-127B-386B-317F11AEEC16}" dt="2022-02-06T00:27:01.135" v="3124" actId="20577"/>
          <ac:spMkLst>
            <pc:docMk/>
            <pc:sldMk cId="1318005035" sldId="1371"/>
            <ac:spMk id="3" creationId="{53C4D2CF-FE99-442C-A0C1-4096969BAD29}"/>
          </ac:spMkLst>
        </pc:spChg>
        <pc:grpChg chg="del">
          <ac:chgData name="Haag Marcel" userId="S::mhg@novatec-gmbh.de::ff7c8596-58a5-4c72-813b-ed9b24a82d1b" providerId="AD" clId="Web-{E8A9008C-C002-127B-386B-317F11AEEC16}" dt="2022-02-06T00:26:44.728" v="3111"/>
          <ac:grpSpMkLst>
            <pc:docMk/>
            <pc:sldMk cId="1318005035" sldId="1371"/>
            <ac:grpSpMk id="9" creationId="{B40E5015-F18F-45A5-A796-7E13F6B402B1}"/>
          </ac:grpSpMkLst>
        </pc:grpChg>
      </pc:sldChg>
      <pc:sldChg chg="add ord replId modTransition addAnim delAnim modAnim modNotes">
        <pc:chgData name="Haag Marcel" userId="S::mhg@novatec-gmbh.de::ff7c8596-58a5-4c72-813b-ed9b24a82d1b" providerId="AD" clId="Web-{E8A9008C-C002-127B-386B-317F11AEEC16}" dt="2022-02-06T00:57:30.888" v="3694"/>
        <pc:sldMkLst>
          <pc:docMk/>
          <pc:sldMk cId="3614474745" sldId="1372"/>
        </pc:sldMkLst>
      </pc:sldChg>
      <pc:sldChg chg="add ord replId modNotes">
        <pc:chgData name="Haag Marcel" userId="S::mhg@novatec-gmbh.de::ff7c8596-58a5-4c72-813b-ed9b24a82d1b" providerId="AD" clId="Web-{E8A9008C-C002-127B-386B-317F11AEEC16}" dt="2022-02-06T00:39:23.157" v="3378"/>
        <pc:sldMkLst>
          <pc:docMk/>
          <pc:sldMk cId="1787745984" sldId="1373"/>
        </pc:sldMkLst>
      </pc:sldChg>
    </pc:docChg>
  </pc:docChgLst>
  <pc:docChgLst>
    <pc:chgData name="Haag Marcel" userId="S::mhg@novatec-gmbh.de::ff7c8596-58a5-4c72-813b-ed9b24a82d1b" providerId="AD" clId="Web-{965D946A-3ACA-A58D-2852-2C3AB7CF6B11}"/>
    <pc:docChg chg="addSld delSld modSld sldOrd modSection">
      <pc:chgData name="Haag Marcel" userId="S::mhg@novatec-gmbh.de::ff7c8596-58a5-4c72-813b-ed9b24a82d1b" providerId="AD" clId="Web-{965D946A-3ACA-A58D-2852-2C3AB7CF6B11}" dt="2021-11-02T15:12:02.043" v="558" actId="1076"/>
      <pc:docMkLst>
        <pc:docMk/>
      </pc:docMkLst>
      <pc:sldChg chg="del">
        <pc:chgData name="Haag Marcel" userId="S::mhg@novatec-gmbh.de::ff7c8596-58a5-4c72-813b-ed9b24a82d1b" providerId="AD" clId="Web-{965D946A-3ACA-A58D-2852-2C3AB7CF6B11}" dt="2021-11-02T14:36:28.972" v="340"/>
        <pc:sldMkLst>
          <pc:docMk/>
          <pc:sldMk cId="1470669995" sldId="541"/>
        </pc:sldMkLst>
      </pc:sldChg>
      <pc:sldChg chg="del">
        <pc:chgData name="Haag Marcel" userId="S::mhg@novatec-gmbh.de::ff7c8596-58a5-4c72-813b-ed9b24a82d1b" providerId="AD" clId="Web-{965D946A-3ACA-A58D-2852-2C3AB7CF6B11}" dt="2021-11-02T14:36:48.005" v="345"/>
        <pc:sldMkLst>
          <pc:docMk/>
          <pc:sldMk cId="4204875528" sldId="548"/>
        </pc:sldMkLst>
      </pc:sldChg>
      <pc:sldChg chg="addSp delSp modSp del">
        <pc:chgData name="Haag Marcel" userId="S::mhg@novatec-gmbh.de::ff7c8596-58a5-4c72-813b-ed9b24a82d1b" providerId="AD" clId="Web-{965D946A-3ACA-A58D-2852-2C3AB7CF6B11}" dt="2021-11-02T14:33:44.010" v="327"/>
        <pc:sldMkLst>
          <pc:docMk/>
          <pc:sldMk cId="1104313061" sldId="560"/>
        </pc:sldMkLst>
        <pc:spChg chg="add del mod">
          <ac:chgData name="Haag Marcel" userId="S::mhg@novatec-gmbh.de::ff7c8596-58a5-4c72-813b-ed9b24a82d1b" providerId="AD" clId="Web-{965D946A-3ACA-A58D-2852-2C3AB7CF6B11}" dt="2021-11-02T14:20:51.342" v="119"/>
          <ac:spMkLst>
            <pc:docMk/>
            <pc:sldMk cId="1104313061" sldId="560"/>
            <ac:spMk id="2" creationId="{818B44C6-38FE-4334-85C2-DB96A8FBDD86}"/>
          </ac:spMkLst>
        </pc:spChg>
        <pc:spChg chg="add mod">
          <ac:chgData name="Haag Marcel" userId="S::mhg@novatec-gmbh.de::ff7c8596-58a5-4c72-813b-ed9b24a82d1b" providerId="AD" clId="Web-{965D946A-3ACA-A58D-2852-2C3AB7CF6B11}" dt="2021-11-02T14:21:19.281" v="128" actId="1076"/>
          <ac:spMkLst>
            <pc:docMk/>
            <pc:sldMk cId="1104313061" sldId="560"/>
            <ac:spMk id="3" creationId="{4B1A4A7D-1D34-46D5-94B9-DA2AB195D852}"/>
          </ac:spMkLst>
        </pc:spChg>
        <pc:spChg chg="mod">
          <ac:chgData name="Haag Marcel" userId="S::mhg@novatec-gmbh.de::ff7c8596-58a5-4c72-813b-ed9b24a82d1b" providerId="AD" clId="Web-{965D946A-3ACA-A58D-2852-2C3AB7CF6B11}" dt="2021-11-02T14:12:58.394" v="27" actId="20577"/>
          <ac:spMkLst>
            <pc:docMk/>
            <pc:sldMk cId="1104313061" sldId="560"/>
            <ac:spMk id="6" creationId="{16843511-2C40-044D-A84D-FE691ED30CE9}"/>
          </ac:spMkLst>
        </pc:spChg>
        <pc:spChg chg="mod">
          <ac:chgData name="Haag Marcel" userId="S::mhg@novatec-gmbh.de::ff7c8596-58a5-4c72-813b-ed9b24a82d1b" providerId="AD" clId="Web-{965D946A-3ACA-A58D-2852-2C3AB7CF6B11}" dt="2021-11-02T14:19:07.602" v="112" actId="20577"/>
          <ac:spMkLst>
            <pc:docMk/>
            <pc:sldMk cId="1104313061" sldId="560"/>
            <ac:spMk id="7" creationId="{12B89CAB-CAE8-F344-97F4-8F9D472B5894}"/>
          </ac:spMkLst>
        </pc:spChg>
        <pc:spChg chg="add mod">
          <ac:chgData name="Haag Marcel" userId="S::mhg@novatec-gmbh.de::ff7c8596-58a5-4c72-813b-ed9b24a82d1b" providerId="AD" clId="Web-{965D946A-3ACA-A58D-2852-2C3AB7CF6B11}" dt="2021-11-02T14:21:16.594" v="127" actId="1076"/>
          <ac:spMkLst>
            <pc:docMk/>
            <pc:sldMk cId="1104313061" sldId="560"/>
            <ac:spMk id="8" creationId="{95373B84-8BCB-4A9F-AEB7-66842E430EA6}"/>
          </ac:spMkLst>
        </pc:spChg>
      </pc:sldChg>
      <pc:sldChg chg="del">
        <pc:chgData name="Haag Marcel" userId="S::mhg@novatec-gmbh.de::ff7c8596-58a5-4c72-813b-ed9b24a82d1b" providerId="AD" clId="Web-{965D946A-3ACA-A58D-2852-2C3AB7CF6B11}" dt="2021-11-02T14:36:48.005" v="344"/>
        <pc:sldMkLst>
          <pc:docMk/>
          <pc:sldMk cId="1839730889" sldId="602"/>
        </pc:sldMkLst>
      </pc:sldChg>
      <pc:sldChg chg="del">
        <pc:chgData name="Haag Marcel" userId="S::mhg@novatec-gmbh.de::ff7c8596-58a5-4c72-813b-ed9b24a82d1b" providerId="AD" clId="Web-{965D946A-3ACA-A58D-2852-2C3AB7CF6B11}" dt="2021-11-02T14:36:47.989" v="341"/>
        <pc:sldMkLst>
          <pc:docMk/>
          <pc:sldMk cId="2860052335" sldId="603"/>
        </pc:sldMkLst>
      </pc:sldChg>
      <pc:sldChg chg="addSp modSp ord">
        <pc:chgData name="Haag Marcel" userId="S::mhg@novatec-gmbh.de::ff7c8596-58a5-4c72-813b-ed9b24a82d1b" providerId="AD" clId="Web-{965D946A-3ACA-A58D-2852-2C3AB7CF6B11}" dt="2021-11-02T15:06:30.166" v="476" actId="1076"/>
        <pc:sldMkLst>
          <pc:docMk/>
          <pc:sldMk cId="4047837043" sldId="607"/>
        </pc:sldMkLst>
        <pc:spChg chg="mod">
          <ac:chgData name="Haag Marcel" userId="S::mhg@novatec-gmbh.de::ff7c8596-58a5-4c72-813b-ed9b24a82d1b" providerId="AD" clId="Web-{965D946A-3ACA-A58D-2852-2C3AB7CF6B11}" dt="2021-11-02T14:43:22.105" v="353" actId="1076"/>
          <ac:spMkLst>
            <pc:docMk/>
            <pc:sldMk cId="4047837043" sldId="607"/>
            <ac:spMk id="4" creationId="{FAB28AFC-83C7-7F48-A4C8-8F761B6AE957}"/>
          </ac:spMkLst>
        </pc:spChg>
        <pc:picChg chg="add mod">
          <ac:chgData name="Haag Marcel" userId="S::mhg@novatec-gmbh.de::ff7c8596-58a5-4c72-813b-ed9b24a82d1b" providerId="AD" clId="Web-{965D946A-3ACA-A58D-2852-2C3AB7CF6B11}" dt="2021-11-02T14:57:07.181" v="422" actId="1076"/>
          <ac:picMkLst>
            <pc:docMk/>
            <pc:sldMk cId="4047837043" sldId="607"/>
            <ac:picMk id="6" creationId="{0786BE63-A766-42E1-AEE8-7D92C6FCAE9A}"/>
          </ac:picMkLst>
        </pc:picChg>
        <pc:picChg chg="add mod">
          <ac:chgData name="Haag Marcel" userId="S::mhg@novatec-gmbh.de::ff7c8596-58a5-4c72-813b-ed9b24a82d1b" providerId="AD" clId="Web-{965D946A-3ACA-A58D-2852-2C3AB7CF6B11}" dt="2021-11-02T14:57:12.588" v="425" actId="1076"/>
          <ac:picMkLst>
            <pc:docMk/>
            <pc:sldMk cId="4047837043" sldId="607"/>
            <ac:picMk id="8" creationId="{D0C718CC-154F-407A-A6EE-62774814D947}"/>
          </ac:picMkLst>
        </pc:picChg>
        <pc:picChg chg="add mod">
          <ac:chgData name="Haag Marcel" userId="S::mhg@novatec-gmbh.de::ff7c8596-58a5-4c72-813b-ed9b24a82d1b" providerId="AD" clId="Web-{965D946A-3ACA-A58D-2852-2C3AB7CF6B11}" dt="2021-11-02T14:57:07.135" v="417" actId="1076"/>
          <ac:picMkLst>
            <pc:docMk/>
            <pc:sldMk cId="4047837043" sldId="607"/>
            <ac:picMk id="10" creationId="{9284D45D-4E59-4CDB-ACF1-ADC66A0F52FD}"/>
          </ac:picMkLst>
        </pc:picChg>
        <pc:picChg chg="add mod">
          <ac:chgData name="Haag Marcel" userId="S::mhg@novatec-gmbh.de::ff7c8596-58a5-4c72-813b-ed9b24a82d1b" providerId="AD" clId="Web-{965D946A-3ACA-A58D-2852-2C3AB7CF6B11}" dt="2021-11-02T14:57:07.135" v="418" actId="1076"/>
          <ac:picMkLst>
            <pc:docMk/>
            <pc:sldMk cId="4047837043" sldId="607"/>
            <ac:picMk id="12" creationId="{2713297C-92ED-47C7-9A69-8B74E60B244A}"/>
          </ac:picMkLst>
        </pc:picChg>
        <pc:picChg chg="add mod">
          <ac:chgData name="Haag Marcel" userId="S::mhg@novatec-gmbh.de::ff7c8596-58a5-4c72-813b-ed9b24a82d1b" providerId="AD" clId="Web-{965D946A-3ACA-A58D-2852-2C3AB7CF6B11}" dt="2021-11-02T14:57:07.150" v="419" actId="1076"/>
          <ac:picMkLst>
            <pc:docMk/>
            <pc:sldMk cId="4047837043" sldId="607"/>
            <ac:picMk id="13" creationId="{0CC2B4A8-8268-449B-9699-A65C656F6A1C}"/>
          </ac:picMkLst>
        </pc:picChg>
        <pc:picChg chg="add mod">
          <ac:chgData name="Haag Marcel" userId="S::mhg@novatec-gmbh.de::ff7c8596-58a5-4c72-813b-ed9b24a82d1b" providerId="AD" clId="Web-{965D946A-3ACA-A58D-2852-2C3AB7CF6B11}" dt="2021-11-02T14:57:07.150" v="420" actId="1076"/>
          <ac:picMkLst>
            <pc:docMk/>
            <pc:sldMk cId="4047837043" sldId="607"/>
            <ac:picMk id="14" creationId="{613A8B4F-6A0E-4F67-8018-A5DC2104D642}"/>
          </ac:picMkLst>
        </pc:picChg>
        <pc:picChg chg="add mod">
          <ac:chgData name="Haag Marcel" userId="S::mhg@novatec-gmbh.de::ff7c8596-58a5-4c72-813b-ed9b24a82d1b" providerId="AD" clId="Web-{965D946A-3ACA-A58D-2852-2C3AB7CF6B11}" dt="2021-11-02T14:57:07.166" v="421" actId="1076"/>
          <ac:picMkLst>
            <pc:docMk/>
            <pc:sldMk cId="4047837043" sldId="607"/>
            <ac:picMk id="16" creationId="{2ACB9332-82A9-4496-A67F-5F5DFD912CCE}"/>
          </ac:picMkLst>
        </pc:picChg>
        <pc:picChg chg="add mod">
          <ac:chgData name="Haag Marcel" userId="S::mhg@novatec-gmbh.de::ff7c8596-58a5-4c72-813b-ed9b24a82d1b" providerId="AD" clId="Web-{965D946A-3ACA-A58D-2852-2C3AB7CF6B11}" dt="2021-11-02T15:06:30.166" v="476" actId="1076"/>
          <ac:picMkLst>
            <pc:docMk/>
            <pc:sldMk cId="4047837043" sldId="607"/>
            <ac:picMk id="18" creationId="{8ABA20A7-348C-4C97-9138-8BC2FDDCE61E}"/>
          </ac:picMkLst>
        </pc:picChg>
      </pc:sldChg>
      <pc:sldChg chg="ord">
        <pc:chgData name="Haag Marcel" userId="S::mhg@novatec-gmbh.de::ff7c8596-58a5-4c72-813b-ed9b24a82d1b" providerId="AD" clId="Web-{965D946A-3ACA-A58D-2852-2C3AB7CF6B11}" dt="2021-11-02T14:34:20.950" v="328"/>
        <pc:sldMkLst>
          <pc:docMk/>
          <pc:sldMk cId="1732020956" sldId="609"/>
        </pc:sldMkLst>
      </pc:sldChg>
      <pc:sldChg chg="del">
        <pc:chgData name="Haag Marcel" userId="S::mhg@novatec-gmbh.de::ff7c8596-58a5-4c72-813b-ed9b24a82d1b" providerId="AD" clId="Web-{965D946A-3ACA-A58D-2852-2C3AB7CF6B11}" dt="2021-11-02T14:36:24.050" v="339"/>
        <pc:sldMkLst>
          <pc:docMk/>
          <pc:sldMk cId="4143686698" sldId="610"/>
        </pc:sldMkLst>
      </pc:sldChg>
      <pc:sldChg chg="del">
        <pc:chgData name="Haag Marcel" userId="S::mhg@novatec-gmbh.de::ff7c8596-58a5-4c72-813b-ed9b24a82d1b" providerId="AD" clId="Web-{965D946A-3ACA-A58D-2852-2C3AB7CF6B11}" dt="2021-11-02T14:36:21.441" v="338"/>
        <pc:sldMkLst>
          <pc:docMk/>
          <pc:sldMk cId="3481410149" sldId="611"/>
        </pc:sldMkLst>
      </pc:sldChg>
      <pc:sldChg chg="del">
        <pc:chgData name="Haag Marcel" userId="S::mhg@novatec-gmbh.de::ff7c8596-58a5-4c72-813b-ed9b24a82d1b" providerId="AD" clId="Web-{965D946A-3ACA-A58D-2852-2C3AB7CF6B11}" dt="2021-11-02T14:36:55.489" v="349"/>
        <pc:sldMkLst>
          <pc:docMk/>
          <pc:sldMk cId="1386320712" sldId="637"/>
        </pc:sldMkLst>
      </pc:sldChg>
      <pc:sldChg chg="del">
        <pc:chgData name="Haag Marcel" userId="S::mhg@novatec-gmbh.de::ff7c8596-58a5-4c72-813b-ed9b24a82d1b" providerId="AD" clId="Web-{965D946A-3ACA-A58D-2852-2C3AB7CF6B11}" dt="2021-11-02T14:36:55.489" v="348"/>
        <pc:sldMkLst>
          <pc:docMk/>
          <pc:sldMk cId="1245559778" sldId="638"/>
        </pc:sldMkLst>
      </pc:sldChg>
      <pc:sldChg chg="ord">
        <pc:chgData name="Haag Marcel" userId="S::mhg@novatec-gmbh.de::ff7c8596-58a5-4c72-813b-ed9b24a82d1b" providerId="AD" clId="Web-{965D946A-3ACA-A58D-2852-2C3AB7CF6B11}" dt="2021-11-02T14:22:59.271" v="143"/>
        <pc:sldMkLst>
          <pc:docMk/>
          <pc:sldMk cId="480989181" sldId="639"/>
        </pc:sldMkLst>
      </pc:sldChg>
      <pc:sldChg chg="del">
        <pc:chgData name="Haag Marcel" userId="S::mhg@novatec-gmbh.de::ff7c8596-58a5-4c72-813b-ed9b24a82d1b" providerId="AD" clId="Web-{965D946A-3ACA-A58D-2852-2C3AB7CF6B11}" dt="2021-11-02T14:36:55.489" v="346"/>
        <pc:sldMkLst>
          <pc:docMk/>
          <pc:sldMk cId="1891419919" sldId="640"/>
        </pc:sldMkLst>
      </pc:sldChg>
      <pc:sldChg chg="del ord">
        <pc:chgData name="Haag Marcel" userId="S::mhg@novatec-gmbh.de::ff7c8596-58a5-4c72-813b-ed9b24a82d1b" providerId="AD" clId="Web-{965D946A-3ACA-A58D-2852-2C3AB7CF6B11}" dt="2021-11-02T14:36:55.489" v="347"/>
        <pc:sldMkLst>
          <pc:docMk/>
          <pc:sldMk cId="30656059" sldId="641"/>
        </pc:sldMkLst>
      </pc:sldChg>
      <pc:sldChg chg="del">
        <pc:chgData name="Haag Marcel" userId="S::mhg@novatec-gmbh.de::ff7c8596-58a5-4c72-813b-ed9b24a82d1b" providerId="AD" clId="Web-{965D946A-3ACA-A58D-2852-2C3AB7CF6B11}" dt="2021-11-02T14:36:48.005" v="343"/>
        <pc:sldMkLst>
          <pc:docMk/>
          <pc:sldMk cId="1786237390" sldId="646"/>
        </pc:sldMkLst>
      </pc:sldChg>
      <pc:sldChg chg="del">
        <pc:chgData name="Haag Marcel" userId="S::mhg@novatec-gmbh.de::ff7c8596-58a5-4c72-813b-ed9b24a82d1b" providerId="AD" clId="Web-{965D946A-3ACA-A58D-2852-2C3AB7CF6B11}" dt="2021-11-02T14:36:47.989" v="342"/>
        <pc:sldMkLst>
          <pc:docMk/>
          <pc:sldMk cId="3275580084" sldId="647"/>
        </pc:sldMkLst>
      </pc:sldChg>
      <pc:sldChg chg="add replId">
        <pc:chgData name="Haag Marcel" userId="S::mhg@novatec-gmbh.de::ff7c8596-58a5-4c72-813b-ed9b24a82d1b" providerId="AD" clId="Web-{965D946A-3ACA-A58D-2852-2C3AB7CF6B11}" dt="2021-11-02T14:10:40.980" v="0"/>
        <pc:sldMkLst>
          <pc:docMk/>
          <pc:sldMk cId="1274771616" sldId="1328"/>
        </pc:sldMkLst>
      </pc:sldChg>
      <pc:sldChg chg="addSp delSp modSp add replId">
        <pc:chgData name="Haag Marcel" userId="S::mhg@novatec-gmbh.de::ff7c8596-58a5-4c72-813b-ed9b24a82d1b" providerId="AD" clId="Web-{965D946A-3ACA-A58D-2852-2C3AB7CF6B11}" dt="2021-11-02T15:12:02.043" v="558" actId="1076"/>
        <pc:sldMkLst>
          <pc:docMk/>
          <pc:sldMk cId="1148819524" sldId="1329"/>
        </pc:sldMkLst>
        <pc:spChg chg="del mod">
          <ac:chgData name="Haag Marcel" userId="S::mhg@novatec-gmbh.de::ff7c8596-58a5-4c72-813b-ed9b24a82d1b" providerId="AD" clId="Web-{965D946A-3ACA-A58D-2852-2C3AB7CF6B11}" dt="2021-11-02T14:21:52.142" v="132"/>
          <ac:spMkLst>
            <pc:docMk/>
            <pc:sldMk cId="1148819524" sldId="1329"/>
            <ac:spMk id="3" creationId="{4B1A4A7D-1D34-46D5-94B9-DA2AB195D852}"/>
          </ac:spMkLst>
        </pc:spChg>
        <pc:spChg chg="add del mod">
          <ac:chgData name="Haag Marcel" userId="S::mhg@novatec-gmbh.de::ff7c8596-58a5-4c72-813b-ed9b24a82d1b" providerId="AD" clId="Web-{965D946A-3ACA-A58D-2852-2C3AB7CF6B11}" dt="2021-11-02T14:35:03.389" v="330"/>
          <ac:spMkLst>
            <pc:docMk/>
            <pc:sldMk cId="1148819524" sldId="1329"/>
            <ac:spMk id="4" creationId="{A9680E7E-9DC9-4F14-B83B-C5E80F44F534}"/>
          </ac:spMkLst>
        </pc:spChg>
        <pc:spChg chg="mod">
          <ac:chgData name="Haag Marcel" userId="S::mhg@novatec-gmbh.de::ff7c8596-58a5-4c72-813b-ed9b24a82d1b" providerId="AD" clId="Web-{965D946A-3ACA-A58D-2852-2C3AB7CF6B11}" dt="2021-11-02T14:22:11.862" v="140" actId="20577"/>
          <ac:spMkLst>
            <pc:docMk/>
            <pc:sldMk cId="1148819524" sldId="1329"/>
            <ac:spMk id="6" creationId="{16843511-2C40-044D-A84D-FE691ED30CE9}"/>
          </ac:spMkLst>
        </pc:spChg>
        <pc:spChg chg="del">
          <ac:chgData name="Haag Marcel" userId="S::mhg@novatec-gmbh.de::ff7c8596-58a5-4c72-813b-ed9b24a82d1b" providerId="AD" clId="Web-{965D946A-3ACA-A58D-2852-2C3AB7CF6B11}" dt="2021-11-02T14:22:22.582" v="141"/>
          <ac:spMkLst>
            <pc:docMk/>
            <pc:sldMk cId="1148819524" sldId="1329"/>
            <ac:spMk id="7" creationId="{12B89CAB-CAE8-F344-97F4-8F9D472B5894}"/>
          </ac:spMkLst>
        </pc:spChg>
        <pc:spChg chg="del">
          <ac:chgData name="Haag Marcel" userId="S::mhg@novatec-gmbh.de::ff7c8596-58a5-4c72-813b-ed9b24a82d1b" providerId="AD" clId="Web-{965D946A-3ACA-A58D-2852-2C3AB7CF6B11}" dt="2021-11-02T14:21:50.174" v="131"/>
          <ac:spMkLst>
            <pc:docMk/>
            <pc:sldMk cId="1148819524" sldId="1329"/>
            <ac:spMk id="8" creationId="{95373B84-8BCB-4A9F-AEB7-66842E430EA6}"/>
          </ac:spMkLst>
        </pc:spChg>
        <pc:spChg chg="add mod">
          <ac:chgData name="Haag Marcel" userId="S::mhg@novatec-gmbh.de::ff7c8596-58a5-4c72-813b-ed9b24a82d1b" providerId="AD" clId="Web-{965D946A-3ACA-A58D-2852-2C3AB7CF6B11}" dt="2021-11-02T15:10:56.634" v="529" actId="1076"/>
          <ac:spMkLst>
            <pc:docMk/>
            <pc:sldMk cId="1148819524" sldId="1329"/>
            <ac:spMk id="30" creationId="{FF342229-5ECB-4589-AE5D-26012CA97233}"/>
          </ac:spMkLst>
        </pc:spChg>
        <pc:spChg chg="add mod">
          <ac:chgData name="Haag Marcel" userId="S::mhg@novatec-gmbh.de::ff7c8596-58a5-4c72-813b-ed9b24a82d1b" providerId="AD" clId="Web-{965D946A-3ACA-A58D-2852-2C3AB7CF6B11}" dt="2021-11-02T15:11:06.556" v="530" actId="14100"/>
          <ac:spMkLst>
            <pc:docMk/>
            <pc:sldMk cId="1148819524" sldId="1329"/>
            <ac:spMk id="31" creationId="{FE107ECC-DB8D-4014-B4BB-7DF70A358784}"/>
          </ac:spMkLst>
        </pc:spChg>
        <pc:spChg chg="add mod">
          <ac:chgData name="Haag Marcel" userId="S::mhg@novatec-gmbh.de::ff7c8596-58a5-4c72-813b-ed9b24a82d1b" providerId="AD" clId="Web-{965D946A-3ACA-A58D-2852-2C3AB7CF6B11}" dt="2021-11-02T15:11:23.432" v="537" actId="1076"/>
          <ac:spMkLst>
            <pc:docMk/>
            <pc:sldMk cId="1148819524" sldId="1329"/>
            <ac:spMk id="32" creationId="{60010FFB-514E-4A11-8AD0-46A930253305}"/>
          </ac:spMkLst>
        </pc:spChg>
        <pc:spChg chg="add mod">
          <ac:chgData name="Haag Marcel" userId="S::mhg@novatec-gmbh.de::ff7c8596-58a5-4c72-813b-ed9b24a82d1b" providerId="AD" clId="Web-{965D946A-3ACA-A58D-2852-2C3AB7CF6B11}" dt="2021-11-02T15:11:41.324" v="549" actId="14100"/>
          <ac:spMkLst>
            <pc:docMk/>
            <pc:sldMk cId="1148819524" sldId="1329"/>
            <ac:spMk id="33" creationId="{A85F487E-3481-40A2-8126-63CA04AE39C0}"/>
          </ac:spMkLst>
        </pc:spChg>
        <pc:spChg chg="add mod">
          <ac:chgData name="Haag Marcel" userId="S::mhg@novatec-gmbh.de::ff7c8596-58a5-4c72-813b-ed9b24a82d1b" providerId="AD" clId="Web-{965D946A-3ACA-A58D-2852-2C3AB7CF6B11}" dt="2021-11-02T15:12:02.043" v="558" actId="1076"/>
          <ac:spMkLst>
            <pc:docMk/>
            <pc:sldMk cId="1148819524" sldId="1329"/>
            <ac:spMk id="34" creationId="{CF0EC777-272E-47D6-A1E5-860054606209}"/>
          </ac:spMkLst>
        </pc:spChg>
        <pc:picChg chg="add mod">
          <ac:chgData name="Haag Marcel" userId="S::mhg@novatec-gmbh.de::ff7c8596-58a5-4c72-813b-ed9b24a82d1b" providerId="AD" clId="Web-{965D946A-3ACA-A58D-2852-2C3AB7CF6B11}" dt="2021-11-02T15:09:21.863" v="483" actId="1076"/>
          <ac:picMkLst>
            <pc:docMk/>
            <pc:sldMk cId="1148819524" sldId="1329"/>
            <ac:picMk id="10" creationId="{A7488B5C-B0FA-44A6-AC3E-DCDCCC2D19C3}"/>
          </ac:picMkLst>
        </pc:picChg>
        <pc:picChg chg="add del">
          <ac:chgData name="Haag Marcel" userId="S::mhg@novatec-gmbh.de::ff7c8596-58a5-4c72-813b-ed9b24a82d1b" providerId="AD" clId="Web-{965D946A-3ACA-A58D-2852-2C3AB7CF6B11}" dt="2021-11-02T14:35:22.515" v="336"/>
          <ac:picMkLst>
            <pc:docMk/>
            <pc:sldMk cId="1148819524" sldId="1329"/>
            <ac:picMk id="12" creationId="{BDFE0FC3-B1C4-4ADB-96CE-E10E800413BA}"/>
          </ac:picMkLst>
        </pc:picChg>
        <pc:picChg chg="add mod">
          <ac:chgData name="Haag Marcel" userId="S::mhg@novatec-gmbh.de::ff7c8596-58a5-4c72-813b-ed9b24a82d1b" providerId="AD" clId="Web-{965D946A-3ACA-A58D-2852-2C3AB7CF6B11}" dt="2021-11-02T15:09:25.582" v="484" actId="14100"/>
          <ac:picMkLst>
            <pc:docMk/>
            <pc:sldMk cId="1148819524" sldId="1329"/>
            <ac:picMk id="13" creationId="{064673A5-F70F-4134-8D87-08B6F6F5F264}"/>
          </ac:picMkLst>
        </pc:picChg>
        <pc:picChg chg="add del mod">
          <ac:chgData name="Haag Marcel" userId="S::mhg@novatec-gmbh.de::ff7c8596-58a5-4c72-813b-ed9b24a82d1b" providerId="AD" clId="Web-{965D946A-3ACA-A58D-2852-2C3AB7CF6B11}" dt="2021-11-02T14:58:01.450" v="428"/>
          <ac:picMkLst>
            <pc:docMk/>
            <pc:sldMk cId="1148819524" sldId="1329"/>
            <ac:picMk id="14" creationId="{57D523CD-5381-4C2D-9097-5E8AD33E7374}"/>
          </ac:picMkLst>
        </pc:picChg>
        <pc:picChg chg="add del mod">
          <ac:chgData name="Haag Marcel" userId="S::mhg@novatec-gmbh.de::ff7c8596-58a5-4c72-813b-ed9b24a82d1b" providerId="AD" clId="Web-{965D946A-3ACA-A58D-2852-2C3AB7CF6B11}" dt="2021-11-02T14:51:03.677" v="373"/>
          <ac:picMkLst>
            <pc:docMk/>
            <pc:sldMk cId="1148819524" sldId="1329"/>
            <ac:picMk id="15" creationId="{CC3343F7-5E58-4107-95DF-64F0979310F9}"/>
          </ac:picMkLst>
        </pc:picChg>
        <pc:picChg chg="add del mod">
          <ac:chgData name="Haag Marcel" userId="S::mhg@novatec-gmbh.de::ff7c8596-58a5-4c72-813b-ed9b24a82d1b" providerId="AD" clId="Web-{965D946A-3ACA-A58D-2852-2C3AB7CF6B11}" dt="2021-11-02T14:51:24.850" v="380"/>
          <ac:picMkLst>
            <pc:docMk/>
            <pc:sldMk cId="1148819524" sldId="1329"/>
            <ac:picMk id="16" creationId="{50B47409-0416-486F-8EDB-5E817BDD00E7}"/>
          </ac:picMkLst>
        </pc:picChg>
        <pc:picChg chg="add del mod">
          <ac:chgData name="Haag Marcel" userId="S::mhg@novatec-gmbh.de::ff7c8596-58a5-4c72-813b-ed9b24a82d1b" providerId="AD" clId="Web-{965D946A-3ACA-A58D-2852-2C3AB7CF6B11}" dt="2021-11-02T14:51:48.367" v="390"/>
          <ac:picMkLst>
            <pc:docMk/>
            <pc:sldMk cId="1148819524" sldId="1329"/>
            <ac:picMk id="17" creationId="{02DC7968-8356-4D5D-93FD-A798A5E881CD}"/>
          </ac:picMkLst>
        </pc:picChg>
        <pc:picChg chg="add del mod">
          <ac:chgData name="Haag Marcel" userId="S::mhg@novatec-gmbh.de::ff7c8596-58a5-4c72-813b-ed9b24a82d1b" providerId="AD" clId="Web-{965D946A-3ACA-A58D-2852-2C3AB7CF6B11}" dt="2021-11-02T14:57:56.450" v="427"/>
          <ac:picMkLst>
            <pc:docMk/>
            <pc:sldMk cId="1148819524" sldId="1329"/>
            <ac:picMk id="18" creationId="{A027A86C-CB04-4B87-8A74-E7D72B899040}"/>
          </ac:picMkLst>
        </pc:picChg>
        <pc:picChg chg="add del mod">
          <ac:chgData name="Haag Marcel" userId="S::mhg@novatec-gmbh.de::ff7c8596-58a5-4c72-813b-ed9b24a82d1b" providerId="AD" clId="Web-{965D946A-3ACA-A58D-2852-2C3AB7CF6B11}" dt="2021-11-02T14:57:55.434" v="426"/>
          <ac:picMkLst>
            <pc:docMk/>
            <pc:sldMk cId="1148819524" sldId="1329"/>
            <ac:picMk id="19" creationId="{40024E4E-3DAB-4E18-8688-707B20C2C87C}"/>
          </ac:picMkLst>
        </pc:picChg>
        <pc:picChg chg="add mod ord">
          <ac:chgData name="Haag Marcel" userId="S::mhg@novatec-gmbh.de::ff7c8596-58a5-4c72-813b-ed9b24a82d1b" providerId="AD" clId="Web-{965D946A-3ACA-A58D-2852-2C3AB7CF6B11}" dt="2021-11-02T15:00:56.694" v="470" actId="1076"/>
          <ac:picMkLst>
            <pc:docMk/>
            <pc:sldMk cId="1148819524" sldId="1329"/>
            <ac:picMk id="20" creationId="{5DC213DA-000B-48B1-9050-25AD926273B0}"/>
          </ac:picMkLst>
        </pc:picChg>
        <pc:picChg chg="add del mod">
          <ac:chgData name="Haag Marcel" userId="S::mhg@novatec-gmbh.de::ff7c8596-58a5-4c72-813b-ed9b24a82d1b" providerId="AD" clId="Web-{965D946A-3ACA-A58D-2852-2C3AB7CF6B11}" dt="2021-11-02T15:00:15.458" v="460"/>
          <ac:picMkLst>
            <pc:docMk/>
            <pc:sldMk cId="1148819524" sldId="1329"/>
            <ac:picMk id="22" creationId="{7C55DDEB-728A-45E4-A0AD-B45C14DB7738}"/>
          </ac:picMkLst>
        </pc:picChg>
        <pc:picChg chg="add mod">
          <ac:chgData name="Haag Marcel" userId="S::mhg@novatec-gmbh.de::ff7c8596-58a5-4c72-813b-ed9b24a82d1b" providerId="AD" clId="Web-{965D946A-3ACA-A58D-2852-2C3AB7CF6B11}" dt="2021-11-02T15:00:06.832" v="456" actId="1076"/>
          <ac:picMkLst>
            <pc:docMk/>
            <pc:sldMk cId="1148819524" sldId="1329"/>
            <ac:picMk id="24" creationId="{EA1A189B-C450-4933-9E93-D07B69E9DAFB}"/>
          </ac:picMkLst>
        </pc:picChg>
        <pc:picChg chg="add del mod">
          <ac:chgData name="Haag Marcel" userId="S::mhg@novatec-gmbh.de::ff7c8596-58a5-4c72-813b-ed9b24a82d1b" providerId="AD" clId="Web-{965D946A-3ACA-A58D-2852-2C3AB7CF6B11}" dt="2021-11-02T14:59:57.378" v="450"/>
          <ac:picMkLst>
            <pc:docMk/>
            <pc:sldMk cId="1148819524" sldId="1329"/>
            <ac:picMk id="25" creationId="{18EB95E1-A29D-40B3-8D90-3D9B6E5CBFFC}"/>
          </ac:picMkLst>
        </pc:picChg>
        <pc:picChg chg="add mod">
          <ac:chgData name="Haag Marcel" userId="S::mhg@novatec-gmbh.de::ff7c8596-58a5-4c72-813b-ed9b24a82d1b" providerId="AD" clId="Web-{965D946A-3ACA-A58D-2852-2C3AB7CF6B11}" dt="2021-11-02T15:00:09.270" v="458" actId="1076"/>
          <ac:picMkLst>
            <pc:docMk/>
            <pc:sldMk cId="1148819524" sldId="1329"/>
            <ac:picMk id="26" creationId="{6DDEE391-8FFF-4210-B1AE-1C747E5A92E1}"/>
          </ac:picMkLst>
        </pc:picChg>
        <pc:picChg chg="add mod">
          <ac:chgData name="Haag Marcel" userId="S::mhg@novatec-gmbh.de::ff7c8596-58a5-4c72-813b-ed9b24a82d1b" providerId="AD" clId="Web-{965D946A-3ACA-A58D-2852-2C3AB7CF6B11}" dt="2021-11-02T15:01:02.601" v="473" actId="1076"/>
          <ac:picMkLst>
            <pc:docMk/>
            <pc:sldMk cId="1148819524" sldId="1329"/>
            <ac:picMk id="27" creationId="{B1201975-A450-4D79-A255-69408ED6B03C}"/>
          </ac:picMkLst>
        </pc:picChg>
        <pc:picChg chg="add mod">
          <ac:chgData name="Haag Marcel" userId="S::mhg@novatec-gmbh.de::ff7c8596-58a5-4c72-813b-ed9b24a82d1b" providerId="AD" clId="Web-{965D946A-3ACA-A58D-2852-2C3AB7CF6B11}" dt="2021-11-02T15:09:06.487" v="480" actId="14100"/>
          <ac:picMkLst>
            <pc:docMk/>
            <pc:sldMk cId="1148819524" sldId="1329"/>
            <ac:picMk id="29" creationId="{5DB3EC07-C5A1-41D5-B016-BD9047721145}"/>
          </ac:picMkLst>
        </pc:picChg>
      </pc:sldChg>
      <pc:sldChg chg="addSp delSp modSp add ord replId">
        <pc:chgData name="Haag Marcel" userId="S::mhg@novatec-gmbh.de::ff7c8596-58a5-4c72-813b-ed9b24a82d1b" providerId="AD" clId="Web-{965D946A-3ACA-A58D-2852-2C3AB7CF6B11}" dt="2021-11-02T14:33:28.806" v="326" actId="20577"/>
        <pc:sldMkLst>
          <pc:docMk/>
          <pc:sldMk cId="2858749682" sldId="1330"/>
        </pc:sldMkLst>
        <pc:spChg chg="del">
          <ac:chgData name="Haag Marcel" userId="S::mhg@novatec-gmbh.de::ff7c8596-58a5-4c72-813b-ed9b24a82d1b" providerId="AD" clId="Web-{965D946A-3ACA-A58D-2852-2C3AB7CF6B11}" dt="2021-11-02T14:33:01.023" v="320"/>
          <ac:spMkLst>
            <pc:docMk/>
            <pc:sldMk cId="2858749682" sldId="1330"/>
            <ac:spMk id="2" creationId="{471F4EFB-26BC-411A-92CE-0E2026E61913}"/>
          </ac:spMkLst>
        </pc:spChg>
        <pc:spChg chg="add mod">
          <ac:chgData name="Haag Marcel" userId="S::mhg@novatec-gmbh.de::ff7c8596-58a5-4c72-813b-ed9b24a82d1b" providerId="AD" clId="Web-{965D946A-3ACA-A58D-2852-2C3AB7CF6B11}" dt="2021-11-02T14:33:07.555" v="322" actId="1076"/>
          <ac:spMkLst>
            <pc:docMk/>
            <pc:sldMk cId="2858749682" sldId="1330"/>
            <ac:spMk id="3" creationId="{B4680E76-D3E8-40C2-8CE8-8327E30AFB5E}"/>
          </ac:spMkLst>
        </pc:spChg>
        <pc:spChg chg="add mod">
          <ac:chgData name="Haag Marcel" userId="S::mhg@novatec-gmbh.de::ff7c8596-58a5-4c72-813b-ed9b24a82d1b" providerId="AD" clId="Web-{965D946A-3ACA-A58D-2852-2C3AB7CF6B11}" dt="2021-11-02T14:33:05.133" v="321" actId="1076"/>
          <ac:spMkLst>
            <pc:docMk/>
            <pc:sldMk cId="2858749682" sldId="1330"/>
            <ac:spMk id="4" creationId="{9042D1C3-4249-4807-AA5D-9991CAA1C05B}"/>
          </ac:spMkLst>
        </pc:spChg>
        <pc:spChg chg="mod">
          <ac:chgData name="Haag Marcel" userId="S::mhg@novatec-gmbh.de::ff7c8596-58a5-4c72-813b-ed9b24a82d1b" providerId="AD" clId="Web-{965D946A-3ACA-A58D-2852-2C3AB7CF6B11}" dt="2021-11-02T14:33:28.806" v="326" actId="20577"/>
          <ac:spMkLst>
            <pc:docMk/>
            <pc:sldMk cId="2858749682" sldId="1330"/>
            <ac:spMk id="11" creationId="{B84D3F70-03D7-4AAD-9B04-4D3CCCEB55F0}"/>
          </ac:spMkLst>
        </pc:spChg>
      </pc:sldChg>
    </pc:docChg>
  </pc:docChgLst>
  <pc:docChgLst>
    <pc:chgData name="Paule Christina" userId="S::cp@novatec-gmbh.de::299f73c3-74b4-4d7a-a790-a82dd5cce620" providerId="AD" clId="Web-{4DA3B994-0EA8-CA07-75D1-18FC4E170663}"/>
    <pc:docChg chg="modSld">
      <pc:chgData name="Paule Christina" userId="S::cp@novatec-gmbh.de::299f73c3-74b4-4d7a-a790-a82dd5cce620" providerId="AD" clId="Web-{4DA3B994-0EA8-CA07-75D1-18FC4E170663}" dt="2022-02-01T16:18:10.018" v="4"/>
      <pc:docMkLst>
        <pc:docMk/>
      </pc:docMkLst>
      <pc:sldChg chg="addCm">
        <pc:chgData name="Paule Christina" userId="S::cp@novatec-gmbh.de::299f73c3-74b4-4d7a-a790-a82dd5cce620" providerId="AD" clId="Web-{4DA3B994-0EA8-CA07-75D1-18FC4E170663}" dt="2022-02-01T16:14:26.216" v="0"/>
        <pc:sldMkLst>
          <pc:docMk/>
          <pc:sldMk cId="1200219131" sldId="1357"/>
        </pc:sldMkLst>
      </pc:sldChg>
      <pc:sldChg chg="modSp addCm">
        <pc:chgData name="Paule Christina" userId="S::cp@novatec-gmbh.de::299f73c3-74b4-4d7a-a790-a82dd5cce620" providerId="AD" clId="Web-{4DA3B994-0EA8-CA07-75D1-18FC4E170663}" dt="2022-02-01T16:18:10.018" v="4"/>
        <pc:sldMkLst>
          <pc:docMk/>
          <pc:sldMk cId="2347405353" sldId="1359"/>
        </pc:sldMkLst>
        <pc:spChg chg="mod">
          <ac:chgData name="Paule Christina" userId="S::cp@novatec-gmbh.de::299f73c3-74b4-4d7a-a790-a82dd5cce620" providerId="AD" clId="Web-{4DA3B994-0EA8-CA07-75D1-18FC4E170663}" dt="2022-02-01T16:16:45.735" v="2" actId="20577"/>
          <ac:spMkLst>
            <pc:docMk/>
            <pc:sldMk cId="2347405353" sldId="1359"/>
            <ac:spMk id="7" creationId="{12B89CAB-CAE8-F344-97F4-8F9D472B5894}"/>
          </ac:spMkLst>
        </pc:spChg>
      </pc:sldChg>
    </pc:docChg>
  </pc:docChgLst>
  <pc:docChgLst>
    <pc:chgData name="Haag Marcel" userId="S::mhg@novatec-gmbh.de::ff7c8596-58a5-4c72-813b-ed9b24a82d1b" providerId="AD" clId="Web-{023D01B6-1E83-2B17-E31D-1B1CD4135311}"/>
    <pc:docChg chg="addSld delSld modSld sldOrd modSection">
      <pc:chgData name="Haag Marcel" userId="S::mhg@novatec-gmbh.de::ff7c8596-58a5-4c72-813b-ed9b24a82d1b" providerId="AD" clId="Web-{023D01B6-1E83-2B17-E31D-1B1CD4135311}" dt="2021-11-22T18:51:01.230" v="1799" actId="20577"/>
      <pc:docMkLst>
        <pc:docMk/>
      </pc:docMkLst>
      <pc:sldChg chg="ord">
        <pc:chgData name="Haag Marcel" userId="S::mhg@novatec-gmbh.de::ff7c8596-58a5-4c72-813b-ed9b24a82d1b" providerId="AD" clId="Web-{023D01B6-1E83-2B17-E31D-1B1CD4135311}" dt="2021-11-22T15:59:43.629" v="157"/>
        <pc:sldMkLst>
          <pc:docMk/>
          <pc:sldMk cId="1176424792" sldId="561"/>
        </pc:sldMkLst>
      </pc:sldChg>
      <pc:sldChg chg="ord">
        <pc:chgData name="Haag Marcel" userId="S::mhg@novatec-gmbh.de::ff7c8596-58a5-4c72-813b-ed9b24a82d1b" providerId="AD" clId="Web-{023D01B6-1E83-2B17-E31D-1B1CD4135311}" dt="2021-11-22T15:59:40.754" v="155"/>
        <pc:sldMkLst>
          <pc:docMk/>
          <pc:sldMk cId="418380324" sldId="562"/>
        </pc:sldMkLst>
      </pc:sldChg>
      <pc:sldChg chg="ord">
        <pc:chgData name="Haag Marcel" userId="S::mhg@novatec-gmbh.de::ff7c8596-58a5-4c72-813b-ed9b24a82d1b" providerId="AD" clId="Web-{023D01B6-1E83-2B17-E31D-1B1CD4135311}" dt="2021-11-22T15:59:41.816" v="156"/>
        <pc:sldMkLst>
          <pc:docMk/>
          <pc:sldMk cId="3350196759" sldId="567"/>
        </pc:sldMkLst>
      </pc:sldChg>
      <pc:sldChg chg="addSp delSp modSp">
        <pc:chgData name="Haag Marcel" userId="S::mhg@novatec-gmbh.de::ff7c8596-58a5-4c72-813b-ed9b24a82d1b" providerId="AD" clId="Web-{023D01B6-1E83-2B17-E31D-1B1CD4135311}" dt="2021-11-22T16:01:31.210" v="193" actId="1076"/>
        <pc:sldMkLst>
          <pc:docMk/>
          <pc:sldMk cId="4047837043" sldId="607"/>
        </pc:sldMkLst>
        <pc:spChg chg="mod">
          <ac:chgData name="Haag Marcel" userId="S::mhg@novatec-gmbh.de::ff7c8596-58a5-4c72-813b-ed9b24a82d1b" providerId="AD" clId="Web-{023D01B6-1E83-2B17-E31D-1B1CD4135311}" dt="2021-11-22T16:01:12.069" v="186" actId="1076"/>
          <ac:spMkLst>
            <pc:docMk/>
            <pc:sldMk cId="4047837043" sldId="607"/>
            <ac:spMk id="4" creationId="{FAB28AFC-83C7-7F48-A4C8-8F761B6AE957}"/>
          </ac:spMkLst>
        </pc:spChg>
        <pc:spChg chg="mod">
          <ac:chgData name="Haag Marcel" userId="S::mhg@novatec-gmbh.de::ff7c8596-58a5-4c72-813b-ed9b24a82d1b" providerId="AD" clId="Web-{023D01B6-1E83-2B17-E31D-1B1CD4135311}" dt="2021-11-22T16:00:20.802" v="176" actId="20577"/>
          <ac:spMkLst>
            <pc:docMk/>
            <pc:sldMk cId="4047837043" sldId="607"/>
            <ac:spMk id="20" creationId="{197B917F-3545-9346-ADD9-07C117EA6B06}"/>
          </ac:spMkLst>
        </pc:spChg>
        <pc:spChg chg="add mod">
          <ac:chgData name="Haag Marcel" userId="S::mhg@novatec-gmbh.de::ff7c8596-58a5-4c72-813b-ed9b24a82d1b" providerId="AD" clId="Web-{023D01B6-1E83-2B17-E31D-1B1CD4135311}" dt="2021-11-22T16:00:03.692" v="161" actId="1076"/>
          <ac:spMkLst>
            <pc:docMk/>
            <pc:sldMk cId="4047837043" sldId="607"/>
            <ac:spMk id="37" creationId="{75044354-8FC8-4400-B8D6-A5F2C3D808C4}"/>
          </ac:spMkLst>
        </pc:spChg>
        <pc:spChg chg="add mod">
          <ac:chgData name="Haag Marcel" userId="S::mhg@novatec-gmbh.de::ff7c8596-58a5-4c72-813b-ed9b24a82d1b" providerId="AD" clId="Web-{023D01B6-1E83-2B17-E31D-1B1CD4135311}" dt="2021-11-22T16:00:30.677" v="178" actId="1076"/>
          <ac:spMkLst>
            <pc:docMk/>
            <pc:sldMk cId="4047837043" sldId="607"/>
            <ac:spMk id="39" creationId="{B34C5331-2B1D-4D0F-9EE8-6A0B38D0A93B}"/>
          </ac:spMkLst>
        </pc:spChg>
        <pc:spChg chg="add mod">
          <ac:chgData name="Haag Marcel" userId="S::mhg@novatec-gmbh.de::ff7c8596-58a5-4c72-813b-ed9b24a82d1b" providerId="AD" clId="Web-{023D01B6-1E83-2B17-E31D-1B1CD4135311}" dt="2021-11-22T16:00:39.521" v="180" actId="1076"/>
          <ac:spMkLst>
            <pc:docMk/>
            <pc:sldMk cId="4047837043" sldId="607"/>
            <ac:spMk id="41" creationId="{C284471C-46B7-4736-B03E-499FCCA7ED68}"/>
          </ac:spMkLst>
        </pc:spChg>
        <pc:spChg chg="add mod">
          <ac:chgData name="Haag Marcel" userId="S::mhg@novatec-gmbh.de::ff7c8596-58a5-4c72-813b-ed9b24a82d1b" providerId="AD" clId="Web-{023D01B6-1E83-2B17-E31D-1B1CD4135311}" dt="2021-11-22T16:00:47.959" v="182" actId="1076"/>
          <ac:spMkLst>
            <pc:docMk/>
            <pc:sldMk cId="4047837043" sldId="607"/>
            <ac:spMk id="43" creationId="{E74B1CB9-85CC-4446-9290-F1250C6B6155}"/>
          </ac:spMkLst>
        </pc:spChg>
        <pc:spChg chg="add del">
          <ac:chgData name="Haag Marcel" userId="S::mhg@novatec-gmbh.de::ff7c8596-58a5-4c72-813b-ed9b24a82d1b" providerId="AD" clId="Web-{023D01B6-1E83-2B17-E31D-1B1CD4135311}" dt="2021-11-22T16:00:56.240" v="184"/>
          <ac:spMkLst>
            <pc:docMk/>
            <pc:sldMk cId="4047837043" sldId="607"/>
            <ac:spMk id="45" creationId="{F74B6A38-E6BF-4D6B-8322-44DF34AC2A98}"/>
          </ac:spMkLst>
        </pc:spChg>
        <pc:spChg chg="add mod">
          <ac:chgData name="Haag Marcel" userId="S::mhg@novatec-gmbh.de::ff7c8596-58a5-4c72-813b-ed9b24a82d1b" providerId="AD" clId="Web-{023D01B6-1E83-2B17-E31D-1B1CD4135311}" dt="2021-11-22T16:01:20.397" v="191" actId="1076"/>
          <ac:spMkLst>
            <pc:docMk/>
            <pc:sldMk cId="4047837043" sldId="607"/>
            <ac:spMk id="49" creationId="{E5E73D60-DFFD-416E-B2D3-16C1E70AE69E}"/>
          </ac:spMkLst>
        </pc:spChg>
        <pc:spChg chg="add mod">
          <ac:chgData name="Haag Marcel" userId="S::mhg@novatec-gmbh.de::ff7c8596-58a5-4c72-813b-ed9b24a82d1b" providerId="AD" clId="Web-{023D01B6-1E83-2B17-E31D-1B1CD4135311}" dt="2021-11-22T16:01:31.210" v="193" actId="1076"/>
          <ac:spMkLst>
            <pc:docMk/>
            <pc:sldMk cId="4047837043" sldId="607"/>
            <ac:spMk id="51" creationId="{591023DF-2C8A-484A-BFE1-BCB95F326B84}"/>
          </ac:spMkLst>
        </pc:spChg>
        <pc:picChg chg="del">
          <ac:chgData name="Haag Marcel" userId="S::mhg@novatec-gmbh.de::ff7c8596-58a5-4c72-813b-ed9b24a82d1b" providerId="AD" clId="Web-{023D01B6-1E83-2B17-E31D-1B1CD4135311}" dt="2021-11-22T16:00:13.520" v="165"/>
          <ac:picMkLst>
            <pc:docMk/>
            <pc:sldMk cId="4047837043" sldId="607"/>
            <ac:picMk id="21" creationId="{E54FCCA6-A0A3-C542-9E15-C3CF3B23A216}"/>
          </ac:picMkLst>
        </pc:picChg>
        <pc:picChg chg="del">
          <ac:chgData name="Haag Marcel" userId="S::mhg@novatec-gmbh.de::ff7c8596-58a5-4c72-813b-ed9b24a82d1b" providerId="AD" clId="Web-{023D01B6-1E83-2B17-E31D-1B1CD4135311}" dt="2021-11-22T16:00:12.833" v="164"/>
          <ac:picMkLst>
            <pc:docMk/>
            <pc:sldMk cId="4047837043" sldId="607"/>
            <ac:picMk id="22" creationId="{59418B3D-E31F-C84B-9781-3B116A7D64F8}"/>
          </ac:picMkLst>
        </pc:picChg>
        <pc:picChg chg="del">
          <ac:chgData name="Haag Marcel" userId="S::mhg@novatec-gmbh.de::ff7c8596-58a5-4c72-813b-ed9b24a82d1b" providerId="AD" clId="Web-{023D01B6-1E83-2B17-E31D-1B1CD4135311}" dt="2021-11-22T16:00:12.833" v="163"/>
          <ac:picMkLst>
            <pc:docMk/>
            <pc:sldMk cId="4047837043" sldId="607"/>
            <ac:picMk id="25" creationId="{D9A42BE5-545E-DB4E-A36A-53B31EFF5EEC}"/>
          </ac:picMkLst>
        </pc:picChg>
        <pc:picChg chg="del">
          <ac:chgData name="Haag Marcel" userId="S::mhg@novatec-gmbh.de::ff7c8596-58a5-4c72-813b-ed9b24a82d1b" providerId="AD" clId="Web-{023D01B6-1E83-2B17-E31D-1B1CD4135311}" dt="2021-11-22T16:00:12.833" v="162"/>
          <ac:picMkLst>
            <pc:docMk/>
            <pc:sldMk cId="4047837043" sldId="607"/>
            <ac:picMk id="27" creationId="{525E816D-C4B3-F544-835E-93FFBADBC9DE}"/>
          </ac:picMkLst>
        </pc:picChg>
        <pc:picChg chg="del">
          <ac:chgData name="Haag Marcel" userId="S::mhg@novatec-gmbh.de::ff7c8596-58a5-4c72-813b-ed9b24a82d1b" providerId="AD" clId="Web-{023D01B6-1E83-2B17-E31D-1B1CD4135311}" dt="2021-11-22T16:01:17.756" v="189"/>
          <ac:picMkLst>
            <pc:docMk/>
            <pc:sldMk cId="4047837043" sldId="607"/>
            <ac:picMk id="34" creationId="{19F48EB0-D852-3A4D-B3FB-173DC9052479}"/>
          </ac:picMkLst>
        </pc:picChg>
        <pc:picChg chg="del">
          <ac:chgData name="Haag Marcel" userId="S::mhg@novatec-gmbh.de::ff7c8596-58a5-4c72-813b-ed9b24a82d1b" providerId="AD" clId="Web-{023D01B6-1E83-2B17-E31D-1B1CD4135311}" dt="2021-11-22T16:01:17.756" v="188"/>
          <ac:picMkLst>
            <pc:docMk/>
            <pc:sldMk cId="4047837043" sldId="607"/>
            <ac:picMk id="35" creationId="{8788EEC4-F5FC-F042-8098-E6824A18EBFC}"/>
          </ac:picMkLst>
        </pc:picChg>
        <pc:picChg chg="del">
          <ac:chgData name="Haag Marcel" userId="S::mhg@novatec-gmbh.de::ff7c8596-58a5-4c72-813b-ed9b24a82d1b" providerId="AD" clId="Web-{023D01B6-1E83-2B17-E31D-1B1CD4135311}" dt="2021-11-22T16:01:17.756" v="187"/>
          <ac:picMkLst>
            <pc:docMk/>
            <pc:sldMk cId="4047837043" sldId="607"/>
            <ac:picMk id="36" creationId="{010A9F55-AFEF-744F-93A2-231DC1E019DF}"/>
          </ac:picMkLst>
        </pc:picChg>
      </pc:sldChg>
      <pc:sldChg chg="modSp">
        <pc:chgData name="Haag Marcel" userId="S::mhg@novatec-gmbh.de::ff7c8596-58a5-4c72-813b-ed9b24a82d1b" providerId="AD" clId="Web-{023D01B6-1E83-2B17-E31D-1B1CD4135311}" dt="2021-11-22T18:30:04.974" v="1554" actId="1076"/>
        <pc:sldMkLst>
          <pc:docMk/>
          <pc:sldMk cId="3460575548" sldId="1331"/>
        </pc:sldMkLst>
        <pc:picChg chg="mod">
          <ac:chgData name="Haag Marcel" userId="S::mhg@novatec-gmbh.de::ff7c8596-58a5-4c72-813b-ed9b24a82d1b" providerId="AD" clId="Web-{023D01B6-1E83-2B17-E31D-1B1CD4135311}" dt="2021-11-22T18:30:04.974" v="1554" actId="1076"/>
          <ac:picMkLst>
            <pc:docMk/>
            <pc:sldMk cId="3460575548" sldId="1331"/>
            <ac:picMk id="3" creationId="{6D2D1F06-63FF-463A-86EB-04E226953232}"/>
          </ac:picMkLst>
        </pc:picChg>
      </pc:sldChg>
      <pc:sldChg chg="modSp">
        <pc:chgData name="Haag Marcel" userId="S::mhg@novatec-gmbh.de::ff7c8596-58a5-4c72-813b-ed9b24a82d1b" providerId="AD" clId="Web-{023D01B6-1E83-2B17-E31D-1B1CD4135311}" dt="2021-11-22T18:29:43.770" v="1550" actId="20577"/>
        <pc:sldMkLst>
          <pc:docMk/>
          <pc:sldMk cId="3051687224" sldId="1336"/>
        </pc:sldMkLst>
        <pc:spChg chg="mod">
          <ac:chgData name="Haag Marcel" userId="S::mhg@novatec-gmbh.de::ff7c8596-58a5-4c72-813b-ed9b24a82d1b" providerId="AD" clId="Web-{023D01B6-1E83-2B17-E31D-1B1CD4135311}" dt="2021-11-22T18:29:39.114" v="1549" actId="20577"/>
          <ac:spMkLst>
            <pc:docMk/>
            <pc:sldMk cId="3051687224" sldId="1336"/>
            <ac:spMk id="29" creationId="{40CFE452-4A9A-409C-AC4A-B593C62A4E75}"/>
          </ac:spMkLst>
        </pc:spChg>
        <pc:spChg chg="mod">
          <ac:chgData name="Haag Marcel" userId="S::mhg@novatec-gmbh.de::ff7c8596-58a5-4c72-813b-ed9b24a82d1b" providerId="AD" clId="Web-{023D01B6-1E83-2B17-E31D-1B1CD4135311}" dt="2021-11-22T18:29:43.770" v="1550" actId="20577"/>
          <ac:spMkLst>
            <pc:docMk/>
            <pc:sldMk cId="3051687224" sldId="1336"/>
            <ac:spMk id="30" creationId="{78FBD89E-3FBA-4947-9D6A-44C09B73533E}"/>
          </ac:spMkLst>
        </pc:spChg>
      </pc:sldChg>
      <pc:sldChg chg="modSp">
        <pc:chgData name="Haag Marcel" userId="S::mhg@novatec-gmbh.de::ff7c8596-58a5-4c72-813b-ed9b24a82d1b" providerId="AD" clId="Web-{023D01B6-1E83-2B17-E31D-1B1CD4135311}" dt="2021-11-22T18:30:43.615" v="1556" actId="20577"/>
        <pc:sldMkLst>
          <pc:docMk/>
          <pc:sldMk cId="1573035020" sldId="1338"/>
        </pc:sldMkLst>
        <pc:spChg chg="mod">
          <ac:chgData name="Haag Marcel" userId="S::mhg@novatec-gmbh.de::ff7c8596-58a5-4c72-813b-ed9b24a82d1b" providerId="AD" clId="Web-{023D01B6-1E83-2B17-E31D-1B1CD4135311}" dt="2021-11-22T18:30:36.256" v="1555" actId="20577"/>
          <ac:spMkLst>
            <pc:docMk/>
            <pc:sldMk cId="1573035020" sldId="1338"/>
            <ac:spMk id="29" creationId="{40CFE452-4A9A-409C-AC4A-B593C62A4E75}"/>
          </ac:spMkLst>
        </pc:spChg>
        <pc:spChg chg="mod">
          <ac:chgData name="Haag Marcel" userId="S::mhg@novatec-gmbh.de::ff7c8596-58a5-4c72-813b-ed9b24a82d1b" providerId="AD" clId="Web-{023D01B6-1E83-2B17-E31D-1B1CD4135311}" dt="2021-11-22T18:30:43.615" v="1556" actId="20577"/>
          <ac:spMkLst>
            <pc:docMk/>
            <pc:sldMk cId="1573035020" sldId="1338"/>
            <ac:spMk id="30" creationId="{78FBD89E-3FBA-4947-9D6A-44C09B73533E}"/>
          </ac:spMkLst>
        </pc:spChg>
      </pc:sldChg>
      <pc:sldChg chg="ord">
        <pc:chgData name="Haag Marcel" userId="S::mhg@novatec-gmbh.de::ff7c8596-58a5-4c72-813b-ed9b24a82d1b" providerId="AD" clId="Web-{023D01B6-1E83-2B17-E31D-1B1CD4135311}" dt="2021-11-22T15:59:51.051" v="159"/>
        <pc:sldMkLst>
          <pc:docMk/>
          <pc:sldMk cId="2114419498" sldId="1342"/>
        </pc:sldMkLst>
      </pc:sldChg>
      <pc:sldChg chg="addSp delSp modSp addAnim delAnim modAnim">
        <pc:chgData name="Haag Marcel" userId="S::mhg@novatec-gmbh.de::ff7c8596-58a5-4c72-813b-ed9b24a82d1b" providerId="AD" clId="Web-{023D01B6-1E83-2B17-E31D-1B1CD4135311}" dt="2021-11-22T17:58:59.566" v="1344"/>
        <pc:sldMkLst>
          <pc:docMk/>
          <pc:sldMk cId="2342794514" sldId="1344"/>
        </pc:sldMkLst>
        <pc:spChg chg="add del mod">
          <ac:chgData name="Haag Marcel" userId="S::mhg@novatec-gmbh.de::ff7c8596-58a5-4c72-813b-ed9b24a82d1b" providerId="AD" clId="Web-{023D01B6-1E83-2B17-E31D-1B1CD4135311}" dt="2021-11-22T15:52:09.508" v="36"/>
          <ac:spMkLst>
            <pc:docMk/>
            <pc:sldMk cId="2342794514" sldId="1344"/>
            <ac:spMk id="3" creationId="{8EDB1B64-02EA-499D-9680-B6D39EF9BD6F}"/>
          </ac:spMkLst>
        </pc:spChg>
        <pc:spChg chg="add mod">
          <ac:chgData name="Haag Marcel" userId="S::mhg@novatec-gmbh.de::ff7c8596-58a5-4c72-813b-ed9b24a82d1b" providerId="AD" clId="Web-{023D01B6-1E83-2B17-E31D-1B1CD4135311}" dt="2021-11-22T15:53:06.166" v="53" actId="1076"/>
          <ac:spMkLst>
            <pc:docMk/>
            <pc:sldMk cId="2342794514" sldId="1344"/>
            <ac:spMk id="4" creationId="{E4188E4B-F622-445D-84D4-99561262B589}"/>
          </ac:spMkLst>
        </pc:spChg>
        <pc:spChg chg="add del">
          <ac:chgData name="Haag Marcel" userId="S::mhg@novatec-gmbh.de::ff7c8596-58a5-4c72-813b-ed9b24a82d1b" providerId="AD" clId="Web-{023D01B6-1E83-2B17-E31D-1B1CD4135311}" dt="2021-11-22T17:58:59.566" v="1344"/>
          <ac:spMkLst>
            <pc:docMk/>
            <pc:sldMk cId="2342794514" sldId="1344"/>
            <ac:spMk id="6" creationId="{009C10AD-A7D9-4D30-89D8-378775BC27C8}"/>
          </ac:spMkLst>
        </pc:spChg>
        <pc:spChg chg="del">
          <ac:chgData name="Haag Marcel" userId="S::mhg@novatec-gmbh.de::ff7c8596-58a5-4c72-813b-ed9b24a82d1b" providerId="AD" clId="Web-{023D01B6-1E83-2B17-E31D-1B1CD4135311}" dt="2021-11-22T15:52:15.149" v="39"/>
          <ac:spMkLst>
            <pc:docMk/>
            <pc:sldMk cId="2342794514" sldId="1344"/>
            <ac:spMk id="6" creationId="{16843511-2C40-044D-A84D-FE691ED30CE9}"/>
          </ac:spMkLst>
        </pc:spChg>
        <pc:spChg chg="del">
          <ac:chgData name="Haag Marcel" userId="S::mhg@novatec-gmbh.de::ff7c8596-58a5-4c72-813b-ed9b24a82d1b" providerId="AD" clId="Web-{023D01B6-1E83-2B17-E31D-1B1CD4135311}" dt="2021-11-22T15:51:57.117" v="1"/>
          <ac:spMkLst>
            <pc:docMk/>
            <pc:sldMk cId="2342794514" sldId="1344"/>
            <ac:spMk id="7" creationId="{12B89CAB-CAE8-F344-97F4-8F9D472B5894}"/>
          </ac:spMkLst>
        </pc:spChg>
        <pc:spChg chg="add del mod">
          <ac:chgData name="Haag Marcel" userId="S::mhg@novatec-gmbh.de::ff7c8596-58a5-4c72-813b-ed9b24a82d1b" providerId="AD" clId="Web-{023D01B6-1E83-2B17-E31D-1B1CD4135311}" dt="2021-11-22T15:57:51.814" v="137"/>
          <ac:spMkLst>
            <pc:docMk/>
            <pc:sldMk cId="2342794514" sldId="1344"/>
            <ac:spMk id="10" creationId="{178EC278-9DCF-4544-A55A-B81555343496}"/>
          </ac:spMkLst>
        </pc:spChg>
        <pc:spChg chg="add mod">
          <ac:chgData name="Haag Marcel" userId="S::mhg@novatec-gmbh.de::ff7c8596-58a5-4c72-813b-ed9b24a82d1b" providerId="AD" clId="Web-{023D01B6-1E83-2B17-E31D-1B1CD4135311}" dt="2021-11-22T16:05:08.278" v="242" actId="1076"/>
          <ac:spMkLst>
            <pc:docMk/>
            <pc:sldMk cId="2342794514" sldId="1344"/>
            <ac:spMk id="14" creationId="{D4515025-3C1F-4C94-9F77-83E0724B9F56}"/>
          </ac:spMkLst>
        </pc:spChg>
        <pc:spChg chg="add mod topLvl">
          <ac:chgData name="Haag Marcel" userId="S::mhg@novatec-gmbh.de::ff7c8596-58a5-4c72-813b-ed9b24a82d1b" providerId="AD" clId="Web-{023D01B6-1E83-2B17-E31D-1B1CD4135311}" dt="2021-11-22T16:04:57.621" v="240" actId="1076"/>
          <ac:spMkLst>
            <pc:docMk/>
            <pc:sldMk cId="2342794514" sldId="1344"/>
            <ac:spMk id="20" creationId="{F3875272-71E8-4E80-A958-179358EB88A0}"/>
          </ac:spMkLst>
        </pc:spChg>
        <pc:spChg chg="add del mod">
          <ac:chgData name="Haag Marcel" userId="S::mhg@novatec-gmbh.de::ff7c8596-58a5-4c72-813b-ed9b24a82d1b" providerId="AD" clId="Web-{023D01B6-1E83-2B17-E31D-1B1CD4135311}" dt="2021-11-22T16:12:49.664" v="564"/>
          <ac:spMkLst>
            <pc:docMk/>
            <pc:sldMk cId="2342794514" sldId="1344"/>
            <ac:spMk id="22" creationId="{2CB57562-CDB7-44B4-8EA0-4D0E56C058C8}"/>
          </ac:spMkLst>
        </pc:spChg>
        <pc:spChg chg="add mod">
          <ac:chgData name="Haag Marcel" userId="S::mhg@novatec-gmbh.de::ff7c8596-58a5-4c72-813b-ed9b24a82d1b" providerId="AD" clId="Web-{023D01B6-1E83-2B17-E31D-1B1CD4135311}" dt="2021-11-22T16:02:51.602" v="223" actId="1076"/>
          <ac:spMkLst>
            <pc:docMk/>
            <pc:sldMk cId="2342794514" sldId="1344"/>
            <ac:spMk id="28" creationId="{8516658C-0662-4665-818F-FB8BADCFFA5A}"/>
          </ac:spMkLst>
        </pc:spChg>
        <pc:spChg chg="add del mod">
          <ac:chgData name="Haag Marcel" userId="S::mhg@novatec-gmbh.de::ff7c8596-58a5-4c72-813b-ed9b24a82d1b" providerId="AD" clId="Web-{023D01B6-1E83-2B17-E31D-1B1CD4135311}" dt="2021-11-22T15:54:36.965" v="78"/>
          <ac:spMkLst>
            <pc:docMk/>
            <pc:sldMk cId="2342794514" sldId="1344"/>
            <ac:spMk id="30" creationId="{46234A0C-1EA2-4543-A9E0-F04ABBF174C6}"/>
          </ac:spMkLst>
        </pc:spChg>
        <pc:spChg chg="add del mod">
          <ac:chgData name="Haag Marcel" userId="S::mhg@novatec-gmbh.de::ff7c8596-58a5-4c72-813b-ed9b24a82d1b" providerId="AD" clId="Web-{023D01B6-1E83-2B17-E31D-1B1CD4135311}" dt="2021-11-22T16:12:45.664" v="561"/>
          <ac:spMkLst>
            <pc:docMk/>
            <pc:sldMk cId="2342794514" sldId="1344"/>
            <ac:spMk id="34" creationId="{687FF468-3F3F-44D5-A5D9-F623EC1C1252}"/>
          </ac:spMkLst>
        </pc:spChg>
        <pc:spChg chg="del topLvl">
          <ac:chgData name="Haag Marcel" userId="S::mhg@novatec-gmbh.de::ff7c8596-58a5-4c72-813b-ed9b24a82d1b" providerId="AD" clId="Web-{023D01B6-1E83-2B17-E31D-1B1CD4135311}" dt="2021-11-22T15:54:42.512" v="79"/>
          <ac:spMkLst>
            <pc:docMk/>
            <pc:sldMk cId="2342794514" sldId="1344"/>
            <ac:spMk id="36" creationId="{381C9409-4055-4CD8-A0D0-1CECCBBDECD3}"/>
          </ac:spMkLst>
        </pc:spChg>
        <pc:spChg chg="del topLvl">
          <ac:chgData name="Haag Marcel" userId="S::mhg@novatec-gmbh.de::ff7c8596-58a5-4c72-813b-ed9b24a82d1b" providerId="AD" clId="Web-{023D01B6-1E83-2B17-E31D-1B1CD4135311}" dt="2021-11-22T15:54:45.731" v="80"/>
          <ac:spMkLst>
            <pc:docMk/>
            <pc:sldMk cId="2342794514" sldId="1344"/>
            <ac:spMk id="38" creationId="{210E9CE1-02AB-46D2-A311-BFDE5441CA0F}"/>
          </ac:spMkLst>
        </pc:spChg>
        <pc:spChg chg="add del mod topLvl">
          <ac:chgData name="Haag Marcel" userId="S::mhg@novatec-gmbh.de::ff7c8596-58a5-4c72-813b-ed9b24a82d1b" providerId="AD" clId="Web-{023D01B6-1E83-2B17-E31D-1B1CD4135311}" dt="2021-11-22T16:12:47.118" v="562"/>
          <ac:spMkLst>
            <pc:docMk/>
            <pc:sldMk cId="2342794514" sldId="1344"/>
            <ac:spMk id="42" creationId="{C98A24D3-5446-4260-A524-583ED216ED00}"/>
          </ac:spMkLst>
        </pc:spChg>
        <pc:spChg chg="del mod topLvl">
          <ac:chgData name="Haag Marcel" userId="S::mhg@novatec-gmbh.de::ff7c8596-58a5-4c72-813b-ed9b24a82d1b" providerId="AD" clId="Web-{023D01B6-1E83-2B17-E31D-1B1CD4135311}" dt="2021-11-22T15:58:44.627" v="147"/>
          <ac:spMkLst>
            <pc:docMk/>
            <pc:sldMk cId="2342794514" sldId="1344"/>
            <ac:spMk id="46" creationId="{88259A59-E35B-4EAF-B640-84EEAB1FADBC}"/>
          </ac:spMkLst>
        </pc:spChg>
        <pc:spChg chg="add del mod">
          <ac:chgData name="Haag Marcel" userId="S::mhg@novatec-gmbh.de::ff7c8596-58a5-4c72-813b-ed9b24a82d1b" providerId="AD" clId="Web-{023D01B6-1E83-2B17-E31D-1B1CD4135311}" dt="2021-11-22T15:52:17.852" v="40"/>
          <ac:spMkLst>
            <pc:docMk/>
            <pc:sldMk cId="2342794514" sldId="1344"/>
            <ac:spMk id="49" creationId="{D4BA0F80-4BDC-407B-8685-0F530CE54E36}"/>
          </ac:spMkLst>
        </pc:spChg>
        <pc:spChg chg="add del mod">
          <ac:chgData name="Haag Marcel" userId="S::mhg@novatec-gmbh.de::ff7c8596-58a5-4c72-813b-ed9b24a82d1b" providerId="AD" clId="Web-{023D01B6-1E83-2B17-E31D-1B1CD4135311}" dt="2021-11-22T15:57:22.188" v="129"/>
          <ac:spMkLst>
            <pc:docMk/>
            <pc:sldMk cId="2342794514" sldId="1344"/>
            <ac:spMk id="55" creationId="{2AC51C3B-9393-434F-8F3A-88B5063A8F76}"/>
          </ac:spMkLst>
        </pc:spChg>
        <pc:spChg chg="add mod">
          <ac:chgData name="Haag Marcel" userId="S::mhg@novatec-gmbh.de::ff7c8596-58a5-4c72-813b-ed9b24a82d1b" providerId="AD" clId="Web-{023D01B6-1E83-2B17-E31D-1B1CD4135311}" dt="2021-11-22T16:06:24.967" v="256" actId="1076"/>
          <ac:spMkLst>
            <pc:docMk/>
            <pc:sldMk cId="2342794514" sldId="1344"/>
            <ac:spMk id="56" creationId="{3D0BD0AE-4DC6-4368-BA0E-D26F7520BFC3}"/>
          </ac:spMkLst>
        </pc:spChg>
        <pc:spChg chg="add mod">
          <ac:chgData name="Haag Marcel" userId="S::mhg@novatec-gmbh.de::ff7c8596-58a5-4c72-813b-ed9b24a82d1b" providerId="AD" clId="Web-{023D01B6-1E83-2B17-E31D-1B1CD4135311}" dt="2021-11-22T16:06:29.233" v="258" actId="14100"/>
          <ac:spMkLst>
            <pc:docMk/>
            <pc:sldMk cId="2342794514" sldId="1344"/>
            <ac:spMk id="57" creationId="{180DEE34-B0D7-49E3-B9C8-31960FEAC765}"/>
          </ac:spMkLst>
        </pc:spChg>
        <pc:spChg chg="add del mod">
          <ac:chgData name="Haag Marcel" userId="S::mhg@novatec-gmbh.de::ff7c8596-58a5-4c72-813b-ed9b24a82d1b" providerId="AD" clId="Web-{023D01B6-1E83-2B17-E31D-1B1CD4135311}" dt="2021-11-22T16:12:51.149" v="565"/>
          <ac:spMkLst>
            <pc:docMk/>
            <pc:sldMk cId="2342794514" sldId="1344"/>
            <ac:spMk id="58" creationId="{EF8B4DCB-596C-4A43-AF0E-B5CE62EE4AD3}"/>
          </ac:spMkLst>
        </pc:spChg>
        <pc:spChg chg="add mod">
          <ac:chgData name="Haag Marcel" userId="S::mhg@novatec-gmbh.de::ff7c8596-58a5-4c72-813b-ed9b24a82d1b" providerId="AD" clId="Web-{023D01B6-1E83-2B17-E31D-1B1CD4135311}" dt="2021-11-22T16:06:03.373" v="252" actId="1076"/>
          <ac:spMkLst>
            <pc:docMk/>
            <pc:sldMk cId="2342794514" sldId="1344"/>
            <ac:spMk id="59" creationId="{12EBCA02-4931-47CE-92F3-17FDF7D5F08A}"/>
          </ac:spMkLst>
        </pc:spChg>
        <pc:spChg chg="add mod">
          <ac:chgData name="Haag Marcel" userId="S::mhg@novatec-gmbh.de::ff7c8596-58a5-4c72-813b-ed9b24a82d1b" providerId="AD" clId="Web-{023D01B6-1E83-2B17-E31D-1B1CD4135311}" dt="2021-11-22T16:06:11.467" v="253" actId="1076"/>
          <ac:spMkLst>
            <pc:docMk/>
            <pc:sldMk cId="2342794514" sldId="1344"/>
            <ac:spMk id="60" creationId="{43B5DF23-9C5B-40C4-A167-A2CD31019917}"/>
          </ac:spMkLst>
        </pc:spChg>
        <pc:spChg chg="add del">
          <ac:chgData name="Haag Marcel" userId="S::mhg@novatec-gmbh.de::ff7c8596-58a5-4c72-813b-ed9b24a82d1b" providerId="AD" clId="Web-{023D01B6-1E83-2B17-E31D-1B1CD4135311}" dt="2021-11-22T16:01:52.242" v="199"/>
          <ac:spMkLst>
            <pc:docMk/>
            <pc:sldMk cId="2342794514" sldId="1344"/>
            <ac:spMk id="61" creationId="{8D64E779-D9D6-4D0F-81C8-64187626E512}"/>
          </ac:spMkLst>
        </pc:spChg>
        <pc:spChg chg="add del mod">
          <ac:chgData name="Haag Marcel" userId="S::mhg@novatec-gmbh.de::ff7c8596-58a5-4c72-813b-ed9b24a82d1b" providerId="AD" clId="Web-{023D01B6-1E83-2B17-E31D-1B1CD4135311}" dt="2021-11-22T16:12:48.414" v="563"/>
          <ac:spMkLst>
            <pc:docMk/>
            <pc:sldMk cId="2342794514" sldId="1344"/>
            <ac:spMk id="62" creationId="{5DF52B44-64EF-4EA6-9938-21C98D6B72D9}"/>
          </ac:spMkLst>
        </pc:spChg>
        <pc:spChg chg="add mod">
          <ac:chgData name="Haag Marcel" userId="S::mhg@novatec-gmbh.de::ff7c8596-58a5-4c72-813b-ed9b24a82d1b" providerId="AD" clId="Web-{023D01B6-1E83-2B17-E31D-1B1CD4135311}" dt="2021-11-22T16:06:32.608" v="259" actId="1076"/>
          <ac:spMkLst>
            <pc:docMk/>
            <pc:sldMk cId="2342794514" sldId="1344"/>
            <ac:spMk id="63" creationId="{2FB06706-5872-41D3-BBE1-A5492C6343E7}"/>
          </ac:spMkLst>
        </pc:spChg>
        <pc:spChg chg="add mod topLvl">
          <ac:chgData name="Haag Marcel" userId="S::mhg@novatec-gmbh.de::ff7c8596-58a5-4c72-813b-ed9b24a82d1b" providerId="AD" clId="Web-{023D01B6-1E83-2B17-E31D-1B1CD4135311}" dt="2021-11-22T17:47:26.672" v="1138"/>
          <ac:spMkLst>
            <pc:docMk/>
            <pc:sldMk cId="2342794514" sldId="1344"/>
            <ac:spMk id="66" creationId="{42BA7E50-4ADE-4241-92BE-5FEACC684008}"/>
          </ac:spMkLst>
        </pc:spChg>
        <pc:spChg chg="add mod topLvl">
          <ac:chgData name="Haag Marcel" userId="S::mhg@novatec-gmbh.de::ff7c8596-58a5-4c72-813b-ed9b24a82d1b" providerId="AD" clId="Web-{023D01B6-1E83-2B17-E31D-1B1CD4135311}" dt="2021-11-22T17:47:26.672" v="1138"/>
          <ac:spMkLst>
            <pc:docMk/>
            <pc:sldMk cId="2342794514" sldId="1344"/>
            <ac:spMk id="67" creationId="{0B87147A-EF8C-4E2B-AD40-A6236D85E212}"/>
          </ac:spMkLst>
        </pc:spChg>
        <pc:spChg chg="add mod">
          <ac:chgData name="Haag Marcel" userId="S::mhg@novatec-gmbh.de::ff7c8596-58a5-4c72-813b-ed9b24a82d1b" providerId="AD" clId="Web-{023D01B6-1E83-2B17-E31D-1B1CD4135311}" dt="2021-11-22T16:09:25.456" v="477" actId="20577"/>
          <ac:spMkLst>
            <pc:docMk/>
            <pc:sldMk cId="2342794514" sldId="1344"/>
            <ac:spMk id="68" creationId="{4AA57B98-02DA-4453-B494-1A6338562401}"/>
          </ac:spMkLst>
        </pc:spChg>
        <pc:spChg chg="add mod">
          <ac:chgData name="Haag Marcel" userId="S::mhg@novatec-gmbh.de::ff7c8596-58a5-4c72-813b-ed9b24a82d1b" providerId="AD" clId="Web-{023D01B6-1E83-2B17-E31D-1B1CD4135311}" dt="2021-11-22T16:08:55.268" v="476" actId="1076"/>
          <ac:spMkLst>
            <pc:docMk/>
            <pc:sldMk cId="2342794514" sldId="1344"/>
            <ac:spMk id="69" creationId="{E1F0A0CD-A56D-485D-8F7E-A77090CB680F}"/>
          </ac:spMkLst>
        </pc:spChg>
        <pc:spChg chg="add mod">
          <ac:chgData name="Haag Marcel" userId="S::mhg@novatec-gmbh.de::ff7c8596-58a5-4c72-813b-ed9b24a82d1b" providerId="AD" clId="Web-{023D01B6-1E83-2B17-E31D-1B1CD4135311}" dt="2021-11-22T16:14:07.151" v="611" actId="1076"/>
          <ac:spMkLst>
            <pc:docMk/>
            <pc:sldMk cId="2342794514" sldId="1344"/>
            <ac:spMk id="70" creationId="{1FC4F2CD-E084-45E6-93B0-6C7D7FC42AFA}"/>
          </ac:spMkLst>
        </pc:spChg>
        <pc:grpChg chg="add del">
          <ac:chgData name="Haag Marcel" userId="S::mhg@novatec-gmbh.de::ff7c8596-58a5-4c72-813b-ed9b24a82d1b" providerId="AD" clId="Web-{023D01B6-1E83-2B17-E31D-1B1CD4135311}" dt="2021-11-22T17:47:26.672" v="1138"/>
          <ac:grpSpMkLst>
            <pc:docMk/>
            <pc:sldMk cId="2342794514" sldId="1344"/>
            <ac:grpSpMk id="2" creationId="{2ECACB8A-7229-42C3-A251-D51373C8D7C9}"/>
          </ac:grpSpMkLst>
        </pc:grpChg>
        <pc:grpChg chg="add">
          <ac:chgData name="Haag Marcel" userId="S::mhg@novatec-gmbh.de::ff7c8596-58a5-4c72-813b-ed9b24a82d1b" providerId="AD" clId="Web-{023D01B6-1E83-2B17-E31D-1B1CD4135311}" dt="2021-11-22T17:47:43.219" v="1139"/>
          <ac:grpSpMkLst>
            <pc:docMk/>
            <pc:sldMk cId="2342794514" sldId="1344"/>
            <ac:grpSpMk id="3" creationId="{E3B8585B-0EFA-439A-99EC-478530E5C8A1}"/>
          </ac:grpSpMkLst>
        </pc:grpChg>
        <pc:grpChg chg="add del mod">
          <ac:chgData name="Haag Marcel" userId="S::mhg@novatec-gmbh.de::ff7c8596-58a5-4c72-813b-ed9b24a82d1b" providerId="AD" clId="Web-{023D01B6-1E83-2B17-E31D-1B1CD4135311}" dt="2021-11-22T15:54:42.512" v="79"/>
          <ac:grpSpMkLst>
            <pc:docMk/>
            <pc:sldMk cId="2342794514" sldId="1344"/>
            <ac:grpSpMk id="39" creationId="{4EFB1B2F-AA7F-4346-819F-41DBB063A9B7}"/>
          </ac:grpSpMkLst>
        </pc:grpChg>
        <pc:grpChg chg="add del mod">
          <ac:chgData name="Haag Marcel" userId="S::mhg@novatec-gmbh.de::ff7c8596-58a5-4c72-813b-ed9b24a82d1b" providerId="AD" clId="Web-{023D01B6-1E83-2B17-E31D-1B1CD4135311}" dt="2021-11-22T15:52:53.072" v="49"/>
          <ac:grpSpMkLst>
            <pc:docMk/>
            <pc:sldMk cId="2342794514" sldId="1344"/>
            <ac:grpSpMk id="43" creationId="{10FD7419-3EDB-4ABD-B783-AA055E8BC92F}"/>
          </ac:grpSpMkLst>
        </pc:grpChg>
        <pc:grpChg chg="add del mod">
          <ac:chgData name="Haag Marcel" userId="S::mhg@novatec-gmbh.de::ff7c8596-58a5-4c72-813b-ed9b24a82d1b" providerId="AD" clId="Web-{023D01B6-1E83-2B17-E31D-1B1CD4135311}" dt="2021-11-22T15:52:54.603" v="50"/>
          <ac:grpSpMkLst>
            <pc:docMk/>
            <pc:sldMk cId="2342794514" sldId="1344"/>
            <ac:grpSpMk id="47" creationId="{CC754059-676E-4ACF-A97D-9AFB232AA8A3}"/>
          </ac:grpSpMkLst>
        </pc:grpChg>
        <pc:grpChg chg="add del mod">
          <ac:chgData name="Haag Marcel" userId="S::mhg@novatec-gmbh.de::ff7c8596-58a5-4c72-813b-ed9b24a82d1b" providerId="AD" clId="Web-{023D01B6-1E83-2B17-E31D-1B1CD4135311}" dt="2021-11-22T15:53:23.932" v="57"/>
          <ac:grpSpMkLst>
            <pc:docMk/>
            <pc:sldMk cId="2342794514" sldId="1344"/>
            <ac:grpSpMk id="50" creationId="{B2E1C7DE-F4AC-481F-A265-89092EFE2511}"/>
          </ac:grpSpMkLst>
        </pc:grpChg>
        <pc:grpChg chg="add del mod">
          <ac:chgData name="Haag Marcel" userId="S::mhg@novatec-gmbh.de::ff7c8596-58a5-4c72-813b-ed9b24a82d1b" providerId="AD" clId="Web-{023D01B6-1E83-2B17-E31D-1B1CD4135311}" dt="2021-11-22T15:56:12.967" v="108"/>
          <ac:grpSpMkLst>
            <pc:docMk/>
            <pc:sldMk cId="2342794514" sldId="1344"/>
            <ac:grpSpMk id="51" creationId="{067DC8FA-3987-44B4-8537-A1DB507DBEF9}"/>
          </ac:grpSpMkLst>
        </pc:grpChg>
        <pc:grpChg chg="add mod">
          <ac:chgData name="Haag Marcel" userId="S::mhg@novatec-gmbh.de::ff7c8596-58a5-4c72-813b-ed9b24a82d1b" providerId="AD" clId="Web-{023D01B6-1E83-2B17-E31D-1B1CD4135311}" dt="2021-11-22T16:05:30.638" v="247" actId="1076"/>
          <ac:grpSpMkLst>
            <pc:docMk/>
            <pc:sldMk cId="2342794514" sldId="1344"/>
            <ac:grpSpMk id="52" creationId="{DFF037F4-D409-4752-B3A6-7D04F218E634}"/>
          </ac:grpSpMkLst>
        </pc:grpChg>
        <pc:grpChg chg="add mod">
          <ac:chgData name="Haag Marcel" userId="S::mhg@novatec-gmbh.de::ff7c8596-58a5-4c72-813b-ed9b24a82d1b" providerId="AD" clId="Web-{023D01B6-1E83-2B17-E31D-1B1CD4135311}" dt="2021-11-22T16:22:34.101" v="870" actId="1076"/>
          <ac:grpSpMkLst>
            <pc:docMk/>
            <pc:sldMk cId="2342794514" sldId="1344"/>
            <ac:grpSpMk id="53" creationId="{289174B7-9CDD-449C-82FC-62F6D59705BA}"/>
          </ac:grpSpMkLst>
        </pc:grpChg>
        <pc:grpChg chg="add del mod">
          <ac:chgData name="Haag Marcel" userId="S::mhg@novatec-gmbh.de::ff7c8596-58a5-4c72-813b-ed9b24a82d1b" providerId="AD" clId="Web-{023D01B6-1E83-2B17-E31D-1B1CD4135311}" dt="2021-11-22T16:04:25.120" v="235"/>
          <ac:grpSpMkLst>
            <pc:docMk/>
            <pc:sldMk cId="2342794514" sldId="1344"/>
            <ac:grpSpMk id="54" creationId="{993FFBA1-BF15-4E19-A84F-806A87B48CE1}"/>
          </ac:grpSpMkLst>
        </pc:grpChg>
        <pc:grpChg chg="add del mod">
          <ac:chgData name="Haag Marcel" userId="S::mhg@novatec-gmbh.de::ff7c8596-58a5-4c72-813b-ed9b24a82d1b" providerId="AD" clId="Web-{023D01B6-1E83-2B17-E31D-1B1CD4135311}" dt="2021-11-22T16:04:54.293" v="239"/>
          <ac:grpSpMkLst>
            <pc:docMk/>
            <pc:sldMk cId="2342794514" sldId="1344"/>
            <ac:grpSpMk id="64" creationId="{C6645CF0-F84C-4E96-897D-4616D2E37BD5}"/>
          </ac:grpSpMkLst>
        </pc:grpChg>
        <pc:grpChg chg="add mod">
          <ac:chgData name="Haag Marcel" userId="S::mhg@novatec-gmbh.de::ff7c8596-58a5-4c72-813b-ed9b24a82d1b" providerId="AD" clId="Web-{023D01B6-1E83-2B17-E31D-1B1CD4135311}" dt="2021-11-22T16:22:02.272" v="865" actId="1076"/>
          <ac:grpSpMkLst>
            <pc:docMk/>
            <pc:sldMk cId="2342794514" sldId="1344"/>
            <ac:grpSpMk id="65" creationId="{6E6A5423-12CE-44A0-A1C5-BA73C552EE09}"/>
          </ac:grpSpMkLst>
        </pc:grpChg>
        <pc:picChg chg="add mod">
          <ac:chgData name="Haag Marcel" userId="S::mhg@novatec-gmbh.de::ff7c8596-58a5-4c72-813b-ed9b24a82d1b" providerId="AD" clId="Web-{023D01B6-1E83-2B17-E31D-1B1CD4135311}" dt="2021-11-22T16:04:18.558" v="234" actId="1076"/>
          <ac:picMkLst>
            <pc:docMk/>
            <pc:sldMk cId="2342794514" sldId="1344"/>
            <ac:picMk id="12" creationId="{13853A5E-4006-49F5-A2B2-498F5EE093C7}"/>
          </ac:picMkLst>
        </pc:picChg>
        <pc:picChg chg="add mod topLvl">
          <ac:chgData name="Haag Marcel" userId="S::mhg@novatec-gmbh.de::ff7c8596-58a5-4c72-813b-ed9b24a82d1b" providerId="AD" clId="Web-{023D01B6-1E83-2B17-E31D-1B1CD4135311}" dt="2021-11-22T16:04:54.293" v="239"/>
          <ac:picMkLst>
            <pc:docMk/>
            <pc:sldMk cId="2342794514" sldId="1344"/>
            <ac:picMk id="16" creationId="{15504B6A-F2FA-43A0-ADA1-206CD39011AA}"/>
          </ac:picMkLst>
        </pc:picChg>
        <pc:picChg chg="add mod topLvl">
          <ac:chgData name="Haag Marcel" userId="S::mhg@novatec-gmbh.de::ff7c8596-58a5-4c72-813b-ed9b24a82d1b" providerId="AD" clId="Web-{023D01B6-1E83-2B17-E31D-1B1CD4135311}" dt="2021-11-22T16:04:54.293" v="239"/>
          <ac:picMkLst>
            <pc:docMk/>
            <pc:sldMk cId="2342794514" sldId="1344"/>
            <ac:picMk id="18" creationId="{152FABE1-9FDB-4C8B-8F54-F3157CDCAD27}"/>
          </ac:picMkLst>
        </pc:picChg>
        <pc:picChg chg="add del mod">
          <ac:chgData name="Haag Marcel" userId="S::mhg@novatec-gmbh.de::ff7c8596-58a5-4c72-813b-ed9b24a82d1b" providerId="AD" clId="Web-{023D01B6-1E83-2B17-E31D-1B1CD4135311}" dt="2021-11-22T15:52:43.915" v="44"/>
          <ac:picMkLst>
            <pc:docMk/>
            <pc:sldMk cId="2342794514" sldId="1344"/>
            <ac:picMk id="24" creationId="{7294FB5E-1CA7-4BD0-9949-AF7FC1A32372}"/>
          </ac:picMkLst>
        </pc:picChg>
        <pc:picChg chg="add mod">
          <ac:chgData name="Haag Marcel" userId="S::mhg@novatec-gmbh.de::ff7c8596-58a5-4c72-813b-ed9b24a82d1b" providerId="AD" clId="Web-{023D01B6-1E83-2B17-E31D-1B1CD4135311}" dt="2021-11-22T16:04:10.886" v="232" actId="1076"/>
          <ac:picMkLst>
            <pc:docMk/>
            <pc:sldMk cId="2342794514" sldId="1344"/>
            <ac:picMk id="26" creationId="{336F6226-3637-4AED-B154-CFB43A13756E}"/>
          </ac:picMkLst>
        </pc:picChg>
        <pc:picChg chg="add del mod">
          <ac:chgData name="Haag Marcel" userId="S::mhg@novatec-gmbh.de::ff7c8596-58a5-4c72-813b-ed9b24a82d1b" providerId="AD" clId="Web-{023D01B6-1E83-2B17-E31D-1B1CD4135311}" dt="2021-11-22T15:52:44.353" v="45"/>
          <ac:picMkLst>
            <pc:docMk/>
            <pc:sldMk cId="2342794514" sldId="1344"/>
            <ac:picMk id="32" creationId="{B67B76EF-FC26-42F0-A3A9-4FF13E88202F}"/>
          </ac:picMkLst>
        </pc:picChg>
        <pc:picChg chg="del">
          <ac:chgData name="Haag Marcel" userId="S::mhg@novatec-gmbh.de::ff7c8596-58a5-4c72-813b-ed9b24a82d1b" providerId="AD" clId="Web-{023D01B6-1E83-2B17-E31D-1B1CD4135311}" dt="2021-11-22T15:52:50.837" v="48"/>
          <ac:picMkLst>
            <pc:docMk/>
            <pc:sldMk cId="2342794514" sldId="1344"/>
            <ac:picMk id="37" creationId="{8F990BFB-C0D3-45B5-A01C-191797506B80}"/>
          </ac:picMkLst>
        </pc:picChg>
        <pc:picChg chg="del topLvl">
          <ac:chgData name="Haag Marcel" userId="S::mhg@novatec-gmbh.de::ff7c8596-58a5-4c72-813b-ed9b24a82d1b" providerId="AD" clId="Web-{023D01B6-1E83-2B17-E31D-1B1CD4135311}" dt="2021-11-22T15:52:53.072" v="49"/>
          <ac:picMkLst>
            <pc:docMk/>
            <pc:sldMk cId="2342794514" sldId="1344"/>
            <ac:picMk id="41" creationId="{C3BE0A5C-5AC7-431B-B927-1181E8AEC661}"/>
          </ac:picMkLst>
        </pc:picChg>
        <pc:picChg chg="del topLvl">
          <ac:chgData name="Haag Marcel" userId="S::mhg@novatec-gmbh.de::ff7c8596-58a5-4c72-813b-ed9b24a82d1b" providerId="AD" clId="Web-{023D01B6-1E83-2B17-E31D-1B1CD4135311}" dt="2021-11-22T15:52:54.603" v="50"/>
          <ac:picMkLst>
            <pc:docMk/>
            <pc:sldMk cId="2342794514" sldId="1344"/>
            <ac:picMk id="45" creationId="{0A7A168B-66B0-4315-9116-AD0DAD5BC6C9}"/>
          </ac:picMkLst>
        </pc:picChg>
      </pc:sldChg>
      <pc:sldChg chg="modSp addAnim modAnim">
        <pc:chgData name="Haag Marcel" userId="S::mhg@novatec-gmbh.de::ff7c8596-58a5-4c72-813b-ed9b24a82d1b" providerId="AD" clId="Web-{023D01B6-1E83-2B17-E31D-1B1CD4135311}" dt="2021-11-22T18:13:44.136" v="1451"/>
        <pc:sldMkLst>
          <pc:docMk/>
          <pc:sldMk cId="4093663180" sldId="1345"/>
        </pc:sldMkLst>
        <pc:spChg chg="mod">
          <ac:chgData name="Haag Marcel" userId="S::mhg@novatec-gmbh.de::ff7c8596-58a5-4c72-813b-ed9b24a82d1b" providerId="AD" clId="Web-{023D01B6-1E83-2B17-E31D-1B1CD4135311}" dt="2021-11-22T18:13:26.120" v="1449" actId="20577"/>
          <ac:spMkLst>
            <pc:docMk/>
            <pc:sldMk cId="4093663180" sldId="1345"/>
            <ac:spMk id="9" creationId="{320FC88D-66EA-824E-A925-733C9F0FB53A}"/>
          </ac:spMkLst>
        </pc:spChg>
      </pc:sldChg>
      <pc:sldChg chg="addSp delSp modSp add replId addAnim modAnim">
        <pc:chgData name="Haag Marcel" userId="S::mhg@novatec-gmbh.de::ff7c8596-58a5-4c72-813b-ed9b24a82d1b" providerId="AD" clId="Web-{023D01B6-1E83-2B17-E31D-1B1CD4135311}" dt="2021-11-22T18:29:33.535" v="1548" actId="20577"/>
        <pc:sldMkLst>
          <pc:docMk/>
          <pc:sldMk cId="305465506" sldId="1347"/>
        </pc:sldMkLst>
        <pc:spChg chg="add del mod">
          <ac:chgData name="Haag Marcel" userId="S::mhg@novatec-gmbh.de::ff7c8596-58a5-4c72-813b-ed9b24a82d1b" providerId="AD" clId="Web-{023D01B6-1E83-2B17-E31D-1B1CD4135311}" dt="2021-11-22T16:23:27.571" v="904"/>
          <ac:spMkLst>
            <pc:docMk/>
            <pc:sldMk cId="305465506" sldId="1347"/>
            <ac:spMk id="2" creationId="{29ADD369-9701-425E-A278-260422474552}"/>
          </ac:spMkLst>
        </pc:spChg>
        <pc:spChg chg="add mod">
          <ac:chgData name="Haag Marcel" userId="S::mhg@novatec-gmbh.de::ff7c8596-58a5-4c72-813b-ed9b24a82d1b" providerId="AD" clId="Web-{023D01B6-1E83-2B17-E31D-1B1CD4135311}" dt="2021-11-22T18:29:33.535" v="1548" actId="20577"/>
          <ac:spMkLst>
            <pc:docMk/>
            <pc:sldMk cId="305465506" sldId="1347"/>
            <ac:spMk id="3" creationId="{53C4D2CF-FE99-442C-A0C1-4096969BAD29}"/>
          </ac:spMkLst>
        </pc:spChg>
        <pc:spChg chg="add mod">
          <ac:chgData name="Haag Marcel" userId="S::mhg@novatec-gmbh.de::ff7c8596-58a5-4c72-813b-ed9b24a82d1b" providerId="AD" clId="Web-{023D01B6-1E83-2B17-E31D-1B1CD4135311}" dt="2021-11-22T16:34:58.964" v="1128" actId="1076"/>
          <ac:spMkLst>
            <pc:docMk/>
            <pc:sldMk cId="305465506" sldId="1347"/>
            <ac:spMk id="4" creationId="{448047C8-68C7-41D7-9445-6C8DFE7FF9F2}"/>
          </ac:spMkLst>
        </pc:spChg>
        <pc:spChg chg="mod">
          <ac:chgData name="Haag Marcel" userId="S::mhg@novatec-gmbh.de::ff7c8596-58a5-4c72-813b-ed9b24a82d1b" providerId="AD" clId="Web-{023D01B6-1E83-2B17-E31D-1B1CD4135311}" dt="2021-11-22T16:22:56.977" v="879" actId="20577"/>
          <ac:spMkLst>
            <pc:docMk/>
            <pc:sldMk cId="305465506" sldId="1347"/>
            <ac:spMk id="6" creationId="{16843511-2C40-044D-A84D-FE691ED30CE9}"/>
          </ac:spMkLst>
        </pc:spChg>
        <pc:spChg chg="del mod">
          <ac:chgData name="Haag Marcel" userId="S::mhg@novatec-gmbh.de::ff7c8596-58a5-4c72-813b-ed9b24a82d1b" providerId="AD" clId="Web-{023D01B6-1E83-2B17-E31D-1B1CD4135311}" dt="2021-11-22T16:24:56.261" v="977"/>
          <ac:spMkLst>
            <pc:docMk/>
            <pc:sldMk cId="305465506" sldId="1347"/>
            <ac:spMk id="7" creationId="{12B89CAB-CAE8-F344-97F4-8F9D472B5894}"/>
          </ac:spMkLst>
        </pc:spChg>
        <pc:spChg chg="add del">
          <ac:chgData name="Haag Marcel" userId="S::mhg@novatec-gmbh.de::ff7c8596-58a5-4c72-813b-ed9b24a82d1b" providerId="AD" clId="Web-{023D01B6-1E83-2B17-E31D-1B1CD4135311}" dt="2021-11-22T16:33:46.462" v="1120"/>
          <ac:spMkLst>
            <pc:docMk/>
            <pc:sldMk cId="305465506" sldId="1347"/>
            <ac:spMk id="8" creationId="{B27D1ABC-4443-4955-8C28-F9C6B5FD92FC}"/>
          </ac:spMkLst>
        </pc:spChg>
        <pc:spChg chg="add del mod">
          <ac:chgData name="Haag Marcel" userId="S::mhg@novatec-gmbh.de::ff7c8596-58a5-4c72-813b-ed9b24a82d1b" providerId="AD" clId="Web-{023D01B6-1E83-2B17-E31D-1B1CD4135311}" dt="2021-11-22T16:34:03.791" v="1124"/>
          <ac:spMkLst>
            <pc:docMk/>
            <pc:sldMk cId="305465506" sldId="1347"/>
            <ac:spMk id="9" creationId="{87FB217C-624C-4432-9784-E03999DEA9DE}"/>
          </ac:spMkLst>
        </pc:spChg>
      </pc:sldChg>
      <pc:sldChg chg="modSp add del ord replId">
        <pc:chgData name="Haag Marcel" userId="S::mhg@novatec-gmbh.de::ff7c8596-58a5-4c72-813b-ed9b24a82d1b" providerId="AD" clId="Web-{023D01B6-1E83-2B17-E31D-1B1CD4135311}" dt="2021-11-22T16:14:20.417" v="614"/>
        <pc:sldMkLst>
          <pc:docMk/>
          <pc:sldMk cId="4285504332" sldId="1348"/>
        </pc:sldMkLst>
        <pc:spChg chg="mod">
          <ac:chgData name="Haag Marcel" userId="S::mhg@novatec-gmbh.de::ff7c8596-58a5-4c72-813b-ed9b24a82d1b" providerId="AD" clId="Web-{023D01B6-1E83-2B17-E31D-1B1CD4135311}" dt="2021-11-22T16:10:52.161" v="501" actId="20577"/>
          <ac:spMkLst>
            <pc:docMk/>
            <pc:sldMk cId="4285504332" sldId="1348"/>
            <ac:spMk id="6" creationId="{16843511-2C40-044D-A84D-FE691ED30CE9}"/>
          </ac:spMkLst>
        </pc:spChg>
        <pc:spChg chg="mod">
          <ac:chgData name="Haag Marcel" userId="S::mhg@novatec-gmbh.de::ff7c8596-58a5-4c72-813b-ed9b24a82d1b" providerId="AD" clId="Web-{023D01B6-1E83-2B17-E31D-1B1CD4135311}" dt="2021-11-22T16:12:03.148" v="558" actId="20577"/>
          <ac:spMkLst>
            <pc:docMk/>
            <pc:sldMk cId="4285504332" sldId="1348"/>
            <ac:spMk id="7" creationId="{12B89CAB-CAE8-F344-97F4-8F9D472B5894}"/>
          </ac:spMkLst>
        </pc:spChg>
      </pc:sldChg>
      <pc:sldChg chg="addSp delSp modSp add ord replId addAnim delAnim modAnim">
        <pc:chgData name="Haag Marcel" userId="S::mhg@novatec-gmbh.de::ff7c8596-58a5-4c72-813b-ed9b24a82d1b" providerId="AD" clId="Web-{023D01B6-1E83-2B17-E31D-1B1CD4135311}" dt="2021-11-22T18:09:50.911" v="1414"/>
        <pc:sldMkLst>
          <pc:docMk/>
          <pc:sldMk cId="2737430670" sldId="1349"/>
        </pc:sldMkLst>
        <pc:spChg chg="del">
          <ac:chgData name="Haag Marcel" userId="S::mhg@novatec-gmbh.de::ff7c8596-58a5-4c72-813b-ed9b24a82d1b" providerId="AD" clId="Web-{023D01B6-1E83-2B17-E31D-1B1CD4135311}" dt="2021-11-22T16:21:21.131" v="856"/>
          <ac:spMkLst>
            <pc:docMk/>
            <pc:sldMk cId="2737430670" sldId="1349"/>
            <ac:spMk id="22" creationId="{2CB57562-CDB7-44B4-8EA0-4D0E56C058C8}"/>
          </ac:spMkLst>
        </pc:spChg>
        <pc:spChg chg="add mod">
          <ac:chgData name="Haag Marcel" userId="S::mhg@novatec-gmbh.de::ff7c8596-58a5-4c72-813b-ed9b24a82d1b" providerId="AD" clId="Web-{023D01B6-1E83-2B17-E31D-1B1CD4135311}" dt="2021-11-22T16:15:19.325" v="622" actId="14100"/>
          <ac:spMkLst>
            <pc:docMk/>
            <pc:sldMk cId="2737430670" sldId="1349"/>
            <ac:spMk id="29" creationId="{1DFA3CF6-2A83-4241-9114-118795A6573B}"/>
          </ac:spMkLst>
        </pc:spChg>
        <pc:spChg chg="add mod">
          <ac:chgData name="Haag Marcel" userId="S::mhg@novatec-gmbh.de::ff7c8596-58a5-4c72-813b-ed9b24a82d1b" providerId="AD" clId="Web-{023D01B6-1E83-2B17-E31D-1B1CD4135311}" dt="2021-11-22T16:33:10.133" v="1117" actId="20577"/>
          <ac:spMkLst>
            <pc:docMk/>
            <pc:sldMk cId="2737430670" sldId="1349"/>
            <ac:spMk id="30" creationId="{6D0ED237-7E15-48A9-B244-576133BC451C}"/>
          </ac:spMkLst>
        </pc:spChg>
        <pc:spChg chg="add mod">
          <ac:chgData name="Haag Marcel" userId="S::mhg@novatec-gmbh.de::ff7c8596-58a5-4c72-813b-ed9b24a82d1b" providerId="AD" clId="Web-{023D01B6-1E83-2B17-E31D-1B1CD4135311}" dt="2021-11-22T16:15:56.607" v="687" actId="14100"/>
          <ac:spMkLst>
            <pc:docMk/>
            <pc:sldMk cId="2737430670" sldId="1349"/>
            <ac:spMk id="31" creationId="{4001BFFD-CD41-4425-9A84-DFC055574E7E}"/>
          </ac:spMkLst>
        </pc:spChg>
        <pc:spChg chg="add del mod">
          <ac:chgData name="Haag Marcel" userId="S::mhg@novatec-gmbh.de::ff7c8596-58a5-4c72-813b-ed9b24a82d1b" providerId="AD" clId="Web-{023D01B6-1E83-2B17-E31D-1B1CD4135311}" dt="2021-11-22T16:16:16.545" v="692"/>
          <ac:spMkLst>
            <pc:docMk/>
            <pc:sldMk cId="2737430670" sldId="1349"/>
            <ac:spMk id="32" creationId="{1B2E9A34-33D0-4BBB-A8C8-63D2498FD4AF}"/>
          </ac:spMkLst>
        </pc:spChg>
        <pc:spChg chg="add mod">
          <ac:chgData name="Haag Marcel" userId="S::mhg@novatec-gmbh.de::ff7c8596-58a5-4c72-813b-ed9b24a82d1b" providerId="AD" clId="Web-{023D01B6-1E83-2B17-E31D-1B1CD4135311}" dt="2021-11-22T16:16:43.467" v="734" actId="1076"/>
          <ac:spMkLst>
            <pc:docMk/>
            <pc:sldMk cId="2737430670" sldId="1349"/>
            <ac:spMk id="33" creationId="{DC34CAD2-D5AC-4432-9F34-AABE22E570EA}"/>
          </ac:spMkLst>
        </pc:spChg>
        <pc:spChg chg="del">
          <ac:chgData name="Haag Marcel" userId="S::mhg@novatec-gmbh.de::ff7c8596-58a5-4c72-813b-ed9b24a82d1b" providerId="AD" clId="Web-{023D01B6-1E83-2B17-E31D-1B1CD4135311}" dt="2021-11-22T16:21:17.005" v="853"/>
          <ac:spMkLst>
            <pc:docMk/>
            <pc:sldMk cId="2737430670" sldId="1349"/>
            <ac:spMk id="34" creationId="{687FF468-3F3F-44D5-A5D9-F623EC1C1252}"/>
          </ac:spMkLst>
        </pc:spChg>
        <pc:spChg chg="add mod">
          <ac:chgData name="Haag Marcel" userId="S::mhg@novatec-gmbh.de::ff7c8596-58a5-4c72-813b-ed9b24a82d1b" providerId="AD" clId="Web-{023D01B6-1E83-2B17-E31D-1B1CD4135311}" dt="2021-11-22T16:17:11.515" v="740" actId="14100"/>
          <ac:spMkLst>
            <pc:docMk/>
            <pc:sldMk cId="2737430670" sldId="1349"/>
            <ac:spMk id="35" creationId="{5F5F0719-606E-4C5A-9881-B8F51560AF8D}"/>
          </ac:spMkLst>
        </pc:spChg>
        <pc:spChg chg="add mod">
          <ac:chgData name="Haag Marcel" userId="S::mhg@novatec-gmbh.de::ff7c8596-58a5-4c72-813b-ed9b24a82d1b" providerId="AD" clId="Web-{023D01B6-1E83-2B17-E31D-1B1CD4135311}" dt="2021-11-22T16:17:28.515" v="763" actId="1076"/>
          <ac:spMkLst>
            <pc:docMk/>
            <pc:sldMk cId="2737430670" sldId="1349"/>
            <ac:spMk id="36" creationId="{A65B2E17-F47C-40C7-8904-FC1D5440BEED}"/>
          </ac:spMkLst>
        </pc:spChg>
        <pc:spChg chg="add mod">
          <ac:chgData name="Haag Marcel" userId="S::mhg@novatec-gmbh.de::ff7c8596-58a5-4c72-813b-ed9b24a82d1b" providerId="AD" clId="Web-{023D01B6-1E83-2B17-E31D-1B1CD4135311}" dt="2021-11-22T16:17:50.141" v="767" actId="1076"/>
          <ac:spMkLst>
            <pc:docMk/>
            <pc:sldMk cId="2737430670" sldId="1349"/>
            <ac:spMk id="37" creationId="{FF5C54E1-3183-401C-A825-8BA59AE24C8A}"/>
          </ac:spMkLst>
        </pc:spChg>
        <pc:spChg chg="add mod">
          <ac:chgData name="Haag Marcel" userId="S::mhg@novatec-gmbh.de::ff7c8596-58a5-4c72-813b-ed9b24a82d1b" providerId="AD" clId="Web-{023D01B6-1E83-2B17-E31D-1B1CD4135311}" dt="2021-11-22T17:49:50.644" v="1166" actId="1076"/>
          <ac:spMkLst>
            <pc:docMk/>
            <pc:sldMk cId="2737430670" sldId="1349"/>
            <ac:spMk id="38" creationId="{D819E7C7-1B14-489C-A3B6-4F51FC987D41}"/>
          </ac:spMkLst>
        </pc:spChg>
        <pc:spChg chg="add mod">
          <ac:chgData name="Haag Marcel" userId="S::mhg@novatec-gmbh.de::ff7c8596-58a5-4c72-813b-ed9b24a82d1b" providerId="AD" clId="Web-{023D01B6-1E83-2B17-E31D-1B1CD4135311}" dt="2021-11-22T16:18:52.189" v="808" actId="14100"/>
          <ac:spMkLst>
            <pc:docMk/>
            <pc:sldMk cId="2737430670" sldId="1349"/>
            <ac:spMk id="39" creationId="{EB8148F3-9DBD-4B3E-9951-D05FBD29B770}"/>
          </ac:spMkLst>
        </pc:spChg>
        <pc:spChg chg="add mod">
          <ac:chgData name="Haag Marcel" userId="S::mhg@novatec-gmbh.de::ff7c8596-58a5-4c72-813b-ed9b24a82d1b" providerId="AD" clId="Web-{023D01B6-1E83-2B17-E31D-1B1CD4135311}" dt="2021-11-22T16:19:18.706" v="822" actId="1076"/>
          <ac:spMkLst>
            <pc:docMk/>
            <pc:sldMk cId="2737430670" sldId="1349"/>
            <ac:spMk id="40" creationId="{43ED15ED-BC58-478A-983C-CD66AF366092}"/>
          </ac:spMkLst>
        </pc:spChg>
        <pc:spChg chg="add mod">
          <ac:chgData name="Haag Marcel" userId="S::mhg@novatec-gmbh.de::ff7c8596-58a5-4c72-813b-ed9b24a82d1b" providerId="AD" clId="Web-{023D01B6-1E83-2B17-E31D-1B1CD4135311}" dt="2021-11-22T16:19:50.331" v="847" actId="1076"/>
          <ac:spMkLst>
            <pc:docMk/>
            <pc:sldMk cId="2737430670" sldId="1349"/>
            <ac:spMk id="41" creationId="{5ABC7FF4-C34E-41B3-870C-9D4177C1DD5A}"/>
          </ac:spMkLst>
        </pc:spChg>
        <pc:spChg chg="del">
          <ac:chgData name="Haag Marcel" userId="S::mhg@novatec-gmbh.de::ff7c8596-58a5-4c72-813b-ed9b24a82d1b" providerId="AD" clId="Web-{023D01B6-1E83-2B17-E31D-1B1CD4135311}" dt="2021-11-22T16:21:18.490" v="854"/>
          <ac:spMkLst>
            <pc:docMk/>
            <pc:sldMk cId="2737430670" sldId="1349"/>
            <ac:spMk id="42" creationId="{C98A24D3-5446-4260-A524-583ED216ED00}"/>
          </ac:spMkLst>
        </pc:spChg>
        <pc:spChg chg="del">
          <ac:chgData name="Haag Marcel" userId="S::mhg@novatec-gmbh.de::ff7c8596-58a5-4c72-813b-ed9b24a82d1b" providerId="AD" clId="Web-{023D01B6-1E83-2B17-E31D-1B1CD4135311}" dt="2021-11-22T16:21:22.506" v="857"/>
          <ac:spMkLst>
            <pc:docMk/>
            <pc:sldMk cId="2737430670" sldId="1349"/>
            <ac:spMk id="58" creationId="{EF8B4DCB-596C-4A43-AF0E-B5CE62EE4AD3}"/>
          </ac:spMkLst>
        </pc:spChg>
        <pc:spChg chg="del">
          <ac:chgData name="Haag Marcel" userId="S::mhg@novatec-gmbh.de::ff7c8596-58a5-4c72-813b-ed9b24a82d1b" providerId="AD" clId="Web-{023D01B6-1E83-2B17-E31D-1B1CD4135311}" dt="2021-11-22T16:21:19.959" v="855"/>
          <ac:spMkLst>
            <pc:docMk/>
            <pc:sldMk cId="2737430670" sldId="1349"/>
            <ac:spMk id="62" creationId="{5DF52B44-64EF-4EA6-9938-21C98D6B72D9}"/>
          </ac:spMkLst>
        </pc:spChg>
        <pc:spChg chg="del">
          <ac:chgData name="Haag Marcel" userId="S::mhg@novatec-gmbh.de::ff7c8596-58a5-4c72-813b-ed9b24a82d1b" providerId="AD" clId="Web-{023D01B6-1E83-2B17-E31D-1B1CD4135311}" dt="2021-11-22T16:15:01.262" v="619"/>
          <ac:spMkLst>
            <pc:docMk/>
            <pc:sldMk cId="2737430670" sldId="1349"/>
            <ac:spMk id="68" creationId="{4AA57B98-02DA-4453-B494-1A6338562401}"/>
          </ac:spMkLst>
        </pc:spChg>
        <pc:spChg chg="del">
          <ac:chgData name="Haag Marcel" userId="S::mhg@novatec-gmbh.de::ff7c8596-58a5-4c72-813b-ed9b24a82d1b" providerId="AD" clId="Web-{023D01B6-1E83-2B17-E31D-1B1CD4135311}" dt="2021-11-22T16:15:00.043" v="618"/>
          <ac:spMkLst>
            <pc:docMk/>
            <pc:sldMk cId="2737430670" sldId="1349"/>
            <ac:spMk id="69" creationId="{E1F0A0CD-A56D-485D-8F7E-A77090CB680F}"/>
          </ac:spMkLst>
        </pc:spChg>
        <pc:grpChg chg="add">
          <ac:chgData name="Haag Marcel" userId="S::mhg@novatec-gmbh.de::ff7c8596-58a5-4c72-813b-ed9b24a82d1b" providerId="AD" clId="Web-{023D01B6-1E83-2B17-E31D-1B1CD4135311}" dt="2021-11-22T17:48:52.862" v="1147"/>
          <ac:grpSpMkLst>
            <pc:docMk/>
            <pc:sldMk cId="2737430670" sldId="1349"/>
            <ac:grpSpMk id="2" creationId="{AA2DD4E9-9BDB-4663-B066-16B72CA7C99B}"/>
          </ac:grpSpMkLst>
        </pc:grpChg>
        <pc:grpChg chg="add">
          <ac:chgData name="Haag Marcel" userId="S::mhg@novatec-gmbh.de::ff7c8596-58a5-4c72-813b-ed9b24a82d1b" providerId="AD" clId="Web-{023D01B6-1E83-2B17-E31D-1B1CD4135311}" dt="2021-11-22T17:49:03.924" v="1151"/>
          <ac:grpSpMkLst>
            <pc:docMk/>
            <pc:sldMk cId="2737430670" sldId="1349"/>
            <ac:grpSpMk id="3" creationId="{61339251-A418-40F1-953A-C5D060FE923A}"/>
          </ac:grpSpMkLst>
        </pc:grpChg>
        <pc:grpChg chg="add mod">
          <ac:chgData name="Haag Marcel" userId="S::mhg@novatec-gmbh.de::ff7c8596-58a5-4c72-813b-ed9b24a82d1b" providerId="AD" clId="Web-{023D01B6-1E83-2B17-E31D-1B1CD4135311}" dt="2021-11-22T17:50:33.083" v="1174" actId="1076"/>
          <ac:grpSpMkLst>
            <pc:docMk/>
            <pc:sldMk cId="2737430670" sldId="1349"/>
            <ac:grpSpMk id="6" creationId="{8219116D-0D20-4816-AA9D-AB95D2141F72}"/>
          </ac:grpSpMkLst>
        </pc:grpChg>
        <pc:grpChg chg="add mod">
          <ac:chgData name="Haag Marcel" userId="S::mhg@novatec-gmbh.de::ff7c8596-58a5-4c72-813b-ed9b24a82d1b" providerId="AD" clId="Web-{023D01B6-1E83-2B17-E31D-1B1CD4135311}" dt="2021-11-22T17:50:41.614" v="1176" actId="1076"/>
          <ac:grpSpMkLst>
            <pc:docMk/>
            <pc:sldMk cId="2737430670" sldId="1349"/>
            <ac:grpSpMk id="7" creationId="{D1FD1F06-E036-43DA-B222-508D0C5D67D7}"/>
          </ac:grpSpMkLst>
        </pc:grpChg>
        <pc:grpChg chg="add mod">
          <ac:chgData name="Haag Marcel" userId="S::mhg@novatec-gmbh.de::ff7c8596-58a5-4c72-813b-ed9b24a82d1b" providerId="AD" clId="Web-{023D01B6-1E83-2B17-E31D-1B1CD4135311}" dt="2021-11-22T17:50:27.223" v="1172" actId="1076"/>
          <ac:grpSpMkLst>
            <pc:docMk/>
            <pc:sldMk cId="2737430670" sldId="1349"/>
            <ac:grpSpMk id="8" creationId="{C86A9BDC-42F8-4107-8094-3C8B3A4E5625}"/>
          </ac:grpSpMkLst>
        </pc:grpChg>
        <pc:grpChg chg="mod">
          <ac:chgData name="Haag Marcel" userId="S::mhg@novatec-gmbh.de::ff7c8596-58a5-4c72-813b-ed9b24a82d1b" providerId="AD" clId="Web-{023D01B6-1E83-2B17-E31D-1B1CD4135311}" dt="2021-11-22T16:21:35.490" v="859" actId="1076"/>
          <ac:grpSpMkLst>
            <pc:docMk/>
            <pc:sldMk cId="2737430670" sldId="1349"/>
            <ac:grpSpMk id="53" creationId="{289174B7-9CDD-449C-82FC-62F6D59705BA}"/>
          </ac:grpSpMkLst>
        </pc:grpChg>
        <pc:grpChg chg="mod">
          <ac:chgData name="Haag Marcel" userId="S::mhg@novatec-gmbh.de::ff7c8596-58a5-4c72-813b-ed9b24a82d1b" providerId="AD" clId="Web-{023D01B6-1E83-2B17-E31D-1B1CD4135311}" dt="2021-11-22T16:21:48.881" v="861" actId="1076"/>
          <ac:grpSpMkLst>
            <pc:docMk/>
            <pc:sldMk cId="2737430670" sldId="1349"/>
            <ac:grpSpMk id="65" creationId="{6E6A5423-12CE-44A0-A1C5-BA73C552EE09}"/>
          </ac:grpSpMkLst>
        </pc:grpChg>
      </pc:sldChg>
      <pc:sldChg chg="add replId">
        <pc:chgData name="Haag Marcel" userId="S::mhg@novatec-gmbh.de::ff7c8596-58a5-4c72-813b-ed9b24a82d1b" providerId="AD" clId="Web-{023D01B6-1E83-2B17-E31D-1B1CD4135311}" dt="2021-11-22T16:21:05.396" v="850"/>
        <pc:sldMkLst>
          <pc:docMk/>
          <pc:sldMk cId="2275743460" sldId="1350"/>
        </pc:sldMkLst>
      </pc:sldChg>
      <pc:sldChg chg="addSp delSp modSp add ord replId addAnim delAnim modAnim">
        <pc:chgData name="Haag Marcel" userId="S::mhg@novatec-gmbh.de::ff7c8596-58a5-4c72-813b-ed9b24a82d1b" providerId="AD" clId="Web-{023D01B6-1E83-2B17-E31D-1B1CD4135311}" dt="2021-11-22T18:15:56.514" v="1461"/>
        <pc:sldMkLst>
          <pc:docMk/>
          <pc:sldMk cId="2771990970" sldId="1351"/>
        </pc:sldMkLst>
        <pc:spChg chg="add mod">
          <ac:chgData name="Haag Marcel" userId="S::mhg@novatec-gmbh.de::ff7c8596-58a5-4c72-813b-ed9b24a82d1b" providerId="AD" clId="Web-{023D01B6-1E83-2B17-E31D-1B1CD4135311}" dt="2021-11-22T17:59:42.160" v="1395" actId="1076"/>
          <ac:spMkLst>
            <pc:docMk/>
            <pc:sldMk cId="2771990970" sldId="1351"/>
            <ac:spMk id="6" creationId="{97D338EC-4D83-4386-B5FF-6F5D622EB619}"/>
          </ac:spMkLst>
        </pc:spChg>
        <pc:spChg chg="del">
          <ac:chgData name="Haag Marcel" userId="S::mhg@novatec-gmbh.de::ff7c8596-58a5-4c72-813b-ed9b24a82d1b" providerId="AD" clId="Web-{023D01B6-1E83-2B17-E31D-1B1CD4135311}" dt="2021-11-22T18:14:56.591" v="1452"/>
          <ac:spMkLst>
            <pc:docMk/>
            <pc:sldMk cId="2771990970" sldId="1351"/>
            <ac:spMk id="22" creationId="{2CB57562-CDB7-44B4-8EA0-4D0E56C058C8}"/>
          </ac:spMkLst>
        </pc:spChg>
        <pc:spChg chg="del">
          <ac:chgData name="Haag Marcel" userId="S::mhg@novatec-gmbh.de::ff7c8596-58a5-4c72-813b-ed9b24a82d1b" providerId="AD" clId="Web-{023D01B6-1E83-2B17-E31D-1B1CD4135311}" dt="2021-11-22T17:51:08.678" v="1187"/>
          <ac:spMkLst>
            <pc:docMk/>
            <pc:sldMk cId="2771990970" sldId="1351"/>
            <ac:spMk id="29" creationId="{1DFA3CF6-2A83-4241-9114-118795A6573B}"/>
          </ac:spMkLst>
        </pc:spChg>
        <pc:spChg chg="del">
          <ac:chgData name="Haag Marcel" userId="S::mhg@novatec-gmbh.de::ff7c8596-58a5-4c72-813b-ed9b24a82d1b" providerId="AD" clId="Web-{023D01B6-1E83-2B17-E31D-1B1CD4135311}" dt="2021-11-22T17:51:04.974" v="1184"/>
          <ac:spMkLst>
            <pc:docMk/>
            <pc:sldMk cId="2771990970" sldId="1351"/>
            <ac:spMk id="30" creationId="{6D0ED237-7E15-48A9-B244-576133BC451C}"/>
          </ac:spMkLst>
        </pc:spChg>
        <pc:spChg chg="del">
          <ac:chgData name="Haag Marcel" userId="S::mhg@novatec-gmbh.de::ff7c8596-58a5-4c72-813b-ed9b24a82d1b" providerId="AD" clId="Web-{023D01B6-1E83-2B17-E31D-1B1CD4135311}" dt="2021-11-22T17:51:02.787" v="1182"/>
          <ac:spMkLst>
            <pc:docMk/>
            <pc:sldMk cId="2771990970" sldId="1351"/>
            <ac:spMk id="31" creationId="{4001BFFD-CD41-4425-9A84-DFC055574E7E}"/>
          </ac:spMkLst>
        </pc:spChg>
        <pc:spChg chg="del">
          <ac:chgData name="Haag Marcel" userId="S::mhg@novatec-gmbh.de::ff7c8596-58a5-4c72-813b-ed9b24a82d1b" providerId="AD" clId="Web-{023D01B6-1E83-2B17-E31D-1B1CD4135311}" dt="2021-11-22T17:51:04.052" v="1183"/>
          <ac:spMkLst>
            <pc:docMk/>
            <pc:sldMk cId="2771990970" sldId="1351"/>
            <ac:spMk id="33" creationId="{DC34CAD2-D5AC-4432-9F34-AABE22E570EA}"/>
          </ac:spMkLst>
        </pc:spChg>
        <pc:spChg chg="mod">
          <ac:chgData name="Haag Marcel" userId="S::mhg@novatec-gmbh.de::ff7c8596-58a5-4c72-813b-ed9b24a82d1b" providerId="AD" clId="Web-{023D01B6-1E83-2B17-E31D-1B1CD4135311}" dt="2021-11-22T18:06:26.078" v="1407" actId="1076"/>
          <ac:spMkLst>
            <pc:docMk/>
            <pc:sldMk cId="2771990970" sldId="1351"/>
            <ac:spMk id="34" creationId="{687FF468-3F3F-44D5-A5D9-F623EC1C1252}"/>
          </ac:spMkLst>
        </pc:spChg>
        <pc:spChg chg="mod">
          <ac:chgData name="Haag Marcel" userId="S::mhg@novatec-gmbh.de::ff7c8596-58a5-4c72-813b-ed9b24a82d1b" providerId="AD" clId="Web-{023D01B6-1E83-2B17-E31D-1B1CD4135311}" dt="2021-11-22T17:51:35.913" v="1192" actId="1076"/>
          <ac:spMkLst>
            <pc:docMk/>
            <pc:sldMk cId="2771990970" sldId="1351"/>
            <ac:spMk id="35" creationId="{5F5F0719-606E-4C5A-9881-B8F51560AF8D}"/>
          </ac:spMkLst>
        </pc:spChg>
        <pc:spChg chg="mod">
          <ac:chgData name="Haag Marcel" userId="S::mhg@novatec-gmbh.de::ff7c8596-58a5-4c72-813b-ed9b24a82d1b" providerId="AD" clId="Web-{023D01B6-1E83-2B17-E31D-1B1CD4135311}" dt="2021-11-22T17:51:35.913" v="1193" actId="1076"/>
          <ac:spMkLst>
            <pc:docMk/>
            <pc:sldMk cId="2771990970" sldId="1351"/>
            <ac:spMk id="36" creationId="{A65B2E17-F47C-40C7-8904-FC1D5440BEED}"/>
          </ac:spMkLst>
        </pc:spChg>
        <pc:spChg chg="mod">
          <ac:chgData name="Haag Marcel" userId="S::mhg@novatec-gmbh.de::ff7c8596-58a5-4c72-813b-ed9b24a82d1b" providerId="AD" clId="Web-{023D01B6-1E83-2B17-E31D-1B1CD4135311}" dt="2021-11-22T17:51:51.351" v="1194" actId="1076"/>
          <ac:spMkLst>
            <pc:docMk/>
            <pc:sldMk cId="2771990970" sldId="1351"/>
            <ac:spMk id="37" creationId="{FF5C54E1-3183-401C-A825-8BA59AE24C8A}"/>
          </ac:spMkLst>
        </pc:spChg>
        <pc:spChg chg="mod">
          <ac:chgData name="Haag Marcel" userId="S::mhg@novatec-gmbh.de::ff7c8596-58a5-4c72-813b-ed9b24a82d1b" providerId="AD" clId="Web-{023D01B6-1E83-2B17-E31D-1B1CD4135311}" dt="2021-11-22T17:51:51.366" v="1195" actId="1076"/>
          <ac:spMkLst>
            <pc:docMk/>
            <pc:sldMk cId="2771990970" sldId="1351"/>
            <ac:spMk id="38" creationId="{D819E7C7-1B14-489C-A3B6-4F51FC987D41}"/>
          </ac:spMkLst>
        </pc:spChg>
        <pc:spChg chg="mod">
          <ac:chgData name="Haag Marcel" userId="S::mhg@novatec-gmbh.de::ff7c8596-58a5-4c72-813b-ed9b24a82d1b" providerId="AD" clId="Web-{023D01B6-1E83-2B17-E31D-1B1CD4135311}" dt="2021-11-22T17:52:03.305" v="1196" actId="1076"/>
          <ac:spMkLst>
            <pc:docMk/>
            <pc:sldMk cId="2771990970" sldId="1351"/>
            <ac:spMk id="39" creationId="{EB8148F3-9DBD-4B3E-9951-D05FBD29B770}"/>
          </ac:spMkLst>
        </pc:spChg>
        <pc:spChg chg="mod">
          <ac:chgData name="Haag Marcel" userId="S::mhg@novatec-gmbh.de::ff7c8596-58a5-4c72-813b-ed9b24a82d1b" providerId="AD" clId="Web-{023D01B6-1E83-2B17-E31D-1B1CD4135311}" dt="2021-11-22T17:52:03.305" v="1197" actId="1076"/>
          <ac:spMkLst>
            <pc:docMk/>
            <pc:sldMk cId="2771990970" sldId="1351"/>
            <ac:spMk id="40" creationId="{43ED15ED-BC58-478A-983C-CD66AF366092}"/>
          </ac:spMkLst>
        </pc:spChg>
        <pc:spChg chg="mod">
          <ac:chgData name="Haag Marcel" userId="S::mhg@novatec-gmbh.de::ff7c8596-58a5-4c72-813b-ed9b24a82d1b" providerId="AD" clId="Web-{023D01B6-1E83-2B17-E31D-1B1CD4135311}" dt="2021-11-22T17:52:03.320" v="1198" actId="1076"/>
          <ac:spMkLst>
            <pc:docMk/>
            <pc:sldMk cId="2771990970" sldId="1351"/>
            <ac:spMk id="41" creationId="{5ABC7FF4-C34E-41B3-870C-9D4177C1DD5A}"/>
          </ac:spMkLst>
        </pc:spChg>
        <pc:spChg chg="del mod">
          <ac:chgData name="Haag Marcel" userId="S::mhg@novatec-gmbh.de::ff7c8596-58a5-4c72-813b-ed9b24a82d1b" providerId="AD" clId="Web-{023D01B6-1E83-2B17-E31D-1B1CD4135311}" dt="2021-11-22T18:00:01.645" v="1400"/>
          <ac:spMkLst>
            <pc:docMk/>
            <pc:sldMk cId="2771990970" sldId="1351"/>
            <ac:spMk id="42" creationId="{C98A24D3-5446-4260-A524-583ED216ED00}"/>
          </ac:spMkLst>
        </pc:spChg>
        <pc:spChg chg="add mod">
          <ac:chgData name="Haag Marcel" userId="S::mhg@novatec-gmbh.de::ff7c8596-58a5-4c72-813b-ed9b24a82d1b" providerId="AD" clId="Web-{023D01B6-1E83-2B17-E31D-1B1CD4135311}" dt="2021-11-22T17:53:51.167" v="1318" actId="1076"/>
          <ac:spMkLst>
            <pc:docMk/>
            <pc:sldMk cId="2771990970" sldId="1351"/>
            <ac:spMk id="43" creationId="{C555596D-7227-470A-B3AD-C9EFD446C82A}"/>
          </ac:spMkLst>
        </pc:spChg>
        <pc:spChg chg="add mod">
          <ac:chgData name="Haag Marcel" userId="S::mhg@novatec-gmbh.de::ff7c8596-58a5-4c72-813b-ed9b24a82d1b" providerId="AD" clId="Web-{023D01B6-1E83-2B17-E31D-1B1CD4135311}" dt="2021-11-22T17:54:06.714" v="1321" actId="1076"/>
          <ac:spMkLst>
            <pc:docMk/>
            <pc:sldMk cId="2771990970" sldId="1351"/>
            <ac:spMk id="44" creationId="{DF5ED8EA-43BD-492A-A65C-7BD6ED67E67F}"/>
          </ac:spMkLst>
        </pc:spChg>
        <pc:spChg chg="add mod">
          <ac:chgData name="Haag Marcel" userId="S::mhg@novatec-gmbh.de::ff7c8596-58a5-4c72-813b-ed9b24a82d1b" providerId="AD" clId="Web-{023D01B6-1E83-2B17-E31D-1B1CD4135311}" dt="2021-11-22T17:54:01.136" v="1320" actId="1076"/>
          <ac:spMkLst>
            <pc:docMk/>
            <pc:sldMk cId="2771990970" sldId="1351"/>
            <ac:spMk id="45" creationId="{BBE8B885-E25E-4554-AC1D-EB2641BE15FE}"/>
          </ac:spMkLst>
        </pc:spChg>
        <pc:spChg chg="add mod">
          <ac:chgData name="Haag Marcel" userId="S::mhg@novatec-gmbh.de::ff7c8596-58a5-4c72-813b-ed9b24a82d1b" providerId="AD" clId="Web-{023D01B6-1E83-2B17-E31D-1B1CD4135311}" dt="2021-11-22T17:53:57.308" v="1319" actId="1076"/>
          <ac:spMkLst>
            <pc:docMk/>
            <pc:sldMk cId="2771990970" sldId="1351"/>
            <ac:spMk id="46" creationId="{36A7A784-FEE3-496F-8A6D-DAE363DA10FA}"/>
          </ac:spMkLst>
        </pc:spChg>
        <pc:spChg chg="add del">
          <ac:chgData name="Haag Marcel" userId="S::mhg@novatec-gmbh.de::ff7c8596-58a5-4c72-813b-ed9b24a82d1b" providerId="AD" clId="Web-{023D01B6-1E83-2B17-E31D-1B1CD4135311}" dt="2021-11-22T17:58:11.111" v="1331"/>
          <ac:spMkLst>
            <pc:docMk/>
            <pc:sldMk cId="2771990970" sldId="1351"/>
            <ac:spMk id="47" creationId="{427A5570-3A7D-4016-B8B3-F27C0DB96794}"/>
          </ac:spMkLst>
        </pc:spChg>
        <pc:spChg chg="add del">
          <ac:chgData name="Haag Marcel" userId="S::mhg@novatec-gmbh.de::ff7c8596-58a5-4c72-813b-ed9b24a82d1b" providerId="AD" clId="Web-{023D01B6-1E83-2B17-E31D-1B1CD4135311}" dt="2021-11-22T17:58:18.190" v="1333"/>
          <ac:spMkLst>
            <pc:docMk/>
            <pc:sldMk cId="2771990970" sldId="1351"/>
            <ac:spMk id="48" creationId="{427A5570-3A7D-4016-B8B3-F27C0DB96794}"/>
          </ac:spMkLst>
        </pc:spChg>
        <pc:spChg chg="add mod">
          <ac:chgData name="Haag Marcel" userId="S::mhg@novatec-gmbh.de::ff7c8596-58a5-4c72-813b-ed9b24a82d1b" providerId="AD" clId="Web-{023D01B6-1E83-2B17-E31D-1B1CD4135311}" dt="2021-11-22T17:58:34.299" v="1337" actId="14100"/>
          <ac:spMkLst>
            <pc:docMk/>
            <pc:sldMk cId="2771990970" sldId="1351"/>
            <ac:spMk id="49" creationId="{311D1F02-D732-4849-9B84-E32928445EEF}"/>
          </ac:spMkLst>
        </pc:spChg>
        <pc:spChg chg="add del">
          <ac:chgData name="Haag Marcel" userId="S::mhg@novatec-gmbh.de::ff7c8596-58a5-4c72-813b-ed9b24a82d1b" providerId="AD" clId="Web-{023D01B6-1E83-2B17-E31D-1B1CD4135311}" dt="2021-11-22T17:58:41.174" v="1339"/>
          <ac:spMkLst>
            <pc:docMk/>
            <pc:sldMk cId="2771990970" sldId="1351"/>
            <ac:spMk id="50" creationId="{54760E18-DE65-4395-9DCF-2D09FD1612F2}"/>
          </ac:spMkLst>
        </pc:spChg>
        <pc:spChg chg="add del mod">
          <ac:chgData name="Haag Marcel" userId="S::mhg@novatec-gmbh.de::ff7c8596-58a5-4c72-813b-ed9b24a82d1b" providerId="AD" clId="Web-{023D01B6-1E83-2B17-E31D-1B1CD4135311}" dt="2021-11-22T17:58:50.628" v="1342"/>
          <ac:spMkLst>
            <pc:docMk/>
            <pc:sldMk cId="2771990970" sldId="1351"/>
            <ac:spMk id="51" creationId="{E8D70BBE-8427-4D8B-81F8-1F7D85293BDD}"/>
          </ac:spMkLst>
        </pc:spChg>
        <pc:spChg chg="add mod">
          <ac:chgData name="Haag Marcel" userId="S::mhg@novatec-gmbh.de::ff7c8596-58a5-4c72-813b-ed9b24a82d1b" providerId="AD" clId="Web-{023D01B6-1E83-2B17-E31D-1B1CD4135311}" dt="2021-11-22T18:11:23.617" v="1431" actId="1076"/>
          <ac:spMkLst>
            <pc:docMk/>
            <pc:sldMk cId="2771990970" sldId="1351"/>
            <ac:spMk id="55" creationId="{2526498A-878C-4137-949E-6A9DCCC1AC6D}"/>
          </ac:spMkLst>
        </pc:spChg>
        <pc:spChg chg="del">
          <ac:chgData name="Haag Marcel" userId="S::mhg@novatec-gmbh.de::ff7c8596-58a5-4c72-813b-ed9b24a82d1b" providerId="AD" clId="Web-{023D01B6-1E83-2B17-E31D-1B1CD4135311}" dt="2021-11-22T17:51:06.412" v="1185"/>
          <ac:spMkLst>
            <pc:docMk/>
            <pc:sldMk cId="2771990970" sldId="1351"/>
            <ac:spMk id="57" creationId="{180DEE34-B0D7-49E3-B9C8-31960FEAC765}"/>
          </ac:spMkLst>
        </pc:spChg>
        <pc:spChg chg="del mod">
          <ac:chgData name="Haag Marcel" userId="S::mhg@novatec-gmbh.de::ff7c8596-58a5-4c72-813b-ed9b24a82d1b" providerId="AD" clId="Web-{023D01B6-1E83-2B17-E31D-1B1CD4135311}" dt="2021-11-22T18:14:57.700" v="1453"/>
          <ac:spMkLst>
            <pc:docMk/>
            <pc:sldMk cId="2771990970" sldId="1351"/>
            <ac:spMk id="58" creationId="{EF8B4DCB-596C-4A43-AF0E-B5CE62EE4AD3}"/>
          </ac:spMkLst>
        </pc:spChg>
        <pc:spChg chg="add del mod">
          <ac:chgData name="Haag Marcel" userId="S::mhg@novatec-gmbh.de::ff7c8596-58a5-4c72-813b-ed9b24a82d1b" providerId="AD" clId="Web-{023D01B6-1E83-2B17-E31D-1B1CD4135311}" dt="2021-11-22T18:15:56.514" v="1461"/>
          <ac:spMkLst>
            <pc:docMk/>
            <pc:sldMk cId="2771990970" sldId="1351"/>
            <ac:spMk id="61" creationId="{58A74B02-6F7C-4818-AF76-DF4D12F6951F}"/>
          </ac:spMkLst>
        </pc:spChg>
        <pc:spChg chg="del">
          <ac:chgData name="Haag Marcel" userId="S::mhg@novatec-gmbh.de::ff7c8596-58a5-4c72-813b-ed9b24a82d1b" providerId="AD" clId="Web-{023D01B6-1E83-2B17-E31D-1B1CD4135311}" dt="2021-11-22T18:15:00.685" v="1454"/>
          <ac:spMkLst>
            <pc:docMk/>
            <pc:sldMk cId="2771990970" sldId="1351"/>
            <ac:spMk id="62" creationId="{5DF52B44-64EF-4EA6-9938-21C98D6B72D9}"/>
          </ac:spMkLst>
        </pc:spChg>
        <pc:spChg chg="del">
          <ac:chgData name="Haag Marcel" userId="S::mhg@novatec-gmbh.de::ff7c8596-58a5-4c72-813b-ed9b24a82d1b" providerId="AD" clId="Web-{023D01B6-1E83-2B17-E31D-1B1CD4135311}" dt="2021-11-22T17:51:07.459" v="1186"/>
          <ac:spMkLst>
            <pc:docMk/>
            <pc:sldMk cId="2771990970" sldId="1351"/>
            <ac:spMk id="63" creationId="{2FB06706-5872-41D3-BBE1-A5492C6343E7}"/>
          </ac:spMkLst>
        </pc:spChg>
        <pc:spChg chg="del">
          <ac:chgData name="Haag Marcel" userId="S::mhg@novatec-gmbh.de::ff7c8596-58a5-4c72-813b-ed9b24a82d1b" providerId="AD" clId="Web-{023D01B6-1E83-2B17-E31D-1B1CD4135311}" dt="2021-11-22T17:51:11.209" v="1189"/>
          <ac:spMkLst>
            <pc:docMk/>
            <pc:sldMk cId="2771990970" sldId="1351"/>
            <ac:spMk id="66" creationId="{42BA7E50-4ADE-4241-92BE-5FEACC684008}"/>
          </ac:spMkLst>
        </pc:spChg>
        <pc:spChg chg="del">
          <ac:chgData name="Haag Marcel" userId="S::mhg@novatec-gmbh.de::ff7c8596-58a5-4c72-813b-ed9b24a82d1b" providerId="AD" clId="Web-{023D01B6-1E83-2B17-E31D-1B1CD4135311}" dt="2021-11-22T17:51:09.959" v="1188"/>
          <ac:spMkLst>
            <pc:docMk/>
            <pc:sldMk cId="2771990970" sldId="1351"/>
            <ac:spMk id="67" creationId="{0B87147A-EF8C-4E2B-AD40-A6236D85E212}"/>
          </ac:spMkLst>
        </pc:spChg>
        <pc:grpChg chg="add">
          <ac:chgData name="Haag Marcel" userId="S::mhg@novatec-gmbh.de::ff7c8596-58a5-4c72-813b-ed9b24a82d1b" providerId="AD" clId="Web-{023D01B6-1E83-2B17-E31D-1B1CD4135311}" dt="2021-11-22T17:54:13.355" v="1322"/>
          <ac:grpSpMkLst>
            <pc:docMk/>
            <pc:sldMk cId="2771990970" sldId="1351"/>
            <ac:grpSpMk id="2" creationId="{E2F040B7-4ABB-464B-B9A7-DB3567FDDF84}"/>
          </ac:grpSpMkLst>
        </pc:grpChg>
        <pc:grpChg chg="add">
          <ac:chgData name="Haag Marcel" userId="S::mhg@novatec-gmbh.de::ff7c8596-58a5-4c72-813b-ed9b24a82d1b" providerId="AD" clId="Web-{023D01B6-1E83-2B17-E31D-1B1CD4135311}" dt="2021-11-22T17:54:27.012" v="1325"/>
          <ac:grpSpMkLst>
            <pc:docMk/>
            <pc:sldMk cId="2771990970" sldId="1351"/>
            <ac:grpSpMk id="3" creationId="{C06062A7-4603-454E-A969-A60443D48C73}"/>
          </ac:grpSpMkLst>
        </pc:grpChg>
        <pc:grpChg chg="add">
          <ac:chgData name="Haag Marcel" userId="S::mhg@novatec-gmbh.de::ff7c8596-58a5-4c72-813b-ed9b24a82d1b" providerId="AD" clId="Web-{023D01B6-1E83-2B17-E31D-1B1CD4135311}" dt="2021-11-22T17:59:46.411" v="1396"/>
          <ac:grpSpMkLst>
            <pc:docMk/>
            <pc:sldMk cId="2771990970" sldId="1351"/>
            <ac:grpSpMk id="7" creationId="{6FCD1717-2E0D-4BC1-84D8-CFC04D85AF57}"/>
          </ac:grpSpMkLst>
        </pc:grpChg>
        <pc:grpChg chg="mod">
          <ac:chgData name="Haag Marcel" userId="S::mhg@novatec-gmbh.de::ff7c8596-58a5-4c72-813b-ed9b24a82d1b" providerId="AD" clId="Web-{023D01B6-1E83-2B17-E31D-1B1CD4135311}" dt="2021-11-22T16:22:11.038" v="868" actId="1076"/>
          <ac:grpSpMkLst>
            <pc:docMk/>
            <pc:sldMk cId="2771990970" sldId="1351"/>
            <ac:grpSpMk id="65" creationId="{6E6A5423-12CE-44A0-A1C5-BA73C552EE09}"/>
          </ac:grpSpMkLst>
        </pc:grpChg>
        <pc:picChg chg="add mod">
          <ac:chgData name="Haag Marcel" userId="S::mhg@novatec-gmbh.de::ff7c8596-58a5-4c72-813b-ed9b24a82d1b" providerId="AD" clId="Web-{023D01B6-1E83-2B17-E31D-1B1CD4135311}" dt="2021-11-22T18:06:30.437" v="1408" actId="14100"/>
          <ac:picMkLst>
            <pc:docMk/>
            <pc:sldMk cId="2771990970" sldId="1351"/>
            <ac:picMk id="8" creationId="{3729361C-F59B-4D98-A9BD-663B2C56882D}"/>
          </ac:picMkLst>
        </pc:picChg>
      </pc:sldChg>
      <pc:sldChg chg="add replId">
        <pc:chgData name="Haag Marcel" userId="S::mhg@novatec-gmbh.de::ff7c8596-58a5-4c72-813b-ed9b24a82d1b" providerId="AD" clId="Web-{023D01B6-1E83-2B17-E31D-1B1CD4135311}" dt="2021-11-22T17:59:57.255" v="1399"/>
        <pc:sldMkLst>
          <pc:docMk/>
          <pc:sldMk cId="2985571738" sldId="1352"/>
        </pc:sldMkLst>
      </pc:sldChg>
      <pc:sldChg chg="delSp modSp add ord replId delAnim">
        <pc:chgData name="Haag Marcel" userId="S::mhg@novatec-gmbh.de::ff7c8596-58a5-4c72-813b-ed9b24a82d1b" providerId="AD" clId="Web-{023D01B6-1E83-2B17-E31D-1B1CD4135311}" dt="2021-11-22T18:29:25.941" v="1547" actId="20577"/>
        <pc:sldMkLst>
          <pc:docMk/>
          <pc:sldMk cId="1758218462" sldId="1353"/>
        </pc:sldMkLst>
        <pc:spChg chg="mod">
          <ac:chgData name="Haag Marcel" userId="S::mhg@novatec-gmbh.de::ff7c8596-58a5-4c72-813b-ed9b24a82d1b" providerId="AD" clId="Web-{023D01B6-1E83-2B17-E31D-1B1CD4135311}" dt="2021-11-22T18:29:25.941" v="1547" actId="20577"/>
          <ac:spMkLst>
            <pc:docMk/>
            <pc:sldMk cId="1758218462" sldId="1353"/>
            <ac:spMk id="3" creationId="{53C4D2CF-FE99-442C-A0C1-4096969BAD29}"/>
          </ac:spMkLst>
        </pc:spChg>
        <pc:spChg chg="del">
          <ac:chgData name="Haag Marcel" userId="S::mhg@novatec-gmbh.de::ff7c8596-58a5-4c72-813b-ed9b24a82d1b" providerId="AD" clId="Web-{023D01B6-1E83-2B17-E31D-1B1CD4135311}" dt="2021-11-22T18:26:12.405" v="1464"/>
          <ac:spMkLst>
            <pc:docMk/>
            <pc:sldMk cId="1758218462" sldId="1353"/>
            <ac:spMk id="4" creationId="{448047C8-68C7-41D7-9445-6C8DFE7FF9F2}"/>
          </ac:spMkLst>
        </pc:spChg>
      </pc:sldChg>
      <pc:sldChg chg="addSp modSp add replId addAnim modAnim">
        <pc:chgData name="Haag Marcel" userId="S::mhg@novatec-gmbh.de::ff7c8596-58a5-4c72-813b-ed9b24a82d1b" providerId="AD" clId="Web-{023D01B6-1E83-2B17-E31D-1B1CD4135311}" dt="2021-11-22T18:41:57.164" v="1703" actId="1076"/>
        <pc:sldMkLst>
          <pc:docMk/>
          <pc:sldMk cId="386973529" sldId="1354"/>
        </pc:sldMkLst>
        <pc:spChg chg="add mod">
          <ac:chgData name="Haag Marcel" userId="S::mhg@novatec-gmbh.de::ff7c8596-58a5-4c72-813b-ed9b24a82d1b" providerId="AD" clId="Web-{023D01B6-1E83-2B17-E31D-1B1CD4135311}" dt="2021-11-22T18:32:06.742" v="1565" actId="14100"/>
          <ac:spMkLst>
            <pc:docMk/>
            <pc:sldMk cId="386973529" sldId="1354"/>
            <ac:spMk id="2" creationId="{1FA00DA4-E8B5-4EE3-B5FD-322FD022F36E}"/>
          </ac:spMkLst>
        </pc:spChg>
        <pc:spChg chg="mod">
          <ac:chgData name="Haag Marcel" userId="S::mhg@novatec-gmbh.de::ff7c8596-58a5-4c72-813b-ed9b24a82d1b" providerId="AD" clId="Web-{023D01B6-1E83-2B17-E31D-1B1CD4135311}" dt="2021-11-22T18:41:57.148" v="1702" actId="1076"/>
          <ac:spMkLst>
            <pc:docMk/>
            <pc:sldMk cId="386973529" sldId="1354"/>
            <ac:spMk id="3" creationId="{53C4D2CF-FE99-442C-A0C1-4096969BAD29}"/>
          </ac:spMkLst>
        </pc:spChg>
        <pc:spChg chg="add mod">
          <ac:chgData name="Haag Marcel" userId="S::mhg@novatec-gmbh.de::ff7c8596-58a5-4c72-813b-ed9b24a82d1b" providerId="AD" clId="Web-{023D01B6-1E83-2B17-E31D-1B1CD4135311}" dt="2021-11-22T18:33:26.182" v="1590" actId="1076"/>
          <ac:spMkLst>
            <pc:docMk/>
            <pc:sldMk cId="386973529" sldId="1354"/>
            <ac:spMk id="4" creationId="{941B90BA-32A4-48A8-9689-E362B795D08D}"/>
          </ac:spMkLst>
        </pc:spChg>
        <pc:spChg chg="mod">
          <ac:chgData name="Haag Marcel" userId="S::mhg@novatec-gmbh.de::ff7c8596-58a5-4c72-813b-ed9b24a82d1b" providerId="AD" clId="Web-{023D01B6-1E83-2B17-E31D-1B1CD4135311}" dt="2021-11-22T18:27:53.470" v="1501" actId="20577"/>
          <ac:spMkLst>
            <pc:docMk/>
            <pc:sldMk cId="386973529" sldId="1354"/>
            <ac:spMk id="6" creationId="{16843511-2C40-044D-A84D-FE691ED30CE9}"/>
          </ac:spMkLst>
        </pc:spChg>
        <pc:spChg chg="add mod">
          <ac:chgData name="Haag Marcel" userId="S::mhg@novatec-gmbh.de::ff7c8596-58a5-4c72-813b-ed9b24a82d1b" providerId="AD" clId="Web-{023D01B6-1E83-2B17-E31D-1B1CD4135311}" dt="2021-11-22T18:32:23.977" v="1569" actId="14100"/>
          <ac:spMkLst>
            <pc:docMk/>
            <pc:sldMk cId="386973529" sldId="1354"/>
            <ac:spMk id="7" creationId="{C50E9884-1A00-403F-A058-8736E5641CBD}"/>
          </ac:spMkLst>
        </pc:spChg>
        <pc:grpChg chg="add mod">
          <ac:chgData name="Haag Marcel" userId="S::mhg@novatec-gmbh.de::ff7c8596-58a5-4c72-813b-ed9b24a82d1b" providerId="AD" clId="Web-{023D01B6-1E83-2B17-E31D-1B1CD4135311}" dt="2021-11-22T18:41:57.164" v="1703" actId="1076"/>
          <ac:grpSpMkLst>
            <pc:docMk/>
            <pc:sldMk cId="386973529" sldId="1354"/>
            <ac:grpSpMk id="9" creationId="{B40E5015-F18F-45A5-A796-7E13F6B402B1}"/>
          </ac:grpSpMkLst>
        </pc:grpChg>
      </pc:sldChg>
      <pc:sldChg chg="addSp delSp modSp add replId addAnim delAnim modAnim">
        <pc:chgData name="Haag Marcel" userId="S::mhg@novatec-gmbh.de::ff7c8596-58a5-4c72-813b-ed9b24a82d1b" providerId="AD" clId="Web-{023D01B6-1E83-2B17-E31D-1B1CD4135311}" dt="2021-11-22T18:42:12.743" v="1705"/>
        <pc:sldMkLst>
          <pc:docMk/>
          <pc:sldMk cId="2757281570" sldId="1355"/>
        </pc:sldMkLst>
        <pc:spChg chg="mod">
          <ac:chgData name="Haag Marcel" userId="S::mhg@novatec-gmbh.de::ff7c8596-58a5-4c72-813b-ed9b24a82d1b" providerId="AD" clId="Web-{023D01B6-1E83-2B17-E31D-1B1CD4135311}" dt="2021-11-22T18:36:07.499" v="1642" actId="1076"/>
          <ac:spMkLst>
            <pc:docMk/>
            <pc:sldMk cId="2757281570" sldId="1355"/>
            <ac:spMk id="3" creationId="{53C4D2CF-FE99-442C-A0C1-4096969BAD29}"/>
          </ac:spMkLst>
        </pc:spChg>
        <pc:spChg chg="add del">
          <ac:chgData name="Haag Marcel" userId="S::mhg@novatec-gmbh.de::ff7c8596-58a5-4c72-813b-ed9b24a82d1b" providerId="AD" clId="Web-{023D01B6-1E83-2B17-E31D-1B1CD4135311}" dt="2021-11-22T18:34:58.028" v="1603"/>
          <ac:spMkLst>
            <pc:docMk/>
            <pc:sldMk cId="2757281570" sldId="1355"/>
            <ac:spMk id="8" creationId="{6A794E63-6A24-4552-A669-0A04A9FD2A4A}"/>
          </ac:spMkLst>
        </pc:spChg>
        <pc:spChg chg="add del">
          <ac:chgData name="Haag Marcel" userId="S::mhg@novatec-gmbh.de::ff7c8596-58a5-4c72-813b-ed9b24a82d1b" providerId="AD" clId="Web-{023D01B6-1E83-2B17-E31D-1B1CD4135311}" dt="2021-11-22T18:35:02.731" v="1605"/>
          <ac:spMkLst>
            <pc:docMk/>
            <pc:sldMk cId="2757281570" sldId="1355"/>
            <ac:spMk id="12" creationId="{7150E73F-7C85-4331-B8DC-9E11F4E064B8}"/>
          </ac:spMkLst>
        </pc:spChg>
        <pc:spChg chg="add del">
          <ac:chgData name="Haag Marcel" userId="S::mhg@novatec-gmbh.de::ff7c8596-58a5-4c72-813b-ed9b24a82d1b" providerId="AD" clId="Web-{023D01B6-1E83-2B17-E31D-1B1CD4135311}" dt="2021-11-22T18:35:07.935" v="1607"/>
          <ac:spMkLst>
            <pc:docMk/>
            <pc:sldMk cId="2757281570" sldId="1355"/>
            <ac:spMk id="14" creationId="{D1D87A6F-5250-4670-BE98-F4B4E61B08D8}"/>
          </ac:spMkLst>
        </pc:spChg>
        <pc:spChg chg="add mod">
          <ac:chgData name="Haag Marcel" userId="S::mhg@novatec-gmbh.de::ff7c8596-58a5-4c72-813b-ed9b24a82d1b" providerId="AD" clId="Web-{023D01B6-1E83-2B17-E31D-1B1CD4135311}" dt="2021-11-22T18:37:02.735" v="1664" actId="20577"/>
          <ac:spMkLst>
            <pc:docMk/>
            <pc:sldMk cId="2757281570" sldId="1355"/>
            <ac:spMk id="15" creationId="{5B7395D1-478F-42E5-AF8A-344B4F85B567}"/>
          </ac:spMkLst>
        </pc:spChg>
        <pc:spChg chg="add del">
          <ac:chgData name="Haag Marcel" userId="S::mhg@novatec-gmbh.de::ff7c8596-58a5-4c72-813b-ed9b24a82d1b" providerId="AD" clId="Web-{023D01B6-1E83-2B17-E31D-1B1CD4135311}" dt="2021-11-22T18:36:05.483" v="1641"/>
          <ac:spMkLst>
            <pc:docMk/>
            <pc:sldMk cId="2757281570" sldId="1355"/>
            <ac:spMk id="16" creationId="{A94E3DCF-EFCC-4257-9197-4E92D4618A83}"/>
          </ac:spMkLst>
        </pc:spChg>
        <pc:spChg chg="add mod">
          <ac:chgData name="Haag Marcel" userId="S::mhg@novatec-gmbh.de::ff7c8596-58a5-4c72-813b-ed9b24a82d1b" providerId="AD" clId="Web-{023D01B6-1E83-2B17-E31D-1B1CD4135311}" dt="2021-11-22T18:36:13.686" v="1644" actId="1076"/>
          <ac:spMkLst>
            <pc:docMk/>
            <pc:sldMk cId="2757281570" sldId="1355"/>
            <ac:spMk id="17" creationId="{673112E4-2BB6-455A-8507-490DDBA36E85}"/>
          </ac:spMkLst>
        </pc:spChg>
        <pc:spChg chg="add mod">
          <ac:chgData name="Haag Marcel" userId="S::mhg@novatec-gmbh.de::ff7c8596-58a5-4c72-813b-ed9b24a82d1b" providerId="AD" clId="Web-{023D01B6-1E83-2B17-E31D-1B1CD4135311}" dt="2021-11-22T18:38:19.471" v="1682" actId="1076"/>
          <ac:spMkLst>
            <pc:docMk/>
            <pc:sldMk cId="2757281570" sldId="1355"/>
            <ac:spMk id="18" creationId="{EAD6611F-62F0-4CCD-AA9C-C4D358857621}"/>
          </ac:spMkLst>
        </pc:spChg>
        <pc:spChg chg="add mod">
          <ac:chgData name="Haag Marcel" userId="S::mhg@novatec-gmbh.de::ff7c8596-58a5-4c72-813b-ed9b24a82d1b" providerId="AD" clId="Web-{023D01B6-1E83-2B17-E31D-1B1CD4135311}" dt="2021-11-22T18:38:25.143" v="1684" actId="1076"/>
          <ac:spMkLst>
            <pc:docMk/>
            <pc:sldMk cId="2757281570" sldId="1355"/>
            <ac:spMk id="19" creationId="{9FBAD215-2FFB-490B-AF06-C859468957E4}"/>
          </ac:spMkLst>
        </pc:spChg>
        <pc:grpChg chg="del">
          <ac:chgData name="Haag Marcel" userId="S::mhg@novatec-gmbh.de::ff7c8596-58a5-4c72-813b-ed9b24a82d1b" providerId="AD" clId="Web-{023D01B6-1E83-2B17-E31D-1B1CD4135311}" dt="2021-11-22T18:34:37.793" v="1595"/>
          <ac:grpSpMkLst>
            <pc:docMk/>
            <pc:sldMk cId="2757281570" sldId="1355"/>
            <ac:grpSpMk id="9" creationId="{B40E5015-F18F-45A5-A796-7E13F6B402B1}"/>
          </ac:grpSpMkLst>
        </pc:grpChg>
        <pc:grpChg chg="add">
          <ac:chgData name="Haag Marcel" userId="S::mhg@novatec-gmbh.de::ff7c8596-58a5-4c72-813b-ed9b24a82d1b" providerId="AD" clId="Web-{023D01B6-1E83-2B17-E31D-1B1CD4135311}" dt="2021-11-22T18:40:16.161" v="1696"/>
          <ac:grpSpMkLst>
            <pc:docMk/>
            <pc:sldMk cId="2757281570" sldId="1355"/>
            <ac:grpSpMk id="20" creationId="{5FCE0024-7694-4644-86CF-E3168F5794A7}"/>
          </ac:grpSpMkLst>
        </pc:grpChg>
        <pc:grpChg chg="add">
          <ac:chgData name="Haag Marcel" userId="S::mhg@novatec-gmbh.de::ff7c8596-58a5-4c72-813b-ed9b24a82d1b" providerId="AD" clId="Web-{023D01B6-1E83-2B17-E31D-1B1CD4135311}" dt="2021-11-22T18:40:49.475" v="1699"/>
          <ac:grpSpMkLst>
            <pc:docMk/>
            <pc:sldMk cId="2757281570" sldId="1355"/>
            <ac:grpSpMk id="21" creationId="{4FD5D3A4-2B86-4CF5-83C7-29475C8CA259}"/>
          </ac:grpSpMkLst>
        </pc:grpChg>
      </pc:sldChg>
      <pc:sldChg chg="addSp delSp modSp add replId addAnim delAnim modAnim">
        <pc:chgData name="Haag Marcel" userId="S::mhg@novatec-gmbh.de::ff7c8596-58a5-4c72-813b-ed9b24a82d1b" providerId="AD" clId="Web-{023D01B6-1E83-2B17-E31D-1B1CD4135311}" dt="2021-11-22T18:46:05.254" v="1757"/>
        <pc:sldMkLst>
          <pc:docMk/>
          <pc:sldMk cId="4063118326" sldId="1356"/>
        </pc:sldMkLst>
        <pc:spChg chg="add">
          <ac:chgData name="Haag Marcel" userId="S::mhg@novatec-gmbh.de::ff7c8596-58a5-4c72-813b-ed9b24a82d1b" providerId="AD" clId="Web-{023D01B6-1E83-2B17-E31D-1B1CD4135311}" dt="2021-11-22T18:38:30.237" v="1685"/>
          <ac:spMkLst>
            <pc:docMk/>
            <pc:sldMk cId="4063118326" sldId="1356"/>
            <ac:spMk id="2" creationId="{D61B56D9-B7EE-4436-BD61-47EBE6FE307A}"/>
          </ac:spMkLst>
        </pc:spChg>
        <pc:spChg chg="add">
          <ac:chgData name="Haag Marcel" userId="S::mhg@novatec-gmbh.de::ff7c8596-58a5-4c72-813b-ed9b24a82d1b" providerId="AD" clId="Web-{023D01B6-1E83-2B17-E31D-1B1CD4135311}" dt="2021-11-22T18:38:30.237" v="1686"/>
          <ac:spMkLst>
            <pc:docMk/>
            <pc:sldMk cId="4063118326" sldId="1356"/>
            <ac:spMk id="4" creationId="{4490DBE0-00BF-4BE4-B458-9821D3036396}"/>
          </ac:spMkLst>
        </pc:spChg>
        <pc:spChg chg="add del mod">
          <ac:chgData name="Haag Marcel" userId="S::mhg@novatec-gmbh.de::ff7c8596-58a5-4c72-813b-ed9b24a82d1b" providerId="AD" clId="Web-{023D01B6-1E83-2B17-E31D-1B1CD4135311}" dt="2021-11-22T18:39:23.973" v="1689"/>
          <ac:spMkLst>
            <pc:docMk/>
            <pc:sldMk cId="4063118326" sldId="1356"/>
            <ac:spMk id="8" creationId="{73637EF2-8678-470C-9448-AFDFBFC5FCE5}"/>
          </ac:spMkLst>
        </pc:spChg>
        <pc:spChg chg="add del mod">
          <ac:chgData name="Haag Marcel" userId="S::mhg@novatec-gmbh.de::ff7c8596-58a5-4c72-813b-ed9b24a82d1b" providerId="AD" clId="Web-{023D01B6-1E83-2B17-E31D-1B1CD4135311}" dt="2021-11-22T18:39:57.473" v="1695"/>
          <ac:spMkLst>
            <pc:docMk/>
            <pc:sldMk cId="4063118326" sldId="1356"/>
            <ac:spMk id="10" creationId="{8412DE8B-6288-44A5-9134-EF1E45BC9442}"/>
          </ac:spMkLst>
        </pc:spChg>
        <pc:spChg chg="add mod">
          <ac:chgData name="Haag Marcel" userId="S::mhg@novatec-gmbh.de::ff7c8596-58a5-4c72-813b-ed9b24a82d1b" providerId="AD" clId="Web-{023D01B6-1E83-2B17-E31D-1B1CD4135311}" dt="2021-11-22T18:44:28.777" v="1744" actId="20577"/>
          <ac:spMkLst>
            <pc:docMk/>
            <pc:sldMk cId="4063118326" sldId="1356"/>
            <ac:spMk id="13" creationId="{70A67890-7826-4469-BB9F-10823E2A060E}"/>
          </ac:spMkLst>
        </pc:spChg>
        <pc:spChg chg="mod">
          <ac:chgData name="Haag Marcel" userId="S::mhg@novatec-gmbh.de::ff7c8596-58a5-4c72-813b-ed9b24a82d1b" providerId="AD" clId="Web-{023D01B6-1E83-2B17-E31D-1B1CD4135311}" dt="2021-11-22T18:37:57.392" v="1678" actId="20577"/>
          <ac:spMkLst>
            <pc:docMk/>
            <pc:sldMk cId="4063118326" sldId="1356"/>
            <ac:spMk id="15" creationId="{5B7395D1-478F-42E5-AF8A-344B4F85B567}"/>
          </ac:spMkLst>
        </pc:spChg>
        <pc:spChg chg="mod">
          <ac:chgData name="Haag Marcel" userId="S::mhg@novatec-gmbh.de::ff7c8596-58a5-4c72-813b-ed9b24a82d1b" providerId="AD" clId="Web-{023D01B6-1E83-2B17-E31D-1B1CD4135311}" dt="2021-11-22T18:38:00.345" v="1679" actId="20577"/>
          <ac:spMkLst>
            <pc:docMk/>
            <pc:sldMk cId="4063118326" sldId="1356"/>
            <ac:spMk id="17" creationId="{673112E4-2BB6-455A-8507-490DDBA36E85}"/>
          </ac:spMkLst>
        </pc:spChg>
        <pc:grpChg chg="add">
          <ac:chgData name="Haag Marcel" userId="S::mhg@novatec-gmbh.de::ff7c8596-58a5-4c72-813b-ed9b24a82d1b" providerId="AD" clId="Web-{023D01B6-1E83-2B17-E31D-1B1CD4135311}" dt="2021-11-22T18:42:29.181" v="1708"/>
          <ac:grpSpMkLst>
            <pc:docMk/>
            <pc:sldMk cId="4063118326" sldId="1356"/>
            <ac:grpSpMk id="11" creationId="{AF357292-4798-4262-AE54-12E4086342CB}"/>
          </ac:grpSpMkLst>
        </pc:grpChg>
        <pc:grpChg chg="add">
          <ac:chgData name="Haag Marcel" userId="S::mhg@novatec-gmbh.de::ff7c8596-58a5-4c72-813b-ed9b24a82d1b" providerId="AD" clId="Web-{023D01B6-1E83-2B17-E31D-1B1CD4135311}" dt="2021-11-22T18:42:34.790" v="1710"/>
          <ac:grpSpMkLst>
            <pc:docMk/>
            <pc:sldMk cId="4063118326" sldId="1356"/>
            <ac:grpSpMk id="12" creationId="{7E5B7CD4-FDD4-444F-A980-29190B9F6E59}"/>
          </ac:grpSpMkLst>
        </pc:grpChg>
        <pc:grpChg chg="add">
          <ac:chgData name="Haag Marcel" userId="S::mhg@novatec-gmbh.de::ff7c8596-58a5-4c72-813b-ed9b24a82d1b" providerId="AD" clId="Web-{023D01B6-1E83-2B17-E31D-1B1CD4135311}" dt="2021-11-22T18:45:34.316" v="1755"/>
          <ac:grpSpMkLst>
            <pc:docMk/>
            <pc:sldMk cId="4063118326" sldId="1356"/>
            <ac:grpSpMk id="19" creationId="{D549256F-A0B6-48AF-8E13-90FB66D71595}"/>
          </ac:grpSpMkLst>
        </pc:grpChg>
        <pc:picChg chg="add del mod">
          <ac:chgData name="Haag Marcel" userId="S::mhg@novatec-gmbh.de::ff7c8596-58a5-4c72-813b-ed9b24a82d1b" providerId="AD" clId="Web-{023D01B6-1E83-2B17-E31D-1B1CD4135311}" dt="2021-11-22T18:45:06.455" v="1747"/>
          <ac:picMkLst>
            <pc:docMk/>
            <pc:sldMk cId="4063118326" sldId="1356"/>
            <ac:picMk id="14" creationId="{DBECB9DE-8E7A-427A-A0A5-A508DF2D68F5}"/>
          </ac:picMkLst>
        </pc:picChg>
        <pc:picChg chg="add mod">
          <ac:chgData name="Haag Marcel" userId="S::mhg@novatec-gmbh.de::ff7c8596-58a5-4c72-813b-ed9b24a82d1b" providerId="AD" clId="Web-{023D01B6-1E83-2B17-E31D-1B1CD4135311}" dt="2021-11-22T18:45:23.784" v="1754" actId="1076"/>
          <ac:picMkLst>
            <pc:docMk/>
            <pc:sldMk cId="4063118326" sldId="1356"/>
            <ac:picMk id="18" creationId="{7723D440-87EB-4697-A2FC-46D35D29395A}"/>
          </ac:picMkLst>
        </pc:picChg>
      </pc:sldChg>
      <pc:sldChg chg="addSp delSp modSp add ord replId delAnim modAnim">
        <pc:chgData name="Haag Marcel" userId="S::mhg@novatec-gmbh.de::ff7c8596-58a5-4c72-813b-ed9b24a82d1b" providerId="AD" clId="Web-{023D01B6-1E83-2B17-E31D-1B1CD4135311}" dt="2021-11-22T18:51:01.230" v="1799" actId="20577"/>
        <pc:sldMkLst>
          <pc:docMk/>
          <pc:sldMk cId="1200219131" sldId="1357"/>
        </pc:sldMkLst>
        <pc:spChg chg="mod">
          <ac:chgData name="Haag Marcel" userId="S::mhg@novatec-gmbh.de::ff7c8596-58a5-4c72-813b-ed9b24a82d1b" providerId="AD" clId="Web-{023D01B6-1E83-2B17-E31D-1B1CD4135311}" dt="2021-11-22T18:48:55.211" v="1780" actId="20577"/>
          <ac:spMkLst>
            <pc:docMk/>
            <pc:sldMk cId="1200219131" sldId="1357"/>
            <ac:spMk id="6" creationId="{97D338EC-4D83-4386-B5FF-6F5D622EB619}"/>
          </ac:spMkLst>
        </pc:spChg>
        <pc:spChg chg="mod">
          <ac:chgData name="Haag Marcel" userId="S::mhg@novatec-gmbh.de::ff7c8596-58a5-4c72-813b-ed9b24a82d1b" providerId="AD" clId="Web-{023D01B6-1E83-2B17-E31D-1B1CD4135311}" dt="2021-11-22T18:49:35.447" v="1784"/>
          <ac:spMkLst>
            <pc:docMk/>
            <pc:sldMk cId="1200219131" sldId="1357"/>
            <ac:spMk id="39" creationId="{EB8148F3-9DBD-4B3E-9951-D05FBD29B770}"/>
          </ac:spMkLst>
        </pc:spChg>
        <pc:spChg chg="del mod">
          <ac:chgData name="Haag Marcel" userId="S::mhg@novatec-gmbh.de::ff7c8596-58a5-4c72-813b-ed9b24a82d1b" providerId="AD" clId="Web-{023D01B6-1E83-2B17-E31D-1B1CD4135311}" dt="2021-11-22T18:47:29.772" v="1774"/>
          <ac:spMkLst>
            <pc:docMk/>
            <pc:sldMk cId="1200219131" sldId="1357"/>
            <ac:spMk id="40" creationId="{43ED15ED-BC58-478A-983C-CD66AF366092}"/>
          </ac:spMkLst>
        </pc:spChg>
        <pc:spChg chg="mod">
          <ac:chgData name="Haag Marcel" userId="S::mhg@novatec-gmbh.de::ff7c8596-58a5-4c72-813b-ed9b24a82d1b" providerId="AD" clId="Web-{023D01B6-1E83-2B17-E31D-1B1CD4135311}" dt="2021-11-22T18:50:15.776" v="1787" actId="20577"/>
          <ac:spMkLst>
            <pc:docMk/>
            <pc:sldMk cId="1200219131" sldId="1357"/>
            <ac:spMk id="41" creationId="{5ABC7FF4-C34E-41B3-870C-9D4177C1DD5A}"/>
          </ac:spMkLst>
        </pc:spChg>
        <pc:spChg chg="add mod">
          <ac:chgData name="Haag Marcel" userId="S::mhg@novatec-gmbh.de::ff7c8596-58a5-4c72-813b-ed9b24a82d1b" providerId="AD" clId="Web-{023D01B6-1E83-2B17-E31D-1B1CD4135311}" dt="2021-11-22T18:50:49.824" v="1796"/>
          <ac:spMkLst>
            <pc:docMk/>
            <pc:sldMk cId="1200219131" sldId="1357"/>
            <ac:spMk id="42" creationId="{126217CE-DF7A-44B8-A50E-BFEAFF603B93}"/>
          </ac:spMkLst>
        </pc:spChg>
        <pc:spChg chg="mod">
          <ac:chgData name="Haag Marcel" userId="S::mhg@novatec-gmbh.de::ff7c8596-58a5-4c72-813b-ed9b24a82d1b" providerId="AD" clId="Web-{023D01B6-1E83-2B17-E31D-1B1CD4135311}" dt="2021-11-22T18:49:06.462" v="1782"/>
          <ac:spMkLst>
            <pc:docMk/>
            <pc:sldMk cId="1200219131" sldId="1357"/>
            <ac:spMk id="43" creationId="{C555596D-7227-470A-B3AD-C9EFD446C82A}"/>
          </ac:spMkLst>
        </pc:spChg>
        <pc:spChg chg="mod">
          <ac:chgData name="Haag Marcel" userId="S::mhg@novatec-gmbh.de::ff7c8596-58a5-4c72-813b-ed9b24a82d1b" providerId="AD" clId="Web-{023D01B6-1E83-2B17-E31D-1B1CD4135311}" dt="2021-11-22T18:48:46.774" v="1778"/>
          <ac:spMkLst>
            <pc:docMk/>
            <pc:sldMk cId="1200219131" sldId="1357"/>
            <ac:spMk id="44" creationId="{DF5ED8EA-43BD-492A-A65C-7BD6ED67E67F}"/>
          </ac:spMkLst>
        </pc:spChg>
        <pc:spChg chg="mod">
          <ac:chgData name="Haag Marcel" userId="S::mhg@novatec-gmbh.de::ff7c8596-58a5-4c72-813b-ed9b24a82d1b" providerId="AD" clId="Web-{023D01B6-1E83-2B17-E31D-1B1CD4135311}" dt="2021-11-22T18:47:37.272" v="1775" actId="20577"/>
          <ac:spMkLst>
            <pc:docMk/>
            <pc:sldMk cId="1200219131" sldId="1357"/>
            <ac:spMk id="45" creationId="{BBE8B885-E25E-4554-AC1D-EB2641BE15FE}"/>
          </ac:spMkLst>
        </pc:spChg>
        <pc:spChg chg="mod">
          <ac:chgData name="Haag Marcel" userId="S::mhg@novatec-gmbh.de::ff7c8596-58a5-4c72-813b-ed9b24a82d1b" providerId="AD" clId="Web-{023D01B6-1E83-2B17-E31D-1B1CD4135311}" dt="2021-11-22T18:49:02.837" v="1781" actId="20577"/>
          <ac:spMkLst>
            <pc:docMk/>
            <pc:sldMk cId="1200219131" sldId="1357"/>
            <ac:spMk id="46" creationId="{36A7A784-FEE3-496F-8A6D-DAE363DA10FA}"/>
          </ac:spMkLst>
        </pc:spChg>
        <pc:spChg chg="add mod">
          <ac:chgData name="Haag Marcel" userId="S::mhg@novatec-gmbh.de::ff7c8596-58a5-4c72-813b-ed9b24a82d1b" providerId="AD" clId="Web-{023D01B6-1E83-2B17-E31D-1B1CD4135311}" dt="2021-11-22T18:51:01.230" v="1799" actId="20577"/>
          <ac:spMkLst>
            <pc:docMk/>
            <pc:sldMk cId="1200219131" sldId="1357"/>
            <ac:spMk id="47" creationId="{C774B245-DBAF-4C4A-8989-788E7C8D0746}"/>
          </ac:spMkLst>
        </pc:spChg>
        <pc:spChg chg="mod">
          <ac:chgData name="Haag Marcel" userId="S::mhg@novatec-gmbh.de::ff7c8596-58a5-4c72-813b-ed9b24a82d1b" providerId="AD" clId="Web-{023D01B6-1E83-2B17-E31D-1B1CD4135311}" dt="2021-11-22T18:48:49.680" v="1779"/>
          <ac:spMkLst>
            <pc:docMk/>
            <pc:sldMk cId="1200219131" sldId="1357"/>
            <ac:spMk id="49" creationId="{311D1F02-D732-4849-9B84-E32928445EEF}"/>
          </ac:spMkLst>
        </pc:spChg>
        <pc:spChg chg="mod">
          <ac:chgData name="Haag Marcel" userId="S::mhg@novatec-gmbh.de::ff7c8596-58a5-4c72-813b-ed9b24a82d1b" providerId="AD" clId="Web-{023D01B6-1E83-2B17-E31D-1B1CD4135311}" dt="2021-11-22T18:50:09.573" v="1786" actId="20577"/>
          <ac:spMkLst>
            <pc:docMk/>
            <pc:sldMk cId="1200219131" sldId="1357"/>
            <ac:spMk id="55" creationId="{2526498A-878C-4137-949E-6A9DCCC1AC6D}"/>
          </ac:spMkLst>
        </pc:spChg>
        <pc:picChg chg="add del mod">
          <ac:chgData name="Haag Marcel" userId="S::mhg@novatec-gmbh.de::ff7c8596-58a5-4c72-813b-ed9b24a82d1b" providerId="AD" clId="Web-{023D01B6-1E83-2B17-E31D-1B1CD4135311}" dt="2021-11-22T18:50:20.745" v="1789"/>
          <ac:picMkLst>
            <pc:docMk/>
            <pc:sldMk cId="1200219131" sldId="1357"/>
            <ac:picMk id="9" creationId="{0FA13CEA-1806-49F2-914B-3B021478E6E4}"/>
          </ac:picMkLst>
        </pc:picChg>
        <pc:picChg chg="add del mod">
          <ac:chgData name="Haag Marcel" userId="S::mhg@novatec-gmbh.de::ff7c8596-58a5-4c72-813b-ed9b24a82d1b" providerId="AD" clId="Web-{023D01B6-1E83-2B17-E31D-1B1CD4135311}" dt="2021-11-22T18:50:25.792" v="1791"/>
          <ac:picMkLst>
            <pc:docMk/>
            <pc:sldMk cId="1200219131" sldId="1357"/>
            <ac:picMk id="10" creationId="{1AF1D33C-00D9-4095-8DDB-348521540689}"/>
          </ac:picMkLst>
        </pc:picChg>
      </pc:sldChg>
    </pc:docChg>
  </pc:docChgLst>
  <pc:docChgLst>
    <pc:chgData name="Scholpp Roman" userId="S::rso@novatec-gmbh.de::11e490ca-f99b-479a-bc08-ec96e1f8988e" providerId="AD" clId="Web-{4EA74CCF-38F9-990F-98AA-C10C821E2F45}"/>
    <pc:docChg chg="modSld">
      <pc:chgData name="Scholpp Roman" userId="S::rso@novatec-gmbh.de::11e490ca-f99b-479a-bc08-ec96e1f8988e" providerId="AD" clId="Web-{4EA74CCF-38F9-990F-98AA-C10C821E2F45}" dt="2022-02-08T10:25:36.714" v="208"/>
      <pc:docMkLst>
        <pc:docMk/>
      </pc:docMkLst>
      <pc:sldChg chg="modSp">
        <pc:chgData name="Scholpp Roman" userId="S::rso@novatec-gmbh.de::11e490ca-f99b-479a-bc08-ec96e1f8988e" providerId="AD" clId="Web-{4EA74CCF-38F9-990F-98AA-C10C821E2F45}" dt="2022-02-08T10:15:41.933" v="203" actId="20577"/>
        <pc:sldMkLst>
          <pc:docMk/>
          <pc:sldMk cId="462667774" sldId="553"/>
        </pc:sldMkLst>
        <pc:spChg chg="mod">
          <ac:chgData name="Scholpp Roman" userId="S::rso@novatec-gmbh.de::11e490ca-f99b-479a-bc08-ec96e1f8988e" providerId="AD" clId="Web-{4EA74CCF-38F9-990F-98AA-C10C821E2F45}" dt="2022-02-08T10:15:41.933" v="203" actId="20577"/>
          <ac:spMkLst>
            <pc:docMk/>
            <pc:sldMk cId="462667774" sldId="553"/>
            <ac:spMk id="6" creationId="{D79AFBF1-9FF7-3D4C-9AAA-241BF057F199}"/>
          </ac:spMkLst>
        </pc:spChg>
      </pc:sldChg>
      <pc:sldChg chg="modSp">
        <pc:chgData name="Scholpp Roman" userId="S::rso@novatec-gmbh.de::11e490ca-f99b-479a-bc08-ec96e1f8988e" providerId="AD" clId="Web-{4EA74CCF-38F9-990F-98AA-C10C821E2F45}" dt="2022-02-08T10:22:21.318" v="207" actId="20577"/>
        <pc:sldMkLst>
          <pc:docMk/>
          <pc:sldMk cId="1165290084" sldId="1340"/>
        </pc:sldMkLst>
        <pc:spChg chg="mod">
          <ac:chgData name="Scholpp Roman" userId="S::rso@novatec-gmbh.de::11e490ca-f99b-479a-bc08-ec96e1f8988e" providerId="AD" clId="Web-{4EA74CCF-38F9-990F-98AA-C10C821E2F45}" dt="2022-02-08T10:22:21.318" v="207" actId="20577"/>
          <ac:spMkLst>
            <pc:docMk/>
            <pc:sldMk cId="1165290084" sldId="1340"/>
            <ac:spMk id="3" creationId="{642C53D6-1F5B-954F-AEE7-8E941DC30775}"/>
          </ac:spMkLst>
        </pc:spChg>
      </pc:sldChg>
      <pc:sldChg chg="modSp modNotes">
        <pc:chgData name="Scholpp Roman" userId="S::rso@novatec-gmbh.de::11e490ca-f99b-479a-bc08-ec96e1f8988e" providerId="AD" clId="Web-{4EA74CCF-38F9-990F-98AA-C10C821E2F45}" dt="2022-02-08T10:25:36.714" v="208"/>
        <pc:sldMkLst>
          <pc:docMk/>
          <pc:sldMk cId="3748062911" sldId="1343"/>
        </pc:sldMkLst>
        <pc:spChg chg="mod">
          <ac:chgData name="Scholpp Roman" userId="S::rso@novatec-gmbh.de::11e490ca-f99b-479a-bc08-ec96e1f8988e" providerId="AD" clId="Web-{4EA74CCF-38F9-990F-98AA-C10C821E2F45}" dt="2022-02-08T08:54:58.109" v="125" actId="20577"/>
          <ac:spMkLst>
            <pc:docMk/>
            <pc:sldMk cId="3748062911" sldId="1343"/>
            <ac:spMk id="8" creationId="{2AD3900D-2CB0-4A6C-9C10-105A2860D1DB}"/>
          </ac:spMkLst>
        </pc:spChg>
      </pc:sldChg>
      <pc:sldChg chg="modNotes">
        <pc:chgData name="Scholpp Roman" userId="S::rso@novatec-gmbh.de::11e490ca-f99b-479a-bc08-ec96e1f8988e" providerId="AD" clId="Web-{4EA74CCF-38F9-990F-98AA-C10C821E2F45}" dt="2022-02-08T09:01:06.838" v="141"/>
        <pc:sldMkLst>
          <pc:docMk/>
          <pc:sldMk cId="4280326602" sldId="1362"/>
        </pc:sldMkLst>
      </pc:sldChg>
      <pc:sldChg chg="modNotes">
        <pc:chgData name="Scholpp Roman" userId="S::rso@novatec-gmbh.de::11e490ca-f99b-479a-bc08-ec96e1f8988e" providerId="AD" clId="Web-{4EA74CCF-38F9-990F-98AA-C10C821E2F45}" dt="2022-02-07T09:57:14.352" v="109"/>
        <pc:sldMkLst>
          <pc:docMk/>
          <pc:sldMk cId="1300454466" sldId="1363"/>
        </pc:sldMkLst>
      </pc:sldChg>
      <pc:sldChg chg="modNotes">
        <pc:chgData name="Scholpp Roman" userId="S::rso@novatec-gmbh.de::11e490ca-f99b-479a-bc08-ec96e1f8988e" providerId="AD" clId="Web-{4EA74CCF-38F9-990F-98AA-C10C821E2F45}" dt="2022-02-08T10:01:43.176" v="152"/>
        <pc:sldMkLst>
          <pc:docMk/>
          <pc:sldMk cId="2065980289" sldId="1365"/>
        </pc:sldMkLst>
      </pc:sldChg>
      <pc:sldChg chg="modNotes">
        <pc:chgData name="Scholpp Roman" userId="S::rso@novatec-gmbh.de::11e490ca-f99b-479a-bc08-ec96e1f8988e" providerId="AD" clId="Web-{4EA74CCF-38F9-990F-98AA-C10C821E2F45}" dt="2022-02-08T09:27:14.663" v="148"/>
        <pc:sldMkLst>
          <pc:docMk/>
          <pc:sldMk cId="3255036705" sldId="1366"/>
        </pc:sldMkLst>
      </pc:sldChg>
      <pc:sldChg chg="modNotes">
        <pc:chgData name="Scholpp Roman" userId="S::rso@novatec-gmbh.de::11e490ca-f99b-479a-bc08-ec96e1f8988e" providerId="AD" clId="Web-{4EA74CCF-38F9-990F-98AA-C10C821E2F45}" dt="2022-02-08T10:14:06.102" v="176"/>
        <pc:sldMkLst>
          <pc:docMk/>
          <pc:sldMk cId="2213855437" sldId="1370"/>
        </pc:sldMkLst>
      </pc:sldChg>
      <pc:sldChg chg="modNotes">
        <pc:chgData name="Scholpp Roman" userId="S::rso@novatec-gmbh.de::11e490ca-f99b-479a-bc08-ec96e1f8988e" providerId="AD" clId="Web-{4EA74CCF-38F9-990F-98AA-C10C821E2F45}" dt="2022-02-08T09:06:07.815" v="143"/>
        <pc:sldMkLst>
          <pc:docMk/>
          <pc:sldMk cId="3121150281" sldId="1374"/>
        </pc:sldMkLst>
      </pc:sldChg>
    </pc:docChg>
  </pc:docChgLst>
  <pc:docChgLst>
    <pc:chgData name="Haag Marcel" userId="S::mhg@novatec-gmbh.de::ff7c8596-58a5-4c72-813b-ed9b24a82d1b" providerId="AD" clId="Web-{0C9F2B24-5752-7FE3-8CB3-F64DF7273ACE}"/>
    <pc:docChg chg="modSld">
      <pc:chgData name="Haag Marcel" userId="S::mhg@novatec-gmbh.de::ff7c8596-58a5-4c72-813b-ed9b24a82d1b" providerId="AD" clId="Web-{0C9F2B24-5752-7FE3-8CB3-F64DF7273ACE}" dt="2022-02-08T15:19:16.604" v="39"/>
      <pc:docMkLst>
        <pc:docMk/>
      </pc:docMkLst>
      <pc:sldChg chg="modNotes">
        <pc:chgData name="Haag Marcel" userId="S::mhg@novatec-gmbh.de::ff7c8596-58a5-4c72-813b-ed9b24a82d1b" providerId="AD" clId="Web-{0C9F2B24-5752-7FE3-8CB3-F64DF7273ACE}" dt="2022-02-08T15:15:01.803" v="23"/>
        <pc:sldMkLst>
          <pc:docMk/>
          <pc:sldMk cId="2707609083" sldId="575"/>
        </pc:sldMkLst>
      </pc:sldChg>
      <pc:sldChg chg="modNotes">
        <pc:chgData name="Haag Marcel" userId="S::mhg@novatec-gmbh.de::ff7c8596-58a5-4c72-813b-ed9b24a82d1b" providerId="AD" clId="Web-{0C9F2B24-5752-7FE3-8CB3-F64DF7273ACE}" dt="2022-02-08T15:13:25.676" v="3"/>
        <pc:sldMkLst>
          <pc:docMk/>
          <pc:sldMk cId="3460575548" sldId="1331"/>
        </pc:sldMkLst>
      </pc:sldChg>
      <pc:sldChg chg="modNotes">
        <pc:chgData name="Haag Marcel" userId="S::mhg@novatec-gmbh.de::ff7c8596-58a5-4c72-813b-ed9b24a82d1b" providerId="AD" clId="Web-{0C9F2B24-5752-7FE3-8CB3-F64DF7273ACE}" dt="2022-02-08T15:13:57.223" v="15"/>
        <pc:sldMkLst>
          <pc:docMk/>
          <pc:sldMk cId="259740952" sldId="1332"/>
        </pc:sldMkLst>
      </pc:sldChg>
      <pc:sldChg chg="modNotes">
        <pc:chgData name="Haag Marcel" userId="S::mhg@novatec-gmbh.de::ff7c8596-58a5-4c72-813b-ed9b24a82d1b" providerId="AD" clId="Web-{0C9F2B24-5752-7FE3-8CB3-F64DF7273ACE}" dt="2022-02-08T15:19:16.604" v="39"/>
        <pc:sldMkLst>
          <pc:docMk/>
          <pc:sldMk cId="305465506" sldId="1347"/>
        </pc:sldMkLst>
      </pc:sldChg>
    </pc:docChg>
  </pc:docChgLst>
  <pc:docChgLst>
    <pc:chgData name="Scholpp Roman" userId="S::rso@novatec-gmbh.de::11e490ca-f99b-479a-bc08-ec96e1f8988e" providerId="AD" clId="Web-{CCF96849-2C6A-A3C4-D019-06C713B05180}"/>
    <pc:docChg chg="modSld">
      <pc:chgData name="Scholpp Roman" userId="S::rso@novatec-gmbh.de::11e490ca-f99b-479a-bc08-ec96e1f8988e" providerId="AD" clId="Web-{CCF96849-2C6A-A3C4-D019-06C713B05180}" dt="2022-02-08T17:08:08.160" v="1"/>
      <pc:docMkLst>
        <pc:docMk/>
      </pc:docMkLst>
      <pc:sldChg chg="modNotes">
        <pc:chgData name="Scholpp Roman" userId="S::rso@novatec-gmbh.de::11e490ca-f99b-479a-bc08-ec96e1f8988e" providerId="AD" clId="Web-{CCF96849-2C6A-A3C4-D019-06C713B05180}" dt="2022-02-08T17:08:08.160" v="1"/>
        <pc:sldMkLst>
          <pc:docMk/>
          <pc:sldMk cId="1257520732" sldId="1360"/>
        </pc:sldMkLst>
      </pc:sldChg>
    </pc:docChg>
  </pc:docChgLst>
  <pc:docChgLst>
    <pc:chgData name="Haag Marcel" userId="S::mhg@novatec-gmbh.de::ff7c8596-58a5-4c72-813b-ed9b24a82d1b" providerId="AD" clId="Web-{61C76CBC-C4CA-D9CF-0C7A-F5940BC92551}"/>
    <pc:docChg chg="modSld">
      <pc:chgData name="Haag Marcel" userId="S::mhg@novatec-gmbh.de::ff7c8596-58a5-4c72-813b-ed9b24a82d1b" providerId="AD" clId="Web-{61C76CBC-C4CA-D9CF-0C7A-F5940BC92551}" dt="2022-02-01T15:25:10.022" v="17" actId="20577"/>
      <pc:docMkLst>
        <pc:docMk/>
      </pc:docMkLst>
      <pc:sldChg chg="modSp">
        <pc:chgData name="Haag Marcel" userId="S::mhg@novatec-gmbh.de::ff7c8596-58a5-4c72-813b-ed9b24a82d1b" providerId="AD" clId="Web-{61C76CBC-C4CA-D9CF-0C7A-F5940BC92551}" dt="2022-02-01T15:25:02.209" v="5" actId="20577"/>
        <pc:sldMkLst>
          <pc:docMk/>
          <pc:sldMk cId="462667774" sldId="553"/>
        </pc:sldMkLst>
        <pc:spChg chg="mod">
          <ac:chgData name="Haag Marcel" userId="S::mhg@novatec-gmbh.de::ff7c8596-58a5-4c72-813b-ed9b24a82d1b" providerId="AD" clId="Web-{61C76CBC-C4CA-D9CF-0C7A-F5940BC92551}" dt="2022-02-01T15:25:02.209" v="5" actId="20577"/>
          <ac:spMkLst>
            <pc:docMk/>
            <pc:sldMk cId="462667774" sldId="553"/>
            <ac:spMk id="6" creationId="{D79AFBF1-9FF7-3D4C-9AAA-241BF057F199}"/>
          </ac:spMkLst>
        </pc:spChg>
      </pc:sldChg>
      <pc:sldChg chg="modSp">
        <pc:chgData name="Haag Marcel" userId="S::mhg@novatec-gmbh.de::ff7c8596-58a5-4c72-813b-ed9b24a82d1b" providerId="AD" clId="Web-{61C76CBC-C4CA-D9CF-0C7A-F5940BC92551}" dt="2022-02-01T15:25:10.022" v="17" actId="20577"/>
        <pc:sldMkLst>
          <pc:docMk/>
          <pc:sldMk cId="2819441534" sldId="1326"/>
        </pc:sldMkLst>
        <pc:spChg chg="mod">
          <ac:chgData name="Haag Marcel" userId="S::mhg@novatec-gmbh.de::ff7c8596-58a5-4c72-813b-ed9b24a82d1b" providerId="AD" clId="Web-{61C76CBC-C4CA-D9CF-0C7A-F5940BC92551}" dt="2022-02-01T15:25:10.022" v="17" actId="20577"/>
          <ac:spMkLst>
            <pc:docMk/>
            <pc:sldMk cId="2819441534" sldId="1326"/>
            <ac:spMk id="3" creationId="{642C53D6-1F5B-954F-AEE7-8E941DC30775}"/>
          </ac:spMkLst>
        </pc:spChg>
      </pc:sldChg>
    </pc:docChg>
  </pc:docChgLst>
  <pc:docChgLst>
    <pc:chgData name="Haag Marcel" userId="S::mhg@novatec-gmbh.de::ff7c8596-58a5-4c72-813b-ed9b24a82d1b" providerId="AD" clId="Web-{66A544B7-C626-795B-4CF7-E1DB516B5DBF}"/>
    <pc:docChg chg="addSld delSld modSld sldOrd modSection">
      <pc:chgData name="Haag Marcel" userId="S::mhg@novatec-gmbh.de::ff7c8596-58a5-4c72-813b-ed9b24a82d1b" providerId="AD" clId="Web-{66A544B7-C626-795B-4CF7-E1DB516B5DBF}" dt="2021-11-23T16:11:48.240" v="85" actId="1076"/>
      <pc:docMkLst>
        <pc:docMk/>
      </pc:docMkLst>
      <pc:sldChg chg="addSp delSp modSp">
        <pc:chgData name="Haag Marcel" userId="S::mhg@novatec-gmbh.de::ff7c8596-58a5-4c72-813b-ed9b24a82d1b" providerId="AD" clId="Web-{66A544B7-C626-795B-4CF7-E1DB516B5DBF}" dt="2021-11-23T16:11:48.240" v="85" actId="1076"/>
        <pc:sldMkLst>
          <pc:docMk/>
          <pc:sldMk cId="2275743460" sldId="1350"/>
        </pc:sldMkLst>
        <pc:spChg chg="mod">
          <ac:chgData name="Haag Marcel" userId="S::mhg@novatec-gmbh.de::ff7c8596-58a5-4c72-813b-ed9b24a82d1b" providerId="AD" clId="Web-{66A544B7-C626-795B-4CF7-E1DB516B5DBF}" dt="2021-11-23T09:04:27.763" v="25" actId="20577"/>
          <ac:spMkLst>
            <pc:docMk/>
            <pc:sldMk cId="2275743460" sldId="1350"/>
            <ac:spMk id="6" creationId="{16843511-2C40-044D-A84D-FE691ED30CE9}"/>
          </ac:spMkLst>
        </pc:spChg>
        <pc:spChg chg="mod">
          <ac:chgData name="Haag Marcel" userId="S::mhg@novatec-gmbh.de::ff7c8596-58a5-4c72-813b-ed9b24a82d1b" providerId="AD" clId="Web-{66A544B7-C626-795B-4CF7-E1DB516B5DBF}" dt="2021-11-23T09:05:53.577" v="68" actId="20577"/>
          <ac:spMkLst>
            <pc:docMk/>
            <pc:sldMk cId="2275743460" sldId="1350"/>
            <ac:spMk id="7" creationId="{12B89CAB-CAE8-F344-97F4-8F9D472B5894}"/>
          </ac:spMkLst>
        </pc:spChg>
        <pc:picChg chg="add del mod">
          <ac:chgData name="Haag Marcel" userId="S::mhg@novatec-gmbh.de::ff7c8596-58a5-4c72-813b-ed9b24a82d1b" providerId="AD" clId="Web-{66A544B7-C626-795B-4CF7-E1DB516B5DBF}" dt="2021-11-23T16:11:31.474" v="76"/>
          <ac:picMkLst>
            <pc:docMk/>
            <pc:sldMk cId="2275743460" sldId="1350"/>
            <ac:picMk id="2" creationId="{A73214E6-E3AD-4E49-BFB1-B3E3C8CA293C}"/>
          </ac:picMkLst>
        </pc:picChg>
        <pc:picChg chg="add mod">
          <ac:chgData name="Haag Marcel" userId="S::mhg@novatec-gmbh.de::ff7c8596-58a5-4c72-813b-ed9b24a82d1b" providerId="AD" clId="Web-{66A544B7-C626-795B-4CF7-E1DB516B5DBF}" dt="2021-11-23T16:11:48.240" v="85" actId="1076"/>
          <ac:picMkLst>
            <pc:docMk/>
            <pc:sldMk cId="2275743460" sldId="1350"/>
            <ac:picMk id="3" creationId="{575C25B0-1A37-4605-97C0-8EF9E3C32378}"/>
          </ac:picMkLst>
        </pc:picChg>
      </pc:sldChg>
      <pc:sldChg chg="del">
        <pc:chgData name="Haag Marcel" userId="S::mhg@novatec-gmbh.de::ff7c8596-58a5-4c72-813b-ed9b24a82d1b" providerId="AD" clId="Web-{66A544B7-C626-795B-4CF7-E1DB516B5DBF}" dt="2021-11-23T09:04:14.341" v="15"/>
        <pc:sldMkLst>
          <pc:docMk/>
          <pc:sldMk cId="2985571738" sldId="1352"/>
        </pc:sldMkLst>
      </pc:sldChg>
      <pc:sldChg chg="modSp add ord replId">
        <pc:chgData name="Haag Marcel" userId="S::mhg@novatec-gmbh.de::ff7c8596-58a5-4c72-813b-ed9b24a82d1b" providerId="AD" clId="Web-{66A544B7-C626-795B-4CF7-E1DB516B5DBF}" dt="2021-11-23T09:03:56.825" v="14" actId="20577"/>
        <pc:sldMkLst>
          <pc:docMk/>
          <pc:sldMk cId="2368607534" sldId="1358"/>
        </pc:sldMkLst>
        <pc:spChg chg="mod">
          <ac:chgData name="Haag Marcel" userId="S::mhg@novatec-gmbh.de::ff7c8596-58a5-4c72-813b-ed9b24a82d1b" providerId="AD" clId="Web-{66A544B7-C626-795B-4CF7-E1DB516B5DBF}" dt="2021-11-23T09:03:56.825" v="14" actId="20577"/>
          <ac:spMkLst>
            <pc:docMk/>
            <pc:sldMk cId="2368607534" sldId="1358"/>
            <ac:spMk id="3" creationId="{53C4D2CF-FE99-442C-A0C1-4096969BAD29}"/>
          </ac:spMkLst>
        </pc:spChg>
      </pc:sldChg>
    </pc:docChg>
  </pc:docChgLst>
  <pc:docChgLst>
    <pc:chgData name="Haag Marcel" userId="S::mhg@novatec-gmbh.de::ff7c8596-58a5-4c72-813b-ed9b24a82d1b" providerId="AD" clId="Web-{AF3D2CB8-42BA-8B96-CD88-C1C518831249}"/>
    <pc:docChg chg="modSld">
      <pc:chgData name="Haag Marcel" userId="S::mhg@novatec-gmbh.de::ff7c8596-58a5-4c72-813b-ed9b24a82d1b" providerId="AD" clId="Web-{AF3D2CB8-42BA-8B96-CD88-C1C518831249}" dt="2022-02-07T09:46:38.946" v="38" actId="1076"/>
      <pc:docMkLst>
        <pc:docMk/>
      </pc:docMkLst>
      <pc:sldChg chg="addSp delSp">
        <pc:chgData name="Haag Marcel" userId="S::mhg@novatec-gmbh.de::ff7c8596-58a5-4c72-813b-ed9b24a82d1b" providerId="AD" clId="Web-{AF3D2CB8-42BA-8B96-CD88-C1C518831249}" dt="2022-02-07T09:30:26.486" v="24"/>
        <pc:sldMkLst>
          <pc:docMk/>
          <pc:sldMk cId="1976311234" sldId="551"/>
        </pc:sldMkLst>
        <pc:spChg chg="add del">
          <ac:chgData name="Haag Marcel" userId="S::mhg@novatec-gmbh.de::ff7c8596-58a5-4c72-813b-ed9b24a82d1b" providerId="AD" clId="Web-{AF3D2CB8-42BA-8B96-CD88-C1C518831249}" dt="2022-02-07T09:30:26.486" v="24"/>
          <ac:spMkLst>
            <pc:docMk/>
            <pc:sldMk cId="1976311234" sldId="551"/>
            <ac:spMk id="3" creationId="{AD4729BE-C873-4573-9713-E8D3FD9971AA}"/>
          </ac:spMkLst>
        </pc:spChg>
      </pc:sldChg>
      <pc:sldChg chg="modSp">
        <pc:chgData name="Haag Marcel" userId="S::mhg@novatec-gmbh.de::ff7c8596-58a5-4c72-813b-ed9b24a82d1b" providerId="AD" clId="Web-{AF3D2CB8-42BA-8B96-CD88-C1C518831249}" dt="2022-02-07T09:23:25.853" v="0" actId="14100"/>
        <pc:sldMkLst>
          <pc:docMk/>
          <pc:sldMk cId="462667774" sldId="553"/>
        </pc:sldMkLst>
        <pc:spChg chg="mod">
          <ac:chgData name="Haag Marcel" userId="S::mhg@novatec-gmbh.de::ff7c8596-58a5-4c72-813b-ed9b24a82d1b" providerId="AD" clId="Web-{AF3D2CB8-42BA-8B96-CD88-C1C518831249}" dt="2022-02-07T09:23:25.853" v="0" actId="14100"/>
          <ac:spMkLst>
            <pc:docMk/>
            <pc:sldMk cId="462667774" sldId="553"/>
            <ac:spMk id="6" creationId="{D79AFBF1-9FF7-3D4C-9AAA-241BF057F199}"/>
          </ac:spMkLst>
        </pc:spChg>
      </pc:sldChg>
      <pc:sldChg chg="addSp modSp">
        <pc:chgData name="Haag Marcel" userId="S::mhg@novatec-gmbh.de::ff7c8596-58a5-4c72-813b-ed9b24a82d1b" providerId="AD" clId="Web-{AF3D2CB8-42BA-8B96-CD88-C1C518831249}" dt="2022-02-07T09:29:57.062" v="22" actId="1076"/>
        <pc:sldMkLst>
          <pc:docMk/>
          <pc:sldMk cId="2819441534" sldId="1326"/>
        </pc:sldMkLst>
        <pc:spChg chg="add mod">
          <ac:chgData name="Haag Marcel" userId="S::mhg@novatec-gmbh.de::ff7c8596-58a5-4c72-813b-ed9b24a82d1b" providerId="AD" clId="Web-{AF3D2CB8-42BA-8B96-CD88-C1C518831249}" dt="2022-02-07T09:29:57.062" v="22" actId="1076"/>
          <ac:spMkLst>
            <pc:docMk/>
            <pc:sldMk cId="2819441534" sldId="1326"/>
            <ac:spMk id="4" creationId="{2D495B03-9C4E-45B8-A199-2D61480430E8}"/>
          </ac:spMkLst>
        </pc:spChg>
      </pc:sldChg>
      <pc:sldChg chg="addSp modSp">
        <pc:chgData name="Haag Marcel" userId="S::mhg@novatec-gmbh.de::ff7c8596-58a5-4c72-813b-ed9b24a82d1b" providerId="AD" clId="Web-{AF3D2CB8-42BA-8B96-CD88-C1C518831249}" dt="2022-02-07T09:46:38.946" v="38" actId="1076"/>
        <pc:sldMkLst>
          <pc:docMk/>
          <pc:sldMk cId="1257520732" sldId="1360"/>
        </pc:sldMkLst>
        <pc:spChg chg="add mod">
          <ac:chgData name="Haag Marcel" userId="S::mhg@novatec-gmbh.de::ff7c8596-58a5-4c72-813b-ed9b24a82d1b" providerId="AD" clId="Web-{AF3D2CB8-42BA-8B96-CD88-C1C518831249}" dt="2022-02-07T09:46:38.946" v="38" actId="1076"/>
          <ac:spMkLst>
            <pc:docMk/>
            <pc:sldMk cId="1257520732" sldId="1360"/>
            <ac:spMk id="4" creationId="{6D86C9C9-6208-40B2-A1CA-E58A5F2566FB}"/>
          </ac:spMkLst>
        </pc:spChg>
      </pc:sldChg>
      <pc:sldChg chg="modNotes">
        <pc:chgData name="Haag Marcel" userId="S::mhg@novatec-gmbh.de::ff7c8596-58a5-4c72-813b-ed9b24a82d1b" providerId="AD" clId="Web-{AF3D2CB8-42BA-8B96-CD88-C1C518831249}" dt="2022-02-07T09:31:52.725" v="35"/>
        <pc:sldMkLst>
          <pc:docMk/>
          <pc:sldMk cId="1300454466" sldId="1363"/>
        </pc:sldMkLst>
      </pc:sldChg>
      <pc:sldChg chg="addSp delSp modSp">
        <pc:chgData name="Haag Marcel" userId="S::mhg@novatec-gmbh.de::ff7c8596-58a5-4c72-813b-ed9b24a82d1b" providerId="AD" clId="Web-{AF3D2CB8-42BA-8B96-CD88-C1C518831249}" dt="2022-02-07T09:29:36.436" v="18"/>
        <pc:sldMkLst>
          <pc:docMk/>
          <pc:sldMk cId="2213855437" sldId="1370"/>
        </pc:sldMkLst>
        <pc:spChg chg="mod">
          <ac:chgData name="Haag Marcel" userId="S::mhg@novatec-gmbh.de::ff7c8596-58a5-4c72-813b-ed9b24a82d1b" providerId="AD" clId="Web-{AF3D2CB8-42BA-8B96-CD88-C1C518831249}" dt="2022-02-07T09:27:09.600" v="5" actId="20577"/>
          <ac:spMkLst>
            <pc:docMk/>
            <pc:sldMk cId="2213855437" sldId="1370"/>
            <ac:spMk id="6" creationId="{16843511-2C40-044D-A84D-FE691ED30CE9}"/>
          </ac:spMkLst>
        </pc:spChg>
        <pc:spChg chg="add del mod">
          <ac:chgData name="Haag Marcel" userId="S::mhg@novatec-gmbh.de::ff7c8596-58a5-4c72-813b-ed9b24a82d1b" providerId="AD" clId="Web-{AF3D2CB8-42BA-8B96-CD88-C1C518831249}" dt="2022-02-07T09:29:36.436" v="18"/>
          <ac:spMkLst>
            <pc:docMk/>
            <pc:sldMk cId="2213855437" sldId="1370"/>
            <ac:spMk id="7" creationId="{60047574-3987-473C-9059-6AA78FA06BF0}"/>
          </ac:spMkLst>
        </pc:spChg>
      </pc:sldChg>
    </pc:docChg>
  </pc:docChgLst>
  <pc:docChgLst>
    <pc:chgData name="Paule Christina" userId="S::cp@novatec-gmbh.de::299f73c3-74b4-4d7a-a790-a82dd5cce620" providerId="AD" clId="Web-{92FAA9CC-D323-9CC6-432C-2C9B5468EBEA}"/>
    <pc:docChg chg="">
      <pc:chgData name="Paule Christina" userId="S::cp@novatec-gmbh.de::299f73c3-74b4-4d7a-a790-a82dd5cce620" providerId="AD" clId="Web-{92FAA9CC-D323-9CC6-432C-2C9B5468EBEA}" dt="2022-02-01T16:28:53.981" v="0"/>
      <pc:docMkLst>
        <pc:docMk/>
      </pc:docMkLst>
      <pc:sldChg chg="addCm">
        <pc:chgData name="Paule Christina" userId="S::cp@novatec-gmbh.de::299f73c3-74b4-4d7a-a790-a82dd5cce620" providerId="AD" clId="Web-{92FAA9CC-D323-9CC6-432C-2C9B5468EBEA}" dt="2022-02-01T16:28:53.981" v="0"/>
        <pc:sldMkLst>
          <pc:docMk/>
          <pc:sldMk cId="3760172185" sldId="1346"/>
        </pc:sldMkLst>
      </pc:sldChg>
    </pc:docChg>
  </pc:docChgLst>
  <pc:docChgLst>
    <pc:chgData name="Haag Marcel" userId="S::mhg@novatec-gmbh.de::ff7c8596-58a5-4c72-813b-ed9b24a82d1b" providerId="AD" clId="Web-{65A5588A-4994-04CD-5F6C-AC7D8C1A19F5}"/>
    <pc:docChg chg="delSld modSld modSection">
      <pc:chgData name="Haag Marcel" userId="S::mhg@novatec-gmbh.de::ff7c8596-58a5-4c72-813b-ed9b24a82d1b" providerId="AD" clId="Web-{65A5588A-4994-04CD-5F6C-AC7D8C1A19F5}" dt="2021-11-03T08:27:45.325" v="18" actId="1076"/>
      <pc:docMkLst>
        <pc:docMk/>
      </pc:docMkLst>
      <pc:sldChg chg="modSp">
        <pc:chgData name="Haag Marcel" userId="S::mhg@novatec-gmbh.de::ff7c8596-58a5-4c72-813b-ed9b24a82d1b" providerId="AD" clId="Web-{65A5588A-4994-04CD-5F6C-AC7D8C1A19F5}" dt="2021-11-03T08:27:45.325" v="18" actId="1076"/>
        <pc:sldMkLst>
          <pc:docMk/>
          <pc:sldMk cId="4212123616" sldId="304"/>
        </pc:sldMkLst>
        <pc:spChg chg="mod">
          <ac:chgData name="Haag Marcel" userId="S::mhg@novatec-gmbh.de::ff7c8596-58a5-4c72-813b-ed9b24a82d1b" providerId="AD" clId="Web-{65A5588A-4994-04CD-5F6C-AC7D8C1A19F5}" dt="2021-11-03T08:27:45.325" v="18" actId="1076"/>
          <ac:spMkLst>
            <pc:docMk/>
            <pc:sldMk cId="4212123616" sldId="304"/>
            <ac:spMk id="2" creationId="{C513DB7A-1818-F142-85A8-007EDFBC8C40}"/>
          </ac:spMkLst>
        </pc:spChg>
        <pc:spChg chg="mod">
          <ac:chgData name="Haag Marcel" userId="S::mhg@novatec-gmbh.de::ff7c8596-58a5-4c72-813b-ed9b24a82d1b" providerId="AD" clId="Web-{65A5588A-4994-04CD-5F6C-AC7D8C1A19F5}" dt="2021-11-03T08:27:39.231" v="17" actId="1076"/>
          <ac:spMkLst>
            <pc:docMk/>
            <pc:sldMk cId="4212123616" sldId="304"/>
            <ac:spMk id="3" creationId="{5456FCB2-7B3F-864D-8326-F72B41E6F2B8}"/>
          </ac:spMkLst>
        </pc:spChg>
      </pc:sldChg>
      <pc:sldChg chg="del">
        <pc:chgData name="Haag Marcel" userId="S::mhg@novatec-gmbh.de::ff7c8596-58a5-4c72-813b-ed9b24a82d1b" providerId="AD" clId="Web-{65A5588A-4994-04CD-5F6C-AC7D8C1A19F5}" dt="2021-11-03T08:27:21.637" v="13"/>
        <pc:sldMkLst>
          <pc:docMk/>
          <pc:sldMk cId="2424926212" sldId="552"/>
        </pc:sldMkLst>
      </pc:sldChg>
    </pc:docChg>
  </pc:docChgLst>
  <pc:docChgLst>
    <pc:chgData name="Haag Marcel" userId="S::mhg@novatec-gmbh.de::ff7c8596-58a5-4c72-813b-ed9b24a82d1b" providerId="AD" clId="Web-{9C726804-9DD0-7B98-F5A8-0F23F442659F}"/>
    <pc:docChg chg="modSld">
      <pc:chgData name="Haag Marcel" userId="S::mhg@novatec-gmbh.de::ff7c8596-58a5-4c72-813b-ed9b24a82d1b" providerId="AD" clId="Web-{9C726804-9DD0-7B98-F5A8-0F23F442659F}" dt="2021-11-09T07:25:58.709" v="74" actId="20577"/>
      <pc:docMkLst>
        <pc:docMk/>
      </pc:docMkLst>
      <pc:sldChg chg="modSp">
        <pc:chgData name="Haag Marcel" userId="S::mhg@novatec-gmbh.de::ff7c8596-58a5-4c72-813b-ed9b24a82d1b" providerId="AD" clId="Web-{9C726804-9DD0-7B98-F5A8-0F23F442659F}" dt="2021-11-09T07:25:58.709" v="74" actId="20577"/>
        <pc:sldMkLst>
          <pc:docMk/>
          <pc:sldMk cId="462667774" sldId="553"/>
        </pc:sldMkLst>
        <pc:spChg chg="mod">
          <ac:chgData name="Haag Marcel" userId="S::mhg@novatec-gmbh.de::ff7c8596-58a5-4c72-813b-ed9b24a82d1b" providerId="AD" clId="Web-{9C726804-9DD0-7B98-F5A8-0F23F442659F}" dt="2021-11-09T07:25:58.709" v="74" actId="20577"/>
          <ac:spMkLst>
            <pc:docMk/>
            <pc:sldMk cId="462667774" sldId="553"/>
            <ac:spMk id="6" creationId="{D79AFBF1-9FF7-3D4C-9AAA-241BF057F199}"/>
          </ac:spMkLst>
        </pc:spChg>
      </pc:sldChg>
    </pc:docChg>
  </pc:docChgLst>
  <pc:docChgLst>
    <pc:chgData name="Scholpp Roman" userId="S::rso@novatec-gmbh.de::11e490ca-f99b-479a-bc08-ec96e1f8988e" providerId="AD" clId="Web-{12BEA7B2-2272-1936-ED42-69BCFFB06D40}"/>
    <pc:docChg chg="addSld modSld modSection">
      <pc:chgData name="Scholpp Roman" userId="S::rso@novatec-gmbh.de::11e490ca-f99b-479a-bc08-ec96e1f8988e" providerId="AD" clId="Web-{12BEA7B2-2272-1936-ED42-69BCFFB06D40}" dt="2022-01-07T18:33:10.588" v="209" actId="20577"/>
      <pc:docMkLst>
        <pc:docMk/>
      </pc:docMkLst>
      <pc:sldChg chg="modNotes">
        <pc:chgData name="Scholpp Roman" userId="S::rso@novatec-gmbh.de::11e490ca-f99b-479a-bc08-ec96e1f8988e" providerId="AD" clId="Web-{12BEA7B2-2272-1936-ED42-69BCFFB06D40}" dt="2022-01-07T16:30:42.341" v="25"/>
        <pc:sldMkLst>
          <pc:docMk/>
          <pc:sldMk cId="2114419498" sldId="1342"/>
        </pc:sldMkLst>
      </pc:sldChg>
      <pc:sldChg chg="addSp delSp modSp modNotes">
        <pc:chgData name="Scholpp Roman" userId="S::rso@novatec-gmbh.de::11e490ca-f99b-479a-bc08-ec96e1f8988e" providerId="AD" clId="Web-{12BEA7B2-2272-1936-ED42-69BCFFB06D40}" dt="2022-01-07T18:03:27.931" v="93" actId="20577"/>
        <pc:sldMkLst>
          <pc:docMk/>
          <pc:sldMk cId="1257520732" sldId="1360"/>
        </pc:sldMkLst>
        <pc:spChg chg="add del">
          <ac:chgData name="Scholpp Roman" userId="S::rso@novatec-gmbh.de::11e490ca-f99b-479a-bc08-ec96e1f8988e" providerId="AD" clId="Web-{12BEA7B2-2272-1936-ED42-69BCFFB06D40}" dt="2022-01-07T16:23:28.177" v="3"/>
          <ac:spMkLst>
            <pc:docMk/>
            <pc:sldMk cId="1257520732" sldId="1360"/>
            <ac:spMk id="2" creationId="{8D536EC5-5DEF-4F99-935E-1B89598EEF85}"/>
          </ac:spMkLst>
        </pc:spChg>
        <pc:spChg chg="add del">
          <ac:chgData name="Scholpp Roman" userId="S::rso@novatec-gmbh.de::11e490ca-f99b-479a-bc08-ec96e1f8988e" providerId="AD" clId="Web-{12BEA7B2-2272-1936-ED42-69BCFFB06D40}" dt="2022-01-07T16:23:27.411" v="2"/>
          <ac:spMkLst>
            <pc:docMk/>
            <pc:sldMk cId="1257520732" sldId="1360"/>
            <ac:spMk id="3" creationId="{28F4C667-6A32-4737-AD97-FBEBA2CE9C89}"/>
          </ac:spMkLst>
        </pc:spChg>
        <pc:spChg chg="add del mod">
          <ac:chgData name="Scholpp Roman" userId="S::rso@novatec-gmbh.de::11e490ca-f99b-479a-bc08-ec96e1f8988e" providerId="AD" clId="Web-{12BEA7B2-2272-1936-ED42-69BCFFB06D40}" dt="2022-01-07T16:23:44.740" v="12"/>
          <ac:spMkLst>
            <pc:docMk/>
            <pc:sldMk cId="1257520732" sldId="1360"/>
            <ac:spMk id="4" creationId="{CA80A198-B828-4FC0-B397-51C2DE1142E6}"/>
          </ac:spMkLst>
        </pc:spChg>
        <pc:spChg chg="mod">
          <ac:chgData name="Scholpp Roman" userId="S::rso@novatec-gmbh.de::11e490ca-f99b-479a-bc08-ec96e1f8988e" providerId="AD" clId="Web-{12BEA7B2-2272-1936-ED42-69BCFFB06D40}" dt="2022-01-07T18:03:27.931" v="93" actId="20577"/>
          <ac:spMkLst>
            <pc:docMk/>
            <pc:sldMk cId="1257520732" sldId="1360"/>
            <ac:spMk id="7" creationId="{12B89CAB-CAE8-F344-97F4-8F9D472B5894}"/>
          </ac:spMkLst>
        </pc:spChg>
        <pc:spChg chg="add del mod">
          <ac:chgData name="Scholpp Roman" userId="S::rso@novatec-gmbh.de::11e490ca-f99b-479a-bc08-ec96e1f8988e" providerId="AD" clId="Web-{12BEA7B2-2272-1936-ED42-69BCFFB06D40}" dt="2022-01-07T16:23:43.443" v="9"/>
          <ac:spMkLst>
            <pc:docMk/>
            <pc:sldMk cId="1257520732" sldId="1360"/>
            <ac:spMk id="8" creationId="{603238A3-E1E6-4843-8E6D-E48E4E4B6FA0}"/>
          </ac:spMkLst>
        </pc:spChg>
      </pc:sldChg>
      <pc:sldChg chg="modSp add replId modNotes">
        <pc:chgData name="Scholpp Roman" userId="S::rso@novatec-gmbh.de::11e490ca-f99b-479a-bc08-ec96e1f8988e" providerId="AD" clId="Web-{12BEA7B2-2272-1936-ED42-69BCFFB06D40}" dt="2022-01-07T18:33:10.588" v="209" actId="20577"/>
        <pc:sldMkLst>
          <pc:docMk/>
          <pc:sldMk cId="3420771893" sldId="1361"/>
        </pc:sldMkLst>
        <pc:spChg chg="mod">
          <ac:chgData name="Scholpp Roman" userId="S::rso@novatec-gmbh.de::11e490ca-f99b-479a-bc08-ec96e1f8988e" providerId="AD" clId="Web-{12BEA7B2-2272-1936-ED42-69BCFFB06D40}" dt="2022-01-07T18:33:10.588" v="209" actId="20577"/>
          <ac:spMkLst>
            <pc:docMk/>
            <pc:sldMk cId="3420771893" sldId="1361"/>
            <ac:spMk id="7" creationId="{12B89CAB-CAE8-F344-97F4-8F9D472B5894}"/>
          </ac:spMkLst>
        </pc:spChg>
      </pc:sldChg>
    </pc:docChg>
  </pc:docChgLst>
  <pc:docChgLst>
    <pc:chgData name="Scholpp Roman" userId="S::rso@novatec-gmbh.de::11e490ca-f99b-479a-bc08-ec96e1f8988e" providerId="AD" clId="Web-{0E9F55B4-0387-8B0E-B136-0C883059C6EF}"/>
    <pc:docChg chg="modSld sldOrd">
      <pc:chgData name="Scholpp Roman" userId="S::rso@novatec-gmbh.de::11e490ca-f99b-479a-bc08-ec96e1f8988e" providerId="AD" clId="Web-{0E9F55B4-0387-8B0E-B136-0C883059C6EF}" dt="2022-02-01T10:00:08.853" v="112"/>
      <pc:docMkLst>
        <pc:docMk/>
      </pc:docMkLst>
      <pc:sldChg chg="ord">
        <pc:chgData name="Scholpp Roman" userId="S::rso@novatec-gmbh.de::11e490ca-f99b-479a-bc08-ec96e1f8988e" providerId="AD" clId="Web-{0E9F55B4-0387-8B0E-B136-0C883059C6EF}" dt="2022-02-01T08:40:33.398" v="98"/>
        <pc:sldMkLst>
          <pc:docMk/>
          <pc:sldMk cId="1300454466" sldId="1363"/>
        </pc:sldMkLst>
      </pc:sldChg>
      <pc:sldChg chg="addSp modSp modNotes">
        <pc:chgData name="Scholpp Roman" userId="S::rso@novatec-gmbh.de::11e490ca-f99b-479a-bc08-ec96e1f8988e" providerId="AD" clId="Web-{0E9F55B4-0387-8B0E-B136-0C883059C6EF}" dt="2022-02-01T08:40:28.132" v="97"/>
        <pc:sldMkLst>
          <pc:docMk/>
          <pc:sldMk cId="1653098592" sldId="1364"/>
        </pc:sldMkLst>
        <pc:spChg chg="add">
          <ac:chgData name="Scholpp Roman" userId="S::rso@novatec-gmbh.de::11e490ca-f99b-479a-bc08-ec96e1f8988e" providerId="AD" clId="Web-{0E9F55B4-0387-8B0E-B136-0C883059C6EF}" dt="2022-02-01T08:31:03.480" v="87"/>
          <ac:spMkLst>
            <pc:docMk/>
            <pc:sldMk cId="1653098592" sldId="1364"/>
            <ac:spMk id="2" creationId="{CAFE9AE8-7A5E-4D14-8158-2AD1816810E2}"/>
          </ac:spMkLst>
        </pc:spChg>
        <pc:spChg chg="mod">
          <ac:chgData name="Scholpp Roman" userId="S::rso@novatec-gmbh.de::11e490ca-f99b-479a-bc08-ec96e1f8988e" providerId="AD" clId="Web-{0E9F55B4-0387-8B0E-B136-0C883059C6EF}" dt="2022-02-01T08:31:28.855" v="88" actId="14100"/>
          <ac:spMkLst>
            <pc:docMk/>
            <pc:sldMk cId="1653098592" sldId="1364"/>
            <ac:spMk id="7" creationId="{12B89CAB-CAE8-F344-97F4-8F9D472B5894}"/>
          </ac:spMkLst>
        </pc:spChg>
        <pc:picChg chg="add mod">
          <ac:chgData name="Scholpp Roman" userId="S::rso@novatec-gmbh.de::11e490ca-f99b-479a-bc08-ec96e1f8988e" providerId="AD" clId="Web-{0E9F55B4-0387-8B0E-B136-0C883059C6EF}" dt="2022-02-01T08:32:08.544" v="95" actId="1076"/>
          <ac:picMkLst>
            <pc:docMk/>
            <pc:sldMk cId="1653098592" sldId="1364"/>
            <ac:picMk id="3" creationId="{0C88A35B-A887-4120-9D6A-43B47ADA85AF}"/>
          </ac:picMkLst>
        </pc:picChg>
      </pc:sldChg>
      <pc:sldChg chg="addSp modSp modNotes">
        <pc:chgData name="Scholpp Roman" userId="S::rso@novatec-gmbh.de::11e490ca-f99b-479a-bc08-ec96e1f8988e" providerId="AD" clId="Web-{0E9F55B4-0387-8B0E-B136-0C883059C6EF}" dt="2022-02-01T10:00:08.853" v="112"/>
        <pc:sldMkLst>
          <pc:docMk/>
          <pc:sldMk cId="3255036705" sldId="1366"/>
        </pc:sldMkLst>
        <pc:spChg chg="add mod">
          <ac:chgData name="Scholpp Roman" userId="S::rso@novatec-gmbh.de::11e490ca-f99b-479a-bc08-ec96e1f8988e" providerId="AD" clId="Web-{0E9F55B4-0387-8B0E-B136-0C883059C6EF}" dt="2022-02-01T08:30:35.901" v="86" actId="20577"/>
          <ac:spMkLst>
            <pc:docMk/>
            <pc:sldMk cId="3255036705" sldId="1366"/>
            <ac:spMk id="3" creationId="{68B77CCE-5538-4AD4-9E28-4F1E9EF82A87}"/>
          </ac:spMkLst>
        </pc:spChg>
        <pc:picChg chg="add mod">
          <ac:chgData name="Scholpp Roman" userId="S::rso@novatec-gmbh.de::11e490ca-f99b-479a-bc08-ec96e1f8988e" providerId="AD" clId="Web-{0E9F55B4-0387-8B0E-B136-0C883059C6EF}" dt="2022-02-01T08:05:49.497" v="3" actId="1076"/>
          <ac:picMkLst>
            <pc:docMk/>
            <pc:sldMk cId="3255036705" sldId="1366"/>
            <ac:picMk id="2" creationId="{D53AD825-1B68-4A0D-A578-FC7AA76824F5}"/>
          </ac:picMkLst>
        </pc:picChg>
      </pc:sldChg>
    </pc:docChg>
  </pc:docChgLst>
  <pc:docChgLst>
    <pc:chgData name="Haag Marcel" userId="S::mhg@novatec-gmbh.de::ff7c8596-58a5-4c72-813b-ed9b24a82d1b" providerId="AD" clId="Web-{6A250ED7-3F69-C3D4-DDD5-6657FBCF1C3A}"/>
    <pc:docChg chg="modSld">
      <pc:chgData name="Haag Marcel" userId="S::mhg@novatec-gmbh.de::ff7c8596-58a5-4c72-813b-ed9b24a82d1b" providerId="AD" clId="Web-{6A250ED7-3F69-C3D4-DDD5-6657FBCF1C3A}" dt="2021-11-01T13:10:01.728" v="133" actId="20577"/>
      <pc:docMkLst>
        <pc:docMk/>
      </pc:docMkLst>
      <pc:sldChg chg="modSp">
        <pc:chgData name="Haag Marcel" userId="S::mhg@novatec-gmbh.de::ff7c8596-58a5-4c72-813b-ed9b24a82d1b" providerId="AD" clId="Web-{6A250ED7-3F69-C3D4-DDD5-6657FBCF1C3A}" dt="2021-11-01T13:10:01.728" v="133" actId="20577"/>
        <pc:sldMkLst>
          <pc:docMk/>
          <pc:sldMk cId="462667774" sldId="553"/>
        </pc:sldMkLst>
        <pc:spChg chg="mod">
          <ac:chgData name="Haag Marcel" userId="S::mhg@novatec-gmbh.de::ff7c8596-58a5-4c72-813b-ed9b24a82d1b" providerId="AD" clId="Web-{6A250ED7-3F69-C3D4-DDD5-6657FBCF1C3A}" dt="2021-11-01T13:10:01.728" v="133" actId="20577"/>
          <ac:spMkLst>
            <pc:docMk/>
            <pc:sldMk cId="462667774" sldId="553"/>
            <ac:spMk id="6" creationId="{D79AFBF1-9FF7-3D4C-9AAA-241BF057F199}"/>
          </ac:spMkLst>
        </pc:spChg>
      </pc:sldChg>
    </pc:docChg>
  </pc:docChgLst>
  <pc:docChgLst>
    <pc:chgData name="Scholpp Roman" userId="S::rso@novatec-gmbh.de::11e490ca-f99b-479a-bc08-ec96e1f8988e" providerId="AD" clId="Web-{02B399E3-A023-4B6D-9EDF-673E8CEE1E7D}"/>
    <pc:docChg chg="addSld delSld modSld sldOrd modSection">
      <pc:chgData name="Scholpp Roman" userId="S::rso@novatec-gmbh.de::11e490ca-f99b-479a-bc08-ec96e1f8988e" providerId="AD" clId="Web-{02B399E3-A023-4B6D-9EDF-673E8CEE1E7D}" dt="2022-01-31T13:32:31.914" v="1419"/>
      <pc:docMkLst>
        <pc:docMk/>
      </pc:docMkLst>
      <pc:sldChg chg="addSp delSp modNotes">
        <pc:chgData name="Scholpp Roman" userId="S::rso@novatec-gmbh.de::11e490ca-f99b-479a-bc08-ec96e1f8988e" providerId="AD" clId="Web-{02B399E3-A023-4B6D-9EDF-673E8CEE1E7D}" dt="2022-01-31T09:39:18.314" v="512"/>
        <pc:sldMkLst>
          <pc:docMk/>
          <pc:sldMk cId="1434955349" sldId="1327"/>
        </pc:sldMkLst>
        <pc:spChg chg="add del">
          <ac:chgData name="Scholpp Roman" userId="S::rso@novatec-gmbh.de::11e490ca-f99b-479a-bc08-ec96e1f8988e" providerId="AD" clId="Web-{02B399E3-A023-4B6D-9EDF-673E8CEE1E7D}" dt="2022-01-31T09:39:18.314" v="512"/>
          <ac:spMkLst>
            <pc:docMk/>
            <pc:sldMk cId="1434955349" sldId="1327"/>
            <ac:spMk id="3" creationId="{F6770B24-39F9-47C8-B6F5-7B4F82E7FFEB}"/>
          </ac:spMkLst>
        </pc:spChg>
      </pc:sldChg>
      <pc:sldChg chg="addSp delSp modSp modNotes">
        <pc:chgData name="Scholpp Roman" userId="S::rso@novatec-gmbh.de::11e490ca-f99b-479a-bc08-ec96e1f8988e" providerId="AD" clId="Web-{02B399E3-A023-4B6D-9EDF-673E8CEE1E7D}" dt="2022-01-31T12:05:30.423" v="738"/>
        <pc:sldMkLst>
          <pc:docMk/>
          <pc:sldMk cId="2114419498" sldId="1342"/>
        </pc:sldMkLst>
        <pc:spChg chg="add del mod">
          <ac:chgData name="Scholpp Roman" userId="S::rso@novatec-gmbh.de::11e490ca-f99b-479a-bc08-ec96e1f8988e" providerId="AD" clId="Web-{02B399E3-A023-4B6D-9EDF-673E8CEE1E7D}" dt="2022-01-31T09:36:30.045" v="483"/>
          <ac:spMkLst>
            <pc:docMk/>
            <pc:sldMk cId="2114419498" sldId="1342"/>
            <ac:spMk id="2" creationId="{2652558C-1E77-44BE-9E91-B2DE953B9828}"/>
          </ac:spMkLst>
        </pc:spChg>
        <pc:spChg chg="add del mod">
          <ac:chgData name="Scholpp Roman" userId="S::rso@novatec-gmbh.de::11e490ca-f99b-479a-bc08-ec96e1f8988e" providerId="AD" clId="Web-{02B399E3-A023-4B6D-9EDF-673E8CEE1E7D}" dt="2022-01-31T09:36:25.388" v="480"/>
          <ac:spMkLst>
            <pc:docMk/>
            <pc:sldMk cId="2114419498" sldId="1342"/>
            <ac:spMk id="3" creationId="{726A8443-6DD3-4B1A-8BB2-89AEF5A318A4}"/>
          </ac:spMkLst>
        </pc:spChg>
        <pc:spChg chg="add del">
          <ac:chgData name="Scholpp Roman" userId="S::rso@novatec-gmbh.de::11e490ca-f99b-479a-bc08-ec96e1f8988e" providerId="AD" clId="Web-{02B399E3-A023-4B6D-9EDF-673E8CEE1E7D}" dt="2022-01-31T09:36:58.092" v="487"/>
          <ac:spMkLst>
            <pc:docMk/>
            <pc:sldMk cId="2114419498" sldId="1342"/>
            <ac:spMk id="7" creationId="{931F76F5-78F1-4A24-BB11-4C67675250C6}"/>
          </ac:spMkLst>
        </pc:spChg>
        <pc:spChg chg="mod">
          <ac:chgData name="Scholpp Roman" userId="S::rso@novatec-gmbh.de::11e490ca-f99b-479a-bc08-ec96e1f8988e" providerId="AD" clId="Web-{02B399E3-A023-4B6D-9EDF-673E8CEE1E7D}" dt="2022-01-31T09:41:18.332" v="605" actId="1076"/>
          <ac:spMkLst>
            <pc:docMk/>
            <pc:sldMk cId="2114419498" sldId="1342"/>
            <ac:spMk id="8" creationId="{C83759D9-E688-4416-B1DD-30D23D8CD1A7}"/>
          </ac:spMkLst>
        </pc:spChg>
        <pc:spChg chg="mod">
          <ac:chgData name="Scholpp Roman" userId="S::rso@novatec-gmbh.de::11e490ca-f99b-479a-bc08-ec96e1f8988e" providerId="AD" clId="Web-{02B399E3-A023-4B6D-9EDF-673E8CEE1E7D}" dt="2022-01-31T09:41:18.349" v="606" actId="1076"/>
          <ac:spMkLst>
            <pc:docMk/>
            <pc:sldMk cId="2114419498" sldId="1342"/>
            <ac:spMk id="10" creationId="{01139BB6-CC55-4CEC-A519-9A1FB5F106B0}"/>
          </ac:spMkLst>
        </pc:spChg>
        <pc:spChg chg="mod">
          <ac:chgData name="Scholpp Roman" userId="S::rso@novatec-gmbh.de::11e490ca-f99b-479a-bc08-ec96e1f8988e" providerId="AD" clId="Web-{02B399E3-A023-4B6D-9EDF-673E8CEE1E7D}" dt="2022-01-31T11:15:55.235" v="702" actId="20577"/>
          <ac:spMkLst>
            <pc:docMk/>
            <pc:sldMk cId="2114419498" sldId="1342"/>
            <ac:spMk id="11" creationId="{515493B2-19CC-42BC-AD8F-4609C89A2D24}"/>
          </ac:spMkLst>
        </pc:spChg>
        <pc:spChg chg="add mod">
          <ac:chgData name="Scholpp Roman" userId="S::rso@novatec-gmbh.de::11e490ca-f99b-479a-bc08-ec96e1f8988e" providerId="AD" clId="Web-{02B399E3-A023-4B6D-9EDF-673E8CEE1E7D}" dt="2022-01-31T09:37:50.812" v="510" actId="20577"/>
          <ac:spMkLst>
            <pc:docMk/>
            <pc:sldMk cId="2114419498" sldId="1342"/>
            <ac:spMk id="14" creationId="{322676AF-B659-4E62-9EEC-AA458D522C6F}"/>
          </ac:spMkLst>
        </pc:spChg>
        <pc:spChg chg="add mod">
          <ac:chgData name="Scholpp Roman" userId="S::rso@novatec-gmbh.de::11e490ca-f99b-479a-bc08-ec96e1f8988e" providerId="AD" clId="Web-{02B399E3-A023-4B6D-9EDF-673E8CEE1E7D}" dt="2022-01-31T09:48:13.639" v="641" actId="20577"/>
          <ac:spMkLst>
            <pc:docMk/>
            <pc:sldMk cId="2114419498" sldId="1342"/>
            <ac:spMk id="15" creationId="{D6628982-6AC8-4FF9-9A0C-A694D1F96987}"/>
          </ac:spMkLst>
        </pc:spChg>
        <pc:spChg chg="add mod">
          <ac:chgData name="Scholpp Roman" userId="S::rso@novatec-gmbh.de::11e490ca-f99b-479a-bc08-ec96e1f8988e" providerId="AD" clId="Web-{02B399E3-A023-4B6D-9EDF-673E8CEE1E7D}" dt="2022-01-31T09:41:11.363" v="604" actId="1076"/>
          <ac:spMkLst>
            <pc:docMk/>
            <pc:sldMk cId="2114419498" sldId="1342"/>
            <ac:spMk id="16" creationId="{3F676654-1EAE-4C95-B000-5C13E490AF55}"/>
          </ac:spMkLst>
        </pc:spChg>
      </pc:sldChg>
      <pc:sldChg chg="modSp">
        <pc:chgData name="Scholpp Roman" userId="S::rso@novatec-gmbh.de::11e490ca-f99b-479a-bc08-ec96e1f8988e" providerId="AD" clId="Web-{02B399E3-A023-4B6D-9EDF-673E8CEE1E7D}" dt="2022-01-31T09:58:17.074" v="667" actId="20577"/>
        <pc:sldMkLst>
          <pc:docMk/>
          <pc:sldMk cId="3748062911" sldId="1343"/>
        </pc:sldMkLst>
        <pc:spChg chg="mod">
          <ac:chgData name="Scholpp Roman" userId="S::rso@novatec-gmbh.de::11e490ca-f99b-479a-bc08-ec96e1f8988e" providerId="AD" clId="Web-{02B399E3-A023-4B6D-9EDF-673E8CEE1E7D}" dt="2022-01-31T09:58:17.074" v="667" actId="20577"/>
          <ac:spMkLst>
            <pc:docMk/>
            <pc:sldMk cId="3748062911" sldId="1343"/>
            <ac:spMk id="8" creationId="{2AD3900D-2CB0-4A6C-9C10-105A2860D1DB}"/>
          </ac:spMkLst>
        </pc:spChg>
      </pc:sldChg>
      <pc:sldChg chg="modSp">
        <pc:chgData name="Scholpp Roman" userId="S::rso@novatec-gmbh.de::11e490ca-f99b-479a-bc08-ec96e1f8988e" providerId="AD" clId="Web-{02B399E3-A023-4B6D-9EDF-673E8CEE1E7D}" dt="2022-01-31T09:36:43.685" v="485" actId="1076"/>
        <pc:sldMkLst>
          <pc:docMk/>
          <pc:sldMk cId="3760172185" sldId="1346"/>
        </pc:sldMkLst>
        <pc:spChg chg="mod">
          <ac:chgData name="Scholpp Roman" userId="S::rso@novatec-gmbh.de::11e490ca-f99b-479a-bc08-ec96e1f8988e" providerId="AD" clId="Web-{02B399E3-A023-4B6D-9EDF-673E8CEE1E7D}" dt="2022-01-31T09:36:43.685" v="485" actId="1076"/>
          <ac:spMkLst>
            <pc:docMk/>
            <pc:sldMk cId="3760172185" sldId="1346"/>
            <ac:spMk id="5" creationId="{701A6C9A-F5D2-AF41-8DB6-EE953681EF9E}"/>
          </ac:spMkLst>
        </pc:spChg>
      </pc:sldChg>
      <pc:sldChg chg="addSp modSp modNotes">
        <pc:chgData name="Scholpp Roman" userId="S::rso@novatec-gmbh.de::11e490ca-f99b-479a-bc08-ec96e1f8988e" providerId="AD" clId="Web-{02B399E3-A023-4B6D-9EDF-673E8CEE1E7D}" dt="2022-01-31T12:28:56.359" v="887"/>
        <pc:sldMkLst>
          <pc:docMk/>
          <pc:sldMk cId="1257520732" sldId="1360"/>
        </pc:sldMkLst>
        <pc:spChg chg="mod">
          <ac:chgData name="Scholpp Roman" userId="S::rso@novatec-gmbh.de::11e490ca-f99b-479a-bc08-ec96e1f8988e" providerId="AD" clId="Web-{02B399E3-A023-4B6D-9EDF-673E8CEE1E7D}" dt="2022-01-31T12:02:40.826" v="726" actId="1076"/>
          <ac:spMkLst>
            <pc:docMk/>
            <pc:sldMk cId="1257520732" sldId="1360"/>
            <ac:spMk id="6" creationId="{16843511-2C40-044D-A84D-FE691ED30CE9}"/>
          </ac:spMkLst>
        </pc:spChg>
        <pc:spChg chg="mod">
          <ac:chgData name="Scholpp Roman" userId="S::rso@novatec-gmbh.de::11e490ca-f99b-479a-bc08-ec96e1f8988e" providerId="AD" clId="Web-{02B399E3-A023-4B6D-9EDF-673E8CEE1E7D}" dt="2022-01-31T12:11:42.728" v="850" actId="20577"/>
          <ac:spMkLst>
            <pc:docMk/>
            <pc:sldMk cId="1257520732" sldId="1360"/>
            <ac:spMk id="7" creationId="{12B89CAB-CAE8-F344-97F4-8F9D472B5894}"/>
          </ac:spMkLst>
        </pc:spChg>
        <pc:picChg chg="add mod">
          <ac:chgData name="Scholpp Roman" userId="S::rso@novatec-gmbh.de::11e490ca-f99b-479a-bc08-ec96e1f8988e" providerId="AD" clId="Web-{02B399E3-A023-4B6D-9EDF-673E8CEE1E7D}" dt="2022-01-31T12:13:17.402" v="864" actId="14100"/>
          <ac:picMkLst>
            <pc:docMk/>
            <pc:sldMk cId="1257520732" sldId="1360"/>
            <ac:picMk id="2" creationId="{A9A5111C-8833-4759-89C3-28C564A0BB3A}"/>
          </ac:picMkLst>
        </pc:picChg>
        <pc:picChg chg="add mod">
          <ac:chgData name="Scholpp Roman" userId="S::rso@novatec-gmbh.de::11e490ca-f99b-479a-bc08-ec96e1f8988e" providerId="AD" clId="Web-{02B399E3-A023-4B6D-9EDF-673E8CEE1E7D}" dt="2022-01-31T12:13:07.589" v="863" actId="14100"/>
          <ac:picMkLst>
            <pc:docMk/>
            <pc:sldMk cId="1257520732" sldId="1360"/>
            <ac:picMk id="3" creationId="{5EA62116-0B78-4264-ABFE-8DE87E1CCFBE}"/>
          </ac:picMkLst>
        </pc:picChg>
      </pc:sldChg>
      <pc:sldChg chg="del">
        <pc:chgData name="Scholpp Roman" userId="S::rso@novatec-gmbh.de::11e490ca-f99b-479a-bc08-ec96e1f8988e" providerId="AD" clId="Web-{02B399E3-A023-4B6D-9EDF-673E8CEE1E7D}" dt="2022-01-31T13:12:26.179" v="1403"/>
        <pc:sldMkLst>
          <pc:docMk/>
          <pc:sldMk cId="3420771893" sldId="1361"/>
        </pc:sldMkLst>
      </pc:sldChg>
      <pc:sldChg chg="modSp modNotes">
        <pc:chgData name="Scholpp Roman" userId="S::rso@novatec-gmbh.de::11e490ca-f99b-479a-bc08-ec96e1f8988e" providerId="AD" clId="Web-{02B399E3-A023-4B6D-9EDF-673E8CEE1E7D}" dt="2022-01-31T10:12:16.890" v="672"/>
        <pc:sldMkLst>
          <pc:docMk/>
          <pc:sldMk cId="4280326602" sldId="1362"/>
        </pc:sldMkLst>
        <pc:spChg chg="mod">
          <ac:chgData name="Scholpp Roman" userId="S::rso@novatec-gmbh.de::11e490ca-f99b-479a-bc08-ec96e1f8988e" providerId="AD" clId="Web-{02B399E3-A023-4B6D-9EDF-673E8CEE1E7D}" dt="2022-01-31T08:13:20.431" v="10" actId="20577"/>
          <ac:spMkLst>
            <pc:docMk/>
            <pc:sldMk cId="4280326602" sldId="1362"/>
            <ac:spMk id="7" creationId="{680DC465-7E18-4722-8425-39A1F2A55673}"/>
          </ac:spMkLst>
        </pc:spChg>
      </pc:sldChg>
      <pc:sldChg chg="ord">
        <pc:chgData name="Scholpp Roman" userId="S::rso@novatec-gmbh.de::11e490ca-f99b-479a-bc08-ec96e1f8988e" providerId="AD" clId="Web-{02B399E3-A023-4B6D-9EDF-673E8CEE1E7D}" dt="2022-01-31T09:02:19.107" v="161"/>
        <pc:sldMkLst>
          <pc:docMk/>
          <pc:sldMk cId="1300454466" sldId="1363"/>
        </pc:sldMkLst>
      </pc:sldChg>
      <pc:sldChg chg="modSp ord">
        <pc:chgData name="Scholpp Roman" userId="S::rso@novatec-gmbh.de::11e490ca-f99b-479a-bc08-ec96e1f8988e" providerId="AD" clId="Web-{02B399E3-A023-4B6D-9EDF-673E8CEE1E7D}" dt="2022-01-31T09:01:58.794" v="160"/>
        <pc:sldMkLst>
          <pc:docMk/>
          <pc:sldMk cId="1653098592" sldId="1364"/>
        </pc:sldMkLst>
        <pc:spChg chg="mod">
          <ac:chgData name="Scholpp Roman" userId="S::rso@novatec-gmbh.de::11e490ca-f99b-479a-bc08-ec96e1f8988e" providerId="AD" clId="Web-{02B399E3-A023-4B6D-9EDF-673E8CEE1E7D}" dt="2022-01-31T09:01:10.856" v="159" actId="20577"/>
          <ac:spMkLst>
            <pc:docMk/>
            <pc:sldMk cId="1653098592" sldId="1364"/>
            <ac:spMk id="7" creationId="{12B89CAB-CAE8-F344-97F4-8F9D472B5894}"/>
          </ac:spMkLst>
        </pc:spChg>
      </pc:sldChg>
      <pc:sldChg chg="addSp delSp modSp add replId modNotes">
        <pc:chgData name="Scholpp Roman" userId="S::rso@novatec-gmbh.de::11e490ca-f99b-479a-bc08-ec96e1f8988e" providerId="AD" clId="Web-{02B399E3-A023-4B6D-9EDF-673E8CEE1E7D}" dt="2022-01-31T13:11:32.069" v="1402"/>
        <pc:sldMkLst>
          <pc:docMk/>
          <pc:sldMk cId="2065980289" sldId="1365"/>
        </pc:sldMkLst>
        <pc:spChg chg="add del">
          <ac:chgData name="Scholpp Roman" userId="S::rso@novatec-gmbh.de::11e490ca-f99b-479a-bc08-ec96e1f8988e" providerId="AD" clId="Web-{02B399E3-A023-4B6D-9EDF-673E8CEE1E7D}" dt="2022-01-31T12:29:09.062" v="892"/>
          <ac:spMkLst>
            <pc:docMk/>
            <pc:sldMk cId="2065980289" sldId="1365"/>
            <ac:spMk id="4" creationId="{1DFC1325-65EE-4332-9E30-75EFCA0E4132}"/>
          </ac:spMkLst>
        </pc:spChg>
        <pc:spChg chg="mod">
          <ac:chgData name="Scholpp Roman" userId="S::rso@novatec-gmbh.de::11e490ca-f99b-479a-bc08-ec96e1f8988e" providerId="AD" clId="Web-{02B399E3-A023-4B6D-9EDF-673E8CEE1E7D}" dt="2022-01-31T13:06:01.093" v="1328" actId="1076"/>
          <ac:spMkLst>
            <pc:docMk/>
            <pc:sldMk cId="2065980289" sldId="1365"/>
            <ac:spMk id="6" creationId="{16843511-2C40-044D-A84D-FE691ED30CE9}"/>
          </ac:spMkLst>
        </pc:spChg>
        <pc:spChg chg="mod">
          <ac:chgData name="Scholpp Roman" userId="S::rso@novatec-gmbh.de::11e490ca-f99b-479a-bc08-ec96e1f8988e" providerId="AD" clId="Web-{02B399E3-A023-4B6D-9EDF-673E8CEE1E7D}" dt="2022-01-31T12:28:36.265" v="882" actId="20577"/>
          <ac:spMkLst>
            <pc:docMk/>
            <pc:sldMk cId="2065980289" sldId="1365"/>
            <ac:spMk id="7" creationId="{12B89CAB-CAE8-F344-97F4-8F9D472B5894}"/>
          </ac:spMkLst>
        </pc:spChg>
        <pc:spChg chg="add del mod">
          <ac:chgData name="Scholpp Roman" userId="S::rso@novatec-gmbh.de::11e490ca-f99b-479a-bc08-ec96e1f8988e" providerId="AD" clId="Web-{02B399E3-A023-4B6D-9EDF-673E8CEE1E7D}" dt="2022-01-31T12:34:50.476" v="951"/>
          <ac:spMkLst>
            <pc:docMk/>
            <pc:sldMk cId="2065980289" sldId="1365"/>
            <ac:spMk id="8" creationId="{98650F50-DACC-46F1-8F4D-D31E0DC76F09}"/>
          </ac:spMkLst>
        </pc:spChg>
        <pc:spChg chg="add mod">
          <ac:chgData name="Scholpp Roman" userId="S::rso@novatec-gmbh.de::11e490ca-f99b-479a-bc08-ec96e1f8988e" providerId="AD" clId="Web-{02B399E3-A023-4B6D-9EDF-673E8CEE1E7D}" dt="2022-01-31T13:06:34.687" v="1333" actId="1076"/>
          <ac:spMkLst>
            <pc:docMk/>
            <pc:sldMk cId="2065980289" sldId="1365"/>
            <ac:spMk id="9" creationId="{42D521FA-5B33-4D5C-8493-BB405A85435C}"/>
          </ac:spMkLst>
        </pc:spChg>
        <pc:spChg chg="add del">
          <ac:chgData name="Scholpp Roman" userId="S::rso@novatec-gmbh.de::11e490ca-f99b-479a-bc08-ec96e1f8988e" providerId="AD" clId="Web-{02B399E3-A023-4B6D-9EDF-673E8CEE1E7D}" dt="2022-01-31T12:34:54.288" v="963"/>
          <ac:spMkLst>
            <pc:docMk/>
            <pc:sldMk cId="2065980289" sldId="1365"/>
            <ac:spMk id="11" creationId="{71F305A8-3288-41A2-A016-FF9FC9C0035E}"/>
          </ac:spMkLst>
        </pc:spChg>
        <pc:spChg chg="add del">
          <ac:chgData name="Scholpp Roman" userId="S::rso@novatec-gmbh.de::11e490ca-f99b-479a-bc08-ec96e1f8988e" providerId="AD" clId="Web-{02B399E3-A023-4B6D-9EDF-673E8CEE1E7D}" dt="2022-01-31T12:34:54.288" v="962"/>
          <ac:spMkLst>
            <pc:docMk/>
            <pc:sldMk cId="2065980289" sldId="1365"/>
            <ac:spMk id="13" creationId="{4A6F8058-4C07-4058-884D-6029746B65E3}"/>
          </ac:spMkLst>
        </pc:spChg>
        <pc:spChg chg="add del">
          <ac:chgData name="Scholpp Roman" userId="S::rso@novatec-gmbh.de::11e490ca-f99b-479a-bc08-ec96e1f8988e" providerId="AD" clId="Web-{02B399E3-A023-4B6D-9EDF-673E8CEE1E7D}" dt="2022-01-31T12:34:54.288" v="961"/>
          <ac:spMkLst>
            <pc:docMk/>
            <pc:sldMk cId="2065980289" sldId="1365"/>
            <ac:spMk id="15" creationId="{21F12AA4-12A4-481D-9099-5C40C10679CF}"/>
          </ac:spMkLst>
        </pc:spChg>
        <pc:spChg chg="add del">
          <ac:chgData name="Scholpp Roman" userId="S::rso@novatec-gmbh.de::11e490ca-f99b-479a-bc08-ec96e1f8988e" providerId="AD" clId="Web-{02B399E3-A023-4B6D-9EDF-673E8CEE1E7D}" dt="2022-01-31T12:34:54.288" v="960"/>
          <ac:spMkLst>
            <pc:docMk/>
            <pc:sldMk cId="2065980289" sldId="1365"/>
            <ac:spMk id="17" creationId="{E2965AE3-8C5B-4771-ABB3-5CA91DBD9B75}"/>
          </ac:spMkLst>
        </pc:spChg>
        <pc:spChg chg="add del mod">
          <ac:chgData name="Scholpp Roman" userId="S::rso@novatec-gmbh.de::11e490ca-f99b-479a-bc08-ec96e1f8988e" providerId="AD" clId="Web-{02B399E3-A023-4B6D-9EDF-673E8CEE1E7D}" dt="2022-01-31T12:50:38.574" v="1189"/>
          <ac:spMkLst>
            <pc:docMk/>
            <pc:sldMk cId="2065980289" sldId="1365"/>
            <ac:spMk id="23" creationId="{B0D714F4-A11A-47AA-9DCA-ABBD0681D431}"/>
          </ac:spMkLst>
        </pc:spChg>
        <pc:spChg chg="add mod">
          <ac:chgData name="Scholpp Roman" userId="S::rso@novatec-gmbh.de::11e490ca-f99b-479a-bc08-ec96e1f8988e" providerId="AD" clId="Web-{02B399E3-A023-4B6D-9EDF-673E8CEE1E7D}" dt="2022-01-31T12:51:34.793" v="1197" actId="1076"/>
          <ac:spMkLst>
            <pc:docMk/>
            <pc:sldMk cId="2065980289" sldId="1365"/>
            <ac:spMk id="25" creationId="{25BAE461-278E-4976-9798-B2CA9F6A9781}"/>
          </ac:spMkLst>
        </pc:spChg>
        <pc:spChg chg="add mod">
          <ac:chgData name="Scholpp Roman" userId="S::rso@novatec-gmbh.de::11e490ca-f99b-479a-bc08-ec96e1f8988e" providerId="AD" clId="Web-{02B399E3-A023-4B6D-9EDF-673E8CEE1E7D}" dt="2022-01-31T12:51:34.793" v="1198" actId="1076"/>
          <ac:spMkLst>
            <pc:docMk/>
            <pc:sldMk cId="2065980289" sldId="1365"/>
            <ac:spMk id="27" creationId="{3A84598D-F6E4-4203-9B95-6BF7FFBF6CBF}"/>
          </ac:spMkLst>
        </pc:spChg>
        <pc:spChg chg="add mod">
          <ac:chgData name="Scholpp Roman" userId="S::rso@novatec-gmbh.de::11e490ca-f99b-479a-bc08-ec96e1f8988e" providerId="AD" clId="Web-{02B399E3-A023-4B6D-9EDF-673E8CEE1E7D}" dt="2022-01-31T12:51:34.809" v="1199" actId="1076"/>
          <ac:spMkLst>
            <pc:docMk/>
            <pc:sldMk cId="2065980289" sldId="1365"/>
            <ac:spMk id="29" creationId="{59769076-C6AF-427B-8A87-84CF61A30250}"/>
          </ac:spMkLst>
        </pc:spChg>
        <pc:spChg chg="add mod">
          <ac:chgData name="Scholpp Roman" userId="S::rso@novatec-gmbh.de::11e490ca-f99b-479a-bc08-ec96e1f8988e" providerId="AD" clId="Web-{02B399E3-A023-4B6D-9EDF-673E8CEE1E7D}" dt="2022-01-31T13:06:34.687" v="1334" actId="1076"/>
          <ac:spMkLst>
            <pc:docMk/>
            <pc:sldMk cId="2065980289" sldId="1365"/>
            <ac:spMk id="31" creationId="{D42A0E29-B69C-472C-9539-9BD29BB34C0D}"/>
          </ac:spMkLst>
        </pc:spChg>
        <pc:spChg chg="add del mod">
          <ac:chgData name="Scholpp Roman" userId="S::rso@novatec-gmbh.de::11e490ca-f99b-479a-bc08-ec96e1f8988e" providerId="AD" clId="Web-{02B399E3-A023-4B6D-9EDF-673E8CEE1E7D}" dt="2022-01-31T13:06:04.421" v="1329"/>
          <ac:spMkLst>
            <pc:docMk/>
            <pc:sldMk cId="2065980289" sldId="1365"/>
            <ac:spMk id="33" creationId="{DD5F57F7-3C59-4649-A4CD-97865DB30EA4}"/>
          </ac:spMkLst>
        </pc:spChg>
        <pc:spChg chg="add mod">
          <ac:chgData name="Scholpp Roman" userId="S::rso@novatec-gmbh.de::11e490ca-f99b-479a-bc08-ec96e1f8988e" providerId="AD" clId="Web-{02B399E3-A023-4B6D-9EDF-673E8CEE1E7D}" dt="2022-01-31T13:06:34.703" v="1335" actId="1076"/>
          <ac:spMkLst>
            <pc:docMk/>
            <pc:sldMk cId="2065980289" sldId="1365"/>
            <ac:spMk id="35" creationId="{34986EB4-ED3A-4FF5-B497-C9F03D934109}"/>
          </ac:spMkLst>
        </pc:spChg>
        <pc:spChg chg="add mod">
          <ac:chgData name="Scholpp Roman" userId="S::rso@novatec-gmbh.de::11e490ca-f99b-479a-bc08-ec96e1f8988e" providerId="AD" clId="Web-{02B399E3-A023-4B6D-9EDF-673E8CEE1E7D}" dt="2022-01-31T13:06:34.703" v="1336" actId="1076"/>
          <ac:spMkLst>
            <pc:docMk/>
            <pc:sldMk cId="2065980289" sldId="1365"/>
            <ac:spMk id="37" creationId="{23583E9C-F44F-4DB7-BF7A-181EDC7074C3}"/>
          </ac:spMkLst>
        </pc:spChg>
        <pc:spChg chg="add mod">
          <ac:chgData name="Scholpp Roman" userId="S::rso@novatec-gmbh.de::11e490ca-f99b-479a-bc08-ec96e1f8988e" providerId="AD" clId="Web-{02B399E3-A023-4B6D-9EDF-673E8CEE1E7D}" dt="2022-01-31T13:06:34.719" v="1337" actId="1076"/>
          <ac:spMkLst>
            <pc:docMk/>
            <pc:sldMk cId="2065980289" sldId="1365"/>
            <ac:spMk id="39" creationId="{61887DF8-21A8-4202-8D67-6E0B4FF5C789}"/>
          </ac:spMkLst>
        </pc:spChg>
        <pc:spChg chg="add mod">
          <ac:chgData name="Scholpp Roman" userId="S::rso@novatec-gmbh.de::11e490ca-f99b-479a-bc08-ec96e1f8988e" providerId="AD" clId="Web-{02B399E3-A023-4B6D-9EDF-673E8CEE1E7D}" dt="2022-01-31T13:06:34.734" v="1338" actId="1076"/>
          <ac:spMkLst>
            <pc:docMk/>
            <pc:sldMk cId="2065980289" sldId="1365"/>
            <ac:spMk id="41" creationId="{374592BB-B550-4EFE-A4F6-FB28EF68BFA1}"/>
          </ac:spMkLst>
        </pc:spChg>
        <pc:spChg chg="add mod">
          <ac:chgData name="Scholpp Roman" userId="S::rso@novatec-gmbh.de::11e490ca-f99b-479a-bc08-ec96e1f8988e" providerId="AD" clId="Web-{02B399E3-A023-4B6D-9EDF-673E8CEE1E7D}" dt="2022-01-31T13:06:34.734" v="1339" actId="1076"/>
          <ac:spMkLst>
            <pc:docMk/>
            <pc:sldMk cId="2065980289" sldId="1365"/>
            <ac:spMk id="43" creationId="{36978669-7E81-48A9-AA5D-23C3EFF9F5D7}"/>
          </ac:spMkLst>
        </pc:spChg>
        <pc:spChg chg="add mod">
          <ac:chgData name="Scholpp Roman" userId="S::rso@novatec-gmbh.de::11e490ca-f99b-479a-bc08-ec96e1f8988e" providerId="AD" clId="Web-{02B399E3-A023-4B6D-9EDF-673E8CEE1E7D}" dt="2022-01-31T13:06:34.750" v="1340" actId="1076"/>
          <ac:spMkLst>
            <pc:docMk/>
            <pc:sldMk cId="2065980289" sldId="1365"/>
            <ac:spMk id="45" creationId="{78B0171B-E20B-4FAA-ADBB-6224DB2312AB}"/>
          </ac:spMkLst>
        </pc:spChg>
        <pc:spChg chg="add mod">
          <ac:chgData name="Scholpp Roman" userId="S::rso@novatec-gmbh.de::11e490ca-f99b-479a-bc08-ec96e1f8988e" providerId="AD" clId="Web-{02B399E3-A023-4B6D-9EDF-673E8CEE1E7D}" dt="2022-01-31T13:06:34.750" v="1341" actId="1076"/>
          <ac:spMkLst>
            <pc:docMk/>
            <pc:sldMk cId="2065980289" sldId="1365"/>
            <ac:spMk id="47" creationId="{51156048-98F8-4DC1-A83B-B815ABA413E8}"/>
          </ac:spMkLst>
        </pc:spChg>
        <pc:spChg chg="add del">
          <ac:chgData name="Scholpp Roman" userId="S::rso@novatec-gmbh.de::11e490ca-f99b-479a-bc08-ec96e1f8988e" providerId="AD" clId="Web-{02B399E3-A023-4B6D-9EDF-673E8CEE1E7D}" dt="2022-01-31T12:35:09.570" v="994"/>
          <ac:spMkLst>
            <pc:docMk/>
            <pc:sldMk cId="2065980289" sldId="1365"/>
            <ac:spMk id="59" creationId="{4272C36C-F503-42FD-9BF4-A87F226E4165}"/>
          </ac:spMkLst>
        </pc:spChg>
        <pc:spChg chg="add del">
          <ac:chgData name="Scholpp Roman" userId="S::rso@novatec-gmbh.de::11e490ca-f99b-479a-bc08-ec96e1f8988e" providerId="AD" clId="Web-{02B399E3-A023-4B6D-9EDF-673E8CEE1E7D}" dt="2022-01-31T12:35:09.570" v="993"/>
          <ac:spMkLst>
            <pc:docMk/>
            <pc:sldMk cId="2065980289" sldId="1365"/>
            <ac:spMk id="61" creationId="{935857D5-9103-4BFB-80F4-F0E0B3227788}"/>
          </ac:spMkLst>
        </pc:spChg>
        <pc:spChg chg="add del">
          <ac:chgData name="Scholpp Roman" userId="S::rso@novatec-gmbh.de::11e490ca-f99b-479a-bc08-ec96e1f8988e" providerId="AD" clId="Web-{02B399E3-A023-4B6D-9EDF-673E8CEE1E7D}" dt="2022-01-31T12:35:09.570" v="992"/>
          <ac:spMkLst>
            <pc:docMk/>
            <pc:sldMk cId="2065980289" sldId="1365"/>
            <ac:spMk id="63" creationId="{57EBAFA7-E8DD-4C43-9FD9-581AC66FA35F}"/>
          </ac:spMkLst>
        </pc:spChg>
        <pc:spChg chg="add del">
          <ac:chgData name="Scholpp Roman" userId="S::rso@novatec-gmbh.de::11e490ca-f99b-479a-bc08-ec96e1f8988e" providerId="AD" clId="Web-{02B399E3-A023-4B6D-9EDF-673E8CEE1E7D}" dt="2022-01-31T12:35:09.570" v="991"/>
          <ac:spMkLst>
            <pc:docMk/>
            <pc:sldMk cId="2065980289" sldId="1365"/>
            <ac:spMk id="65" creationId="{194DD084-B36D-4045-8714-DCC55B1BC42D}"/>
          </ac:spMkLst>
        </pc:spChg>
        <pc:spChg chg="add mod ord">
          <ac:chgData name="Scholpp Roman" userId="S::rso@novatec-gmbh.de::11e490ca-f99b-479a-bc08-ec96e1f8988e" providerId="AD" clId="Web-{02B399E3-A023-4B6D-9EDF-673E8CEE1E7D}" dt="2022-01-31T13:06:47.906" v="1346" actId="1076"/>
          <ac:spMkLst>
            <pc:docMk/>
            <pc:sldMk cId="2065980289" sldId="1365"/>
            <ac:spMk id="76" creationId="{DEF7213F-EEC0-4612-AE2F-B48EC66CE2ED}"/>
          </ac:spMkLst>
        </pc:spChg>
        <pc:spChg chg="add mod">
          <ac:chgData name="Scholpp Roman" userId="S::rso@novatec-gmbh.de::11e490ca-f99b-479a-bc08-ec96e1f8988e" providerId="AD" clId="Web-{02B399E3-A023-4B6D-9EDF-673E8CEE1E7D}" dt="2022-01-31T13:10:50.755" v="1393" actId="20577"/>
          <ac:spMkLst>
            <pc:docMk/>
            <pc:sldMk cId="2065980289" sldId="1365"/>
            <ac:spMk id="77" creationId="{F6BB2681-33F8-4795-8EC5-FBB5EEBF7C8A}"/>
          </ac:spMkLst>
        </pc:spChg>
        <pc:spChg chg="add mod">
          <ac:chgData name="Scholpp Roman" userId="S::rso@novatec-gmbh.de::11e490ca-f99b-479a-bc08-ec96e1f8988e" providerId="AD" clId="Web-{02B399E3-A023-4B6D-9EDF-673E8CEE1E7D}" dt="2022-01-31T13:06:34.781" v="1345" actId="1076"/>
          <ac:spMkLst>
            <pc:docMk/>
            <pc:sldMk cId="2065980289" sldId="1365"/>
            <ac:spMk id="78" creationId="{5C4C89DD-A1FC-421D-9D1B-13410907B3B7}"/>
          </ac:spMkLst>
        </pc:spChg>
        <pc:spChg chg="add del mod">
          <ac:chgData name="Scholpp Roman" userId="S::rso@novatec-gmbh.de::11e490ca-f99b-479a-bc08-ec96e1f8988e" providerId="AD" clId="Web-{02B399E3-A023-4B6D-9EDF-673E8CEE1E7D}" dt="2022-01-31T13:11:01.334" v="1397"/>
          <ac:spMkLst>
            <pc:docMk/>
            <pc:sldMk cId="2065980289" sldId="1365"/>
            <ac:spMk id="79" creationId="{CC6D3A84-8CAA-445F-B83D-CFC7B4F0FA4A}"/>
          </ac:spMkLst>
        </pc:spChg>
        <pc:spChg chg="add mod">
          <ac:chgData name="Scholpp Roman" userId="S::rso@novatec-gmbh.de::11e490ca-f99b-479a-bc08-ec96e1f8988e" providerId="AD" clId="Web-{02B399E3-A023-4B6D-9EDF-673E8CEE1E7D}" dt="2022-01-31T13:11:22.428" v="1401" actId="20577"/>
          <ac:spMkLst>
            <pc:docMk/>
            <pc:sldMk cId="2065980289" sldId="1365"/>
            <ac:spMk id="81" creationId="{4384AF05-56FD-4563-A03C-C3C99D10F177}"/>
          </ac:spMkLst>
        </pc:spChg>
        <pc:spChg chg="add del">
          <ac:chgData name="Scholpp Roman" userId="S::rso@novatec-gmbh.de::11e490ca-f99b-479a-bc08-ec96e1f8988e" providerId="AD" clId="Web-{02B399E3-A023-4B6D-9EDF-673E8CEE1E7D}" dt="2022-01-31T13:11:32.069" v="1402"/>
          <ac:spMkLst>
            <pc:docMk/>
            <pc:sldMk cId="2065980289" sldId="1365"/>
            <ac:spMk id="82" creationId="{2F1EA3DF-7AF1-43D8-BEC0-F4416D6EC9D4}"/>
          </ac:spMkLst>
        </pc:spChg>
        <pc:picChg chg="del">
          <ac:chgData name="Scholpp Roman" userId="S::rso@novatec-gmbh.de::11e490ca-f99b-479a-bc08-ec96e1f8988e" providerId="AD" clId="Web-{02B399E3-A023-4B6D-9EDF-673E8CEE1E7D}" dt="2022-01-31T12:28:37.343" v="883"/>
          <ac:picMkLst>
            <pc:docMk/>
            <pc:sldMk cId="2065980289" sldId="1365"/>
            <ac:picMk id="2" creationId="{A9A5111C-8833-4759-89C3-28C564A0BB3A}"/>
          </ac:picMkLst>
        </pc:picChg>
        <pc:picChg chg="del">
          <ac:chgData name="Scholpp Roman" userId="S::rso@novatec-gmbh.de::11e490ca-f99b-479a-bc08-ec96e1f8988e" providerId="AD" clId="Web-{02B399E3-A023-4B6D-9EDF-673E8CEE1E7D}" dt="2022-01-31T12:28:37.983" v="884"/>
          <ac:picMkLst>
            <pc:docMk/>
            <pc:sldMk cId="2065980289" sldId="1365"/>
            <ac:picMk id="3" creationId="{5EA62116-0B78-4264-ABFE-8DE87E1CCFBE}"/>
          </ac:picMkLst>
        </pc:picChg>
        <pc:picChg chg="add del">
          <ac:chgData name="Scholpp Roman" userId="S::rso@novatec-gmbh.de::11e490ca-f99b-479a-bc08-ec96e1f8988e" providerId="AD" clId="Web-{02B399E3-A023-4B6D-9EDF-673E8CEE1E7D}" dt="2022-01-31T12:34:54.288" v="959"/>
          <ac:picMkLst>
            <pc:docMk/>
            <pc:sldMk cId="2065980289" sldId="1365"/>
            <ac:picMk id="19" creationId="{830CD23D-8D88-46A2-8E2D-F8FCCF797212}"/>
          </ac:picMkLst>
        </pc:picChg>
        <pc:picChg chg="add del">
          <ac:chgData name="Scholpp Roman" userId="S::rso@novatec-gmbh.de::11e490ca-f99b-479a-bc08-ec96e1f8988e" providerId="AD" clId="Web-{02B399E3-A023-4B6D-9EDF-673E8CEE1E7D}" dt="2022-01-31T12:34:54.288" v="958"/>
          <ac:picMkLst>
            <pc:docMk/>
            <pc:sldMk cId="2065980289" sldId="1365"/>
            <ac:picMk id="21" creationId="{9EDE01FD-5AD5-4433-B44E-D5A30C006748}"/>
          </ac:picMkLst>
        </pc:picChg>
        <pc:picChg chg="add mod">
          <ac:chgData name="Scholpp Roman" userId="S::rso@novatec-gmbh.de::11e490ca-f99b-479a-bc08-ec96e1f8988e" providerId="AD" clId="Web-{02B399E3-A023-4B6D-9EDF-673E8CEE1E7D}" dt="2022-01-31T13:06:34.765" v="1342" actId="1076"/>
          <ac:picMkLst>
            <pc:docMk/>
            <pc:sldMk cId="2065980289" sldId="1365"/>
            <ac:picMk id="49" creationId="{DEE8A807-A0D5-418D-804A-19B48D255D1D}"/>
          </ac:picMkLst>
        </pc:picChg>
        <pc:picChg chg="add mod">
          <ac:chgData name="Scholpp Roman" userId="S::rso@novatec-gmbh.de::11e490ca-f99b-479a-bc08-ec96e1f8988e" providerId="AD" clId="Web-{02B399E3-A023-4B6D-9EDF-673E8CEE1E7D}" dt="2022-01-31T13:06:34.765" v="1343" actId="1076"/>
          <ac:picMkLst>
            <pc:docMk/>
            <pc:sldMk cId="2065980289" sldId="1365"/>
            <ac:picMk id="51" creationId="{450C272E-42A4-4B14-BE1F-45422F5BD42B}"/>
          </ac:picMkLst>
        </pc:picChg>
        <pc:picChg chg="add mod">
          <ac:chgData name="Scholpp Roman" userId="S::rso@novatec-gmbh.de::11e490ca-f99b-479a-bc08-ec96e1f8988e" providerId="AD" clId="Web-{02B399E3-A023-4B6D-9EDF-673E8CEE1E7D}" dt="2022-01-31T13:06:34.781" v="1344" actId="1076"/>
          <ac:picMkLst>
            <pc:docMk/>
            <pc:sldMk cId="2065980289" sldId="1365"/>
            <ac:picMk id="53" creationId="{98FB1AE0-E0A5-460A-94B5-78566DC971A4}"/>
          </ac:picMkLst>
        </pc:picChg>
        <pc:picChg chg="add mod">
          <ac:chgData name="Scholpp Roman" userId="S::rso@novatec-gmbh.de::11e490ca-f99b-479a-bc08-ec96e1f8988e" providerId="AD" clId="Web-{02B399E3-A023-4B6D-9EDF-673E8CEE1E7D}" dt="2022-01-31T13:06:47.922" v="1347" actId="1076"/>
          <ac:picMkLst>
            <pc:docMk/>
            <pc:sldMk cId="2065980289" sldId="1365"/>
            <ac:picMk id="57" creationId="{EF92E3E6-105B-40D0-AB72-92E13F4BEC64}"/>
          </ac:picMkLst>
        </pc:picChg>
        <pc:cxnChg chg="add del">
          <ac:chgData name="Scholpp Roman" userId="S::rso@novatec-gmbh.de::11e490ca-f99b-479a-bc08-ec96e1f8988e" providerId="AD" clId="Web-{02B399E3-A023-4B6D-9EDF-673E8CEE1E7D}" dt="2022-01-31T12:35:20.383" v="1000"/>
          <ac:cxnSpMkLst>
            <pc:docMk/>
            <pc:sldMk cId="2065980289" sldId="1365"/>
            <ac:cxnSpMk id="55" creationId="{DB1490E0-4870-404A-BFE9-79F586027BA4}"/>
          </ac:cxnSpMkLst>
        </pc:cxnChg>
        <pc:cxnChg chg="add del">
          <ac:chgData name="Scholpp Roman" userId="S::rso@novatec-gmbh.de::11e490ca-f99b-479a-bc08-ec96e1f8988e" providerId="AD" clId="Web-{02B399E3-A023-4B6D-9EDF-673E8CEE1E7D}" dt="2022-01-31T12:35:19.711" v="999"/>
          <ac:cxnSpMkLst>
            <pc:docMk/>
            <pc:sldMk cId="2065980289" sldId="1365"/>
            <ac:cxnSpMk id="67" creationId="{24214DD1-E55B-4148-870D-108D480F905F}"/>
          </ac:cxnSpMkLst>
        </pc:cxnChg>
        <pc:cxnChg chg="add del">
          <ac:chgData name="Scholpp Roman" userId="S::rso@novatec-gmbh.de::11e490ca-f99b-479a-bc08-ec96e1f8988e" providerId="AD" clId="Web-{02B399E3-A023-4B6D-9EDF-673E8CEE1E7D}" dt="2022-01-31T12:35:18.757" v="998"/>
          <ac:cxnSpMkLst>
            <pc:docMk/>
            <pc:sldMk cId="2065980289" sldId="1365"/>
            <ac:cxnSpMk id="69" creationId="{31F136FC-5DB1-46AD-8B3A-ADD6DFB2A734}"/>
          </ac:cxnSpMkLst>
        </pc:cxnChg>
        <pc:cxnChg chg="add del">
          <ac:chgData name="Scholpp Roman" userId="S::rso@novatec-gmbh.de::11e490ca-f99b-479a-bc08-ec96e1f8988e" providerId="AD" clId="Web-{02B399E3-A023-4B6D-9EDF-673E8CEE1E7D}" dt="2022-01-31T12:35:17.023" v="997"/>
          <ac:cxnSpMkLst>
            <pc:docMk/>
            <pc:sldMk cId="2065980289" sldId="1365"/>
            <ac:cxnSpMk id="71" creationId="{F9FA6015-EBA3-4C5A-BFF6-2B7888237A9F}"/>
          </ac:cxnSpMkLst>
        </pc:cxnChg>
        <pc:cxnChg chg="add del">
          <ac:chgData name="Scholpp Roman" userId="S::rso@novatec-gmbh.de::11e490ca-f99b-479a-bc08-ec96e1f8988e" providerId="AD" clId="Web-{02B399E3-A023-4B6D-9EDF-673E8CEE1E7D}" dt="2022-01-31T12:35:11.632" v="996"/>
          <ac:cxnSpMkLst>
            <pc:docMk/>
            <pc:sldMk cId="2065980289" sldId="1365"/>
            <ac:cxnSpMk id="73" creationId="{608CA225-82FE-49DD-85CF-3DDE466A8BC0}"/>
          </ac:cxnSpMkLst>
        </pc:cxnChg>
        <pc:cxnChg chg="add del">
          <ac:chgData name="Scholpp Roman" userId="S::rso@novatec-gmbh.de::11e490ca-f99b-479a-bc08-ec96e1f8988e" providerId="AD" clId="Web-{02B399E3-A023-4B6D-9EDF-673E8CEE1E7D}" dt="2022-01-31T12:35:10.429" v="995"/>
          <ac:cxnSpMkLst>
            <pc:docMk/>
            <pc:sldMk cId="2065980289" sldId="1365"/>
            <ac:cxnSpMk id="75" creationId="{2359FAB3-1B92-4B6C-B4A9-005ACF2FCA9B}"/>
          </ac:cxnSpMkLst>
        </pc:cxnChg>
      </pc:sldChg>
      <pc:sldChg chg="addSp delSp modSp new modNotes">
        <pc:chgData name="Scholpp Roman" userId="S::rso@novatec-gmbh.de::11e490ca-f99b-479a-bc08-ec96e1f8988e" providerId="AD" clId="Web-{02B399E3-A023-4B6D-9EDF-673E8CEE1E7D}" dt="2022-01-31T13:32:31.914" v="1419"/>
        <pc:sldMkLst>
          <pc:docMk/>
          <pc:sldMk cId="3255036705" sldId="1366"/>
        </pc:sldMkLst>
        <pc:spChg chg="del">
          <ac:chgData name="Scholpp Roman" userId="S::rso@novatec-gmbh.de::11e490ca-f99b-479a-bc08-ec96e1f8988e" providerId="AD" clId="Web-{02B399E3-A023-4B6D-9EDF-673E8CEE1E7D}" dt="2022-01-31T13:24:05.854" v="1406"/>
          <ac:spMkLst>
            <pc:docMk/>
            <pc:sldMk cId="3255036705" sldId="1366"/>
            <ac:spMk id="2" creationId="{EDF43EA2-FD0C-4B51-A925-E96EC05500CB}"/>
          </ac:spMkLst>
        </pc:spChg>
        <pc:spChg chg="del">
          <ac:chgData name="Scholpp Roman" userId="S::rso@novatec-gmbh.de::11e490ca-f99b-479a-bc08-ec96e1f8988e" providerId="AD" clId="Web-{02B399E3-A023-4B6D-9EDF-673E8CEE1E7D}" dt="2022-01-31T13:24:03.963" v="1405"/>
          <ac:spMkLst>
            <pc:docMk/>
            <pc:sldMk cId="3255036705" sldId="1366"/>
            <ac:spMk id="3" creationId="{EEDB91EE-8BBC-4B80-9C54-81A8AB280117}"/>
          </ac:spMkLst>
        </pc:spChg>
        <pc:picChg chg="add mod">
          <ac:chgData name="Scholpp Roman" userId="S::rso@novatec-gmbh.de::11e490ca-f99b-479a-bc08-ec96e1f8988e" providerId="AD" clId="Web-{02B399E3-A023-4B6D-9EDF-673E8CEE1E7D}" dt="2022-01-31T13:24:45.558" v="1412" actId="1076"/>
          <ac:picMkLst>
            <pc:docMk/>
            <pc:sldMk cId="3255036705" sldId="1366"/>
            <ac:picMk id="5" creationId="{FABD4221-6810-4523-A206-84A7F6E178FE}"/>
          </ac:picMkLst>
        </pc:picChg>
      </pc:sldChg>
    </pc:docChg>
  </pc:docChgLst>
  <pc:docChgLst>
    <pc:chgData name="Haag Marcel" userId="S::mhg@novatec-gmbh.de::ff7c8596-58a5-4c72-813b-ed9b24a82d1b" providerId="AD" clId="Web-{E44DB8D2-07A0-807E-1C39-487DFB31BD1A}"/>
    <pc:docChg chg="modSld">
      <pc:chgData name="Haag Marcel" userId="S::mhg@novatec-gmbh.de::ff7c8596-58a5-4c72-813b-ed9b24a82d1b" providerId="AD" clId="Web-{E44DB8D2-07A0-807E-1C39-487DFB31BD1A}" dt="2022-01-14T12:51:50.440" v="2" actId="20577"/>
      <pc:docMkLst>
        <pc:docMk/>
      </pc:docMkLst>
      <pc:sldChg chg="modSp">
        <pc:chgData name="Haag Marcel" userId="S::mhg@novatec-gmbh.de::ff7c8596-58a5-4c72-813b-ed9b24a82d1b" providerId="AD" clId="Web-{E44DB8D2-07A0-807E-1C39-487DFB31BD1A}" dt="2022-01-14T12:51:50.440" v="2" actId="20577"/>
        <pc:sldMkLst>
          <pc:docMk/>
          <pc:sldMk cId="2275743460" sldId="1350"/>
        </pc:sldMkLst>
        <pc:spChg chg="mod">
          <ac:chgData name="Haag Marcel" userId="S::mhg@novatec-gmbh.de::ff7c8596-58a5-4c72-813b-ed9b24a82d1b" providerId="AD" clId="Web-{E44DB8D2-07A0-807E-1C39-487DFB31BD1A}" dt="2022-01-14T12:51:50.440" v="2" actId="20577"/>
          <ac:spMkLst>
            <pc:docMk/>
            <pc:sldMk cId="2275743460" sldId="1350"/>
            <ac:spMk id="6" creationId="{16843511-2C40-044D-A84D-FE691ED30CE9}"/>
          </ac:spMkLst>
        </pc:spChg>
      </pc:sldChg>
    </pc:docChg>
  </pc:docChgLst>
  <pc:docChgLst>
    <pc:chgData name="Haag Marcel" userId="S::mhg@novatec-gmbh.de::ff7c8596-58a5-4c72-813b-ed9b24a82d1b" providerId="AD" clId="Web-{02751CDF-21C3-DB77-5FD7-2ACE67AB603E}"/>
    <pc:docChg chg="addSld modSld sldOrd modSection">
      <pc:chgData name="Haag Marcel" userId="S::mhg@novatec-gmbh.de::ff7c8596-58a5-4c72-813b-ed9b24a82d1b" providerId="AD" clId="Web-{02751CDF-21C3-DB77-5FD7-2ACE67AB603E}" dt="2021-11-02T13:57:34.462" v="7"/>
      <pc:docMkLst>
        <pc:docMk/>
      </pc:docMkLst>
      <pc:sldChg chg="modSp ord">
        <pc:chgData name="Haag Marcel" userId="S::mhg@novatec-gmbh.de::ff7c8596-58a5-4c72-813b-ed9b24a82d1b" providerId="AD" clId="Web-{02751CDF-21C3-DB77-5FD7-2ACE67AB603E}" dt="2021-11-02T13:57:25.087" v="6" actId="20577"/>
        <pc:sldMkLst>
          <pc:docMk/>
          <pc:sldMk cId="2427756730" sldId="1308"/>
        </pc:sldMkLst>
        <pc:spChg chg="mod">
          <ac:chgData name="Haag Marcel" userId="S::mhg@novatec-gmbh.de::ff7c8596-58a5-4c72-813b-ed9b24a82d1b" providerId="AD" clId="Web-{02751CDF-21C3-DB77-5FD7-2ACE67AB603E}" dt="2021-11-02T13:57:25.087" v="6" actId="20577"/>
          <ac:spMkLst>
            <pc:docMk/>
            <pc:sldMk cId="2427756730" sldId="1308"/>
            <ac:spMk id="3" creationId="{642C53D6-1F5B-954F-AEE7-8E941DC30775}"/>
          </ac:spMkLst>
        </pc:spChg>
      </pc:sldChg>
      <pc:sldChg chg="add replId">
        <pc:chgData name="Haag Marcel" userId="S::mhg@novatec-gmbh.de::ff7c8596-58a5-4c72-813b-ed9b24a82d1b" providerId="AD" clId="Web-{02751CDF-21C3-DB77-5FD7-2ACE67AB603E}" dt="2021-11-02T13:56:51.820" v="0"/>
        <pc:sldMkLst>
          <pc:docMk/>
          <pc:sldMk cId="664637614" sldId="1325"/>
        </pc:sldMkLst>
      </pc:sldChg>
      <pc:sldChg chg="add replId">
        <pc:chgData name="Haag Marcel" userId="S::mhg@novatec-gmbh.de::ff7c8596-58a5-4c72-813b-ed9b24a82d1b" providerId="AD" clId="Web-{02751CDF-21C3-DB77-5FD7-2ACE67AB603E}" dt="2021-11-02T13:57:14.477" v="4"/>
        <pc:sldMkLst>
          <pc:docMk/>
          <pc:sldMk cId="2819441534" sldId="1326"/>
        </pc:sldMkLst>
      </pc:sldChg>
      <pc:sldChg chg="add replId">
        <pc:chgData name="Haag Marcel" userId="S::mhg@novatec-gmbh.de::ff7c8596-58a5-4c72-813b-ed9b24a82d1b" providerId="AD" clId="Web-{02751CDF-21C3-DB77-5FD7-2ACE67AB603E}" dt="2021-11-02T13:57:34.462" v="7"/>
        <pc:sldMkLst>
          <pc:docMk/>
          <pc:sldMk cId="1434955349" sldId="1327"/>
        </pc:sldMkLst>
      </pc:sldChg>
    </pc:docChg>
  </pc:docChgLst>
  <pc:docChgLst>
    <pc:chgData name="Scholpp Roman" userId="S::rso@novatec-gmbh.de::11e490ca-f99b-479a-bc08-ec96e1f8988e" providerId="AD" clId="Web-{E5948760-29C9-8161-7DA1-DE79053FF730}"/>
    <pc:docChg chg="modSld">
      <pc:chgData name="Scholpp Roman" userId="S::rso@novatec-gmbh.de::11e490ca-f99b-479a-bc08-ec96e1f8988e" providerId="AD" clId="Web-{E5948760-29C9-8161-7DA1-DE79053FF730}" dt="2022-02-07T08:27:45.525" v="9"/>
      <pc:docMkLst>
        <pc:docMk/>
      </pc:docMkLst>
      <pc:sldChg chg="modSp modNotes">
        <pc:chgData name="Scholpp Roman" userId="S::rso@novatec-gmbh.de::11e490ca-f99b-479a-bc08-ec96e1f8988e" providerId="AD" clId="Web-{E5948760-29C9-8161-7DA1-DE79053FF730}" dt="2022-02-07T08:27:45.525" v="9"/>
        <pc:sldMkLst>
          <pc:docMk/>
          <pc:sldMk cId="3121150281" sldId="1374"/>
        </pc:sldMkLst>
        <pc:spChg chg="mod">
          <ac:chgData name="Scholpp Roman" userId="S::rso@novatec-gmbh.de::11e490ca-f99b-479a-bc08-ec96e1f8988e" providerId="AD" clId="Web-{E5948760-29C9-8161-7DA1-DE79053FF730}" dt="2022-02-07T08:26:58.070" v="2" actId="20577"/>
          <ac:spMkLst>
            <pc:docMk/>
            <pc:sldMk cId="3121150281" sldId="1374"/>
            <ac:spMk id="3" creationId="{C69E4C70-47E7-4215-8A9E-4BDE33C3F264}"/>
          </ac:spMkLst>
        </pc:spChg>
      </pc:sldChg>
    </pc:docChg>
  </pc:docChgLst>
  <pc:docChgLst>
    <pc:chgData name="Scholpp Roman" userId="S::rso@novatec-gmbh.de::11e490ca-f99b-479a-bc08-ec96e1f8988e" providerId="AD" clId="Web-{BD46EEAD-2555-E0FF-FFD5-94115B755637}"/>
    <pc:docChg chg="addSld modSld modSection">
      <pc:chgData name="Scholpp Roman" userId="S::rso@novatec-gmbh.de::11e490ca-f99b-479a-bc08-ec96e1f8988e" providerId="AD" clId="Web-{BD46EEAD-2555-E0FF-FFD5-94115B755637}" dt="2022-01-06T16:47:40.163" v="287"/>
      <pc:docMkLst>
        <pc:docMk/>
      </pc:docMkLst>
      <pc:sldChg chg="modSp modNotes">
        <pc:chgData name="Scholpp Roman" userId="S::rso@novatec-gmbh.de::11e490ca-f99b-479a-bc08-ec96e1f8988e" providerId="AD" clId="Web-{BD46EEAD-2555-E0FF-FFD5-94115B755637}" dt="2022-01-06T16:47:40.163" v="287"/>
        <pc:sldMkLst>
          <pc:docMk/>
          <pc:sldMk cId="2114419498" sldId="1342"/>
        </pc:sldMkLst>
        <pc:spChg chg="mod">
          <ac:chgData name="Scholpp Roman" userId="S::rso@novatec-gmbh.de::11e490ca-f99b-479a-bc08-ec96e1f8988e" providerId="AD" clId="Web-{BD46EEAD-2555-E0FF-FFD5-94115B755637}" dt="2022-01-06T16:20:52.026" v="261" actId="20577"/>
          <ac:spMkLst>
            <pc:docMk/>
            <pc:sldMk cId="2114419498" sldId="1342"/>
            <ac:spMk id="6" creationId="{16843511-2C40-044D-A84D-FE691ED30CE9}"/>
          </ac:spMkLst>
        </pc:spChg>
        <pc:spChg chg="mod">
          <ac:chgData name="Scholpp Roman" userId="S::rso@novatec-gmbh.de::11e490ca-f99b-479a-bc08-ec96e1f8988e" providerId="AD" clId="Web-{BD46EEAD-2555-E0FF-FFD5-94115B755637}" dt="2022-01-06T16:21:40.512" v="270" actId="20577"/>
          <ac:spMkLst>
            <pc:docMk/>
            <pc:sldMk cId="2114419498" sldId="1342"/>
            <ac:spMk id="7" creationId="{12B89CAB-CAE8-F344-97F4-8F9D472B5894}"/>
          </ac:spMkLst>
        </pc:spChg>
      </pc:sldChg>
      <pc:sldChg chg="addSp delSp modSp modNotes">
        <pc:chgData name="Scholpp Roman" userId="S::rso@novatec-gmbh.de::11e490ca-f99b-479a-bc08-ec96e1f8988e" providerId="AD" clId="Web-{BD46EEAD-2555-E0FF-FFD5-94115B755637}" dt="2022-01-06T15:59:13.979" v="258" actId="20577"/>
        <pc:sldMkLst>
          <pc:docMk/>
          <pc:sldMk cId="3748062911" sldId="1343"/>
        </pc:sldMkLst>
        <pc:spChg chg="del">
          <ac:chgData name="Scholpp Roman" userId="S::rso@novatec-gmbh.de::11e490ca-f99b-479a-bc08-ec96e1f8988e" providerId="AD" clId="Web-{BD46EEAD-2555-E0FF-FFD5-94115B755637}" dt="2022-01-06T14:41:52.433" v="45"/>
          <ac:spMkLst>
            <pc:docMk/>
            <pc:sldMk cId="3748062911" sldId="1343"/>
            <ac:spMk id="2" creationId="{BF1F6670-E1F1-4DBE-8E6E-693CBE66FEF7}"/>
          </ac:spMkLst>
        </pc:spChg>
        <pc:spChg chg="del">
          <ac:chgData name="Scholpp Roman" userId="S::rso@novatec-gmbh.de::11e490ca-f99b-479a-bc08-ec96e1f8988e" providerId="AD" clId="Web-{BD46EEAD-2555-E0FF-FFD5-94115B755637}" dt="2022-01-06T14:41:45.886" v="8"/>
          <ac:spMkLst>
            <pc:docMk/>
            <pc:sldMk cId="3748062911" sldId="1343"/>
            <ac:spMk id="3" creationId="{2BEE2678-89F7-45CB-948D-F9D8A0DB1C54}"/>
          </ac:spMkLst>
        </pc:spChg>
        <pc:spChg chg="mod">
          <ac:chgData name="Scholpp Roman" userId="S::rso@novatec-gmbh.de::11e490ca-f99b-479a-bc08-ec96e1f8988e" providerId="AD" clId="Web-{BD46EEAD-2555-E0FF-FFD5-94115B755637}" dt="2022-01-06T14:41:26.072" v="6" actId="20577"/>
          <ac:spMkLst>
            <pc:docMk/>
            <pc:sldMk cId="3748062911" sldId="1343"/>
            <ac:spMk id="6" creationId="{16843511-2C40-044D-A84D-FE691ED30CE9}"/>
          </ac:spMkLst>
        </pc:spChg>
        <pc:spChg chg="del">
          <ac:chgData name="Scholpp Roman" userId="S::rso@novatec-gmbh.de::11e490ca-f99b-479a-bc08-ec96e1f8988e" providerId="AD" clId="Web-{BD46EEAD-2555-E0FF-FFD5-94115B755637}" dt="2022-01-06T14:41:52.480" v="46"/>
          <ac:spMkLst>
            <pc:docMk/>
            <pc:sldMk cId="3748062911" sldId="1343"/>
            <ac:spMk id="7" creationId="{12B89CAB-CAE8-F344-97F4-8F9D472B5894}"/>
          </ac:spMkLst>
        </pc:spChg>
        <pc:spChg chg="add mod">
          <ac:chgData name="Scholpp Roman" userId="S::rso@novatec-gmbh.de::11e490ca-f99b-479a-bc08-ec96e1f8988e" providerId="AD" clId="Web-{BD46EEAD-2555-E0FF-FFD5-94115B755637}" dt="2022-01-06T15:59:13.979" v="258" actId="20577"/>
          <ac:spMkLst>
            <pc:docMk/>
            <pc:sldMk cId="3748062911" sldId="1343"/>
            <ac:spMk id="8" creationId="{2AD3900D-2CB0-4A6C-9C10-105A2860D1DB}"/>
          </ac:spMkLst>
        </pc:spChg>
        <pc:spChg chg="del">
          <ac:chgData name="Scholpp Roman" userId="S::rso@novatec-gmbh.de::11e490ca-f99b-479a-bc08-ec96e1f8988e" providerId="AD" clId="Web-{BD46EEAD-2555-E0FF-FFD5-94115B755637}" dt="2022-01-06T14:41:49.214" v="36"/>
          <ac:spMkLst>
            <pc:docMk/>
            <pc:sldMk cId="3748062911" sldId="1343"/>
            <ac:spMk id="9" creationId="{878EDE6B-1C30-405D-9505-AD5A3BB20E1D}"/>
          </ac:spMkLst>
        </pc:spChg>
        <pc:spChg chg="del">
          <ac:chgData name="Scholpp Roman" userId="S::rso@novatec-gmbh.de::11e490ca-f99b-479a-bc08-ec96e1f8988e" providerId="AD" clId="Web-{BD46EEAD-2555-E0FF-FFD5-94115B755637}" dt="2022-01-06T14:41:49.214" v="35"/>
          <ac:spMkLst>
            <pc:docMk/>
            <pc:sldMk cId="3748062911" sldId="1343"/>
            <ac:spMk id="11" creationId="{DFB3E290-DE58-4246-A068-7AF2602A1444}"/>
          </ac:spMkLst>
        </pc:spChg>
        <pc:spChg chg="del">
          <ac:chgData name="Scholpp Roman" userId="S::rso@novatec-gmbh.de::11e490ca-f99b-479a-bc08-ec96e1f8988e" providerId="AD" clId="Web-{BD46EEAD-2555-E0FF-FFD5-94115B755637}" dt="2022-01-06T14:41:47.292" v="22"/>
          <ac:spMkLst>
            <pc:docMk/>
            <pc:sldMk cId="3748062911" sldId="1343"/>
            <ac:spMk id="13" creationId="{7E285E3F-65BD-485E-B8C9-0CF4679CD508}"/>
          </ac:spMkLst>
        </pc:spChg>
        <pc:spChg chg="del">
          <ac:chgData name="Scholpp Roman" userId="S::rso@novatec-gmbh.de::11e490ca-f99b-479a-bc08-ec96e1f8988e" providerId="AD" clId="Web-{BD46EEAD-2555-E0FF-FFD5-94115B755637}" dt="2022-01-06T14:41:47.292" v="21"/>
          <ac:spMkLst>
            <pc:docMk/>
            <pc:sldMk cId="3748062911" sldId="1343"/>
            <ac:spMk id="14" creationId="{F8CAFDA8-B305-41B7-A920-13972534BAC7}"/>
          </ac:spMkLst>
        </pc:spChg>
        <pc:spChg chg="del">
          <ac:chgData name="Scholpp Roman" userId="S::rso@novatec-gmbh.de::11e490ca-f99b-479a-bc08-ec96e1f8988e" providerId="AD" clId="Web-{BD46EEAD-2555-E0FF-FFD5-94115B755637}" dt="2022-01-06T14:41:47.292" v="20"/>
          <ac:spMkLst>
            <pc:docMk/>
            <pc:sldMk cId="3748062911" sldId="1343"/>
            <ac:spMk id="15" creationId="{D7EC74E5-DBFE-4E10-BC76-F92C8777B503}"/>
          </ac:spMkLst>
        </pc:spChg>
        <pc:spChg chg="del">
          <ac:chgData name="Scholpp Roman" userId="S::rso@novatec-gmbh.de::11e490ca-f99b-479a-bc08-ec96e1f8988e" providerId="AD" clId="Web-{BD46EEAD-2555-E0FF-FFD5-94115B755637}" dt="2022-01-06T14:41:47.277" v="19"/>
          <ac:spMkLst>
            <pc:docMk/>
            <pc:sldMk cId="3748062911" sldId="1343"/>
            <ac:spMk id="16" creationId="{3AF3AAEE-4EE6-4E04-A037-B01C98915CBC}"/>
          </ac:spMkLst>
        </pc:spChg>
        <pc:spChg chg="del">
          <ac:chgData name="Scholpp Roman" userId="S::rso@novatec-gmbh.de::11e490ca-f99b-479a-bc08-ec96e1f8988e" providerId="AD" clId="Web-{BD46EEAD-2555-E0FF-FFD5-94115B755637}" dt="2022-01-06T14:41:47.277" v="18"/>
          <ac:spMkLst>
            <pc:docMk/>
            <pc:sldMk cId="3748062911" sldId="1343"/>
            <ac:spMk id="18" creationId="{7D8970E8-777F-4011-98E0-E22A162BF21F}"/>
          </ac:spMkLst>
        </pc:spChg>
        <pc:spChg chg="del">
          <ac:chgData name="Scholpp Roman" userId="S::rso@novatec-gmbh.de::11e490ca-f99b-479a-bc08-ec96e1f8988e" providerId="AD" clId="Web-{BD46EEAD-2555-E0FF-FFD5-94115B755637}" dt="2022-01-06T14:41:47.277" v="17"/>
          <ac:spMkLst>
            <pc:docMk/>
            <pc:sldMk cId="3748062911" sldId="1343"/>
            <ac:spMk id="19" creationId="{07435856-E3F8-46F8-9B0D-FFABA5D3BEB5}"/>
          </ac:spMkLst>
        </pc:spChg>
        <pc:spChg chg="del">
          <ac:chgData name="Scholpp Roman" userId="S::rso@novatec-gmbh.de::11e490ca-f99b-479a-bc08-ec96e1f8988e" providerId="AD" clId="Web-{BD46EEAD-2555-E0FF-FFD5-94115B755637}" dt="2022-01-06T14:41:51.058" v="44"/>
          <ac:spMkLst>
            <pc:docMk/>
            <pc:sldMk cId="3748062911" sldId="1343"/>
            <ac:spMk id="20" creationId="{D51635F4-C068-4EBB-B758-FE75C8B5D6F6}"/>
          </ac:spMkLst>
        </pc:spChg>
        <pc:spChg chg="del">
          <ac:chgData name="Scholpp Roman" userId="S::rso@novatec-gmbh.de::11e490ca-f99b-479a-bc08-ec96e1f8988e" providerId="AD" clId="Web-{BD46EEAD-2555-E0FF-FFD5-94115B755637}" dt="2022-01-06T14:41:51.058" v="43"/>
          <ac:spMkLst>
            <pc:docMk/>
            <pc:sldMk cId="3748062911" sldId="1343"/>
            <ac:spMk id="21" creationId="{7F290B4B-11EF-4E1F-AEB6-F85E0864C050}"/>
          </ac:spMkLst>
        </pc:spChg>
        <pc:spChg chg="del">
          <ac:chgData name="Scholpp Roman" userId="S::rso@novatec-gmbh.de::11e490ca-f99b-479a-bc08-ec96e1f8988e" providerId="AD" clId="Web-{BD46EEAD-2555-E0FF-FFD5-94115B755637}" dt="2022-01-06T14:41:47.277" v="16"/>
          <ac:spMkLst>
            <pc:docMk/>
            <pc:sldMk cId="3748062911" sldId="1343"/>
            <ac:spMk id="23" creationId="{E4E0F53F-4A15-49AC-9FF0-7E8C34A9D27A}"/>
          </ac:spMkLst>
        </pc:spChg>
        <pc:spChg chg="del">
          <ac:chgData name="Scholpp Roman" userId="S::rso@novatec-gmbh.de::11e490ca-f99b-479a-bc08-ec96e1f8988e" providerId="AD" clId="Web-{BD46EEAD-2555-E0FF-FFD5-94115B755637}" dt="2022-01-06T14:41:51.058" v="42"/>
          <ac:spMkLst>
            <pc:docMk/>
            <pc:sldMk cId="3748062911" sldId="1343"/>
            <ac:spMk id="24" creationId="{69EBFE00-9BD7-4F13-84F4-A5EF50752129}"/>
          </ac:spMkLst>
        </pc:spChg>
        <pc:spChg chg="del">
          <ac:chgData name="Scholpp Roman" userId="S::rso@novatec-gmbh.de::11e490ca-f99b-479a-bc08-ec96e1f8988e" providerId="AD" clId="Web-{BD46EEAD-2555-E0FF-FFD5-94115B755637}" dt="2022-01-06T14:41:47.277" v="15"/>
          <ac:spMkLst>
            <pc:docMk/>
            <pc:sldMk cId="3748062911" sldId="1343"/>
            <ac:spMk id="25" creationId="{C6DD4346-E26D-437F-ACE5-C73E92FE8F16}"/>
          </ac:spMkLst>
        </pc:spChg>
        <pc:spChg chg="del">
          <ac:chgData name="Scholpp Roman" userId="S::rso@novatec-gmbh.de::11e490ca-f99b-479a-bc08-ec96e1f8988e" providerId="AD" clId="Web-{BD46EEAD-2555-E0FF-FFD5-94115B755637}" dt="2022-01-06T14:41:47.277" v="14"/>
          <ac:spMkLst>
            <pc:docMk/>
            <pc:sldMk cId="3748062911" sldId="1343"/>
            <ac:spMk id="27" creationId="{6E22F19F-28B0-4047-B7B0-755E621B57A4}"/>
          </ac:spMkLst>
        </pc:spChg>
        <pc:spChg chg="del">
          <ac:chgData name="Scholpp Roman" userId="S::rso@novatec-gmbh.de::11e490ca-f99b-479a-bc08-ec96e1f8988e" providerId="AD" clId="Web-{BD46EEAD-2555-E0FF-FFD5-94115B755637}" dt="2022-01-06T14:41:49.199" v="26"/>
          <ac:spMkLst>
            <pc:docMk/>
            <pc:sldMk cId="3748062911" sldId="1343"/>
            <ac:spMk id="35" creationId="{D0D2F575-34B9-48BE-83DD-BFE6F73C3979}"/>
          </ac:spMkLst>
        </pc:spChg>
        <pc:spChg chg="del">
          <ac:chgData name="Scholpp Roman" userId="S::rso@novatec-gmbh.de::11e490ca-f99b-479a-bc08-ec96e1f8988e" providerId="AD" clId="Web-{BD46EEAD-2555-E0FF-FFD5-94115B755637}" dt="2022-01-06T14:41:49.214" v="34"/>
          <ac:spMkLst>
            <pc:docMk/>
            <pc:sldMk cId="3748062911" sldId="1343"/>
            <ac:spMk id="37" creationId="{D09BE4DD-D50A-4411-B9B8-D2EC6643E16B}"/>
          </ac:spMkLst>
        </pc:spChg>
        <pc:spChg chg="del">
          <ac:chgData name="Scholpp Roman" userId="S::rso@novatec-gmbh.de::11e490ca-f99b-479a-bc08-ec96e1f8988e" providerId="AD" clId="Web-{BD46EEAD-2555-E0FF-FFD5-94115B755637}" dt="2022-01-06T14:41:49.214" v="33"/>
          <ac:spMkLst>
            <pc:docMk/>
            <pc:sldMk cId="3748062911" sldId="1343"/>
            <ac:spMk id="38" creationId="{90760457-121B-46FA-83DA-65CA4E051CF7}"/>
          </ac:spMkLst>
        </pc:spChg>
        <pc:spChg chg="del">
          <ac:chgData name="Scholpp Roman" userId="S::rso@novatec-gmbh.de::11e490ca-f99b-479a-bc08-ec96e1f8988e" providerId="AD" clId="Web-{BD46EEAD-2555-E0FF-FFD5-94115B755637}" dt="2022-01-06T14:41:49.214" v="32"/>
          <ac:spMkLst>
            <pc:docMk/>
            <pc:sldMk cId="3748062911" sldId="1343"/>
            <ac:spMk id="41" creationId="{B4301175-A218-48AD-A084-641EE8043395}"/>
          </ac:spMkLst>
        </pc:spChg>
        <pc:spChg chg="del">
          <ac:chgData name="Scholpp Roman" userId="S::rso@novatec-gmbh.de::11e490ca-f99b-479a-bc08-ec96e1f8988e" providerId="AD" clId="Web-{BD46EEAD-2555-E0FF-FFD5-94115B755637}" dt="2022-01-06T14:41:49.214" v="31"/>
          <ac:spMkLst>
            <pc:docMk/>
            <pc:sldMk cId="3748062911" sldId="1343"/>
            <ac:spMk id="42" creationId="{218CE051-A4A5-4193-BE31-054086802F40}"/>
          </ac:spMkLst>
        </pc:spChg>
        <pc:spChg chg="del">
          <ac:chgData name="Scholpp Roman" userId="S::rso@novatec-gmbh.de::11e490ca-f99b-479a-bc08-ec96e1f8988e" providerId="AD" clId="Web-{BD46EEAD-2555-E0FF-FFD5-94115B755637}" dt="2022-01-06T14:41:51.058" v="37"/>
          <ac:spMkLst>
            <pc:docMk/>
            <pc:sldMk cId="3748062911" sldId="1343"/>
            <ac:spMk id="43" creationId="{4F9B7240-8FF8-42A5-824C-11E162FECAC4}"/>
          </ac:spMkLst>
        </pc:spChg>
        <pc:spChg chg="del">
          <ac:chgData name="Scholpp Roman" userId="S::rso@novatec-gmbh.de::11e490ca-f99b-479a-bc08-ec96e1f8988e" providerId="AD" clId="Web-{BD46EEAD-2555-E0FF-FFD5-94115B755637}" dt="2022-01-06T14:41:49.214" v="30"/>
          <ac:spMkLst>
            <pc:docMk/>
            <pc:sldMk cId="3748062911" sldId="1343"/>
            <ac:spMk id="45" creationId="{AA65C286-694F-4E45-9A8D-E5F3E463EEA2}"/>
          </ac:spMkLst>
        </pc:spChg>
        <pc:spChg chg="del">
          <ac:chgData name="Scholpp Roman" userId="S::rso@novatec-gmbh.de::11e490ca-f99b-479a-bc08-ec96e1f8988e" providerId="AD" clId="Web-{BD46EEAD-2555-E0FF-FFD5-94115B755637}" dt="2022-01-06T14:41:49.214" v="29"/>
          <ac:spMkLst>
            <pc:docMk/>
            <pc:sldMk cId="3748062911" sldId="1343"/>
            <ac:spMk id="46" creationId="{F7420138-8F46-435B-BB23-81E6652A299F}"/>
          </ac:spMkLst>
        </pc:spChg>
        <pc:spChg chg="del">
          <ac:chgData name="Scholpp Roman" userId="S::rso@novatec-gmbh.de::11e490ca-f99b-479a-bc08-ec96e1f8988e" providerId="AD" clId="Web-{BD46EEAD-2555-E0FF-FFD5-94115B755637}" dt="2022-01-06T14:41:49.199" v="27"/>
          <ac:spMkLst>
            <pc:docMk/>
            <pc:sldMk cId="3748062911" sldId="1343"/>
            <ac:spMk id="47" creationId="{CBD900F6-B772-4A5E-B1ED-C5A2240F11E5}"/>
          </ac:spMkLst>
        </pc:spChg>
        <pc:spChg chg="del">
          <ac:chgData name="Scholpp Roman" userId="S::rso@novatec-gmbh.de::11e490ca-f99b-479a-bc08-ec96e1f8988e" providerId="AD" clId="Web-{BD46EEAD-2555-E0FF-FFD5-94115B755637}" dt="2022-01-06T14:41:49.214" v="28"/>
          <ac:spMkLst>
            <pc:docMk/>
            <pc:sldMk cId="3748062911" sldId="1343"/>
            <ac:spMk id="49" creationId="{E85F621F-47DF-4BA5-8225-FF82475BBB11}"/>
          </ac:spMkLst>
        </pc:spChg>
        <pc:spChg chg="del">
          <ac:chgData name="Scholpp Roman" userId="S::rso@novatec-gmbh.de::11e490ca-f99b-479a-bc08-ec96e1f8988e" providerId="AD" clId="Web-{BD46EEAD-2555-E0FF-FFD5-94115B755637}" dt="2022-01-06T14:41:47.277" v="9"/>
          <ac:spMkLst>
            <pc:docMk/>
            <pc:sldMk cId="3748062911" sldId="1343"/>
            <ac:spMk id="52" creationId="{AD4A952D-930A-441D-A253-88BD76304A12}"/>
          </ac:spMkLst>
        </pc:spChg>
        <pc:spChg chg="del">
          <ac:chgData name="Scholpp Roman" userId="S::rso@novatec-gmbh.de::11e490ca-f99b-479a-bc08-ec96e1f8988e" providerId="AD" clId="Web-{BD46EEAD-2555-E0FF-FFD5-94115B755637}" dt="2022-01-06T14:41:49.199" v="25"/>
          <ac:spMkLst>
            <pc:docMk/>
            <pc:sldMk cId="3748062911" sldId="1343"/>
            <ac:spMk id="53" creationId="{8A276D20-86C8-4B46-B507-6C6276C78723}"/>
          </ac:spMkLst>
        </pc:spChg>
        <pc:spChg chg="del">
          <ac:chgData name="Scholpp Roman" userId="S::rso@novatec-gmbh.de::11e490ca-f99b-479a-bc08-ec96e1f8988e" providerId="AD" clId="Web-{BD46EEAD-2555-E0FF-FFD5-94115B755637}" dt="2022-01-06T14:41:51.058" v="41"/>
          <ac:spMkLst>
            <pc:docMk/>
            <pc:sldMk cId="3748062911" sldId="1343"/>
            <ac:spMk id="54" creationId="{1ABBA5AD-3F07-497D-BC36-380CB7F28B71}"/>
          </ac:spMkLst>
        </pc:spChg>
        <pc:spChg chg="del">
          <ac:chgData name="Scholpp Roman" userId="S::rso@novatec-gmbh.de::11e490ca-f99b-479a-bc08-ec96e1f8988e" providerId="AD" clId="Web-{BD46EEAD-2555-E0FF-FFD5-94115B755637}" dt="2022-01-06T14:41:49.199" v="24"/>
          <ac:spMkLst>
            <pc:docMk/>
            <pc:sldMk cId="3748062911" sldId="1343"/>
            <ac:spMk id="55" creationId="{F72E29EF-BCFD-4059-A2BF-89716EC9CEFC}"/>
          </ac:spMkLst>
        </pc:spChg>
        <pc:spChg chg="del">
          <ac:chgData name="Scholpp Roman" userId="S::rso@novatec-gmbh.de::11e490ca-f99b-479a-bc08-ec96e1f8988e" providerId="AD" clId="Web-{BD46EEAD-2555-E0FF-FFD5-94115B755637}" dt="2022-01-06T14:41:49.199" v="23"/>
          <ac:spMkLst>
            <pc:docMk/>
            <pc:sldMk cId="3748062911" sldId="1343"/>
            <ac:spMk id="56" creationId="{57C81E4D-9F49-4F3F-935A-1D9534CEC488}"/>
          </ac:spMkLst>
        </pc:spChg>
        <pc:spChg chg="del">
          <ac:chgData name="Scholpp Roman" userId="S::rso@novatec-gmbh.de::11e490ca-f99b-479a-bc08-ec96e1f8988e" providerId="AD" clId="Web-{BD46EEAD-2555-E0FF-FFD5-94115B755637}" dt="2022-01-06T14:41:51.058" v="40"/>
          <ac:spMkLst>
            <pc:docMk/>
            <pc:sldMk cId="3748062911" sldId="1343"/>
            <ac:spMk id="57" creationId="{4CF3C3E3-21DF-4D89-9163-C2D8815FC04D}"/>
          </ac:spMkLst>
        </pc:spChg>
        <pc:spChg chg="del">
          <ac:chgData name="Scholpp Roman" userId="S::rso@novatec-gmbh.de::11e490ca-f99b-479a-bc08-ec96e1f8988e" providerId="AD" clId="Web-{BD46EEAD-2555-E0FF-FFD5-94115B755637}" dt="2022-01-06T14:41:51.058" v="39"/>
          <ac:spMkLst>
            <pc:docMk/>
            <pc:sldMk cId="3748062911" sldId="1343"/>
            <ac:spMk id="58" creationId="{4299622C-BDA0-4444-8497-7F4931D57AC5}"/>
          </ac:spMkLst>
        </pc:spChg>
        <pc:spChg chg="del">
          <ac:chgData name="Scholpp Roman" userId="S::rso@novatec-gmbh.de::11e490ca-f99b-479a-bc08-ec96e1f8988e" providerId="AD" clId="Web-{BD46EEAD-2555-E0FF-FFD5-94115B755637}" dt="2022-01-06T14:41:51.058" v="38"/>
          <ac:spMkLst>
            <pc:docMk/>
            <pc:sldMk cId="3748062911" sldId="1343"/>
            <ac:spMk id="62" creationId="{641840A9-9694-4C83-BF53-CB8AB2C9DAF6}"/>
          </ac:spMkLst>
        </pc:spChg>
        <pc:spChg chg="del">
          <ac:chgData name="Scholpp Roman" userId="S::rso@novatec-gmbh.de::11e490ca-f99b-479a-bc08-ec96e1f8988e" providerId="AD" clId="Web-{BD46EEAD-2555-E0FF-FFD5-94115B755637}" dt="2022-01-06T15:49:04.120" v="152"/>
          <ac:spMkLst>
            <pc:docMk/>
            <pc:sldMk cId="3748062911" sldId="1343"/>
            <ac:spMk id="63" creationId="{EE99D4DF-F3B8-4639-8DD8-FB1C7B63BD78}"/>
          </ac:spMkLst>
        </pc:spChg>
        <pc:picChg chg="del">
          <ac:chgData name="Scholpp Roman" userId="S::rso@novatec-gmbh.de::11e490ca-f99b-479a-bc08-ec96e1f8988e" providerId="AD" clId="Web-{BD46EEAD-2555-E0FF-FFD5-94115B755637}" dt="2022-01-06T14:41:47.277" v="13"/>
          <ac:picMkLst>
            <pc:docMk/>
            <pc:sldMk cId="3748062911" sldId="1343"/>
            <ac:picMk id="30" creationId="{92A29125-55D7-4138-B6C8-08F098E78DC9}"/>
          </ac:picMkLst>
        </pc:picChg>
        <pc:picChg chg="del">
          <ac:chgData name="Scholpp Roman" userId="S::rso@novatec-gmbh.de::11e490ca-f99b-479a-bc08-ec96e1f8988e" providerId="AD" clId="Web-{BD46EEAD-2555-E0FF-FFD5-94115B755637}" dt="2022-01-06T14:41:47.277" v="12"/>
          <ac:picMkLst>
            <pc:docMk/>
            <pc:sldMk cId="3748062911" sldId="1343"/>
            <ac:picMk id="31" creationId="{FD8D61B8-C064-494E-B49D-C0690042ED96}"/>
          </ac:picMkLst>
        </pc:picChg>
        <pc:picChg chg="del">
          <ac:chgData name="Scholpp Roman" userId="S::rso@novatec-gmbh.de::11e490ca-f99b-479a-bc08-ec96e1f8988e" providerId="AD" clId="Web-{BD46EEAD-2555-E0FF-FFD5-94115B755637}" dt="2022-01-06T14:41:47.277" v="11"/>
          <ac:picMkLst>
            <pc:docMk/>
            <pc:sldMk cId="3748062911" sldId="1343"/>
            <ac:picMk id="32" creationId="{9100C549-7C81-45E3-B5EE-6EFF7BCD9B22}"/>
          </ac:picMkLst>
        </pc:picChg>
        <pc:picChg chg="del">
          <ac:chgData name="Scholpp Roman" userId="S::rso@novatec-gmbh.de::11e490ca-f99b-479a-bc08-ec96e1f8988e" providerId="AD" clId="Web-{BD46EEAD-2555-E0FF-FFD5-94115B755637}" dt="2022-01-06T14:41:47.277" v="10"/>
          <ac:picMkLst>
            <pc:docMk/>
            <pc:sldMk cId="3748062911" sldId="1343"/>
            <ac:picMk id="33" creationId="{4134259F-D2D1-4BEA-9C5D-52D1E0A8D774}"/>
          </ac:picMkLst>
        </pc:picChg>
        <pc:picChg chg="del">
          <ac:chgData name="Scholpp Roman" userId="S::rso@novatec-gmbh.de::11e490ca-f99b-479a-bc08-ec96e1f8988e" providerId="AD" clId="Web-{BD46EEAD-2555-E0FF-FFD5-94115B755637}" dt="2022-01-06T14:41:44.355" v="7"/>
          <ac:picMkLst>
            <pc:docMk/>
            <pc:sldMk cId="3748062911" sldId="1343"/>
            <ac:picMk id="66" creationId="{34F350B7-B6F4-47DA-AB0D-AE5D22DF9772}"/>
          </ac:picMkLst>
        </pc:picChg>
      </pc:sldChg>
      <pc:sldChg chg="add replId">
        <pc:chgData name="Scholpp Roman" userId="S::rso@novatec-gmbh.de::11e490ca-f99b-479a-bc08-ec96e1f8988e" providerId="AD" clId="Web-{BD46EEAD-2555-E0FF-FFD5-94115B755637}" dt="2022-01-06T14:33:13.994" v="0"/>
        <pc:sldMkLst>
          <pc:docMk/>
          <pc:sldMk cId="2347405353" sldId="1359"/>
        </pc:sldMkLst>
      </pc:sldChg>
    </pc:docChg>
  </pc:docChgLst>
  <pc:docChgLst>
    <pc:chgData name="Haag Marcel" userId="S::mhg@novatec-gmbh.de::ff7c8596-58a5-4c72-813b-ed9b24a82d1b" providerId="AD" clId="Web-{6641C462-7BE0-C0E8-CD51-63B7C21CBD4C}"/>
    <pc:docChg chg="modSld">
      <pc:chgData name="Haag Marcel" userId="S::mhg@novatec-gmbh.de::ff7c8596-58a5-4c72-813b-ed9b24a82d1b" providerId="AD" clId="Web-{6641C462-7BE0-C0E8-CD51-63B7C21CBD4C}" dt="2022-02-08T17:50:52.001" v="83" actId="20577"/>
      <pc:docMkLst>
        <pc:docMk/>
      </pc:docMkLst>
      <pc:sldChg chg="modSp">
        <pc:chgData name="Haag Marcel" userId="S::mhg@novatec-gmbh.de::ff7c8596-58a5-4c72-813b-ed9b24a82d1b" providerId="AD" clId="Web-{6641C462-7BE0-C0E8-CD51-63B7C21CBD4C}" dt="2022-02-08T17:45:36.077" v="18" actId="20577"/>
        <pc:sldMkLst>
          <pc:docMk/>
          <pc:sldMk cId="462667774" sldId="553"/>
        </pc:sldMkLst>
        <pc:spChg chg="mod">
          <ac:chgData name="Haag Marcel" userId="S::mhg@novatec-gmbh.de::ff7c8596-58a5-4c72-813b-ed9b24a82d1b" providerId="AD" clId="Web-{6641C462-7BE0-C0E8-CD51-63B7C21CBD4C}" dt="2022-02-08T17:45:36.077" v="18" actId="20577"/>
          <ac:spMkLst>
            <pc:docMk/>
            <pc:sldMk cId="462667774" sldId="553"/>
            <ac:spMk id="6" creationId="{D79AFBF1-9FF7-3D4C-9AAA-241BF057F199}"/>
          </ac:spMkLst>
        </pc:spChg>
      </pc:sldChg>
      <pc:sldChg chg="modSp modNotes">
        <pc:chgData name="Haag Marcel" userId="S::mhg@novatec-gmbh.de::ff7c8596-58a5-4c72-813b-ed9b24a82d1b" providerId="AD" clId="Web-{6641C462-7BE0-C0E8-CD51-63B7C21CBD4C}" dt="2022-02-08T17:47:01.144" v="29"/>
        <pc:sldMkLst>
          <pc:docMk/>
          <pc:sldMk cId="2707609083" sldId="575"/>
        </pc:sldMkLst>
        <pc:spChg chg="mod">
          <ac:chgData name="Haag Marcel" userId="S::mhg@novatec-gmbh.de::ff7c8596-58a5-4c72-813b-ed9b24a82d1b" providerId="AD" clId="Web-{6641C462-7BE0-C0E8-CD51-63B7C21CBD4C}" dt="2022-02-08T17:45:08.607" v="2" actId="20577"/>
          <ac:spMkLst>
            <pc:docMk/>
            <pc:sldMk cId="2707609083" sldId="575"/>
            <ac:spMk id="6" creationId="{16843511-2C40-044D-A84D-FE691ED30CE9}"/>
          </ac:spMkLst>
        </pc:spChg>
      </pc:sldChg>
      <pc:sldChg chg="modNotes">
        <pc:chgData name="Haag Marcel" userId="S::mhg@novatec-gmbh.de::ff7c8596-58a5-4c72-813b-ed9b24a82d1b" providerId="AD" clId="Web-{6641C462-7BE0-C0E8-CD51-63B7C21CBD4C}" dt="2022-02-08T17:46:40.784" v="23"/>
        <pc:sldMkLst>
          <pc:docMk/>
          <pc:sldMk cId="1148819524" sldId="1329"/>
        </pc:sldMkLst>
      </pc:sldChg>
      <pc:sldChg chg="modNotes">
        <pc:chgData name="Haag Marcel" userId="S::mhg@novatec-gmbh.de::ff7c8596-58a5-4c72-813b-ed9b24a82d1b" providerId="AD" clId="Web-{6641C462-7BE0-C0E8-CD51-63B7C21CBD4C}" dt="2022-02-08T17:46:24.267" v="21"/>
        <pc:sldMkLst>
          <pc:docMk/>
          <pc:sldMk cId="3460575548" sldId="1331"/>
        </pc:sldMkLst>
      </pc:sldChg>
      <pc:sldChg chg="modNotes">
        <pc:chgData name="Haag Marcel" userId="S::mhg@novatec-gmbh.de::ff7c8596-58a5-4c72-813b-ed9b24a82d1b" providerId="AD" clId="Web-{6641C462-7BE0-C0E8-CD51-63B7C21CBD4C}" dt="2022-02-08T17:46:52.816" v="27"/>
        <pc:sldMkLst>
          <pc:docMk/>
          <pc:sldMk cId="259740952" sldId="1332"/>
        </pc:sldMkLst>
      </pc:sldChg>
      <pc:sldChg chg="modNotes">
        <pc:chgData name="Haag Marcel" userId="S::mhg@novatec-gmbh.de::ff7c8596-58a5-4c72-813b-ed9b24a82d1b" providerId="AD" clId="Web-{6641C462-7BE0-C0E8-CD51-63B7C21CBD4C}" dt="2022-02-08T17:47:09.942" v="31"/>
        <pc:sldMkLst>
          <pc:docMk/>
          <pc:sldMk cId="1989806751" sldId="1335"/>
        </pc:sldMkLst>
      </pc:sldChg>
      <pc:sldChg chg="modNotes">
        <pc:chgData name="Haag Marcel" userId="S::mhg@novatec-gmbh.de::ff7c8596-58a5-4c72-813b-ed9b24a82d1b" providerId="AD" clId="Web-{6641C462-7BE0-C0E8-CD51-63B7C21CBD4C}" dt="2022-02-08T17:47:19.926" v="33"/>
        <pc:sldMkLst>
          <pc:docMk/>
          <pc:sldMk cId="3051687224" sldId="1336"/>
        </pc:sldMkLst>
      </pc:sldChg>
      <pc:sldChg chg="modNotes">
        <pc:chgData name="Haag Marcel" userId="S::mhg@novatec-gmbh.de::ff7c8596-58a5-4c72-813b-ed9b24a82d1b" providerId="AD" clId="Web-{6641C462-7BE0-C0E8-CD51-63B7C21CBD4C}" dt="2022-02-08T17:47:38.943" v="37"/>
        <pc:sldMkLst>
          <pc:docMk/>
          <pc:sldMk cId="3943673657" sldId="1337"/>
        </pc:sldMkLst>
      </pc:sldChg>
      <pc:sldChg chg="modNotes">
        <pc:chgData name="Haag Marcel" userId="S::mhg@novatec-gmbh.de::ff7c8596-58a5-4c72-813b-ed9b24a82d1b" providerId="AD" clId="Web-{6641C462-7BE0-C0E8-CD51-63B7C21CBD4C}" dt="2022-02-08T17:47:45.709" v="39"/>
        <pc:sldMkLst>
          <pc:docMk/>
          <pc:sldMk cId="1573035020" sldId="1338"/>
        </pc:sldMkLst>
      </pc:sldChg>
      <pc:sldChg chg="modNotes">
        <pc:chgData name="Haag Marcel" userId="S::mhg@novatec-gmbh.de::ff7c8596-58a5-4c72-813b-ed9b24a82d1b" providerId="AD" clId="Web-{6641C462-7BE0-C0E8-CD51-63B7C21CBD4C}" dt="2022-02-08T17:48:06.820" v="43"/>
        <pc:sldMkLst>
          <pc:docMk/>
          <pc:sldMk cId="2342794514" sldId="1344"/>
        </pc:sldMkLst>
      </pc:sldChg>
      <pc:sldChg chg="modNotes">
        <pc:chgData name="Haag Marcel" userId="S::mhg@novatec-gmbh.de::ff7c8596-58a5-4c72-813b-ed9b24a82d1b" providerId="AD" clId="Web-{6641C462-7BE0-C0E8-CD51-63B7C21CBD4C}" dt="2022-02-08T17:47:51.756" v="41"/>
        <pc:sldMkLst>
          <pc:docMk/>
          <pc:sldMk cId="4093663180" sldId="1345"/>
        </pc:sldMkLst>
      </pc:sldChg>
      <pc:sldChg chg="modNotes">
        <pc:chgData name="Haag Marcel" userId="S::mhg@novatec-gmbh.de::ff7c8596-58a5-4c72-813b-ed9b24a82d1b" providerId="AD" clId="Web-{6641C462-7BE0-C0E8-CD51-63B7C21CBD4C}" dt="2022-02-08T17:48:32.180" v="47"/>
        <pc:sldMkLst>
          <pc:docMk/>
          <pc:sldMk cId="305465506" sldId="1347"/>
        </pc:sldMkLst>
      </pc:sldChg>
      <pc:sldChg chg="modNotes">
        <pc:chgData name="Haag Marcel" userId="S::mhg@novatec-gmbh.de::ff7c8596-58a5-4c72-813b-ed9b24a82d1b" providerId="AD" clId="Web-{6641C462-7BE0-C0E8-CD51-63B7C21CBD4C}" dt="2022-02-08T17:48:15.680" v="45"/>
        <pc:sldMkLst>
          <pc:docMk/>
          <pc:sldMk cId="2737430670" sldId="1349"/>
        </pc:sldMkLst>
      </pc:sldChg>
      <pc:sldChg chg="modSp modNotes">
        <pc:chgData name="Haag Marcel" userId="S::mhg@novatec-gmbh.de::ff7c8596-58a5-4c72-813b-ed9b24a82d1b" providerId="AD" clId="Web-{6641C462-7BE0-C0E8-CD51-63B7C21CBD4C}" dt="2022-02-08T17:50:52.001" v="83" actId="20577"/>
        <pc:sldMkLst>
          <pc:docMk/>
          <pc:sldMk cId="2275743460" sldId="1350"/>
        </pc:sldMkLst>
        <pc:spChg chg="mod">
          <ac:chgData name="Haag Marcel" userId="S::mhg@novatec-gmbh.de::ff7c8596-58a5-4c72-813b-ed9b24a82d1b" providerId="AD" clId="Web-{6641C462-7BE0-C0E8-CD51-63B7C21CBD4C}" dt="2022-02-08T17:50:52.001" v="83" actId="20577"/>
          <ac:spMkLst>
            <pc:docMk/>
            <pc:sldMk cId="2275743460" sldId="1350"/>
            <ac:spMk id="6" creationId="{16843511-2C40-044D-A84D-FE691ED30CE9}"/>
          </ac:spMkLst>
        </pc:spChg>
        <pc:spChg chg="mod">
          <ac:chgData name="Haag Marcel" userId="S::mhg@novatec-gmbh.de::ff7c8596-58a5-4c72-813b-ed9b24a82d1b" providerId="AD" clId="Web-{6641C462-7BE0-C0E8-CD51-63B7C21CBD4C}" dt="2022-02-08T17:50:21.327" v="81" actId="20577"/>
          <ac:spMkLst>
            <pc:docMk/>
            <pc:sldMk cId="2275743460" sldId="1350"/>
            <ac:spMk id="7" creationId="{12B89CAB-CAE8-F344-97F4-8F9D472B5894}"/>
          </ac:spMkLst>
        </pc:spChg>
      </pc:sldChg>
      <pc:sldChg chg="modNotes">
        <pc:chgData name="Haag Marcel" userId="S::mhg@novatec-gmbh.de::ff7c8596-58a5-4c72-813b-ed9b24a82d1b" providerId="AD" clId="Web-{6641C462-7BE0-C0E8-CD51-63B7C21CBD4C}" dt="2022-02-08T17:48:38.493" v="49"/>
        <pc:sldMkLst>
          <pc:docMk/>
          <pc:sldMk cId="2771990970" sldId="1351"/>
        </pc:sldMkLst>
      </pc:sldChg>
      <pc:sldChg chg="modNotes">
        <pc:chgData name="Haag Marcel" userId="S::mhg@novatec-gmbh.de::ff7c8596-58a5-4c72-813b-ed9b24a82d1b" providerId="AD" clId="Web-{6641C462-7BE0-C0E8-CD51-63B7C21CBD4C}" dt="2022-02-08T17:48:47.759" v="52"/>
        <pc:sldMkLst>
          <pc:docMk/>
          <pc:sldMk cId="1758218462" sldId="1353"/>
        </pc:sldMkLst>
      </pc:sldChg>
      <pc:sldChg chg="modNotes">
        <pc:chgData name="Haag Marcel" userId="S::mhg@novatec-gmbh.de::ff7c8596-58a5-4c72-813b-ed9b24a82d1b" providerId="AD" clId="Web-{6641C462-7BE0-C0E8-CD51-63B7C21CBD4C}" dt="2022-02-08T17:49:02.557" v="55"/>
        <pc:sldMkLst>
          <pc:docMk/>
          <pc:sldMk cId="386973529" sldId="1354"/>
        </pc:sldMkLst>
      </pc:sldChg>
      <pc:sldChg chg="modNotes">
        <pc:chgData name="Haag Marcel" userId="S::mhg@novatec-gmbh.de::ff7c8596-58a5-4c72-813b-ed9b24a82d1b" providerId="AD" clId="Web-{6641C462-7BE0-C0E8-CD51-63B7C21CBD4C}" dt="2022-02-08T17:49:13.355" v="58"/>
        <pc:sldMkLst>
          <pc:docMk/>
          <pc:sldMk cId="2757281570" sldId="1355"/>
        </pc:sldMkLst>
      </pc:sldChg>
      <pc:sldChg chg="modNotes">
        <pc:chgData name="Haag Marcel" userId="S::mhg@novatec-gmbh.de::ff7c8596-58a5-4c72-813b-ed9b24a82d1b" providerId="AD" clId="Web-{6641C462-7BE0-C0E8-CD51-63B7C21CBD4C}" dt="2022-02-08T17:49:31.809" v="62"/>
        <pc:sldMkLst>
          <pc:docMk/>
          <pc:sldMk cId="4063118326" sldId="1356"/>
        </pc:sldMkLst>
      </pc:sldChg>
      <pc:sldChg chg="modNotes">
        <pc:chgData name="Haag Marcel" userId="S::mhg@novatec-gmbh.de::ff7c8596-58a5-4c72-813b-ed9b24a82d1b" providerId="AD" clId="Web-{6641C462-7BE0-C0E8-CD51-63B7C21CBD4C}" dt="2022-02-08T17:49:43.747" v="66"/>
        <pc:sldMkLst>
          <pc:docMk/>
          <pc:sldMk cId="1200219131" sldId="1357"/>
        </pc:sldMkLst>
      </pc:sldChg>
      <pc:sldChg chg="modNotes">
        <pc:chgData name="Haag Marcel" userId="S::mhg@novatec-gmbh.de::ff7c8596-58a5-4c72-813b-ed9b24a82d1b" providerId="AD" clId="Web-{6641C462-7BE0-C0E8-CD51-63B7C21CBD4C}" dt="2022-02-08T17:49:56.435" v="70"/>
        <pc:sldMkLst>
          <pc:docMk/>
          <pc:sldMk cId="2368607534" sldId="1358"/>
        </pc:sldMkLst>
      </pc:sldChg>
      <pc:sldChg chg="modNotes">
        <pc:chgData name="Haag Marcel" userId="S::mhg@novatec-gmbh.de::ff7c8596-58a5-4c72-813b-ed9b24a82d1b" providerId="AD" clId="Web-{6641C462-7BE0-C0E8-CD51-63B7C21CBD4C}" dt="2022-02-08T17:49:20.308" v="60"/>
        <pc:sldMkLst>
          <pc:docMk/>
          <pc:sldMk cId="1318005035" sldId="1371"/>
        </pc:sldMkLst>
      </pc:sldChg>
      <pc:sldChg chg="modNotes">
        <pc:chgData name="Haag Marcel" userId="S::mhg@novatec-gmbh.de::ff7c8596-58a5-4c72-813b-ed9b24a82d1b" providerId="AD" clId="Web-{6641C462-7BE0-C0E8-CD51-63B7C21CBD4C}" dt="2022-02-08T17:50:03.154" v="72"/>
        <pc:sldMkLst>
          <pc:docMk/>
          <pc:sldMk cId="3614474745" sldId="1372"/>
        </pc:sldMkLst>
      </pc:sldChg>
      <pc:sldChg chg="modNotes">
        <pc:chgData name="Haag Marcel" userId="S::mhg@novatec-gmbh.de::ff7c8596-58a5-4c72-813b-ed9b24a82d1b" providerId="AD" clId="Web-{6641C462-7BE0-C0E8-CD51-63B7C21CBD4C}" dt="2022-02-08T17:49:50.466" v="68"/>
        <pc:sldMkLst>
          <pc:docMk/>
          <pc:sldMk cId="1787745984" sldId="1373"/>
        </pc:sldMkLst>
      </pc:sldChg>
    </pc:docChg>
  </pc:docChgLst>
  <pc:docChgLst>
    <pc:chgData name="Haag Marcel" userId="S::mhg@novatec-gmbh.de::ff7c8596-58a5-4c72-813b-ed9b24a82d1b" providerId="AD" clId="Web-{36B918FF-FE4B-DC25-03DB-40BDFA5CF3A9}"/>
    <pc:docChg chg="addSld delSld modSection">
      <pc:chgData name="Haag Marcel" userId="S::mhg@novatec-gmbh.de::ff7c8596-58a5-4c72-813b-ed9b24a82d1b" providerId="AD" clId="Web-{36B918FF-FE4B-DC25-03DB-40BDFA5CF3A9}" dt="2022-04-22T12:29:53.498" v="1"/>
      <pc:docMkLst>
        <pc:docMk/>
      </pc:docMkLst>
      <pc:sldChg chg="add del replId">
        <pc:chgData name="Haag Marcel" userId="S::mhg@novatec-gmbh.de::ff7c8596-58a5-4c72-813b-ed9b24a82d1b" providerId="AD" clId="Web-{36B918FF-FE4B-DC25-03DB-40BDFA5CF3A9}" dt="2022-04-22T12:29:53.498" v="1"/>
        <pc:sldMkLst>
          <pc:docMk/>
          <pc:sldMk cId="127480466" sldId="1375"/>
        </pc:sldMkLst>
      </pc:sldChg>
    </pc:docChg>
  </pc:docChgLst>
  <pc:docChgLst>
    <pc:chgData name="Paule Christina" userId="S::cp@novatec-gmbh.de::299f73c3-74b4-4d7a-a790-a82dd5cce620" providerId="AD" clId="Web-{E0B346B3-350A-D72E-39C1-68E10970B116}"/>
    <pc:docChg chg="mod">
      <pc:chgData name="Paule Christina" userId="S::cp@novatec-gmbh.de::299f73c3-74b4-4d7a-a790-a82dd5cce620" providerId="AD" clId="Web-{E0B346B3-350A-D72E-39C1-68E10970B116}" dt="2022-02-01T15:29:25.063" v="9"/>
      <pc:docMkLst>
        <pc:docMk/>
      </pc:docMkLst>
      <pc:sldChg chg="addCm modCm">
        <pc:chgData name="Paule Christina" userId="S::cp@novatec-gmbh.de::299f73c3-74b4-4d7a-a790-a82dd5cce620" providerId="AD" clId="Web-{E0B346B3-350A-D72E-39C1-68E10970B116}" dt="2022-02-01T15:23:23.147" v="2"/>
        <pc:sldMkLst>
          <pc:docMk/>
          <pc:sldMk cId="1274771616" sldId="1328"/>
        </pc:sldMkLst>
      </pc:sldChg>
      <pc:sldChg chg="addCm">
        <pc:chgData name="Paule Christina" userId="S::cp@novatec-gmbh.de::299f73c3-74b4-4d7a-a790-a82dd5cce620" providerId="AD" clId="Web-{E0B346B3-350A-D72E-39C1-68E10970B116}" dt="2022-02-01T15:24:34.665" v="3"/>
        <pc:sldMkLst>
          <pc:docMk/>
          <pc:sldMk cId="3051687224" sldId="1336"/>
        </pc:sldMkLst>
      </pc:sldChg>
      <pc:sldChg chg="addCm">
        <pc:chgData name="Paule Christina" userId="S::cp@novatec-gmbh.de::299f73c3-74b4-4d7a-a790-a82dd5cce620" providerId="AD" clId="Web-{E0B346B3-350A-D72E-39C1-68E10970B116}" dt="2022-02-01T15:25:46.151" v="4"/>
        <pc:sldMkLst>
          <pc:docMk/>
          <pc:sldMk cId="3943673657" sldId="1337"/>
        </pc:sldMkLst>
      </pc:sldChg>
      <pc:sldChg chg="addCm">
        <pc:chgData name="Paule Christina" userId="S::cp@novatec-gmbh.de::299f73c3-74b4-4d7a-a790-a82dd5cce620" providerId="AD" clId="Web-{E0B346B3-350A-D72E-39C1-68E10970B116}" dt="2022-02-01T15:26:03.495" v="5"/>
        <pc:sldMkLst>
          <pc:docMk/>
          <pc:sldMk cId="1573035020" sldId="1338"/>
        </pc:sldMkLst>
      </pc:sldChg>
      <pc:sldChg chg="addCm">
        <pc:chgData name="Paule Christina" userId="S::cp@novatec-gmbh.de::299f73c3-74b4-4d7a-a790-a82dd5cce620" providerId="AD" clId="Web-{E0B346B3-350A-D72E-39C1-68E10970B116}" dt="2022-02-01T15:29:25.063" v="9"/>
        <pc:sldMkLst>
          <pc:docMk/>
          <pc:sldMk cId="2342794514" sldId="1344"/>
        </pc:sldMkLst>
      </pc:sldChg>
      <pc:sldChg chg="addCm">
        <pc:chgData name="Paule Christina" userId="S::cp@novatec-gmbh.de::299f73c3-74b4-4d7a-a790-a82dd5cce620" providerId="AD" clId="Web-{E0B346B3-350A-D72E-39C1-68E10970B116}" dt="2022-02-01T15:27:17.247" v="7"/>
        <pc:sldMkLst>
          <pc:docMk/>
          <pc:sldMk cId="2737430670" sldId="1349"/>
        </pc:sldMkLst>
      </pc:sldChg>
      <pc:sldChg chg="addCm">
        <pc:chgData name="Paule Christina" userId="S::cp@novatec-gmbh.de::299f73c3-74b4-4d7a-a790-a82dd5cce620" providerId="AD" clId="Web-{E0B346B3-350A-D72E-39C1-68E10970B116}" dt="2022-02-01T15:27:46.248" v="8"/>
        <pc:sldMkLst>
          <pc:docMk/>
          <pc:sldMk cId="2771990970" sldId="1351"/>
        </pc:sldMkLst>
      </pc:sldChg>
    </pc:docChg>
  </pc:docChgLst>
  <pc:docChgLst>
    <pc:chgData name="Haag Marcel" userId="S::mhg@novatec-gmbh.de::ff7c8596-58a5-4c72-813b-ed9b24a82d1b" providerId="AD" clId="Web-{C0E771F9-2679-4A18-1878-B43C829AD4D0}"/>
    <pc:docChg chg="addSld delSld modSld sldOrd modSection">
      <pc:chgData name="Haag Marcel" userId="S::mhg@novatec-gmbh.de::ff7c8596-58a5-4c72-813b-ed9b24a82d1b" providerId="AD" clId="Web-{C0E771F9-2679-4A18-1878-B43C829AD4D0}" dt="2022-02-01T21:40:28.976" v="745" actId="20577"/>
      <pc:docMkLst>
        <pc:docMk/>
      </pc:docMkLst>
      <pc:sldChg chg="modSp">
        <pc:chgData name="Haag Marcel" userId="S::mhg@novatec-gmbh.de::ff7c8596-58a5-4c72-813b-ed9b24a82d1b" providerId="AD" clId="Web-{C0E771F9-2679-4A18-1878-B43C829AD4D0}" dt="2022-02-01T21:05:48.194" v="95" actId="1076"/>
        <pc:sldMkLst>
          <pc:docMk/>
          <pc:sldMk cId="4212123616" sldId="304"/>
        </pc:sldMkLst>
        <pc:spChg chg="mod">
          <ac:chgData name="Haag Marcel" userId="S::mhg@novatec-gmbh.de::ff7c8596-58a5-4c72-813b-ed9b24a82d1b" providerId="AD" clId="Web-{C0E771F9-2679-4A18-1878-B43C829AD4D0}" dt="2022-02-01T21:05:45.147" v="94" actId="1076"/>
          <ac:spMkLst>
            <pc:docMk/>
            <pc:sldMk cId="4212123616" sldId="304"/>
            <ac:spMk id="2" creationId="{C513DB7A-1818-F142-85A8-007EDFBC8C40}"/>
          </ac:spMkLst>
        </pc:spChg>
        <pc:spChg chg="mod">
          <ac:chgData name="Haag Marcel" userId="S::mhg@novatec-gmbh.de::ff7c8596-58a5-4c72-813b-ed9b24a82d1b" providerId="AD" clId="Web-{C0E771F9-2679-4A18-1878-B43C829AD4D0}" dt="2022-02-01T21:05:48.194" v="95" actId="1076"/>
          <ac:spMkLst>
            <pc:docMk/>
            <pc:sldMk cId="4212123616" sldId="304"/>
            <ac:spMk id="3" creationId="{5456FCB2-7B3F-864D-8326-F72B41E6F2B8}"/>
          </ac:spMkLst>
        </pc:spChg>
      </pc:sldChg>
      <pc:sldChg chg="del">
        <pc:chgData name="Haag Marcel" userId="S::mhg@novatec-gmbh.de::ff7c8596-58a5-4c72-813b-ed9b24a82d1b" providerId="AD" clId="Web-{C0E771F9-2679-4A18-1878-B43C829AD4D0}" dt="2022-02-01T21:00:36.843" v="16"/>
        <pc:sldMkLst>
          <pc:docMk/>
          <pc:sldMk cId="3190384645" sldId="542"/>
        </pc:sldMkLst>
      </pc:sldChg>
      <pc:sldChg chg="add del ord">
        <pc:chgData name="Haag Marcel" userId="S::mhg@novatec-gmbh.de::ff7c8596-58a5-4c72-813b-ed9b24a82d1b" providerId="AD" clId="Web-{C0E771F9-2679-4A18-1878-B43C829AD4D0}" dt="2022-02-01T21:15:50.192" v="284"/>
        <pc:sldMkLst>
          <pc:docMk/>
          <pc:sldMk cId="1976311234" sldId="551"/>
        </pc:sldMkLst>
      </pc:sldChg>
      <pc:sldChg chg="modSp">
        <pc:chgData name="Haag Marcel" userId="S::mhg@novatec-gmbh.de::ff7c8596-58a5-4c72-813b-ed9b24a82d1b" providerId="AD" clId="Web-{C0E771F9-2679-4A18-1878-B43C829AD4D0}" dt="2022-02-01T21:40:28.976" v="745" actId="20577"/>
        <pc:sldMkLst>
          <pc:docMk/>
          <pc:sldMk cId="462667774" sldId="553"/>
        </pc:sldMkLst>
        <pc:spChg chg="mod">
          <ac:chgData name="Haag Marcel" userId="S::mhg@novatec-gmbh.de::ff7c8596-58a5-4c72-813b-ed9b24a82d1b" providerId="AD" clId="Web-{C0E771F9-2679-4A18-1878-B43C829AD4D0}" dt="2022-02-01T21:40:28.976" v="745" actId="20577"/>
          <ac:spMkLst>
            <pc:docMk/>
            <pc:sldMk cId="462667774" sldId="553"/>
            <ac:spMk id="6" creationId="{D79AFBF1-9FF7-3D4C-9AAA-241BF057F199}"/>
          </ac:spMkLst>
        </pc:spChg>
      </pc:sldChg>
      <pc:sldChg chg="del">
        <pc:chgData name="Haag Marcel" userId="S::mhg@novatec-gmbh.de::ff7c8596-58a5-4c72-813b-ed9b24a82d1b" providerId="AD" clId="Web-{C0E771F9-2679-4A18-1878-B43C829AD4D0}" dt="2022-02-01T21:01:42.579" v="50"/>
        <pc:sldMkLst>
          <pc:docMk/>
          <pc:sldMk cId="1176424792" sldId="561"/>
        </pc:sldMkLst>
      </pc:sldChg>
      <pc:sldChg chg="del">
        <pc:chgData name="Haag Marcel" userId="S::mhg@novatec-gmbh.de::ff7c8596-58a5-4c72-813b-ed9b24a82d1b" providerId="AD" clId="Web-{C0E771F9-2679-4A18-1878-B43C829AD4D0}" dt="2022-02-01T21:01:42.579" v="52"/>
        <pc:sldMkLst>
          <pc:docMk/>
          <pc:sldMk cId="418380324" sldId="562"/>
        </pc:sldMkLst>
      </pc:sldChg>
      <pc:sldChg chg="del">
        <pc:chgData name="Haag Marcel" userId="S::mhg@novatec-gmbh.de::ff7c8596-58a5-4c72-813b-ed9b24a82d1b" providerId="AD" clId="Web-{C0E771F9-2679-4A18-1878-B43C829AD4D0}" dt="2022-02-01T21:00:39.218" v="17"/>
        <pc:sldMkLst>
          <pc:docMk/>
          <pc:sldMk cId="2766592104" sldId="563"/>
        </pc:sldMkLst>
      </pc:sldChg>
      <pc:sldChg chg="del">
        <pc:chgData name="Haag Marcel" userId="S::mhg@novatec-gmbh.de::ff7c8596-58a5-4c72-813b-ed9b24a82d1b" providerId="AD" clId="Web-{C0E771F9-2679-4A18-1878-B43C829AD4D0}" dt="2022-02-01T21:00:30.343" v="13"/>
        <pc:sldMkLst>
          <pc:docMk/>
          <pc:sldMk cId="953690662" sldId="564"/>
        </pc:sldMkLst>
      </pc:sldChg>
      <pc:sldChg chg="del">
        <pc:chgData name="Haag Marcel" userId="S::mhg@novatec-gmbh.de::ff7c8596-58a5-4c72-813b-ed9b24a82d1b" providerId="AD" clId="Web-{C0E771F9-2679-4A18-1878-B43C829AD4D0}" dt="2022-02-01T21:00:32.827" v="14"/>
        <pc:sldMkLst>
          <pc:docMk/>
          <pc:sldMk cId="3226811156" sldId="565"/>
        </pc:sldMkLst>
      </pc:sldChg>
      <pc:sldChg chg="del">
        <pc:chgData name="Haag Marcel" userId="S::mhg@novatec-gmbh.de::ff7c8596-58a5-4c72-813b-ed9b24a82d1b" providerId="AD" clId="Web-{C0E771F9-2679-4A18-1878-B43C829AD4D0}" dt="2022-02-01T21:00:34.562" v="15"/>
        <pc:sldMkLst>
          <pc:docMk/>
          <pc:sldMk cId="1553803068" sldId="566"/>
        </pc:sldMkLst>
      </pc:sldChg>
      <pc:sldChg chg="del">
        <pc:chgData name="Haag Marcel" userId="S::mhg@novatec-gmbh.de::ff7c8596-58a5-4c72-813b-ed9b24a82d1b" providerId="AD" clId="Web-{C0E771F9-2679-4A18-1878-B43C829AD4D0}" dt="2022-02-01T21:01:42.579" v="51"/>
        <pc:sldMkLst>
          <pc:docMk/>
          <pc:sldMk cId="3350196759" sldId="567"/>
        </pc:sldMkLst>
      </pc:sldChg>
      <pc:sldChg chg="del">
        <pc:chgData name="Haag Marcel" userId="S::mhg@novatec-gmbh.de::ff7c8596-58a5-4c72-813b-ed9b24a82d1b" providerId="AD" clId="Web-{C0E771F9-2679-4A18-1878-B43C829AD4D0}" dt="2022-02-01T21:01:42.579" v="48"/>
        <pc:sldMkLst>
          <pc:docMk/>
          <pc:sldMk cId="3628765083" sldId="569"/>
        </pc:sldMkLst>
      </pc:sldChg>
      <pc:sldChg chg="del">
        <pc:chgData name="Haag Marcel" userId="S::mhg@novatec-gmbh.de::ff7c8596-58a5-4c72-813b-ed9b24a82d1b" providerId="AD" clId="Web-{C0E771F9-2679-4A18-1878-B43C829AD4D0}" dt="2022-02-01T21:01:42.579" v="46"/>
        <pc:sldMkLst>
          <pc:docMk/>
          <pc:sldMk cId="1090480416" sldId="573"/>
        </pc:sldMkLst>
      </pc:sldChg>
      <pc:sldChg chg="modNotes">
        <pc:chgData name="Haag Marcel" userId="S::mhg@novatec-gmbh.de::ff7c8596-58a5-4c72-813b-ed9b24a82d1b" providerId="AD" clId="Web-{C0E771F9-2679-4A18-1878-B43C829AD4D0}" dt="2022-02-01T21:29:04.039" v="529"/>
        <pc:sldMkLst>
          <pc:docMk/>
          <pc:sldMk cId="2707609083" sldId="575"/>
        </pc:sldMkLst>
      </pc:sldChg>
      <pc:sldChg chg="del">
        <pc:chgData name="Haag Marcel" userId="S::mhg@novatec-gmbh.de::ff7c8596-58a5-4c72-813b-ed9b24a82d1b" providerId="AD" clId="Web-{C0E771F9-2679-4A18-1878-B43C829AD4D0}" dt="2022-02-01T21:00:46.703" v="20"/>
        <pc:sldMkLst>
          <pc:docMk/>
          <pc:sldMk cId="390822232" sldId="576"/>
        </pc:sldMkLst>
      </pc:sldChg>
      <pc:sldChg chg="del">
        <pc:chgData name="Haag Marcel" userId="S::mhg@novatec-gmbh.de::ff7c8596-58a5-4c72-813b-ed9b24a82d1b" providerId="AD" clId="Web-{C0E771F9-2679-4A18-1878-B43C829AD4D0}" dt="2022-02-01T21:00:43.062" v="18"/>
        <pc:sldMkLst>
          <pc:docMk/>
          <pc:sldMk cId="2290811455" sldId="581"/>
        </pc:sldMkLst>
      </pc:sldChg>
      <pc:sldChg chg="add del">
        <pc:chgData name="Haag Marcel" userId="S::mhg@novatec-gmbh.de::ff7c8596-58a5-4c72-813b-ed9b24a82d1b" providerId="AD" clId="Web-{C0E771F9-2679-4A18-1878-B43C829AD4D0}" dt="2022-02-01T21:01:27.344" v="45"/>
        <pc:sldMkLst>
          <pc:docMk/>
          <pc:sldMk cId="996741641" sldId="583"/>
        </pc:sldMkLst>
      </pc:sldChg>
      <pc:sldChg chg="del">
        <pc:chgData name="Haag Marcel" userId="S::mhg@novatec-gmbh.de::ff7c8596-58a5-4c72-813b-ed9b24a82d1b" providerId="AD" clId="Web-{C0E771F9-2679-4A18-1878-B43C829AD4D0}" dt="2022-02-01T21:01:42.579" v="47"/>
        <pc:sldMkLst>
          <pc:docMk/>
          <pc:sldMk cId="1204721273" sldId="584"/>
        </pc:sldMkLst>
      </pc:sldChg>
      <pc:sldChg chg="del">
        <pc:chgData name="Haag Marcel" userId="S::mhg@novatec-gmbh.de::ff7c8596-58a5-4c72-813b-ed9b24a82d1b" providerId="AD" clId="Web-{C0E771F9-2679-4A18-1878-B43C829AD4D0}" dt="2022-02-01T21:00:44.593" v="19"/>
        <pc:sldMkLst>
          <pc:docMk/>
          <pc:sldMk cId="30496769" sldId="590"/>
        </pc:sldMkLst>
      </pc:sldChg>
      <pc:sldChg chg="add del">
        <pc:chgData name="Haag Marcel" userId="S::mhg@novatec-gmbh.de::ff7c8596-58a5-4c72-813b-ed9b24a82d1b" providerId="AD" clId="Web-{C0E771F9-2679-4A18-1878-B43C829AD4D0}" dt="2022-02-01T21:01:27.344" v="43"/>
        <pc:sldMkLst>
          <pc:docMk/>
          <pc:sldMk cId="3326904670" sldId="605"/>
        </pc:sldMkLst>
      </pc:sldChg>
      <pc:sldChg chg="del">
        <pc:chgData name="Haag Marcel" userId="S::mhg@novatec-gmbh.de::ff7c8596-58a5-4c72-813b-ed9b24a82d1b" providerId="AD" clId="Web-{C0E771F9-2679-4A18-1878-B43C829AD4D0}" dt="2022-02-01T21:01:42.579" v="49"/>
        <pc:sldMkLst>
          <pc:docMk/>
          <pc:sldMk cId="480989181" sldId="639"/>
        </pc:sldMkLst>
      </pc:sldChg>
      <pc:sldChg chg="add del">
        <pc:chgData name="Haag Marcel" userId="S::mhg@novatec-gmbh.de::ff7c8596-58a5-4c72-813b-ed9b24a82d1b" providerId="AD" clId="Web-{C0E771F9-2679-4A18-1878-B43C829AD4D0}" dt="2022-02-01T21:01:27.344" v="44"/>
        <pc:sldMkLst>
          <pc:docMk/>
          <pc:sldMk cId="1137803103" sldId="1303"/>
        </pc:sldMkLst>
      </pc:sldChg>
      <pc:sldChg chg="del">
        <pc:chgData name="Haag Marcel" userId="S::mhg@novatec-gmbh.de::ff7c8596-58a5-4c72-813b-ed9b24a82d1b" providerId="AD" clId="Web-{C0E771F9-2679-4A18-1878-B43C829AD4D0}" dt="2022-02-01T21:00:52.672" v="22"/>
        <pc:sldMkLst>
          <pc:docMk/>
          <pc:sldMk cId="3463011582" sldId="1304"/>
        </pc:sldMkLst>
      </pc:sldChg>
      <pc:sldChg chg="del">
        <pc:chgData name="Haag Marcel" userId="S::mhg@novatec-gmbh.de::ff7c8596-58a5-4c72-813b-ed9b24a82d1b" providerId="AD" clId="Web-{C0E771F9-2679-4A18-1878-B43C829AD4D0}" dt="2022-02-01T21:01:03.578" v="34"/>
        <pc:sldMkLst>
          <pc:docMk/>
          <pc:sldMk cId="2552471603" sldId="1305"/>
        </pc:sldMkLst>
      </pc:sldChg>
      <pc:sldChg chg="del">
        <pc:chgData name="Haag Marcel" userId="S::mhg@novatec-gmbh.de::ff7c8596-58a5-4c72-813b-ed9b24a82d1b" providerId="AD" clId="Web-{C0E771F9-2679-4A18-1878-B43C829AD4D0}" dt="2022-02-01T21:01:03.578" v="33"/>
        <pc:sldMkLst>
          <pc:docMk/>
          <pc:sldMk cId="633309516" sldId="1306"/>
        </pc:sldMkLst>
      </pc:sldChg>
      <pc:sldChg chg="del">
        <pc:chgData name="Haag Marcel" userId="S::mhg@novatec-gmbh.de::ff7c8596-58a5-4c72-813b-ed9b24a82d1b" providerId="AD" clId="Web-{C0E771F9-2679-4A18-1878-B43C829AD4D0}" dt="2022-02-01T21:01:03.562" v="32"/>
        <pc:sldMkLst>
          <pc:docMk/>
          <pc:sldMk cId="261323791" sldId="1307"/>
        </pc:sldMkLst>
      </pc:sldChg>
      <pc:sldChg chg="del">
        <pc:chgData name="Haag Marcel" userId="S::mhg@novatec-gmbh.de::ff7c8596-58a5-4c72-813b-ed9b24a82d1b" providerId="AD" clId="Web-{C0E771F9-2679-4A18-1878-B43C829AD4D0}" dt="2022-02-01T21:01:03.562" v="30"/>
        <pc:sldMkLst>
          <pc:docMk/>
          <pc:sldMk cId="1134560332" sldId="1309"/>
        </pc:sldMkLst>
      </pc:sldChg>
      <pc:sldChg chg="del">
        <pc:chgData name="Haag Marcel" userId="S::mhg@novatec-gmbh.de::ff7c8596-58a5-4c72-813b-ed9b24a82d1b" providerId="AD" clId="Web-{C0E771F9-2679-4A18-1878-B43C829AD4D0}" dt="2022-02-01T21:01:03.562" v="29"/>
        <pc:sldMkLst>
          <pc:docMk/>
          <pc:sldMk cId="1438207384" sldId="1310"/>
        </pc:sldMkLst>
      </pc:sldChg>
      <pc:sldChg chg="del">
        <pc:chgData name="Haag Marcel" userId="S::mhg@novatec-gmbh.de::ff7c8596-58a5-4c72-813b-ed9b24a82d1b" providerId="AD" clId="Web-{C0E771F9-2679-4A18-1878-B43C829AD4D0}" dt="2022-02-01T21:01:03.562" v="28"/>
        <pc:sldMkLst>
          <pc:docMk/>
          <pc:sldMk cId="1914040139" sldId="1311"/>
        </pc:sldMkLst>
      </pc:sldChg>
      <pc:sldChg chg="del">
        <pc:chgData name="Haag Marcel" userId="S::mhg@novatec-gmbh.de::ff7c8596-58a5-4c72-813b-ed9b24a82d1b" providerId="AD" clId="Web-{C0E771F9-2679-4A18-1878-B43C829AD4D0}" dt="2022-02-01T21:01:03.562" v="27"/>
        <pc:sldMkLst>
          <pc:docMk/>
          <pc:sldMk cId="3238263693" sldId="1312"/>
        </pc:sldMkLst>
      </pc:sldChg>
      <pc:sldChg chg="del">
        <pc:chgData name="Haag Marcel" userId="S::mhg@novatec-gmbh.de::ff7c8596-58a5-4c72-813b-ed9b24a82d1b" providerId="AD" clId="Web-{C0E771F9-2679-4A18-1878-B43C829AD4D0}" dt="2022-02-01T21:01:03.562" v="26"/>
        <pc:sldMkLst>
          <pc:docMk/>
          <pc:sldMk cId="1566660972" sldId="1313"/>
        </pc:sldMkLst>
      </pc:sldChg>
      <pc:sldChg chg="del">
        <pc:chgData name="Haag Marcel" userId="S::mhg@novatec-gmbh.de::ff7c8596-58a5-4c72-813b-ed9b24a82d1b" providerId="AD" clId="Web-{C0E771F9-2679-4A18-1878-B43C829AD4D0}" dt="2022-02-01T21:01:03.562" v="25"/>
        <pc:sldMkLst>
          <pc:docMk/>
          <pc:sldMk cId="752065959" sldId="1314"/>
        </pc:sldMkLst>
      </pc:sldChg>
      <pc:sldChg chg="del">
        <pc:chgData name="Haag Marcel" userId="S::mhg@novatec-gmbh.de::ff7c8596-58a5-4c72-813b-ed9b24a82d1b" providerId="AD" clId="Web-{C0E771F9-2679-4A18-1878-B43C829AD4D0}" dt="2022-02-01T21:01:03.562" v="24"/>
        <pc:sldMkLst>
          <pc:docMk/>
          <pc:sldMk cId="2294960189" sldId="1315"/>
        </pc:sldMkLst>
      </pc:sldChg>
      <pc:sldChg chg="del">
        <pc:chgData name="Haag Marcel" userId="S::mhg@novatec-gmbh.de::ff7c8596-58a5-4c72-813b-ed9b24a82d1b" providerId="AD" clId="Web-{C0E771F9-2679-4A18-1878-B43C829AD4D0}" dt="2022-02-01T21:01:03.562" v="23"/>
        <pc:sldMkLst>
          <pc:docMk/>
          <pc:sldMk cId="1099356696" sldId="1316"/>
        </pc:sldMkLst>
      </pc:sldChg>
      <pc:sldChg chg="del">
        <pc:chgData name="Haag Marcel" userId="S::mhg@novatec-gmbh.de::ff7c8596-58a5-4c72-813b-ed9b24a82d1b" providerId="AD" clId="Web-{C0E771F9-2679-4A18-1878-B43C829AD4D0}" dt="2022-02-01T21:01:03.562" v="31"/>
        <pc:sldMkLst>
          <pc:docMk/>
          <pc:sldMk cId="664637614" sldId="1325"/>
        </pc:sldMkLst>
      </pc:sldChg>
      <pc:sldChg chg="addSp modSp modNotes">
        <pc:chgData name="Haag Marcel" userId="S::mhg@novatec-gmbh.de::ff7c8596-58a5-4c72-813b-ed9b24a82d1b" providerId="AD" clId="Web-{C0E771F9-2679-4A18-1878-B43C829AD4D0}" dt="2022-02-01T21:34:08.702" v="650" actId="1076"/>
        <pc:sldMkLst>
          <pc:docMk/>
          <pc:sldMk cId="1274771616" sldId="1328"/>
        </pc:sldMkLst>
        <pc:spChg chg="add mod">
          <ac:chgData name="Haag Marcel" userId="S::mhg@novatec-gmbh.de::ff7c8596-58a5-4c72-813b-ed9b24a82d1b" providerId="AD" clId="Web-{C0E771F9-2679-4A18-1878-B43C829AD4D0}" dt="2022-02-01T21:34:08.702" v="650" actId="1076"/>
          <ac:spMkLst>
            <pc:docMk/>
            <pc:sldMk cId="1274771616" sldId="1328"/>
            <ac:spMk id="2" creationId="{72AD9235-B9F4-42D7-B008-D54834F4867C}"/>
          </ac:spMkLst>
        </pc:spChg>
      </pc:sldChg>
      <pc:sldChg chg="modNotes">
        <pc:chgData name="Haag Marcel" userId="S::mhg@novatec-gmbh.de::ff7c8596-58a5-4c72-813b-ed9b24a82d1b" providerId="AD" clId="Web-{C0E771F9-2679-4A18-1878-B43C829AD4D0}" dt="2022-02-01T21:25:18.190" v="432"/>
        <pc:sldMkLst>
          <pc:docMk/>
          <pc:sldMk cId="1148819524" sldId="1329"/>
        </pc:sldMkLst>
      </pc:sldChg>
      <pc:sldChg chg="modNotes">
        <pc:chgData name="Haag Marcel" userId="S::mhg@novatec-gmbh.de::ff7c8596-58a5-4c72-813b-ed9b24a82d1b" providerId="AD" clId="Web-{C0E771F9-2679-4A18-1878-B43C829AD4D0}" dt="2022-02-01T21:31:17.558" v="574"/>
        <pc:sldMkLst>
          <pc:docMk/>
          <pc:sldMk cId="2858749682" sldId="1330"/>
        </pc:sldMkLst>
      </pc:sldChg>
      <pc:sldChg chg="del">
        <pc:chgData name="Haag Marcel" userId="S::mhg@novatec-gmbh.de::ff7c8596-58a5-4c72-813b-ed9b24a82d1b" providerId="AD" clId="Web-{C0E771F9-2679-4A18-1878-B43C829AD4D0}" dt="2022-02-01T21:00:49.046" v="21"/>
        <pc:sldMkLst>
          <pc:docMk/>
          <pc:sldMk cId="2184342836" sldId="1333"/>
        </pc:sldMkLst>
      </pc:sldChg>
      <pc:sldChg chg="modNotes">
        <pc:chgData name="Haag Marcel" userId="S::mhg@novatec-gmbh.de::ff7c8596-58a5-4c72-813b-ed9b24a82d1b" providerId="AD" clId="Web-{C0E771F9-2679-4A18-1878-B43C829AD4D0}" dt="2022-02-01T21:27:07.286" v="506"/>
        <pc:sldMkLst>
          <pc:docMk/>
          <pc:sldMk cId="1989806751" sldId="1335"/>
        </pc:sldMkLst>
      </pc:sldChg>
      <pc:sldChg chg="modSp modNotes">
        <pc:chgData name="Haag Marcel" userId="S::mhg@novatec-gmbh.de::ff7c8596-58a5-4c72-813b-ed9b24a82d1b" providerId="AD" clId="Web-{C0E771F9-2679-4A18-1878-B43C829AD4D0}" dt="2022-02-01T21:27:44.631" v="511"/>
        <pc:sldMkLst>
          <pc:docMk/>
          <pc:sldMk cId="3051687224" sldId="1336"/>
        </pc:sldMkLst>
        <pc:spChg chg="mod">
          <ac:chgData name="Haag Marcel" userId="S::mhg@novatec-gmbh.de::ff7c8596-58a5-4c72-813b-ed9b24a82d1b" providerId="AD" clId="Web-{C0E771F9-2679-4A18-1878-B43C829AD4D0}" dt="2022-02-01T20:57:56.433" v="3" actId="20577"/>
          <ac:spMkLst>
            <pc:docMk/>
            <pc:sldMk cId="3051687224" sldId="1336"/>
            <ac:spMk id="6" creationId="{16843511-2C40-044D-A84D-FE691ED30CE9}"/>
          </ac:spMkLst>
        </pc:spChg>
      </pc:sldChg>
      <pc:sldChg chg="modSp">
        <pc:chgData name="Haag Marcel" userId="S::mhg@novatec-gmbh.de::ff7c8596-58a5-4c72-813b-ed9b24a82d1b" providerId="AD" clId="Web-{C0E771F9-2679-4A18-1878-B43C829AD4D0}" dt="2022-02-01T21:27:57.428" v="514" actId="20577"/>
        <pc:sldMkLst>
          <pc:docMk/>
          <pc:sldMk cId="3943673657" sldId="1337"/>
        </pc:sldMkLst>
        <pc:spChg chg="mod">
          <ac:chgData name="Haag Marcel" userId="S::mhg@novatec-gmbh.de::ff7c8596-58a5-4c72-813b-ed9b24a82d1b" providerId="AD" clId="Web-{C0E771F9-2679-4A18-1878-B43C829AD4D0}" dt="2022-02-01T21:27:57.428" v="514" actId="20577"/>
          <ac:spMkLst>
            <pc:docMk/>
            <pc:sldMk cId="3943673657" sldId="1337"/>
            <ac:spMk id="7" creationId="{12B89CAB-CAE8-F344-97F4-8F9D472B5894}"/>
          </ac:spMkLst>
        </pc:spChg>
      </pc:sldChg>
      <pc:sldChg chg="modSp modNotes">
        <pc:chgData name="Haag Marcel" userId="S::mhg@novatec-gmbh.de::ff7c8596-58a5-4c72-813b-ed9b24a82d1b" providerId="AD" clId="Web-{C0E771F9-2679-4A18-1878-B43C829AD4D0}" dt="2022-02-01T21:28:10.522" v="516"/>
        <pc:sldMkLst>
          <pc:docMk/>
          <pc:sldMk cId="1573035020" sldId="1338"/>
        </pc:sldMkLst>
        <pc:spChg chg="mod">
          <ac:chgData name="Haag Marcel" userId="S::mhg@novatec-gmbh.de::ff7c8596-58a5-4c72-813b-ed9b24a82d1b" providerId="AD" clId="Web-{C0E771F9-2679-4A18-1878-B43C829AD4D0}" dt="2022-02-01T20:58:16.309" v="7" actId="20577"/>
          <ac:spMkLst>
            <pc:docMk/>
            <pc:sldMk cId="1573035020" sldId="1338"/>
            <ac:spMk id="6" creationId="{16843511-2C40-044D-A84D-FE691ED30CE9}"/>
          </ac:spMkLst>
        </pc:spChg>
      </pc:sldChg>
      <pc:sldChg chg="modSp modNotes">
        <pc:chgData name="Haag Marcel" userId="S::mhg@novatec-gmbh.de::ff7c8596-58a5-4c72-813b-ed9b24a82d1b" providerId="AD" clId="Web-{C0E771F9-2679-4A18-1878-B43C829AD4D0}" dt="2022-02-01T21:30:15.728" v="553"/>
        <pc:sldMkLst>
          <pc:docMk/>
          <pc:sldMk cId="2342794514" sldId="1344"/>
        </pc:sldMkLst>
        <pc:spChg chg="mod">
          <ac:chgData name="Haag Marcel" userId="S::mhg@novatec-gmbh.de::ff7c8596-58a5-4c72-813b-ed9b24a82d1b" providerId="AD" clId="Web-{C0E771F9-2679-4A18-1878-B43C829AD4D0}" dt="2022-02-01T20:58:32.122" v="9" actId="20577"/>
          <ac:spMkLst>
            <pc:docMk/>
            <pc:sldMk cId="2342794514" sldId="1344"/>
            <ac:spMk id="4" creationId="{E4188E4B-F622-445D-84D4-99561262B589}"/>
          </ac:spMkLst>
        </pc:spChg>
      </pc:sldChg>
      <pc:sldChg chg="modNotes">
        <pc:chgData name="Haag Marcel" userId="S::mhg@novatec-gmbh.de::ff7c8596-58a5-4c72-813b-ed9b24a82d1b" providerId="AD" clId="Web-{C0E771F9-2679-4A18-1878-B43C829AD4D0}" dt="2022-02-01T21:30:18.416" v="557"/>
        <pc:sldMkLst>
          <pc:docMk/>
          <pc:sldMk cId="305465506" sldId="1347"/>
        </pc:sldMkLst>
      </pc:sldChg>
      <pc:sldChg chg="addSp delSp modSp modNotes">
        <pc:chgData name="Haag Marcel" userId="S::mhg@novatec-gmbh.de::ff7c8596-58a5-4c72-813b-ed9b24a82d1b" providerId="AD" clId="Web-{C0E771F9-2679-4A18-1878-B43C829AD4D0}" dt="2022-02-01T21:30:17.213" v="555"/>
        <pc:sldMkLst>
          <pc:docMk/>
          <pc:sldMk cId="2737430670" sldId="1349"/>
        </pc:sldMkLst>
        <pc:spChg chg="mod">
          <ac:chgData name="Haag Marcel" userId="S::mhg@novatec-gmbh.de::ff7c8596-58a5-4c72-813b-ed9b24a82d1b" providerId="AD" clId="Web-{C0E771F9-2679-4A18-1878-B43C829AD4D0}" dt="2022-02-01T20:59:00.247" v="10" actId="20577"/>
          <ac:spMkLst>
            <pc:docMk/>
            <pc:sldMk cId="2737430670" sldId="1349"/>
            <ac:spMk id="4" creationId="{E4188E4B-F622-445D-84D4-99561262B589}"/>
          </ac:spMkLst>
        </pc:spChg>
        <pc:spChg chg="add del mod">
          <ac:chgData name="Haag Marcel" userId="S::mhg@novatec-gmbh.de::ff7c8596-58a5-4c72-813b-ed9b24a82d1b" providerId="AD" clId="Web-{C0E771F9-2679-4A18-1878-B43C829AD4D0}" dt="2022-02-01T21:30:09.744" v="542"/>
          <ac:spMkLst>
            <pc:docMk/>
            <pc:sldMk cId="2737430670" sldId="1349"/>
            <ac:spMk id="9" creationId="{C3E8572C-2A6E-4059-872B-BFBFAE346077}"/>
          </ac:spMkLst>
        </pc:spChg>
      </pc:sldChg>
      <pc:sldChg chg="modSp modNotes">
        <pc:chgData name="Haag Marcel" userId="S::mhg@novatec-gmbh.de::ff7c8596-58a5-4c72-813b-ed9b24a82d1b" providerId="AD" clId="Web-{C0E771F9-2679-4A18-1878-B43C829AD4D0}" dt="2022-02-01T21:30:49.432" v="572" actId="1076"/>
        <pc:sldMkLst>
          <pc:docMk/>
          <pc:sldMk cId="2275743460" sldId="1350"/>
        </pc:sldMkLst>
        <pc:picChg chg="mod">
          <ac:chgData name="Haag Marcel" userId="S::mhg@novatec-gmbh.de::ff7c8596-58a5-4c72-813b-ed9b24a82d1b" providerId="AD" clId="Web-{C0E771F9-2679-4A18-1878-B43C829AD4D0}" dt="2022-02-01T21:30:49.432" v="572" actId="1076"/>
          <ac:picMkLst>
            <pc:docMk/>
            <pc:sldMk cId="2275743460" sldId="1350"/>
            <ac:picMk id="3" creationId="{575C25B0-1A37-4605-97C0-8EF9E3C32378}"/>
          </ac:picMkLst>
        </pc:picChg>
      </pc:sldChg>
      <pc:sldChg chg="modSp modNotes">
        <pc:chgData name="Haag Marcel" userId="S::mhg@novatec-gmbh.de::ff7c8596-58a5-4c72-813b-ed9b24a82d1b" providerId="AD" clId="Web-{C0E771F9-2679-4A18-1878-B43C829AD4D0}" dt="2022-02-01T21:30:20.025" v="559"/>
        <pc:sldMkLst>
          <pc:docMk/>
          <pc:sldMk cId="2771990970" sldId="1351"/>
        </pc:sldMkLst>
        <pc:spChg chg="mod">
          <ac:chgData name="Haag Marcel" userId="S::mhg@novatec-gmbh.de::ff7c8596-58a5-4c72-813b-ed9b24a82d1b" providerId="AD" clId="Web-{C0E771F9-2679-4A18-1878-B43C829AD4D0}" dt="2022-02-01T20:59:04.185" v="11" actId="20577"/>
          <ac:spMkLst>
            <pc:docMk/>
            <pc:sldMk cId="2771990970" sldId="1351"/>
            <ac:spMk id="4" creationId="{E4188E4B-F622-445D-84D4-99561262B589}"/>
          </ac:spMkLst>
        </pc:spChg>
      </pc:sldChg>
      <pc:sldChg chg="modNotes">
        <pc:chgData name="Haag Marcel" userId="S::mhg@novatec-gmbh.de::ff7c8596-58a5-4c72-813b-ed9b24a82d1b" providerId="AD" clId="Web-{C0E771F9-2679-4A18-1878-B43C829AD4D0}" dt="2022-02-01T21:30:20.869" v="560"/>
        <pc:sldMkLst>
          <pc:docMk/>
          <pc:sldMk cId="1758218462" sldId="1353"/>
        </pc:sldMkLst>
      </pc:sldChg>
      <pc:sldChg chg="modNotes">
        <pc:chgData name="Haag Marcel" userId="S::mhg@novatec-gmbh.de::ff7c8596-58a5-4c72-813b-ed9b24a82d1b" providerId="AD" clId="Web-{C0E771F9-2679-4A18-1878-B43C829AD4D0}" dt="2022-02-01T21:30:22.963" v="562"/>
        <pc:sldMkLst>
          <pc:docMk/>
          <pc:sldMk cId="386973529" sldId="1354"/>
        </pc:sldMkLst>
      </pc:sldChg>
      <pc:sldChg chg="modNotes">
        <pc:chgData name="Haag Marcel" userId="S::mhg@novatec-gmbh.de::ff7c8596-58a5-4c72-813b-ed9b24a82d1b" providerId="AD" clId="Web-{C0E771F9-2679-4A18-1878-B43C829AD4D0}" dt="2022-02-01T21:30:24.150" v="564"/>
        <pc:sldMkLst>
          <pc:docMk/>
          <pc:sldMk cId="2757281570" sldId="1355"/>
        </pc:sldMkLst>
      </pc:sldChg>
      <pc:sldChg chg="modNotes">
        <pc:chgData name="Haag Marcel" userId="S::mhg@novatec-gmbh.de::ff7c8596-58a5-4c72-813b-ed9b24a82d1b" providerId="AD" clId="Web-{C0E771F9-2679-4A18-1878-B43C829AD4D0}" dt="2022-02-01T21:30:25.963" v="566"/>
        <pc:sldMkLst>
          <pc:docMk/>
          <pc:sldMk cId="4063118326" sldId="1356"/>
        </pc:sldMkLst>
      </pc:sldChg>
      <pc:sldChg chg="modSp modNotes">
        <pc:chgData name="Haag Marcel" userId="S::mhg@novatec-gmbh.de::ff7c8596-58a5-4c72-813b-ed9b24a82d1b" providerId="AD" clId="Web-{C0E771F9-2679-4A18-1878-B43C829AD4D0}" dt="2022-02-01T21:30:27.025" v="567"/>
        <pc:sldMkLst>
          <pc:docMk/>
          <pc:sldMk cId="1200219131" sldId="1357"/>
        </pc:sldMkLst>
        <pc:spChg chg="mod">
          <ac:chgData name="Haag Marcel" userId="S::mhg@novatec-gmbh.de::ff7c8596-58a5-4c72-813b-ed9b24a82d1b" providerId="AD" clId="Web-{C0E771F9-2679-4A18-1878-B43C829AD4D0}" dt="2022-02-01T20:59:10.544" v="12" actId="20577"/>
          <ac:spMkLst>
            <pc:docMk/>
            <pc:sldMk cId="1200219131" sldId="1357"/>
            <ac:spMk id="4" creationId="{E4188E4B-F622-445D-84D4-99561262B589}"/>
          </ac:spMkLst>
        </pc:spChg>
      </pc:sldChg>
      <pc:sldChg chg="modNotes">
        <pc:chgData name="Haag Marcel" userId="S::mhg@novatec-gmbh.de::ff7c8596-58a5-4c72-813b-ed9b24a82d1b" providerId="AD" clId="Web-{C0E771F9-2679-4A18-1878-B43C829AD4D0}" dt="2022-02-01T21:30:28.947" v="569"/>
        <pc:sldMkLst>
          <pc:docMk/>
          <pc:sldMk cId="2368607534" sldId="1358"/>
        </pc:sldMkLst>
      </pc:sldChg>
      <pc:sldChg chg="ord">
        <pc:chgData name="Haag Marcel" userId="S::mhg@novatec-gmbh.de::ff7c8596-58a5-4c72-813b-ed9b24a82d1b" providerId="AD" clId="Web-{C0E771F9-2679-4A18-1878-B43C829AD4D0}" dt="2022-02-01T21:01:48.095" v="53"/>
        <pc:sldMkLst>
          <pc:docMk/>
          <pc:sldMk cId="1300454466" sldId="1363"/>
        </pc:sldMkLst>
      </pc:sldChg>
      <pc:sldChg chg="addSp delSp modSp add ord replId">
        <pc:chgData name="Haag Marcel" userId="S::mhg@novatec-gmbh.de::ff7c8596-58a5-4c72-813b-ed9b24a82d1b" providerId="AD" clId="Web-{C0E771F9-2679-4A18-1878-B43C829AD4D0}" dt="2022-02-01T21:09:41.996" v="110" actId="1076"/>
        <pc:sldMkLst>
          <pc:docMk/>
          <pc:sldMk cId="4052840994" sldId="1367"/>
        </pc:sldMkLst>
        <pc:spChg chg="add mod">
          <ac:chgData name="Haag Marcel" userId="S::mhg@novatec-gmbh.de::ff7c8596-58a5-4c72-813b-ed9b24a82d1b" providerId="AD" clId="Web-{C0E771F9-2679-4A18-1878-B43C829AD4D0}" dt="2022-02-01T21:09:15.730" v="102"/>
          <ac:spMkLst>
            <pc:docMk/>
            <pc:sldMk cId="4052840994" sldId="1367"/>
            <ac:spMk id="3" creationId="{C2FC55C9-7DB6-40F2-926D-02B963F9BB32}"/>
          </ac:spMkLst>
        </pc:spChg>
        <pc:spChg chg="del">
          <ac:chgData name="Haag Marcel" userId="S::mhg@novatec-gmbh.de::ff7c8596-58a5-4c72-813b-ed9b24a82d1b" providerId="AD" clId="Web-{C0E771F9-2679-4A18-1878-B43C829AD4D0}" dt="2022-02-01T21:09:15.730" v="102"/>
          <ac:spMkLst>
            <pc:docMk/>
            <pc:sldMk cId="4052840994" sldId="1367"/>
            <ac:spMk id="6" creationId="{16843511-2C40-044D-A84D-FE691ED30CE9}"/>
          </ac:spMkLst>
        </pc:spChg>
        <pc:picChg chg="add mod">
          <ac:chgData name="Haag Marcel" userId="S::mhg@novatec-gmbh.de::ff7c8596-58a5-4c72-813b-ed9b24a82d1b" providerId="AD" clId="Web-{C0E771F9-2679-4A18-1878-B43C829AD4D0}" dt="2022-02-01T21:09:41.996" v="110" actId="1076"/>
          <ac:picMkLst>
            <pc:docMk/>
            <pc:sldMk cId="4052840994" sldId="1367"/>
            <ac:picMk id="4" creationId="{8A3B7CA7-3D1F-42E9-B4C0-BBFF5C374A68}"/>
          </ac:picMkLst>
        </pc:picChg>
        <pc:picChg chg="del">
          <ac:chgData name="Haag Marcel" userId="S::mhg@novatec-gmbh.de::ff7c8596-58a5-4c72-813b-ed9b24a82d1b" providerId="AD" clId="Web-{C0E771F9-2679-4A18-1878-B43C829AD4D0}" dt="2022-02-01T21:09:09.698" v="100"/>
          <ac:picMkLst>
            <pc:docMk/>
            <pc:sldMk cId="4052840994" sldId="1367"/>
            <ac:picMk id="19" creationId="{A73D673C-22F4-4AB8-A10C-44DFF257B10E}"/>
          </ac:picMkLst>
        </pc:picChg>
      </pc:sldChg>
      <pc:sldChg chg="addSp delSp modSp add ord replId modNotes">
        <pc:chgData name="Haag Marcel" userId="S::mhg@novatec-gmbh.de::ff7c8596-58a5-4c72-813b-ed9b24a82d1b" providerId="AD" clId="Web-{C0E771F9-2679-4A18-1878-B43C829AD4D0}" dt="2022-02-01T21:24:10.907" v="374" actId="20577"/>
        <pc:sldMkLst>
          <pc:docMk/>
          <pc:sldMk cId="298686193" sldId="1368"/>
        </pc:sldMkLst>
        <pc:spChg chg="add mod">
          <ac:chgData name="Haag Marcel" userId="S::mhg@novatec-gmbh.de::ff7c8596-58a5-4c72-813b-ed9b24a82d1b" providerId="AD" clId="Web-{C0E771F9-2679-4A18-1878-B43C829AD4D0}" dt="2022-02-01T21:24:10.907" v="374" actId="20577"/>
          <ac:spMkLst>
            <pc:docMk/>
            <pc:sldMk cId="298686193" sldId="1368"/>
            <ac:spMk id="2" creationId="{38B6F1F3-4B88-4084-84F6-0A14F5124E66}"/>
          </ac:spMkLst>
        </pc:spChg>
        <pc:spChg chg="add del">
          <ac:chgData name="Haag Marcel" userId="S::mhg@novatec-gmbh.de::ff7c8596-58a5-4c72-813b-ed9b24a82d1b" providerId="AD" clId="Web-{C0E771F9-2679-4A18-1878-B43C829AD4D0}" dt="2022-02-01T21:10:35.966" v="136"/>
          <ac:spMkLst>
            <pc:docMk/>
            <pc:sldMk cId="298686193" sldId="1368"/>
            <ac:spMk id="3" creationId="{46FE89A7-922F-41C4-8D87-952382E23AD2}"/>
          </ac:spMkLst>
        </pc:spChg>
        <pc:spChg chg="add mod">
          <ac:chgData name="Haag Marcel" userId="S::mhg@novatec-gmbh.de::ff7c8596-58a5-4c72-813b-ed9b24a82d1b" providerId="AD" clId="Web-{C0E771F9-2679-4A18-1878-B43C829AD4D0}" dt="2022-02-01T21:23:26.250" v="364" actId="1076"/>
          <ac:spMkLst>
            <pc:docMk/>
            <pc:sldMk cId="298686193" sldId="1368"/>
            <ac:spMk id="4" creationId="{6326EC90-38EB-427E-ABB3-212CEE9B2C12}"/>
          </ac:spMkLst>
        </pc:spChg>
        <pc:spChg chg="mod">
          <ac:chgData name="Haag Marcel" userId="S::mhg@novatec-gmbh.de::ff7c8596-58a5-4c72-813b-ed9b24a82d1b" providerId="AD" clId="Web-{C0E771F9-2679-4A18-1878-B43C829AD4D0}" dt="2022-02-01T21:10:16.153" v="133" actId="20577"/>
          <ac:spMkLst>
            <pc:docMk/>
            <pc:sldMk cId="298686193" sldId="1368"/>
            <ac:spMk id="6" creationId="{16843511-2C40-044D-A84D-FE691ED30CE9}"/>
          </ac:spMkLst>
        </pc:spChg>
        <pc:picChg chg="del">
          <ac:chgData name="Haag Marcel" userId="S::mhg@novatec-gmbh.de::ff7c8596-58a5-4c72-813b-ed9b24a82d1b" providerId="AD" clId="Web-{C0E771F9-2679-4A18-1878-B43C829AD4D0}" dt="2022-02-01T21:09:10.901" v="101"/>
          <ac:picMkLst>
            <pc:docMk/>
            <pc:sldMk cId="298686193" sldId="1368"/>
            <ac:picMk id="19" creationId="{A73D673C-22F4-4AB8-A10C-44DFF257B10E}"/>
          </ac:picMkLst>
        </pc:picChg>
      </pc:sldChg>
      <pc:sldChg chg="addSp modSp add ord replId">
        <pc:chgData name="Haag Marcel" userId="S::mhg@novatec-gmbh.de::ff7c8596-58a5-4c72-813b-ed9b24a82d1b" providerId="AD" clId="Web-{C0E771F9-2679-4A18-1878-B43C829AD4D0}" dt="2022-02-01T21:40:03.288" v="732" actId="1076"/>
        <pc:sldMkLst>
          <pc:docMk/>
          <pc:sldMk cId="1105285838" sldId="1369"/>
        </pc:sldMkLst>
        <pc:spChg chg="mod">
          <ac:chgData name="Haag Marcel" userId="S::mhg@novatec-gmbh.de::ff7c8596-58a5-4c72-813b-ed9b24a82d1b" providerId="AD" clId="Web-{C0E771F9-2679-4A18-1878-B43C829AD4D0}" dt="2022-02-01T21:37:33.972" v="687" actId="20577"/>
          <ac:spMkLst>
            <pc:docMk/>
            <pc:sldMk cId="1105285838" sldId="1369"/>
            <ac:spMk id="2" creationId="{38B6F1F3-4B88-4084-84F6-0A14F5124E66}"/>
          </ac:spMkLst>
        </pc:spChg>
        <pc:spChg chg="add mod">
          <ac:chgData name="Haag Marcel" userId="S::mhg@novatec-gmbh.de::ff7c8596-58a5-4c72-813b-ed9b24a82d1b" providerId="AD" clId="Web-{C0E771F9-2679-4A18-1878-B43C829AD4D0}" dt="2022-02-01T21:39:28.272" v="724" actId="1076"/>
          <ac:spMkLst>
            <pc:docMk/>
            <pc:sldMk cId="1105285838" sldId="1369"/>
            <ac:spMk id="3" creationId="{F175F557-19C2-4757-B838-CEF07D7C8C5F}"/>
          </ac:spMkLst>
        </pc:spChg>
        <pc:spChg chg="mod">
          <ac:chgData name="Haag Marcel" userId="S::mhg@novatec-gmbh.de::ff7c8596-58a5-4c72-813b-ed9b24a82d1b" providerId="AD" clId="Web-{C0E771F9-2679-4A18-1878-B43C829AD4D0}" dt="2022-02-01T21:38:10.911" v="689" actId="20577"/>
          <ac:spMkLst>
            <pc:docMk/>
            <pc:sldMk cId="1105285838" sldId="1369"/>
            <ac:spMk id="4" creationId="{6326EC90-38EB-427E-ABB3-212CEE9B2C12}"/>
          </ac:spMkLst>
        </pc:spChg>
        <pc:spChg chg="mod">
          <ac:chgData name="Haag Marcel" userId="S::mhg@novatec-gmbh.de::ff7c8596-58a5-4c72-813b-ed9b24a82d1b" providerId="AD" clId="Web-{C0E771F9-2679-4A18-1878-B43C829AD4D0}" dt="2022-02-01T21:37:10.347" v="677" actId="20577"/>
          <ac:spMkLst>
            <pc:docMk/>
            <pc:sldMk cId="1105285838" sldId="1369"/>
            <ac:spMk id="6" creationId="{16843511-2C40-044D-A84D-FE691ED30CE9}"/>
          </ac:spMkLst>
        </pc:spChg>
        <pc:picChg chg="add mod">
          <ac:chgData name="Haag Marcel" userId="S::mhg@novatec-gmbh.de::ff7c8596-58a5-4c72-813b-ed9b24a82d1b" providerId="AD" clId="Web-{C0E771F9-2679-4A18-1878-B43C829AD4D0}" dt="2022-02-01T21:40:03.288" v="732" actId="1076"/>
          <ac:picMkLst>
            <pc:docMk/>
            <pc:sldMk cId="1105285838" sldId="1369"/>
            <ac:picMk id="8" creationId="{C9605A05-D7B9-4F9C-B5B6-AAE6C473FE54}"/>
          </ac:picMkLst>
        </pc:picChg>
      </pc:sldChg>
    </pc:docChg>
  </pc:docChgLst>
</pc:chgInfo>
</file>

<file path=ppt/comments/modernComment_538_B5E50D38.xml><?xml version="1.0" encoding="utf-8"?>
<p188:cmLst xmlns:a="http://schemas.openxmlformats.org/drawingml/2006/main" xmlns:r="http://schemas.openxmlformats.org/officeDocument/2006/relationships" xmlns:p188="http://schemas.microsoft.com/office/powerpoint/2018/8/main">
  <p188:cm id="{F8696554-58F6-4EB9-97BC-01E5DFE8A5E6}" authorId="{7A434783-93F8-A739-6DEC-E967F75E7AE5}" status="resolved" created="2022-02-01T15:24:34.665" complete="100000">
    <pc:sldMkLst xmlns:pc="http://schemas.microsoft.com/office/powerpoint/2013/main/command">
      <pc:docMk/>
      <pc:sldMk cId="3051687224" sldId="1336"/>
    </pc:sldMkLst>
    <p188:txBody>
      <a:bodyPr/>
      <a:lstStyle/>
      <a:p>
        <a:r>
          <a:rPr lang="de-DE"/>
          <a:t>Rechtschreibfehler: Authorization Code Grant</a:t>
        </a:r>
      </a:p>
    </p188:txBody>
  </p188:cm>
</p188:cmLst>
</file>

<file path=ppt/comments/modernComment_539_EB0FAF39.xml><?xml version="1.0" encoding="utf-8"?>
<p188:cmLst xmlns:a="http://schemas.openxmlformats.org/drawingml/2006/main" xmlns:r="http://schemas.openxmlformats.org/officeDocument/2006/relationships" xmlns:p188="http://schemas.microsoft.com/office/powerpoint/2018/8/main">
  <p188:cm id="{D0832F80-1AE8-4B2E-BAE3-6D37C8E7D215}" authorId="{7A434783-93F8-A739-6DEC-E967F75E7AE5}" status="resolved" created="2022-02-01T15:25:46.151" complete="100000">
    <pc:sldMkLst xmlns:pc="http://schemas.microsoft.com/office/powerpoint/2013/main/command">
      <pc:docMk/>
      <pc:sldMk cId="3943673657" sldId="1337"/>
    </pc:sldMkLst>
    <p188:txBody>
      <a:bodyPr/>
      <a:lstStyle/>
      <a:p>
        <a:r>
          <a:rPr lang="de-DE"/>
          <a:t>Rechtschreibfehler: Cryptographically random</a:t>
        </a:r>
      </a:p>
    </p188:txBody>
  </p188:cm>
</p188:cmLst>
</file>

<file path=ppt/comments/modernComment_53A_5DC29C0C.xml><?xml version="1.0" encoding="utf-8"?>
<p188:cmLst xmlns:a="http://schemas.openxmlformats.org/drawingml/2006/main" xmlns:r="http://schemas.openxmlformats.org/officeDocument/2006/relationships" xmlns:p188="http://schemas.microsoft.com/office/powerpoint/2018/8/main">
  <p188:cm id="{4419EFAA-7BCC-4DB1-BB6B-58350150B2FB}" authorId="{7A434783-93F8-A739-6DEC-E967F75E7AE5}" status="resolved" created="2022-02-01T15:26:03.495" complete="100000">
    <pc:sldMkLst xmlns:pc="http://schemas.microsoft.com/office/powerpoint/2013/main/command">
      <pc:docMk/>
      <pc:sldMk cId="1573035020" sldId="1338"/>
    </pc:sldMkLst>
    <p188:txBody>
      <a:bodyPr/>
      <a:lstStyle/>
      <a:p>
        <a:r>
          <a:rPr lang="de-DE"/>
          <a:t>Rechtschreibfehler: Authorization Code Grant</a:t>
        </a:r>
      </a:p>
    </p188:txBody>
  </p188:cm>
</p188:cmLst>
</file>

<file path=ppt/comments/modernComment_540_8BA43512.xml><?xml version="1.0" encoding="utf-8"?>
<p188:cmLst xmlns:a="http://schemas.openxmlformats.org/drawingml/2006/main" xmlns:r="http://schemas.openxmlformats.org/officeDocument/2006/relationships" xmlns:p188="http://schemas.microsoft.com/office/powerpoint/2018/8/main">
  <p188:cm id="{F5322A7F-05F9-413F-A793-6AFC8AD1393B}" authorId="{7A434783-93F8-A739-6DEC-E967F75E7AE5}" status="resolved" created="2022-02-01T15:27:01.903" complete="100000">
    <pc:sldMkLst xmlns:pc="http://schemas.microsoft.com/office/powerpoint/2013/main/command">
      <pc:docMk/>
      <pc:sldMk cId="2342794514" sldId="1344"/>
    </pc:sldMkLst>
    <p188:txBody>
      <a:bodyPr/>
      <a:lstStyle/>
      <a:p>
        <a:r>
          <a:rPr lang="de-DE"/>
          <a:t>Rechtschreibfehler: Authorization Code Grant</a:t>
        </a:r>
      </a:p>
    </p188:txBody>
  </p188:cm>
  <p188:cm id="{15E298B6-4C9C-4815-A0F0-1FAE6626425C}" authorId="{7A434783-93F8-A739-6DEC-E967F75E7AE5}" created="2022-02-01T15:29:25.063">
    <pc:sldMkLst xmlns:pc="http://schemas.microsoft.com/office/powerpoint/2013/main/command">
      <pc:docMk/>
      <pc:sldMk cId="2342794514" sldId="1344"/>
    </pc:sldMkLst>
    <p188:txBody>
      <a:bodyPr/>
      <a:lstStyle/>
      <a:p>
        <a:r>
          <a:rPr lang="de-DE"/>
          <a:t>Würde Folien 16- 18 nach 10 verschieben</a:t>
        </a:r>
      </a:p>
    </p188:txBody>
  </p188:cm>
</p188:cmLst>
</file>

<file path=ppt/comments/modernComment_542_E01FAC99.xml><?xml version="1.0" encoding="utf-8"?>
<p188:cmLst xmlns:a="http://schemas.openxmlformats.org/drawingml/2006/main" xmlns:r="http://schemas.openxmlformats.org/officeDocument/2006/relationships" xmlns:p188="http://schemas.microsoft.com/office/powerpoint/2018/8/main">
  <p188:cm id="{BC6CE0B9-3827-4682-A4D4-DF85DA5AB8A5}" authorId="{7A434783-93F8-A739-6DEC-E967F75E7AE5}" created="2022-02-01T16:28:53.981">
    <pc:sldMkLst xmlns:pc="http://schemas.microsoft.com/office/powerpoint/2013/main/command">
      <pc:docMk/>
      <pc:sldMk cId="3760172185" sldId="1346"/>
    </pc:sldMkLst>
    <p188:txBody>
      <a:bodyPr/>
      <a:lstStyle/>
      <a:p>
        <a:r>
          <a:rPr lang="de-DE"/>
          <a:t>Würde hier noch ergänzen was die Ergänzungen zu OAuth2.0 sind: ID Token, User Info Endpoint, ...</a:t>
        </a:r>
      </a:p>
    </p188:txBody>
  </p188:cm>
</p188:cmLst>
</file>

<file path=ppt/comments/modernComment_545_A329E08E.xml><?xml version="1.0" encoding="utf-8"?>
<p188:cmLst xmlns:a="http://schemas.openxmlformats.org/drawingml/2006/main" xmlns:r="http://schemas.openxmlformats.org/officeDocument/2006/relationships" xmlns:p188="http://schemas.microsoft.com/office/powerpoint/2018/8/main">
  <p188:cm id="{60C182B6-CE0C-419F-8A1E-27BC894F4A10}" authorId="{7A434783-93F8-A739-6DEC-E967F75E7AE5}" status="resolved" created="2022-02-01T15:27:17.247" complete="100000">
    <pc:sldMkLst xmlns:pc="http://schemas.microsoft.com/office/powerpoint/2013/main/command">
      <pc:docMk/>
      <pc:sldMk cId="2737430670" sldId="1349"/>
    </pc:sldMkLst>
    <p188:txBody>
      <a:bodyPr/>
      <a:lstStyle/>
      <a:p>
        <a:r>
          <a:rPr lang="de-DE"/>
          <a:t>Rechtschreibfehler: Authorization Code Grant</a:t>
        </a:r>
      </a:p>
    </p188:txBody>
  </p188:cm>
</p188:cmLst>
</file>

<file path=ppt/comments/modernComment_547_A53939BA.xml><?xml version="1.0" encoding="utf-8"?>
<p188:cmLst xmlns:a="http://schemas.openxmlformats.org/drawingml/2006/main" xmlns:r="http://schemas.openxmlformats.org/officeDocument/2006/relationships" xmlns:p188="http://schemas.microsoft.com/office/powerpoint/2018/8/main">
  <p188:cm id="{92815554-24B7-48E6-9C67-21BAA0572F7F}" authorId="{7A434783-93F8-A739-6DEC-E967F75E7AE5}" status="resolved" created="2022-02-01T15:27:46.248" complete="100000">
    <pc:sldMkLst xmlns:pc="http://schemas.microsoft.com/office/powerpoint/2013/main/command">
      <pc:docMk/>
      <pc:sldMk cId="2771990970" sldId="1351"/>
    </pc:sldMkLst>
    <p188:txBody>
      <a:bodyPr/>
      <a:lstStyle/>
      <a:p>
        <a:r>
          <a:rPr lang="de-DE"/>
          <a:t>Rechtschreibfehler: Authorization Code Grant</a:t>
        </a:r>
      </a:p>
    </p188:txBody>
  </p188:cm>
</p188:cmLst>
</file>

<file path=ppt/comments/modernComment_54D_4789E3FB.xml><?xml version="1.0" encoding="utf-8"?>
<p188:cmLst xmlns:a="http://schemas.openxmlformats.org/drawingml/2006/main" xmlns:r="http://schemas.openxmlformats.org/officeDocument/2006/relationships" xmlns:p188="http://schemas.microsoft.com/office/powerpoint/2018/8/main">
  <p188:cm id="{84465484-6E6C-4523-B8F3-9EFE40AB46B6}" authorId="{7A434783-93F8-A739-6DEC-E967F75E7AE5}" status="resolved" created="2022-02-01T16:14:26.216" complete="100000">
    <pc:sldMkLst xmlns:pc="http://schemas.microsoft.com/office/powerpoint/2013/main/command">
      <pc:docMk/>
      <pc:sldMk cId="1200219131" sldId="1357"/>
    </pc:sldMkLst>
    <p188:txBody>
      <a:bodyPr/>
      <a:lstStyle/>
      <a:p>
        <a:r>
          <a:rPr lang="de-DE"/>
          <a:t>Rechtschreibfehler: Authorization Code Grant</a:t>
        </a:r>
      </a:p>
    </p188:txBody>
  </p188:cm>
</p188:cmLst>
</file>

<file path=ppt/comments/modernComment_54F_8BEA9029.xml><?xml version="1.0" encoding="utf-8"?>
<p188:cmLst xmlns:a="http://schemas.openxmlformats.org/drawingml/2006/main" xmlns:r="http://schemas.openxmlformats.org/officeDocument/2006/relationships" xmlns:p188="http://schemas.microsoft.com/office/powerpoint/2018/8/main">
  <p188:cm id="{F6C280E3-D464-4FBE-8DBC-058F58DF8A3B}" authorId="{7A434783-93F8-A739-6DEC-E967F75E7AE5}" created="2022-02-01T16:17:08.220">
    <pc:sldMkLst xmlns:pc="http://schemas.microsoft.com/office/powerpoint/2013/main/command">
      <pc:docMk/>
      <pc:sldMk cId="2347405353" sldId="1359"/>
    </pc:sldMkLst>
    <p188:txBody>
      <a:bodyPr/>
      <a:lstStyle/>
      <a:p>
        <a:r>
          <a:rPr lang="de-DE"/>
          <a:t>Blauer bullet point sichtbar</a:t>
        </a:r>
      </a:p>
    </p188:txBody>
  </p188:cm>
  <p188:cm id="{6CD994B0-C8BE-458E-979B-770D151215EC}" authorId="{7A434783-93F8-A739-6DEC-E967F75E7AE5}" created="2022-02-01T16:18:10.018">
    <pc:sldMkLst xmlns:pc="http://schemas.microsoft.com/office/powerpoint/2013/main/command">
      <pc:docMk/>
      <pc:sldMk cId="2347405353" sldId="1359"/>
    </pc:sldMkLst>
    <p188:txBody>
      <a:bodyPr/>
      <a:lstStyle/>
      <a:p>
        <a:r>
          <a:rPr lang="de-DE"/>
          <a:t>Auf der Webseite haben wir auch einen guten Use Case für den Unterschied OAuth OIDC
https://www.novatec-gmbh.de/beratung/oauth-2-0-und-openid-connect/</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BA64C4C-7625-4880-A5DE-55BC3B337CB7}"/>
              </a:ext>
            </a:extLst>
          </p:cNvPr>
          <p:cNvSpPr>
            <a:spLocks noGrp="1"/>
          </p:cNvSpPr>
          <p:nvPr>
            <p:ph type="hdr" sz="quarter"/>
          </p:nvPr>
        </p:nvSpPr>
        <p:spPr>
          <a:xfrm>
            <a:off x="0" y="0"/>
            <a:ext cx="4278154" cy="34145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86C09D2-C3F5-4F65-8976-4167FA013AD9}"/>
              </a:ext>
            </a:extLst>
          </p:cNvPr>
          <p:cNvSpPr>
            <a:spLocks noGrp="1"/>
          </p:cNvSpPr>
          <p:nvPr>
            <p:ph type="dt" sz="quarter" idx="1"/>
          </p:nvPr>
        </p:nvSpPr>
        <p:spPr>
          <a:xfrm>
            <a:off x="5592796" y="0"/>
            <a:ext cx="4278154" cy="341458"/>
          </a:xfrm>
          <a:prstGeom prst="rect">
            <a:avLst/>
          </a:prstGeom>
        </p:spPr>
        <p:txBody>
          <a:bodyPr vert="horz" lIns="91440" tIns="45720" rIns="91440" bIns="45720" rtlCol="0"/>
          <a:lstStyle>
            <a:lvl1pPr algn="r">
              <a:defRPr sz="1200"/>
            </a:lvl1pPr>
          </a:lstStyle>
          <a:p>
            <a:fld id="{F34BFC9E-A189-47CC-ABD6-EE21EA93E199}" type="datetimeFigureOut">
              <a:rPr lang="de-DE" smtClean="0"/>
              <a:t>22.04.2022</a:t>
            </a:fld>
            <a:endParaRPr lang="de-DE"/>
          </a:p>
        </p:txBody>
      </p:sp>
      <p:sp>
        <p:nvSpPr>
          <p:cNvPr id="4" name="Fußzeilenplatzhalter 3">
            <a:extLst>
              <a:ext uri="{FF2B5EF4-FFF2-40B4-BE49-F238E27FC236}">
                <a16:creationId xmlns:a16="http://schemas.microsoft.com/office/drawing/2014/main" id="{B53AEDD1-ABBC-4823-8C53-06F80B9CB913}"/>
              </a:ext>
            </a:extLst>
          </p:cNvPr>
          <p:cNvSpPr>
            <a:spLocks noGrp="1"/>
          </p:cNvSpPr>
          <p:nvPr>
            <p:ph type="ftr" sz="quarter" idx="2"/>
          </p:nvPr>
        </p:nvSpPr>
        <p:spPr>
          <a:xfrm>
            <a:off x="0" y="6456219"/>
            <a:ext cx="4278154" cy="34145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EEB876D1-1111-4864-A8F2-ACF97F9525C1}"/>
              </a:ext>
            </a:extLst>
          </p:cNvPr>
          <p:cNvSpPr>
            <a:spLocks noGrp="1"/>
          </p:cNvSpPr>
          <p:nvPr>
            <p:ph type="sldNum" sz="quarter" idx="3"/>
          </p:nvPr>
        </p:nvSpPr>
        <p:spPr>
          <a:xfrm>
            <a:off x="5592796" y="6456219"/>
            <a:ext cx="4278154" cy="341457"/>
          </a:xfrm>
          <a:prstGeom prst="rect">
            <a:avLst/>
          </a:prstGeom>
        </p:spPr>
        <p:txBody>
          <a:bodyPr vert="horz" lIns="91440" tIns="45720" rIns="91440" bIns="45720" rtlCol="0" anchor="b"/>
          <a:lstStyle>
            <a:lvl1pPr algn="r">
              <a:defRPr sz="1200"/>
            </a:lvl1pPr>
          </a:lstStyle>
          <a:p>
            <a:fld id="{83F23CD4-24DE-4551-8CC2-9C31F289F7E2}" type="slidenum">
              <a:rPr lang="de-DE" smtClean="0"/>
              <a:t>‹#›</a:t>
            </a:fld>
            <a:endParaRPr lang="de-DE"/>
          </a:p>
        </p:txBody>
      </p:sp>
    </p:spTree>
    <p:extLst>
      <p:ext uri="{BB962C8B-B14F-4D97-AF65-F5344CB8AC3E}">
        <p14:creationId xmlns:p14="http://schemas.microsoft.com/office/powerpoint/2010/main" val="1175430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4278154" cy="341064"/>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592224" y="1"/>
            <a:ext cx="4278154" cy="341064"/>
          </a:xfrm>
          <a:prstGeom prst="rect">
            <a:avLst/>
          </a:prstGeom>
        </p:spPr>
        <p:txBody>
          <a:bodyPr vert="horz" lIns="91440" tIns="45720" rIns="91440" bIns="45720" rtlCol="0"/>
          <a:lstStyle>
            <a:lvl1pPr algn="r">
              <a:defRPr sz="1200"/>
            </a:lvl1pPr>
          </a:lstStyle>
          <a:p>
            <a:fld id="{1A700877-2921-CB44-B919-A12F08D86807}" type="datetimeFigureOut">
              <a:rPr lang="de-DE" smtClean="0"/>
              <a:t>22.04.2022</a:t>
            </a:fld>
            <a:endParaRPr lang="de-DE"/>
          </a:p>
        </p:txBody>
      </p:sp>
      <p:sp>
        <p:nvSpPr>
          <p:cNvPr id="4" name="Folienbildplatzhalter 3"/>
          <p:cNvSpPr>
            <a:spLocks noGrp="1" noRot="1" noChangeAspect="1"/>
          </p:cNvSpPr>
          <p:nvPr>
            <p:ph type="sldImg" idx="2"/>
          </p:nvPr>
        </p:nvSpPr>
        <p:spPr>
          <a:xfrm>
            <a:off x="2897188" y="849313"/>
            <a:ext cx="4078287" cy="229393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87267" y="3271381"/>
            <a:ext cx="7898130" cy="2676585"/>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6456612"/>
            <a:ext cx="4278154" cy="3410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592224" y="6456612"/>
            <a:ext cx="4278154" cy="341063"/>
          </a:xfrm>
          <a:prstGeom prst="rect">
            <a:avLst/>
          </a:prstGeom>
        </p:spPr>
        <p:txBody>
          <a:bodyPr vert="horz" lIns="91440" tIns="45720" rIns="91440" bIns="45720" rtlCol="0" anchor="b"/>
          <a:lstStyle>
            <a:lvl1pPr algn="r">
              <a:defRPr sz="1200"/>
            </a:lvl1pPr>
          </a:lstStyle>
          <a:p>
            <a:fld id="{AACAD81F-777E-F645-887D-E496006029B3}" type="slidenum">
              <a:rPr lang="de-DE" smtClean="0"/>
              <a:t>‹#›</a:t>
            </a:fld>
            <a:endParaRPr lang="de-DE"/>
          </a:p>
        </p:txBody>
      </p:sp>
    </p:spTree>
    <p:extLst>
      <p:ext uri="{BB962C8B-B14F-4D97-AF65-F5344CB8AC3E}">
        <p14:creationId xmlns:p14="http://schemas.microsoft.com/office/powerpoint/2010/main" val="112676156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Official Definition</a:t>
            </a:r>
          </a:p>
        </p:txBody>
      </p:sp>
      <p:sp>
        <p:nvSpPr>
          <p:cNvPr id="4" name="Slide Number Placeholder 3"/>
          <p:cNvSpPr>
            <a:spLocks noGrp="1"/>
          </p:cNvSpPr>
          <p:nvPr>
            <p:ph type="sldNum" sz="quarter" idx="5"/>
          </p:nvPr>
        </p:nvSpPr>
        <p:spPr/>
        <p:txBody>
          <a:bodyPr/>
          <a:lstStyle/>
          <a:p>
            <a:fld id="{AACAD81F-777E-F645-887D-E496006029B3}" type="slidenum">
              <a:rPr lang="de-DE" smtClean="0"/>
              <a:t>4</a:t>
            </a:fld>
            <a:endParaRPr lang="de-DE"/>
          </a:p>
        </p:txBody>
      </p:sp>
    </p:spTree>
    <p:extLst>
      <p:ext uri="{BB962C8B-B14F-4D97-AF65-F5344CB8AC3E}">
        <p14:creationId xmlns:p14="http://schemas.microsoft.com/office/powerpoint/2010/main" val="1035711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Hacking </a:t>
            </a:r>
            <a:r>
              <a:rPr lang="en-GB" err="1"/>
              <a:t>SingleSignOn</a:t>
            </a:r>
            <a:endParaRPr lang="en-US" err="1"/>
          </a:p>
          <a:p>
            <a:r>
              <a:rPr lang="en-GB"/>
              <a:t>Authentication Bypass by Stealing OAuth Tokens</a:t>
            </a:r>
            <a:endParaRPr lang="en-GB">
              <a:cs typeface="Calibri"/>
            </a:endParaRPr>
          </a:p>
          <a:p>
            <a:r>
              <a:rPr lang="en-GB"/>
              <a:t>-&gt; Next Slides: </a:t>
            </a:r>
            <a:endParaRPr lang="en-GB">
              <a:cs typeface="Calibri"/>
            </a:endParaRPr>
          </a:p>
          <a:p>
            <a:r>
              <a:rPr lang="en-GB"/>
              <a:t>     Showing the Authentication Code Grant Flow in more detail</a:t>
            </a:r>
            <a:endParaRPr lang="en-GB">
              <a:cs typeface="Calibri"/>
            </a:endParaRPr>
          </a:p>
          <a:p>
            <a:endParaRPr lang="en-GB">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14</a:t>
            </a:fld>
            <a:endParaRPr lang="de-DE"/>
          </a:p>
        </p:txBody>
      </p:sp>
    </p:spTree>
    <p:extLst>
      <p:ext uri="{BB962C8B-B14F-4D97-AF65-F5344CB8AC3E}">
        <p14:creationId xmlns:p14="http://schemas.microsoft.com/office/powerpoint/2010/main" val="1931237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sensitive user credentials are stored in the Identity Provider.</a:t>
            </a:r>
          </a:p>
          <a:p>
            <a:r>
              <a:rPr lang="en-US" b="1"/>
              <a:t>(1) Access service:</a:t>
            </a:r>
            <a:endParaRPr lang="en-US"/>
          </a:p>
          <a:p>
            <a:r>
              <a:rPr lang="en-US"/>
              <a:t>User puts in his credentials</a:t>
            </a:r>
            <a:endParaRPr lang="en-US">
              <a:cs typeface="Calibri"/>
            </a:endParaRPr>
          </a:p>
          <a:p>
            <a:r>
              <a:rPr lang="en-US" b="1" i="1"/>
              <a:t>Next</a:t>
            </a:r>
            <a:endParaRPr lang="en-US"/>
          </a:p>
          <a:p>
            <a:r>
              <a:rPr lang="en-US" b="1"/>
              <a:t>(2) Request Authorization Code:</a:t>
            </a:r>
            <a:endParaRPr lang="en-US"/>
          </a:p>
          <a:p>
            <a:r>
              <a:rPr lang="en-US"/>
              <a:t>Client requests Auth Code</a:t>
            </a:r>
            <a:endParaRPr lang="en-US">
              <a:cs typeface="Calibri"/>
            </a:endParaRPr>
          </a:p>
          <a:p>
            <a:r>
              <a:rPr lang="en-US"/>
              <a:t>Refers to identity provider with information like email, … (anything to verify you and log you in)</a:t>
            </a:r>
            <a:endParaRPr lang="en-US">
              <a:cs typeface="Calibri"/>
            </a:endParaRPr>
          </a:p>
          <a:p>
            <a:r>
              <a:rPr lang="en-US" b="1" i="1"/>
              <a:t>Next</a:t>
            </a:r>
            <a:endParaRPr lang="en-US"/>
          </a:p>
          <a:p>
            <a:r>
              <a:rPr lang="en-US"/>
              <a:t>^This is the scope</a:t>
            </a:r>
            <a:endParaRPr lang="en-US">
              <a:cs typeface="Calibri"/>
            </a:endParaRPr>
          </a:p>
          <a:p>
            <a:r>
              <a:rPr lang="en-US" b="1"/>
              <a:t>* Service Provider = Client</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15</a:t>
            </a:fld>
            <a:endParaRPr lang="de-DE"/>
          </a:p>
        </p:txBody>
      </p:sp>
    </p:spTree>
    <p:extLst>
      <p:ext uri="{BB962C8B-B14F-4D97-AF65-F5344CB8AC3E}">
        <p14:creationId xmlns:p14="http://schemas.microsoft.com/office/powerpoint/2010/main" val="1371217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After Authentication code (</a:t>
            </a:r>
            <a:r>
              <a:rPr lang="en-US" b="1" err="1"/>
              <a:t>successfull</a:t>
            </a:r>
            <a:r>
              <a:rPr lang="en-US" b="1"/>
              <a:t>):</a:t>
            </a:r>
            <a:endParaRPr lang="en-US"/>
          </a:p>
          <a:p>
            <a:r>
              <a:rPr lang="en-US"/>
              <a:t>Confirm </a:t>
            </a:r>
            <a:r>
              <a:rPr lang="en-US" err="1"/>
              <a:t>PopUp</a:t>
            </a:r>
            <a:r>
              <a:rPr lang="en-US"/>
              <a:t> to grant access</a:t>
            </a:r>
            <a:endParaRPr lang="en-GB"/>
          </a:p>
          <a:p>
            <a:r>
              <a:rPr lang="en-US" b="1" i="1"/>
              <a:t>Next</a:t>
            </a:r>
            <a:endParaRPr lang="en-US"/>
          </a:p>
          <a:p>
            <a:r>
              <a:rPr lang="en-US" b="1"/>
              <a:t>After Agree:</a:t>
            </a:r>
            <a:endParaRPr lang="en-US"/>
          </a:p>
          <a:p>
            <a:r>
              <a:rPr lang="en-US"/>
              <a:t>The Identity Provider sends the Redirect URI</a:t>
            </a:r>
            <a:endParaRPr lang="en-US">
              <a:cs typeface="Calibri"/>
            </a:endParaRPr>
          </a:p>
          <a:p>
            <a:r>
              <a:rPr lang="en-US"/>
              <a:t>The Client can then request an </a:t>
            </a:r>
            <a:r>
              <a:rPr lang="en-US" err="1"/>
              <a:t>access_token</a:t>
            </a:r>
            <a:r>
              <a:rPr lang="en-US"/>
              <a:t> from the Identity Provider</a:t>
            </a:r>
            <a:endParaRPr lang="en-US">
              <a:cs typeface="Calibri"/>
            </a:endParaRPr>
          </a:p>
          <a:p>
            <a:r>
              <a:rPr lang="en-US"/>
              <a:t>(^ using the authorization code)</a:t>
            </a:r>
            <a:endParaRPr lang="en-US">
              <a:cs typeface="Calibri"/>
            </a:endParaRPr>
          </a:p>
          <a:p>
            <a:endParaRPr lang="en-US" b="1">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16</a:t>
            </a:fld>
            <a:endParaRPr lang="de-DE"/>
          </a:p>
        </p:txBody>
      </p:sp>
    </p:spTree>
    <p:extLst>
      <p:ext uri="{BB962C8B-B14F-4D97-AF65-F5344CB8AC3E}">
        <p14:creationId xmlns:p14="http://schemas.microsoft.com/office/powerpoint/2010/main" val="4191352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err="1"/>
              <a:t>client_id</a:t>
            </a:r>
            <a:r>
              <a:rPr lang="en-US" b="1"/>
              <a:t>:</a:t>
            </a:r>
            <a:endParaRPr lang="en-US"/>
          </a:p>
          <a:p>
            <a:r>
              <a:rPr lang="en-US"/>
              <a:t>Id of the Client</a:t>
            </a:r>
            <a:endParaRPr lang="en-US">
              <a:cs typeface="Calibri"/>
            </a:endParaRPr>
          </a:p>
          <a:p>
            <a:r>
              <a:rPr lang="en-US" b="1"/>
              <a:t>&amp;scope:</a:t>
            </a:r>
            <a:endParaRPr lang="en-US"/>
          </a:p>
          <a:p>
            <a:r>
              <a:rPr lang="en-US"/>
              <a:t>Scope that is used to request </a:t>
            </a:r>
            <a:r>
              <a:rPr lang="en-US" err="1"/>
              <a:t>userinfo</a:t>
            </a:r>
            <a:endParaRPr lang="en-US" err="1">
              <a:cs typeface="Calibri"/>
            </a:endParaRPr>
          </a:p>
          <a:p>
            <a:r>
              <a:rPr lang="en-US" b="1" i="1"/>
              <a:t>Next </a:t>
            </a:r>
            <a:endParaRPr lang="en-US"/>
          </a:p>
          <a:p>
            <a:r>
              <a:rPr lang="en-US" b="1"/>
              <a:t>State:</a:t>
            </a:r>
            <a:endParaRPr lang="en-US"/>
          </a:p>
          <a:p>
            <a:r>
              <a:rPr lang="en-US"/>
              <a:t>Which is an CSRF Token</a:t>
            </a:r>
            <a:endParaRPr lang="en-GB"/>
          </a:p>
          <a:p>
            <a:r>
              <a:rPr lang="en-US"/>
              <a:t>(Secure random token) to prevent CSRF</a:t>
            </a:r>
            <a:endParaRPr lang="en-US">
              <a:cs typeface="Calibri"/>
            </a:endParaRPr>
          </a:p>
          <a:p>
            <a:endParaRPr lang="en-US" b="1">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17</a:t>
            </a:fld>
            <a:endParaRPr lang="de-DE"/>
          </a:p>
        </p:txBody>
      </p:sp>
    </p:spTree>
    <p:extLst>
      <p:ext uri="{BB962C8B-B14F-4D97-AF65-F5344CB8AC3E}">
        <p14:creationId xmlns:p14="http://schemas.microsoft.com/office/powerpoint/2010/main" val="459601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Next</a:t>
            </a:r>
            <a:endParaRPr lang="en-US"/>
          </a:p>
          <a:p>
            <a:r>
              <a:rPr lang="en-US"/>
              <a:t>Then we use the </a:t>
            </a:r>
            <a:r>
              <a:rPr lang="en-US" err="1"/>
              <a:t>access_token</a:t>
            </a:r>
            <a:r>
              <a:rPr lang="en-US"/>
              <a:t> to exchange </a:t>
            </a:r>
            <a:r>
              <a:rPr lang="en-US" err="1"/>
              <a:t>userinfo</a:t>
            </a:r>
            <a:endParaRPr lang="en-US" err="1">
              <a:cs typeface="Calibri"/>
            </a:endParaRPr>
          </a:p>
          <a:p>
            <a:r>
              <a:rPr lang="en-US" b="1" i="1"/>
              <a:t>Next </a:t>
            </a:r>
            <a:r>
              <a:rPr lang="en-US" b="1" i="1" err="1"/>
              <a:t>Next</a:t>
            </a:r>
            <a:endParaRPr lang="en-US" err="1"/>
          </a:p>
          <a:p>
            <a:r>
              <a:rPr lang="en-US"/>
              <a:t>..and then the client logs us in using the user info</a:t>
            </a:r>
            <a:endParaRPr lang="en-US">
              <a:cs typeface="Calibri"/>
            </a:endParaRPr>
          </a:p>
          <a:p>
            <a:r>
              <a:rPr lang="en-US" b="1" i="1"/>
              <a:t>Next</a:t>
            </a:r>
            <a:endParaRPr lang="en-US"/>
          </a:p>
          <a:p>
            <a:r>
              <a:rPr lang="en-US" b="1" i="1"/>
              <a:t>So how can attackers </a:t>
            </a:r>
            <a:r>
              <a:rPr lang="en-US" b="1" i="1" err="1"/>
              <a:t>compomise</a:t>
            </a:r>
            <a:r>
              <a:rPr lang="en-US" b="1" i="1"/>
              <a:t> this process?</a:t>
            </a:r>
            <a:endParaRPr lang="en-US"/>
          </a:p>
          <a:p>
            <a:r>
              <a:rPr lang="en-US" b="1" i="1"/>
              <a:t>Next</a:t>
            </a:r>
            <a:endParaRPr lang="en-US"/>
          </a:p>
          <a:p>
            <a:r>
              <a:rPr lang="en-US" i="1"/>
              <a:t>-&gt; When they steal the </a:t>
            </a:r>
            <a:r>
              <a:rPr lang="en-US" i="1" err="1"/>
              <a:t>access_token</a:t>
            </a:r>
            <a:endParaRPr lang="en-US" err="1"/>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18</a:t>
            </a:fld>
            <a:endParaRPr lang="de-DE"/>
          </a:p>
        </p:txBody>
      </p:sp>
    </p:spTree>
    <p:extLst>
      <p:ext uri="{BB962C8B-B14F-4D97-AF65-F5344CB8AC3E}">
        <p14:creationId xmlns:p14="http://schemas.microsoft.com/office/powerpoint/2010/main" val="1238425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Sites often have HTTP or URL Params that </a:t>
            </a:r>
          </a:p>
          <a:p>
            <a:r>
              <a:rPr lang="en-US"/>
              <a:t>Cause the Webapp to redirect  another URL </a:t>
            </a:r>
            <a:r>
              <a:rPr lang="en-US" err="1"/>
              <a:t>automaticaly</a:t>
            </a:r>
            <a:endParaRPr lang="en-US" err="1">
              <a:cs typeface="Calibri"/>
            </a:endParaRPr>
          </a:p>
          <a:p>
            <a:r>
              <a:rPr lang="en-US" b="1" i="1"/>
              <a:t>Next</a:t>
            </a:r>
            <a:endParaRPr lang="en-US"/>
          </a:p>
          <a:p>
            <a:r>
              <a:rPr lang="en-US"/>
              <a:t>Open Redirects are a vuln that can happen when an attacker </a:t>
            </a:r>
          </a:p>
          <a:p>
            <a:r>
              <a:rPr lang="en-US"/>
              <a:t>can manipulate this parameter </a:t>
            </a:r>
            <a:endParaRPr lang="en-US">
              <a:cs typeface="Calibri"/>
            </a:endParaRPr>
          </a:p>
          <a:p>
            <a:r>
              <a:rPr lang="en-US"/>
              <a:t>and redirect the user off site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19</a:t>
            </a:fld>
            <a:endParaRPr lang="de-DE"/>
          </a:p>
        </p:txBody>
      </p:sp>
    </p:spTree>
    <p:extLst>
      <p:ext uri="{BB962C8B-B14F-4D97-AF65-F5344CB8AC3E}">
        <p14:creationId xmlns:p14="http://schemas.microsoft.com/office/powerpoint/2010/main" val="3655772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user tries to access the dashboard without being logged in..</a:t>
            </a:r>
          </a:p>
          <a:p>
            <a:r>
              <a:rPr lang="en-US" b="1" i="1"/>
              <a:t>Next</a:t>
            </a:r>
            <a:endParaRPr lang="en-US"/>
          </a:p>
          <a:p>
            <a:r>
              <a:rPr lang="en-US"/>
              <a:t>.. the app redirects the user to the login page and adds the previous visited site as the redirect parameter.</a:t>
            </a:r>
          </a:p>
          <a:p>
            <a:r>
              <a:rPr lang="en-US" b="1" i="1"/>
              <a:t>Next</a:t>
            </a:r>
            <a:endParaRPr lang="en-US"/>
          </a:p>
          <a:p>
            <a:r>
              <a:rPr lang="en-US"/>
              <a:t>.. to redirect the user to it again after successful authentication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20</a:t>
            </a:fld>
            <a:endParaRPr lang="de-DE"/>
          </a:p>
        </p:txBody>
      </p:sp>
    </p:spTree>
    <p:extLst>
      <p:ext uri="{BB962C8B-B14F-4D97-AF65-F5344CB8AC3E}">
        <p14:creationId xmlns:p14="http://schemas.microsoft.com/office/powerpoint/2010/main" val="2686637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user tries to access the dashboard without being logged in..</a:t>
            </a:r>
          </a:p>
          <a:p>
            <a:endParaRPr lang="en-US"/>
          </a:p>
          <a:p>
            <a:r>
              <a:rPr lang="en-US" b="1" i="1"/>
              <a:t>Next</a:t>
            </a:r>
            <a:endParaRPr lang="en-US"/>
          </a:p>
          <a:p>
            <a:endParaRPr lang="en-US">
              <a:cs typeface="Calibri"/>
            </a:endParaRPr>
          </a:p>
          <a:p>
            <a:r>
              <a:rPr lang="en-US"/>
              <a:t>.. the app redirects the user to the login page and adds the previous visited site as the redirect parameter..</a:t>
            </a:r>
          </a:p>
          <a:p>
            <a:endParaRPr lang="en-US"/>
          </a:p>
          <a:p>
            <a:r>
              <a:rPr lang="en-US" b="1" i="1"/>
              <a:t>Next</a:t>
            </a:r>
            <a:endParaRPr lang="en-US"/>
          </a:p>
          <a:p>
            <a:endParaRPr lang="en-US"/>
          </a:p>
          <a:p>
            <a:r>
              <a:rPr lang="en-US"/>
              <a:t>.. to redirect the user to it again after successful authentication</a:t>
            </a:r>
          </a:p>
          <a:p>
            <a:endParaRPr lang="en-US"/>
          </a:p>
          <a:p>
            <a:endParaRPr lang="en-US">
              <a:cs typeface="Calibri"/>
            </a:endParaRPr>
          </a:p>
          <a:p>
            <a:endParaRPr lang="en-US" b="1">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21</a:t>
            </a:fld>
            <a:endParaRPr lang="de-DE"/>
          </a:p>
        </p:txBody>
      </p:sp>
    </p:spTree>
    <p:extLst>
      <p:ext uri="{BB962C8B-B14F-4D97-AF65-F5344CB8AC3E}">
        <p14:creationId xmlns:p14="http://schemas.microsoft.com/office/powerpoint/2010/main" val="359862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attacker can provide the </a:t>
            </a:r>
            <a:r>
              <a:rPr lang="en-US" err="1"/>
              <a:t>victom</a:t>
            </a:r>
            <a:r>
              <a:rPr lang="en-US"/>
              <a:t> with </a:t>
            </a:r>
          </a:p>
          <a:p>
            <a:r>
              <a:rPr lang="en-US"/>
              <a:t>an login </a:t>
            </a:r>
            <a:r>
              <a:rPr lang="en-US" err="1"/>
              <a:t>url</a:t>
            </a:r>
            <a:r>
              <a:rPr lang="en-US"/>
              <a:t> that redirects to a malicious website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22</a:t>
            </a:fld>
            <a:endParaRPr lang="de-DE"/>
          </a:p>
        </p:txBody>
      </p:sp>
    </p:spTree>
    <p:extLst>
      <p:ext uri="{BB962C8B-B14F-4D97-AF65-F5344CB8AC3E}">
        <p14:creationId xmlns:p14="http://schemas.microsoft.com/office/powerpoint/2010/main" val="1024160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skip</a:t>
            </a:r>
          </a:p>
          <a:p>
            <a:r>
              <a:rPr lang="en-US" b="1" i="1"/>
              <a:t>Next</a:t>
            </a:r>
            <a:endParaRPr lang="en-US"/>
          </a:p>
          <a:p>
            <a:r>
              <a:rPr lang="en-US"/>
              <a:t>skip</a:t>
            </a:r>
            <a:endParaRPr lang="en-US">
              <a:cs typeface="Calibri"/>
            </a:endParaRPr>
          </a:p>
          <a:p>
            <a:r>
              <a:rPr lang="en-US" b="1" i="1"/>
              <a:t>Next</a:t>
            </a:r>
            <a:endParaRPr lang="en-US"/>
          </a:p>
          <a:p>
            <a:r>
              <a:rPr lang="en-US"/>
              <a:t>This leads to phishing and social engineering</a:t>
            </a:r>
            <a:endParaRPr lang="en-US">
              <a:cs typeface="Calibri"/>
            </a:endParaRPr>
          </a:p>
          <a:p>
            <a:r>
              <a:rPr lang="en-US"/>
              <a:t>-&gt; tricks to enter credentials </a:t>
            </a:r>
            <a:endParaRPr lang="en-US">
              <a:cs typeface="Calibri"/>
            </a:endParaRPr>
          </a:p>
          <a:p>
            <a:r>
              <a:rPr lang="en-US"/>
              <a:t>     Or download malware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23</a:t>
            </a:fld>
            <a:endParaRPr lang="de-DE"/>
          </a:p>
        </p:txBody>
      </p:sp>
    </p:spTree>
    <p:extLst>
      <p:ext uri="{BB962C8B-B14F-4D97-AF65-F5344CB8AC3E}">
        <p14:creationId xmlns:p14="http://schemas.microsoft.com/office/powerpoint/2010/main" val="36087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a:t>* RFC = Request for Comments</a:t>
            </a:r>
            <a:endParaRPr lang="en-US"/>
          </a:p>
          <a:p>
            <a:r>
              <a:rPr lang="en-US"/>
              <a:t>Working Group defined the OAuth standard to have a </a:t>
            </a:r>
            <a:r>
              <a:rPr lang="en-US" err="1"/>
              <a:t>offical</a:t>
            </a:r>
            <a:r>
              <a:rPr lang="en-US"/>
              <a:t> credentials flow.</a:t>
            </a:r>
            <a:endParaRPr lang="en-US">
              <a:cs typeface="Calibri"/>
            </a:endParaRPr>
          </a:p>
          <a:p>
            <a:r>
              <a:rPr lang="en-US"/>
              <a:t>Includes one authentication server that handles the sensitive user credentials.</a:t>
            </a:r>
            <a:endParaRPr lang="en-US">
              <a:cs typeface="Calibri"/>
            </a:endParaRPr>
          </a:p>
          <a:p>
            <a:r>
              <a:rPr lang="en-US"/>
              <a:t>So the only place where the sensitive user credentials are stored is the Identity Provider</a:t>
            </a:r>
            <a:endParaRPr lang="en-US">
              <a:cs typeface="Calibri"/>
            </a:endParaRPr>
          </a:p>
          <a:p>
            <a:r>
              <a:rPr lang="en-US"/>
              <a:t>-&gt; Decrease the </a:t>
            </a:r>
            <a:r>
              <a:rPr lang="en-US" err="1"/>
              <a:t>Attackfield</a:t>
            </a:r>
            <a:r>
              <a:rPr lang="en-US"/>
              <a:t> to steal creds.</a:t>
            </a:r>
            <a:endParaRPr lang="en-US">
              <a:cs typeface="Calibri"/>
            </a:endParaRPr>
          </a:p>
          <a:p>
            <a:endParaRPr lang="en-US"/>
          </a:p>
          <a:p>
            <a:r>
              <a:rPr lang="en-US" b="1" i="1"/>
              <a:t>Because before OAuth 2.0... </a:t>
            </a:r>
            <a:endParaRPr lang="en-US"/>
          </a:p>
          <a:p>
            <a:r>
              <a:rPr lang="en-US"/>
              <a:t>User logs in the client with his credentials            </a:t>
            </a:r>
          </a:p>
          <a:p>
            <a:r>
              <a:rPr lang="en-US"/>
              <a:t>-&gt; can get stolen from client (from Cache)</a:t>
            </a:r>
            <a:endParaRPr lang="en-US">
              <a:cs typeface="Calibri"/>
            </a:endParaRPr>
          </a:p>
          <a:p>
            <a:r>
              <a:rPr lang="en-US"/>
              <a:t>Client calls resource server (BE)                              </a:t>
            </a:r>
            <a:endParaRPr lang="en-US">
              <a:cs typeface="Calibri"/>
            </a:endParaRPr>
          </a:p>
          <a:p>
            <a:r>
              <a:rPr lang="en-US"/>
              <a:t>-&gt; with credentials (which get saved and checked)</a:t>
            </a:r>
            <a:endParaRPr lang="en-US">
              <a:cs typeface="Calibri"/>
            </a:endParaRPr>
          </a:p>
          <a:p>
            <a:r>
              <a:rPr lang="en-US"/>
              <a:t>There could be multiple BE's that each called      </a:t>
            </a:r>
            <a:endParaRPr lang="en-US">
              <a:cs typeface="Calibri"/>
            </a:endParaRPr>
          </a:p>
          <a:p>
            <a:r>
              <a:rPr lang="en-US"/>
              <a:t>-&gt; get the credentials ("")</a:t>
            </a:r>
            <a:endParaRPr lang="en-US">
              <a:cs typeface="Calibri"/>
            </a:endParaRPr>
          </a:p>
          <a:p>
            <a:endParaRPr lang="en-US" b="1" i="1">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5</a:t>
            </a:fld>
            <a:endParaRPr lang="de-DE"/>
          </a:p>
        </p:txBody>
      </p:sp>
    </p:spTree>
    <p:extLst>
      <p:ext uri="{BB962C8B-B14F-4D97-AF65-F5344CB8AC3E}">
        <p14:creationId xmlns:p14="http://schemas.microsoft.com/office/powerpoint/2010/main" val="114268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also help attackers to steal access tokens</a:t>
            </a:r>
          </a:p>
          <a:p>
            <a:endParaRPr lang="en-US"/>
          </a:p>
          <a:p>
            <a:r>
              <a:rPr lang="en-US"/>
              <a:t>Most identity providers will send the access tokens </a:t>
            </a:r>
            <a:endParaRPr lang="en-US">
              <a:cs typeface="Calibri" panose="020F0502020204030204"/>
            </a:endParaRPr>
          </a:p>
          <a:p>
            <a:r>
              <a:rPr lang="en-US"/>
              <a:t>only to </a:t>
            </a:r>
            <a:r>
              <a:rPr lang="en-US" err="1"/>
              <a:t>uri's</a:t>
            </a:r>
            <a:r>
              <a:rPr lang="en-US"/>
              <a:t> on an approved whitelist</a:t>
            </a:r>
            <a:endParaRPr lang="en-US">
              <a:cs typeface="Calibri"/>
            </a:endParaRPr>
          </a:p>
          <a:p>
            <a:endParaRPr lang="en-US"/>
          </a:p>
          <a:p>
            <a:r>
              <a:rPr lang="en-US"/>
              <a:t>But if the application has an open redirect vuln</a:t>
            </a:r>
          </a:p>
          <a:p>
            <a:r>
              <a:rPr lang="en-US"/>
              <a:t>hackers can bypass this with the </a:t>
            </a:r>
            <a:r>
              <a:rPr lang="en-US" err="1"/>
              <a:t>adjusment</a:t>
            </a:r>
            <a:r>
              <a:rPr lang="en-US"/>
              <a:t> of the redirect </a:t>
            </a:r>
            <a:r>
              <a:rPr lang="en-US" err="1"/>
              <a:t>uri</a:t>
            </a:r>
            <a:r>
              <a:rPr lang="en-US"/>
              <a:t> parameter</a:t>
            </a:r>
            <a:endParaRPr lang="en-US">
              <a:cs typeface="Calibri"/>
            </a:endParaRPr>
          </a:p>
          <a:p>
            <a:r>
              <a:rPr lang="en-US" b="1" i="1"/>
              <a:t>Next</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24</a:t>
            </a:fld>
            <a:endParaRPr lang="de-DE"/>
          </a:p>
        </p:txBody>
      </p:sp>
    </p:spTree>
    <p:extLst>
      <p:ext uri="{BB962C8B-B14F-4D97-AF65-F5344CB8AC3E}">
        <p14:creationId xmlns:p14="http://schemas.microsoft.com/office/powerpoint/2010/main" val="1052428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this </a:t>
            </a:r>
            <a:r>
              <a:rPr lang="en-US" err="1"/>
              <a:t>url</a:t>
            </a:r>
            <a:r>
              <a:rPr lang="en-US"/>
              <a:t> of a client will cause the </a:t>
            </a:r>
          </a:p>
          <a:p>
            <a:r>
              <a:rPr lang="en-US"/>
              <a:t>Redirect to attacker.com</a:t>
            </a:r>
            <a:endParaRPr lang="en-US">
              <a:cs typeface="Calibri"/>
            </a:endParaRPr>
          </a:p>
          <a:p>
            <a:r>
              <a:rPr lang="en-US" b="1" i="1"/>
              <a:t>Next</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25</a:t>
            </a:fld>
            <a:endParaRPr lang="de-DE"/>
          </a:p>
        </p:txBody>
      </p:sp>
    </p:spTree>
    <p:extLst>
      <p:ext uri="{BB962C8B-B14F-4D97-AF65-F5344CB8AC3E}">
        <p14:creationId xmlns:p14="http://schemas.microsoft.com/office/powerpoint/2010/main" val="2023962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attacker can make the user authenticate using this </a:t>
            </a:r>
            <a:r>
              <a:rPr lang="en-US" err="1"/>
              <a:t>redirect_url</a:t>
            </a:r>
            <a:endParaRPr lang="en-US" err="1">
              <a:cs typeface="Calibri"/>
            </a:endParaRPr>
          </a:p>
          <a:p>
            <a:r>
              <a:rPr lang="en-US"/>
              <a:t>And after successful auth this will cause the flow to </a:t>
            </a:r>
            <a:endParaRPr lang="en-US">
              <a:cs typeface="Calibri"/>
            </a:endParaRPr>
          </a:p>
          <a:p>
            <a:r>
              <a:rPr lang="en-US"/>
              <a:t>redirect to the callback </a:t>
            </a:r>
            <a:r>
              <a:rPr lang="en-US" err="1"/>
              <a:t>url</a:t>
            </a:r>
            <a:r>
              <a:rPr lang="en-US"/>
              <a:t> </a:t>
            </a:r>
            <a:r>
              <a:rPr lang="en-US" i="1"/>
              <a:t>example.com</a:t>
            </a:r>
            <a:endParaRPr lang="en-US"/>
          </a:p>
          <a:p>
            <a:r>
              <a:rPr lang="en-US"/>
              <a:t>And then redirect again to </a:t>
            </a:r>
            <a:r>
              <a:rPr lang="en-US" i="1"/>
              <a:t>attacker.com</a:t>
            </a:r>
            <a:endParaRPr lang="en-US"/>
          </a:p>
          <a:p>
            <a:r>
              <a:rPr lang="en-US" b="1" i="1"/>
              <a:t>Next</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26</a:t>
            </a:fld>
            <a:endParaRPr lang="de-DE"/>
          </a:p>
        </p:txBody>
      </p:sp>
    </p:spTree>
    <p:extLst>
      <p:ext uri="{BB962C8B-B14F-4D97-AF65-F5344CB8AC3E}">
        <p14:creationId xmlns:p14="http://schemas.microsoft.com/office/powerpoint/2010/main" val="2632237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the attacker can obtain the </a:t>
            </a:r>
            <a:r>
              <a:rPr lang="en-US" err="1"/>
              <a:t>access_token</a:t>
            </a:r>
            <a:endParaRPr lang="en-US" err="1">
              <a:cs typeface="Calibri"/>
            </a:endParaRPr>
          </a:p>
          <a:p>
            <a:r>
              <a:rPr lang="en-US"/>
              <a:t>.. and login as the </a:t>
            </a:r>
            <a:r>
              <a:rPr lang="en-US" err="1"/>
              <a:t>victom</a:t>
            </a:r>
            <a:r>
              <a:rPr lang="en-US"/>
              <a:t> user</a:t>
            </a:r>
            <a:endParaRPr lang="en-US">
              <a:cs typeface="Calibri"/>
            </a:endParaRPr>
          </a:p>
          <a:p>
            <a:r>
              <a:rPr lang="en-US"/>
              <a:t> </a:t>
            </a:r>
            <a:endParaRPr lang="en-US">
              <a:cs typeface="Calibri"/>
            </a:endParaRPr>
          </a:p>
          <a:p>
            <a:r>
              <a:rPr lang="en-US" b="1" i="1"/>
              <a:t>Next</a:t>
            </a:r>
            <a:endParaRPr lang="en-US"/>
          </a:p>
          <a:p>
            <a:r>
              <a:rPr lang="en-US" b="1" i="1"/>
              <a:t>Next</a:t>
            </a:r>
            <a:endParaRPr lang="en-US"/>
          </a:p>
          <a:p>
            <a:r>
              <a:rPr lang="en-US" b="1" i="1"/>
              <a:t>Next</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27</a:t>
            </a:fld>
            <a:endParaRPr lang="de-DE"/>
          </a:p>
        </p:txBody>
      </p:sp>
    </p:spTree>
    <p:extLst>
      <p:ext uri="{BB962C8B-B14F-4D97-AF65-F5344CB8AC3E}">
        <p14:creationId xmlns:p14="http://schemas.microsoft.com/office/powerpoint/2010/main" val="138821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a:t>
            </a:r>
            <a:r>
              <a:rPr lang="en-US" err="1"/>
              <a:t>bulletpoints</a:t>
            </a:r>
            <a:endParaRPr lang="en-US" err="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28</a:t>
            </a:fld>
            <a:endParaRPr lang="de-DE"/>
          </a:p>
        </p:txBody>
      </p:sp>
    </p:spTree>
    <p:extLst>
      <p:ext uri="{BB962C8B-B14F-4D97-AF65-F5344CB8AC3E}">
        <p14:creationId xmlns:p14="http://schemas.microsoft.com/office/powerpoint/2010/main" val="1256377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OpenID </a:t>
            </a:r>
            <a:endParaRPr lang="en-US" b="1">
              <a:cs typeface="Calibri"/>
            </a:endParaRPr>
          </a:p>
          <a:p>
            <a:r>
              <a:rPr lang="en-US"/>
              <a:t>A </a:t>
            </a:r>
            <a:r>
              <a:rPr lang="en-US" b="1"/>
              <a:t>relying party</a:t>
            </a:r>
            <a:r>
              <a:rPr lang="en-US"/>
              <a:t> (RP) is a </a:t>
            </a:r>
            <a:r>
              <a:rPr lang="en-US" b="1"/>
              <a:t>computer term </a:t>
            </a:r>
            <a:r>
              <a:rPr lang="en-US"/>
              <a:t>used to refer to a server which is providing access to a secure software application.</a:t>
            </a:r>
            <a:endParaRPr lang="en-US">
              <a:cs typeface="Calibri"/>
            </a:endParaRPr>
          </a:p>
          <a:p>
            <a:r>
              <a:rPr lang="en-US"/>
              <a:t>An </a:t>
            </a:r>
            <a:r>
              <a:rPr lang="en-US" b="1"/>
              <a:t>OIDC Relying Party</a:t>
            </a:r>
            <a:r>
              <a:rPr lang="en-US"/>
              <a:t> is an </a:t>
            </a:r>
            <a:r>
              <a:rPr lang="en-US" b="1"/>
              <a:t>OAuth 2.0 client application</a:t>
            </a:r>
            <a:r>
              <a:rPr lang="en-US"/>
              <a:t> that requires authentication of a user and a request from an </a:t>
            </a:r>
            <a:r>
              <a:rPr lang="en-US" b="1"/>
              <a:t>OIDC provider.</a:t>
            </a:r>
            <a:endParaRPr lang="en-US" b="1">
              <a:cs typeface="Calibri"/>
            </a:endParaRPr>
          </a:p>
          <a:p>
            <a:r>
              <a:rPr lang="en-US"/>
              <a:t>OIDC was developed on the basis of an OAuth profile and offers additional functions for transmitting the identity of the user of an application</a:t>
            </a:r>
            <a:endParaRPr lang="en-US">
              <a:cs typeface="Calibri"/>
            </a:endParaRPr>
          </a:p>
          <a:p>
            <a:endParaRPr lang="en-US">
              <a:cs typeface="Calibri"/>
            </a:endParaRPr>
          </a:p>
          <a:p>
            <a:r>
              <a:rPr lang="en-US" b="1">
                <a:cs typeface="Calibri"/>
              </a:rPr>
              <a:t>OAuth</a:t>
            </a:r>
          </a:p>
          <a:p>
            <a:r>
              <a:rPr lang="en-US"/>
              <a:t>OAuth enables the issuing of access tokens to third-party clients via an </a:t>
            </a:r>
            <a:r>
              <a:rPr lang="en-US" err="1"/>
              <a:t>authorisation</a:t>
            </a:r>
            <a:r>
              <a:rPr lang="en-US"/>
              <a:t> server</a:t>
            </a:r>
            <a:endParaRPr lang="en-US">
              <a:cs typeface="Calibri"/>
            </a:endParaRPr>
          </a:p>
          <a:p>
            <a:pPr>
              <a:spcBef>
                <a:spcPts val="750"/>
              </a:spcBef>
            </a:pPr>
            <a:br>
              <a:rPr lang="en-US">
                <a:cs typeface="+mn-lt"/>
              </a:rPr>
            </a:br>
            <a:r>
              <a:rPr lang="en-US" b="1"/>
              <a:t>Both</a:t>
            </a:r>
            <a:r>
              <a:rPr lang="en-US"/>
              <a:t>: open standards that complement each other</a:t>
            </a:r>
            <a:endParaRPr lang="en-US">
              <a:cs typeface="Calibri" panose="020F0502020204030204"/>
            </a:endParaRPr>
          </a:p>
          <a:p>
            <a:pPr>
              <a:spcBef>
                <a:spcPts val="750"/>
              </a:spcBef>
            </a:pPr>
            <a:endParaRPr lang="en-US">
              <a:cs typeface="Calibri" panose="020F0502020204030204"/>
            </a:endParaRPr>
          </a:p>
          <a:p>
            <a:r>
              <a:rPr lang="en-US" b="1">
                <a:cs typeface="Calibri" panose="020F0502020204030204"/>
              </a:rPr>
              <a:t>Clients</a:t>
            </a:r>
          </a:p>
          <a:p>
            <a:r>
              <a:rPr lang="en-US"/>
              <a:t>use OAuth to request access for an API on behalf of an user, but the OAuth protocol does not transmit user information to the client in any form.</a:t>
            </a:r>
            <a:endParaRPr lang="en-US">
              <a:cs typeface="Calibri"/>
            </a:endParaRPr>
          </a:p>
          <a:p>
            <a:r>
              <a:rPr lang="en-US"/>
              <a:t>gets permission from OpenID Connect to access additional information about a user, such as the user's real name, email address, date of birth or other profile data</a:t>
            </a:r>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30</a:t>
            </a:fld>
            <a:endParaRPr lang="de-DE"/>
          </a:p>
        </p:txBody>
      </p:sp>
    </p:spTree>
    <p:extLst>
      <p:ext uri="{BB962C8B-B14F-4D97-AF65-F5344CB8AC3E}">
        <p14:creationId xmlns:p14="http://schemas.microsoft.com/office/powerpoint/2010/main" val="2123706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and is committed to enabling, promoting and protecting OpenID technologies. </a:t>
            </a:r>
          </a:p>
          <a:p>
            <a:endParaRPr lang="en-US"/>
          </a:p>
          <a:p>
            <a:r>
              <a:rPr lang="en-US">
                <a:cs typeface="Calibri"/>
              </a:rPr>
              <a:t>Tasks: </a:t>
            </a:r>
          </a:p>
          <a:p>
            <a:r>
              <a:rPr lang="en-US">
                <a:cs typeface="Calibri"/>
              </a:rPr>
              <a:t>- The</a:t>
            </a:r>
            <a:r>
              <a:rPr lang="en-US"/>
              <a:t> Foundation </a:t>
            </a:r>
            <a:r>
              <a:rPr lang="en-US" b="1"/>
              <a:t>serves as a public trust organization</a:t>
            </a:r>
            <a:r>
              <a:rPr lang="en-US"/>
              <a:t> representing the open community of developers, vendors, and users. </a:t>
            </a:r>
            <a:endParaRPr lang="en-US">
              <a:cs typeface="Calibri"/>
            </a:endParaRPr>
          </a:p>
          <a:p>
            <a:r>
              <a:rPr lang="en-US"/>
              <a:t>- OIDF </a:t>
            </a:r>
            <a:r>
              <a:rPr lang="en-US" b="1"/>
              <a:t>assists </a:t>
            </a:r>
            <a:r>
              <a:rPr lang="en-US"/>
              <a:t>the community by </a:t>
            </a:r>
            <a:r>
              <a:rPr lang="en-US" b="1"/>
              <a:t>providing </a:t>
            </a:r>
            <a:r>
              <a:rPr lang="en-US"/>
              <a:t>needed </a:t>
            </a:r>
            <a:r>
              <a:rPr lang="en-US" b="1"/>
              <a:t>infrastructure </a:t>
            </a:r>
            <a:r>
              <a:rPr lang="en-US"/>
              <a:t>and help in </a:t>
            </a:r>
            <a:r>
              <a:rPr lang="en-US" b="1"/>
              <a:t>promoting </a:t>
            </a:r>
            <a:r>
              <a:rPr lang="en-US"/>
              <a:t>and </a:t>
            </a:r>
            <a:r>
              <a:rPr lang="en-US" b="1"/>
              <a:t>supporting </a:t>
            </a:r>
            <a:r>
              <a:rPr lang="en-US"/>
              <a:t>expanded adoption of OpenID. </a:t>
            </a:r>
            <a:endParaRPr lang="en-US">
              <a:cs typeface="Calibri"/>
            </a:endParaRPr>
          </a:p>
          <a:p>
            <a:r>
              <a:rPr lang="en-US"/>
              <a:t>- This includes managing intellectual property and trademarks, as well as encouraging global growth and participation in the spread of OpenID.</a:t>
            </a:r>
            <a:endParaRPr lang="en-US">
              <a:cs typeface="Calibri"/>
            </a:endParaRPr>
          </a:p>
          <a:p>
            <a:endParaRPr lang="en-US">
              <a:cs typeface="Calibri"/>
            </a:endParaRPr>
          </a:p>
          <a:p>
            <a:r>
              <a:rPr lang="en-US">
                <a:cs typeface="Calibri"/>
              </a:rPr>
              <a:t>In Summary: </a:t>
            </a:r>
            <a:endParaRPr lang="en-US"/>
          </a:p>
          <a:p>
            <a:r>
              <a:rPr lang="en-US"/>
              <a:t>The OpenID Foundation (OIDF) </a:t>
            </a:r>
            <a:r>
              <a:rPr lang="en-US" b="1"/>
              <a:t>promotes, protects</a:t>
            </a:r>
            <a:r>
              <a:rPr lang="en-US"/>
              <a:t> and </a:t>
            </a:r>
            <a:r>
              <a:rPr lang="en-US" b="1"/>
              <a:t>maintains </a:t>
            </a:r>
            <a:r>
              <a:rPr lang="en-US"/>
              <a:t>the OpenID community and technologies.</a:t>
            </a:r>
            <a:endParaRPr lang="en-US">
              <a:cs typeface="Calibri"/>
            </a:endParaRPr>
          </a:p>
          <a:p>
            <a:endParaRPr lang="en-US">
              <a:cs typeface="Calibri"/>
            </a:endParaRPr>
          </a:p>
          <a:p>
            <a:r>
              <a:rPr lang="en-US">
                <a:cs typeface="Calibri"/>
              </a:rPr>
              <a:t>On the right the current working groups. </a:t>
            </a:r>
          </a:p>
          <a:p>
            <a:endParaRPr lang="en-US">
              <a:cs typeface="Calibri"/>
            </a:endParaRPr>
          </a:p>
          <a:p>
            <a:r>
              <a:rPr lang="en-US"/>
              <a:t>The HEART Working Group intends to develop RESTful health-related data sharing APIs. Means a set of privacy and security specifications which are about to control the authorization of access to these APIs.</a:t>
            </a:r>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31</a:t>
            </a:fld>
            <a:endParaRPr lang="de-DE"/>
          </a:p>
        </p:txBody>
      </p:sp>
    </p:spTree>
    <p:extLst>
      <p:ext uri="{BB962C8B-B14F-4D97-AF65-F5344CB8AC3E}">
        <p14:creationId xmlns:p14="http://schemas.microsoft.com/office/powerpoint/2010/main" val="1683392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OAuth only designed for authorization, granting access to resources and features from one application to another. Giving the Application (the client) a key, but doesn't tell something about who you are.</a:t>
            </a:r>
          </a:p>
          <a:p>
            <a:endParaRPr lang="en-US">
              <a:cs typeface="Calibri"/>
            </a:endParaRPr>
          </a:p>
          <a:p>
            <a:r>
              <a:rPr lang="en-US">
                <a:cs typeface="Calibri"/>
              </a:rPr>
              <a:t>OIDC: Sits on top of </a:t>
            </a:r>
            <a:r>
              <a:rPr lang="en-US" err="1">
                <a:cs typeface="Calibri"/>
              </a:rPr>
              <a:t>oAuth</a:t>
            </a:r>
            <a:r>
              <a:rPr lang="en-US">
                <a:cs typeface="Calibri"/>
              </a:rPr>
              <a:t> 2.0, that adds functionality around log in and profile information about the person, who's logged in. Instead of a key, OIDC is like giving the client application a badge/pass/id. OIDC enables a client to establish a login session (authentication).</a:t>
            </a:r>
          </a:p>
          <a:p>
            <a:endParaRPr lang="en-US">
              <a:cs typeface="Calibri"/>
            </a:endParaRPr>
          </a:p>
          <a:p>
            <a:r>
              <a:rPr lang="en-US">
                <a:cs typeface="Calibri"/>
              </a:rPr>
              <a:t>When a authorization server supports OIDC it is sometimes called identity provider since it provides information about the resource owner back to the client. </a:t>
            </a:r>
          </a:p>
        </p:txBody>
      </p:sp>
      <p:sp>
        <p:nvSpPr>
          <p:cNvPr id="4" name="Slide Number Placeholder 3"/>
          <p:cNvSpPr>
            <a:spLocks noGrp="1"/>
          </p:cNvSpPr>
          <p:nvPr>
            <p:ph type="sldNum" sz="quarter" idx="5"/>
          </p:nvPr>
        </p:nvSpPr>
        <p:spPr/>
        <p:txBody>
          <a:bodyPr/>
          <a:lstStyle/>
          <a:p>
            <a:fld id="{AACAD81F-777E-F645-887D-E496006029B3}" type="slidenum">
              <a:rPr lang="de-DE" smtClean="0"/>
              <a:t>32</a:t>
            </a:fld>
            <a:endParaRPr lang="de-DE"/>
          </a:p>
        </p:txBody>
      </p:sp>
    </p:spTree>
    <p:extLst>
      <p:ext uri="{BB962C8B-B14F-4D97-AF65-F5344CB8AC3E}">
        <p14:creationId xmlns:p14="http://schemas.microsoft.com/office/powerpoint/2010/main" val="2209203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would like to stay in a hotel. </a:t>
            </a:r>
          </a:p>
          <a:p>
            <a:r>
              <a:rPr lang="en-US"/>
              <a:t> </a:t>
            </a:r>
            <a:endParaRPr lang="en-US">
              <a:cs typeface="Calibri"/>
            </a:endParaRPr>
          </a:p>
          <a:p>
            <a:r>
              <a:rPr lang="en-US"/>
              <a:t>Return the key and park the car in the garage. B parks A's car and B does not need to know A's name.</a:t>
            </a:r>
            <a:endParaRPr lang="en-US">
              <a:cs typeface="Calibri"/>
            </a:endParaRPr>
          </a:p>
          <a:p>
            <a:r>
              <a:rPr lang="en-US"/>
              <a:t> </a:t>
            </a:r>
            <a:endParaRPr lang="en-US">
              <a:cs typeface="Calibri"/>
            </a:endParaRPr>
          </a:p>
          <a:p>
            <a:r>
              <a:rPr lang="en-US"/>
              <a:t>A must show identity by identity card. C hands over hotel room card.</a:t>
            </a:r>
            <a:endParaRPr lang="en-US">
              <a:cs typeface="Calibri"/>
            </a:endParaRPr>
          </a:p>
          <a:p>
            <a:endParaRPr lang="en-US">
              <a:cs typeface="Calibri"/>
            </a:endParaRPr>
          </a:p>
          <a:p>
            <a:endParaRPr lang="en-US"/>
          </a:p>
          <a:p>
            <a:r>
              <a:rPr lang="en-US"/>
              <a:t>In addition, the staff for parking the car also does not know your name or identity information because OAuth 2.0 is not designed to share identity information.</a:t>
            </a:r>
            <a:endParaRPr lang="en-US">
              <a:cs typeface="Calibri"/>
            </a:endParaRPr>
          </a:p>
          <a:p>
            <a:r>
              <a:rPr lang="en-US"/>
              <a:t> </a:t>
            </a:r>
            <a:endParaRPr lang="en-US">
              <a:cs typeface="Calibri"/>
            </a:endParaRPr>
          </a:p>
          <a:p>
            <a:r>
              <a:rPr lang="en-US"/>
              <a:t>At reception, it is not enough to submit your car key to get a room key. Personal data must be stored. OpenID Connect handles this authentication for you in the area of distributed systems.</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33</a:t>
            </a:fld>
            <a:endParaRPr lang="de-DE"/>
          </a:p>
        </p:txBody>
      </p:sp>
    </p:spTree>
    <p:extLst>
      <p:ext uri="{BB962C8B-B14F-4D97-AF65-F5344CB8AC3E}">
        <p14:creationId xmlns:p14="http://schemas.microsoft.com/office/powerpoint/2010/main" val="3189701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Open ID Connect enables scenarios where one login can be used across multiple application -&gt; also known as single sign-on or SSO. For example Google with a social network.</a:t>
            </a:r>
            <a:endParaRPr lang="en-US"/>
          </a:p>
        </p:txBody>
      </p:sp>
      <p:sp>
        <p:nvSpPr>
          <p:cNvPr id="4" name="Slide Number Placeholder 3"/>
          <p:cNvSpPr>
            <a:spLocks noGrp="1"/>
          </p:cNvSpPr>
          <p:nvPr>
            <p:ph type="sldNum" sz="quarter" idx="5"/>
          </p:nvPr>
        </p:nvSpPr>
        <p:spPr/>
        <p:txBody>
          <a:bodyPr/>
          <a:lstStyle/>
          <a:p>
            <a:fld id="{AACAD81F-777E-F645-887D-E496006029B3}" type="slidenum">
              <a:rPr lang="de-DE" smtClean="0"/>
              <a:t>34</a:t>
            </a:fld>
            <a:endParaRPr lang="de-DE"/>
          </a:p>
        </p:txBody>
      </p:sp>
    </p:spTree>
    <p:extLst>
      <p:ext uri="{BB962C8B-B14F-4D97-AF65-F5344CB8AC3E}">
        <p14:creationId xmlns:p14="http://schemas.microsoft.com/office/powerpoint/2010/main" val="124233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Resource Owner:</a:t>
            </a:r>
            <a:endParaRPr lang="en-US"/>
          </a:p>
          <a:p>
            <a:r>
              <a:rPr lang="en-US"/>
              <a:t>The User who authorizes an application to access their account in the scope that’s needed (read write access)</a:t>
            </a:r>
            <a:endParaRPr lang="en-US">
              <a:cs typeface="Calibri"/>
            </a:endParaRPr>
          </a:p>
          <a:p>
            <a:r>
              <a:rPr lang="en-US" b="1"/>
              <a:t>Client:</a:t>
            </a:r>
            <a:endParaRPr lang="en-US"/>
          </a:p>
          <a:p>
            <a:r>
              <a:rPr lang="en-US"/>
              <a:t>Application (Interactive or M2M Client)</a:t>
            </a:r>
            <a:endParaRPr lang="en-US">
              <a:cs typeface="Calibri"/>
            </a:endParaRPr>
          </a:p>
          <a:p>
            <a:r>
              <a:rPr lang="en-US" b="1"/>
              <a:t>Access Token:</a:t>
            </a:r>
            <a:endParaRPr lang="en-US"/>
          </a:p>
          <a:p>
            <a:r>
              <a:rPr lang="en-US"/>
              <a:t>Used by Application to make API request on behalf of a user.</a:t>
            </a:r>
            <a:endParaRPr lang="en-US">
              <a:cs typeface="Calibri"/>
            </a:endParaRPr>
          </a:p>
          <a:p>
            <a:r>
              <a:rPr lang="en-US"/>
              <a:t>Represent the authorization of an application to access parts of user's data.</a:t>
            </a:r>
            <a:endParaRPr lang="en-US">
              <a:cs typeface="Calibri"/>
            </a:endParaRPr>
          </a:p>
          <a:p>
            <a:r>
              <a:rPr lang="en-US" b="1"/>
              <a:t>Refresh Token:</a:t>
            </a:r>
            <a:endParaRPr lang="en-US"/>
          </a:p>
          <a:p>
            <a:r>
              <a:rPr lang="en-US"/>
              <a:t>Special token that is used to obtain additional access tokens.</a:t>
            </a:r>
            <a:endParaRPr lang="en-US">
              <a:cs typeface="Calibri"/>
            </a:endParaRPr>
          </a:p>
          <a:p>
            <a:r>
              <a:rPr lang="en-US"/>
              <a:t>This allows to have short lived access token.</a:t>
            </a:r>
            <a:endParaRPr lang="en-US">
              <a:cs typeface="Calibri"/>
            </a:endParaRPr>
          </a:p>
          <a:p>
            <a:r>
              <a:rPr lang="en-US" b="1"/>
              <a:t>Authorization Server:</a:t>
            </a:r>
            <a:endParaRPr lang="en-US"/>
          </a:p>
          <a:p>
            <a:r>
              <a:rPr lang="en-US"/>
              <a:t>Is an engine for minting/signing OpenID Connect or OAuth tokens.</a:t>
            </a:r>
            <a:endParaRPr lang="en-US">
              <a:cs typeface="Calibri"/>
            </a:endParaRPr>
          </a:p>
          <a:p>
            <a:r>
              <a:rPr lang="en-US"/>
              <a:t>Also used to apply access policies.</a:t>
            </a:r>
            <a:endParaRPr lang="en-US">
              <a:cs typeface="Calibri"/>
            </a:endParaRPr>
          </a:p>
          <a:p>
            <a:r>
              <a:rPr lang="en-US" b="1"/>
              <a:t>Resource Server (BE):</a:t>
            </a:r>
            <a:endParaRPr lang="en-US"/>
          </a:p>
          <a:p>
            <a:r>
              <a:rPr lang="en-US"/>
              <a:t>Handles authenticated requests.</a:t>
            </a:r>
            <a:endParaRPr lang="en-US">
              <a:cs typeface="Calibri"/>
            </a:endParaRPr>
          </a:p>
          <a:p>
            <a:endParaRPr lang="en-US" b="1">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6</a:t>
            </a:fld>
            <a:endParaRPr lang="de-DE"/>
          </a:p>
        </p:txBody>
      </p:sp>
    </p:spTree>
    <p:extLst>
      <p:ext uri="{BB962C8B-B14F-4D97-AF65-F5344CB8AC3E}">
        <p14:creationId xmlns:p14="http://schemas.microsoft.com/office/powerpoint/2010/main" val="2681578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A </a:t>
            </a:r>
            <a:r>
              <a:rPr lang="de-DE" err="1"/>
              <a:t>token</a:t>
            </a:r>
            <a:r>
              <a:rPr lang="de-DE"/>
              <a:t> </a:t>
            </a:r>
            <a:r>
              <a:rPr lang="de-DE" err="1"/>
              <a:t>is</a:t>
            </a:r>
            <a:r>
              <a:rPr lang="de-DE"/>
              <a:t> </a:t>
            </a:r>
            <a:r>
              <a:rPr lang="de-DE" err="1"/>
              <a:t>used</a:t>
            </a:r>
            <a:r>
              <a:rPr lang="de-DE"/>
              <a:t> </a:t>
            </a:r>
            <a:r>
              <a:rPr lang="de-DE" err="1"/>
              <a:t>to</a:t>
            </a:r>
            <a:r>
              <a:rPr lang="de-DE"/>
              <a:t> </a:t>
            </a:r>
            <a:r>
              <a:rPr lang="de-DE" err="1"/>
              <a:t>make</a:t>
            </a:r>
            <a:r>
              <a:rPr lang="de-DE"/>
              <a:t> </a:t>
            </a:r>
            <a:r>
              <a:rPr lang="de-DE" err="1"/>
              <a:t>security</a:t>
            </a:r>
            <a:r>
              <a:rPr lang="de-DE"/>
              <a:t> </a:t>
            </a:r>
            <a:r>
              <a:rPr lang="de-DE" err="1"/>
              <a:t>decisions</a:t>
            </a:r>
            <a:r>
              <a:rPr lang="de-DE"/>
              <a:t> and </a:t>
            </a:r>
            <a:r>
              <a:rPr lang="de-DE" err="1"/>
              <a:t>to</a:t>
            </a:r>
            <a:r>
              <a:rPr lang="de-DE"/>
              <a:t> </a:t>
            </a:r>
            <a:r>
              <a:rPr lang="de-DE" err="1"/>
              <a:t>store</a:t>
            </a:r>
            <a:r>
              <a:rPr lang="de-DE"/>
              <a:t> </a:t>
            </a:r>
            <a:r>
              <a:rPr lang="de-DE" err="1"/>
              <a:t>tamper-proof</a:t>
            </a:r>
            <a:r>
              <a:rPr lang="de-DE"/>
              <a:t> </a:t>
            </a:r>
            <a:r>
              <a:rPr lang="de-DE" err="1"/>
              <a:t>information</a:t>
            </a:r>
            <a:r>
              <a:rPr lang="de-DE"/>
              <a:t> </a:t>
            </a:r>
            <a:r>
              <a:rPr lang="de-DE" err="1"/>
              <a:t>about</a:t>
            </a:r>
            <a:r>
              <a:rPr lang="de-DE"/>
              <a:t> </a:t>
            </a:r>
            <a:r>
              <a:rPr lang="de-DE" err="1"/>
              <a:t>some</a:t>
            </a:r>
            <a:r>
              <a:rPr lang="de-DE"/>
              <a:t> </a:t>
            </a:r>
            <a:r>
              <a:rPr lang="de-DE" err="1"/>
              <a:t>system</a:t>
            </a:r>
            <a:r>
              <a:rPr lang="de-DE"/>
              <a:t> </a:t>
            </a:r>
            <a:r>
              <a:rPr lang="de-DE" err="1"/>
              <a:t>entity</a:t>
            </a:r>
            <a:r>
              <a:rPr lang="de-DE"/>
              <a:t> (</a:t>
            </a:r>
            <a:r>
              <a:rPr lang="de-DE" err="1"/>
              <a:t>tamper-proof</a:t>
            </a:r>
            <a:r>
              <a:rPr lang="de-DE"/>
              <a:t> </a:t>
            </a:r>
            <a:r>
              <a:rPr lang="de-DE" err="1"/>
              <a:t>means</a:t>
            </a:r>
            <a:r>
              <a:rPr lang="de-DE"/>
              <a:t> </a:t>
            </a:r>
            <a:r>
              <a:rPr lang="de-DE" err="1"/>
              <a:t>forgery</a:t>
            </a:r>
            <a:r>
              <a:rPr lang="de-DE"/>
              <a:t> </a:t>
            </a:r>
            <a:r>
              <a:rPr lang="de-DE" err="1"/>
              <a:t>proof</a:t>
            </a:r>
            <a:r>
              <a:rPr lang="de-DE"/>
              <a:t>). </a:t>
            </a:r>
            <a:r>
              <a:rPr lang="de-DE" b="1" err="1"/>
              <a:t>While</a:t>
            </a:r>
            <a:r>
              <a:rPr lang="de-DE" b="1"/>
              <a:t> a </a:t>
            </a:r>
            <a:r>
              <a:rPr lang="de-DE" b="1" err="1"/>
              <a:t>token</a:t>
            </a:r>
            <a:r>
              <a:rPr lang="de-DE" b="1"/>
              <a:t> </a:t>
            </a:r>
            <a:r>
              <a:rPr lang="de-DE" b="1" err="1"/>
              <a:t>is</a:t>
            </a:r>
            <a:r>
              <a:rPr lang="de-DE" b="1"/>
              <a:t> </a:t>
            </a:r>
            <a:r>
              <a:rPr lang="de-DE" b="1" err="1"/>
              <a:t>generally</a:t>
            </a:r>
            <a:r>
              <a:rPr lang="de-DE" b="1"/>
              <a:t> </a:t>
            </a:r>
            <a:r>
              <a:rPr lang="de-DE" b="1" err="1"/>
              <a:t>used</a:t>
            </a:r>
            <a:r>
              <a:rPr lang="de-DE" b="1"/>
              <a:t> </a:t>
            </a:r>
            <a:r>
              <a:rPr lang="de-DE" b="1" err="1"/>
              <a:t>to</a:t>
            </a:r>
            <a:r>
              <a:rPr lang="de-DE" b="1"/>
              <a:t> </a:t>
            </a:r>
            <a:r>
              <a:rPr lang="de-DE" b="1" err="1"/>
              <a:t>represent</a:t>
            </a:r>
            <a:r>
              <a:rPr lang="de-DE" b="1"/>
              <a:t> </a:t>
            </a:r>
            <a:r>
              <a:rPr lang="de-DE" b="1" err="1"/>
              <a:t>only</a:t>
            </a:r>
            <a:r>
              <a:rPr lang="de-DE" b="1"/>
              <a:t> </a:t>
            </a:r>
            <a:r>
              <a:rPr lang="de-DE" b="1" err="1"/>
              <a:t>security</a:t>
            </a:r>
            <a:r>
              <a:rPr lang="de-DE" b="1"/>
              <a:t> </a:t>
            </a:r>
            <a:r>
              <a:rPr lang="de-DE" b="1" err="1"/>
              <a:t>information</a:t>
            </a:r>
            <a:r>
              <a:rPr lang="de-DE" b="1"/>
              <a:t>, </a:t>
            </a:r>
            <a:r>
              <a:rPr lang="de-DE" b="1" err="1"/>
              <a:t>it</a:t>
            </a:r>
            <a:r>
              <a:rPr lang="de-DE" b="1"/>
              <a:t> </a:t>
            </a:r>
            <a:r>
              <a:rPr lang="de-DE" b="1" err="1"/>
              <a:t>is</a:t>
            </a:r>
            <a:r>
              <a:rPr lang="de-DE" b="1"/>
              <a:t> </a:t>
            </a:r>
            <a:r>
              <a:rPr lang="de-DE" b="1" err="1"/>
              <a:t>capable</a:t>
            </a:r>
            <a:r>
              <a:rPr lang="de-DE" b="1"/>
              <a:t> </a:t>
            </a:r>
            <a:r>
              <a:rPr lang="de-DE" b="1" err="1"/>
              <a:t>of</a:t>
            </a:r>
            <a:r>
              <a:rPr lang="de-DE" b="1"/>
              <a:t> </a:t>
            </a:r>
            <a:r>
              <a:rPr lang="de-DE" b="1" err="1"/>
              <a:t>holding</a:t>
            </a:r>
            <a:r>
              <a:rPr lang="de-DE" b="1"/>
              <a:t> additional </a:t>
            </a:r>
            <a:r>
              <a:rPr lang="de-DE" b="1" err="1"/>
              <a:t>free</a:t>
            </a:r>
            <a:r>
              <a:rPr lang="de-DE" b="1"/>
              <a:t>-form </a:t>
            </a:r>
            <a:r>
              <a:rPr lang="de-DE" b="1" err="1"/>
              <a:t>data</a:t>
            </a:r>
            <a:r>
              <a:rPr lang="de-DE" b="1"/>
              <a:t> </a:t>
            </a:r>
            <a:r>
              <a:rPr lang="de-DE" b="1" err="1"/>
              <a:t>that</a:t>
            </a:r>
            <a:r>
              <a:rPr lang="de-DE" b="1"/>
              <a:t> </a:t>
            </a:r>
            <a:r>
              <a:rPr lang="de-DE" b="1" err="1"/>
              <a:t>can</a:t>
            </a:r>
            <a:r>
              <a:rPr lang="de-DE" b="1"/>
              <a:t> </a:t>
            </a:r>
            <a:r>
              <a:rPr lang="de-DE" b="1" err="1"/>
              <a:t>be</a:t>
            </a:r>
            <a:r>
              <a:rPr lang="de-DE" b="1"/>
              <a:t> </a:t>
            </a:r>
            <a:r>
              <a:rPr lang="de-DE" b="1" err="1"/>
              <a:t>attached</a:t>
            </a:r>
            <a:r>
              <a:rPr lang="de-DE" b="1"/>
              <a:t> </a:t>
            </a:r>
            <a:r>
              <a:rPr lang="de-DE" b="1" err="1"/>
              <a:t>while</a:t>
            </a:r>
            <a:r>
              <a:rPr lang="de-DE" b="1"/>
              <a:t> </a:t>
            </a:r>
            <a:r>
              <a:rPr lang="de-DE" b="1" err="1"/>
              <a:t>the</a:t>
            </a:r>
            <a:r>
              <a:rPr lang="de-DE" b="1"/>
              <a:t> </a:t>
            </a:r>
            <a:r>
              <a:rPr lang="de-DE" b="1" err="1"/>
              <a:t>token</a:t>
            </a:r>
            <a:r>
              <a:rPr lang="de-DE" b="1"/>
              <a:t> </a:t>
            </a:r>
            <a:r>
              <a:rPr lang="de-DE" b="1" err="1"/>
              <a:t>is</a:t>
            </a:r>
            <a:r>
              <a:rPr lang="de-DE" b="1"/>
              <a:t> </a:t>
            </a:r>
            <a:r>
              <a:rPr lang="de-DE" b="1" err="1"/>
              <a:t>being</a:t>
            </a:r>
            <a:r>
              <a:rPr lang="de-DE" b="1"/>
              <a:t> </a:t>
            </a:r>
            <a:r>
              <a:rPr lang="de-DE" b="1" err="1"/>
              <a:t>created</a:t>
            </a:r>
            <a:r>
              <a:rPr lang="de-DE" b="1"/>
              <a:t>.</a:t>
            </a:r>
            <a:endParaRPr lang="en-US" b="1">
              <a:cs typeface="Calibri" panose="020F0502020204030204"/>
            </a:endParaRPr>
          </a:p>
          <a:p>
            <a:endParaRPr lang="en-US" b="1">
              <a:cs typeface="Calibri" panose="020F0502020204030204"/>
            </a:endParaRPr>
          </a:p>
          <a:p>
            <a:r>
              <a:rPr lang="en-US"/>
              <a:t>A </a:t>
            </a:r>
            <a:r>
              <a:rPr lang="en-US" b="1"/>
              <a:t>JSON Web Token </a:t>
            </a:r>
            <a:r>
              <a:rPr lang="en-US"/>
              <a:t>(or JWT) is simply a JSON payload containing a particular claim. The </a:t>
            </a:r>
            <a:r>
              <a:rPr lang="en-US" b="1"/>
              <a:t>key property of JWTs</a:t>
            </a:r>
            <a:r>
              <a:rPr lang="en-US"/>
              <a:t> is that in order to confirm if they are valid we only need to look at the token itself. </a:t>
            </a:r>
            <a:endParaRPr lang="en-US">
              <a:cs typeface="Calibri"/>
            </a:endParaRPr>
          </a:p>
          <a:p>
            <a:endParaRPr lang="en-US">
              <a:cs typeface="Calibri"/>
            </a:endParaRPr>
          </a:p>
          <a:p>
            <a:pPr>
              <a:spcBef>
                <a:spcPts val="750"/>
              </a:spcBef>
            </a:pPr>
            <a:endParaRPr lang="de-DE"/>
          </a:p>
          <a:p>
            <a:endParaRPr lang="de-DE">
              <a:cs typeface="Calibri"/>
            </a:endParaRPr>
          </a:p>
          <a:p>
            <a:pPr>
              <a:spcBef>
                <a:spcPts val="750"/>
              </a:spcBef>
            </a:pPr>
            <a:endParaRPr lang="de-DE">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36</a:t>
            </a:fld>
            <a:endParaRPr lang="de-DE"/>
          </a:p>
        </p:txBody>
      </p:sp>
    </p:spTree>
    <p:extLst>
      <p:ext uri="{BB962C8B-B14F-4D97-AF65-F5344CB8AC3E}">
        <p14:creationId xmlns:p14="http://schemas.microsoft.com/office/powerpoint/2010/main" val="2464736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de-DE" b="1"/>
              <a:t>JOSE (</a:t>
            </a:r>
            <a:r>
              <a:rPr lang="de-DE" err="1"/>
              <a:t>Javascript</a:t>
            </a:r>
            <a:r>
              <a:rPr lang="de-DE"/>
              <a:t> </a:t>
            </a:r>
            <a:r>
              <a:rPr lang="de-DE" err="1"/>
              <a:t>Object</a:t>
            </a:r>
            <a:r>
              <a:rPr lang="de-DE"/>
              <a:t> </a:t>
            </a:r>
            <a:r>
              <a:rPr lang="de-DE" err="1"/>
              <a:t>Signing</a:t>
            </a:r>
            <a:r>
              <a:rPr lang="de-DE"/>
              <a:t> and Encryption</a:t>
            </a:r>
            <a:r>
              <a:rPr lang="de-DE" b="1"/>
              <a:t>) Header</a:t>
            </a:r>
            <a:r>
              <a:rPr lang="de-DE"/>
              <a:t>: </a:t>
            </a:r>
            <a:r>
              <a:rPr lang="de-DE" err="1"/>
              <a:t>contains</a:t>
            </a:r>
            <a:r>
              <a:rPr lang="de-DE"/>
              <a:t> </a:t>
            </a:r>
            <a:r>
              <a:rPr lang="de-DE" err="1"/>
              <a:t>metadata</a:t>
            </a:r>
            <a:r>
              <a:rPr lang="de-DE"/>
              <a:t> </a:t>
            </a:r>
            <a:r>
              <a:rPr lang="de-DE" err="1"/>
              <a:t>about</a:t>
            </a:r>
            <a:r>
              <a:rPr lang="de-DE"/>
              <a:t> </a:t>
            </a:r>
            <a:r>
              <a:rPr lang="de-DE" err="1"/>
              <a:t>the</a:t>
            </a:r>
            <a:r>
              <a:rPr lang="de-DE"/>
              <a:t> type </a:t>
            </a:r>
            <a:r>
              <a:rPr lang="de-DE" err="1"/>
              <a:t>of</a:t>
            </a:r>
            <a:r>
              <a:rPr lang="de-DE"/>
              <a:t> </a:t>
            </a:r>
            <a:r>
              <a:rPr lang="de-DE" err="1"/>
              <a:t>token</a:t>
            </a:r>
            <a:r>
              <a:rPr lang="de-DE"/>
              <a:t> and </a:t>
            </a:r>
            <a:r>
              <a:rPr lang="de-DE" err="1"/>
              <a:t>the</a:t>
            </a:r>
            <a:r>
              <a:rPr lang="de-DE"/>
              <a:t> </a:t>
            </a:r>
            <a:r>
              <a:rPr lang="de-DE" err="1"/>
              <a:t>cryptographic</a:t>
            </a:r>
            <a:r>
              <a:rPr lang="de-DE"/>
              <a:t> </a:t>
            </a:r>
            <a:r>
              <a:rPr lang="de-DE" err="1"/>
              <a:t>algorithms</a:t>
            </a:r>
            <a:r>
              <a:rPr lang="de-DE"/>
              <a:t> </a:t>
            </a:r>
            <a:r>
              <a:rPr lang="de-DE" err="1"/>
              <a:t>used</a:t>
            </a:r>
            <a:r>
              <a:rPr lang="de-DE"/>
              <a:t> </a:t>
            </a:r>
            <a:r>
              <a:rPr lang="de-DE" err="1"/>
              <a:t>to</a:t>
            </a:r>
            <a:r>
              <a:rPr lang="de-DE"/>
              <a:t> </a:t>
            </a:r>
            <a:r>
              <a:rPr lang="de-DE" err="1"/>
              <a:t>secure</a:t>
            </a:r>
            <a:r>
              <a:rPr lang="de-DE"/>
              <a:t> </a:t>
            </a:r>
            <a:r>
              <a:rPr lang="de-DE" err="1"/>
              <a:t>its</a:t>
            </a:r>
            <a:r>
              <a:rPr lang="de-DE"/>
              <a:t> </a:t>
            </a:r>
            <a:r>
              <a:rPr lang="de-DE" err="1"/>
              <a:t>contents</a:t>
            </a:r>
            <a:r>
              <a:rPr lang="de-DE"/>
              <a:t>.</a:t>
            </a:r>
            <a:endParaRPr lang="en-US"/>
          </a:p>
          <a:p>
            <a:endParaRPr lang="de-DE"/>
          </a:p>
          <a:p>
            <a:pPr>
              <a:spcBef>
                <a:spcPts val="750"/>
              </a:spcBef>
            </a:pPr>
            <a:r>
              <a:rPr lang="de-DE" b="1"/>
              <a:t>JWS </a:t>
            </a:r>
            <a:r>
              <a:rPr lang="de-DE" b="1" err="1"/>
              <a:t>payload</a:t>
            </a:r>
            <a:r>
              <a:rPr lang="de-DE"/>
              <a:t> (</a:t>
            </a:r>
            <a:r>
              <a:rPr lang="de-DE" err="1"/>
              <a:t>set</a:t>
            </a:r>
            <a:r>
              <a:rPr lang="de-DE"/>
              <a:t> </a:t>
            </a:r>
            <a:r>
              <a:rPr lang="de-DE" err="1"/>
              <a:t>of</a:t>
            </a:r>
            <a:r>
              <a:rPr lang="de-DE"/>
              <a:t> </a:t>
            </a:r>
            <a:r>
              <a:rPr lang="de-DE" err="1"/>
              <a:t>claims</a:t>
            </a:r>
            <a:r>
              <a:rPr lang="de-DE"/>
              <a:t>): </a:t>
            </a:r>
            <a:r>
              <a:rPr lang="de-DE" err="1"/>
              <a:t>contains</a:t>
            </a:r>
            <a:r>
              <a:rPr lang="de-DE"/>
              <a:t> </a:t>
            </a:r>
            <a:r>
              <a:rPr lang="de-DE" err="1"/>
              <a:t>verifiable</a:t>
            </a:r>
            <a:r>
              <a:rPr lang="de-DE"/>
              <a:t> </a:t>
            </a:r>
            <a:r>
              <a:rPr lang="de-DE" err="1"/>
              <a:t>security</a:t>
            </a:r>
            <a:r>
              <a:rPr lang="de-DE"/>
              <a:t> </a:t>
            </a:r>
            <a:r>
              <a:rPr lang="de-DE" err="1"/>
              <a:t>statements</a:t>
            </a:r>
            <a:r>
              <a:rPr lang="de-DE"/>
              <a:t>, such </a:t>
            </a:r>
            <a:r>
              <a:rPr lang="de-DE" err="1"/>
              <a:t>as</a:t>
            </a:r>
            <a:r>
              <a:rPr lang="de-DE"/>
              <a:t> </a:t>
            </a:r>
            <a:r>
              <a:rPr lang="de-DE" err="1"/>
              <a:t>the</a:t>
            </a:r>
            <a:r>
              <a:rPr lang="de-DE"/>
              <a:t> </a:t>
            </a:r>
            <a:r>
              <a:rPr lang="de-DE" err="1"/>
              <a:t>identity</a:t>
            </a:r>
            <a:r>
              <a:rPr lang="de-DE"/>
              <a:t> </a:t>
            </a:r>
            <a:r>
              <a:rPr lang="de-DE" err="1"/>
              <a:t>of</a:t>
            </a:r>
            <a:r>
              <a:rPr lang="de-DE"/>
              <a:t> </a:t>
            </a:r>
            <a:r>
              <a:rPr lang="de-DE" err="1"/>
              <a:t>the</a:t>
            </a:r>
            <a:r>
              <a:rPr lang="de-DE"/>
              <a:t> </a:t>
            </a:r>
            <a:r>
              <a:rPr lang="de-DE" err="1"/>
              <a:t>user</a:t>
            </a:r>
            <a:r>
              <a:rPr lang="de-DE"/>
              <a:t> and </a:t>
            </a:r>
            <a:r>
              <a:rPr lang="de-DE" err="1"/>
              <a:t>the</a:t>
            </a:r>
            <a:r>
              <a:rPr lang="de-DE"/>
              <a:t> </a:t>
            </a:r>
            <a:r>
              <a:rPr lang="de-DE" err="1"/>
              <a:t>permissions</a:t>
            </a:r>
            <a:r>
              <a:rPr lang="de-DE"/>
              <a:t> </a:t>
            </a:r>
            <a:r>
              <a:rPr lang="de-DE" err="1"/>
              <a:t>they</a:t>
            </a:r>
            <a:r>
              <a:rPr lang="de-DE"/>
              <a:t> </a:t>
            </a:r>
            <a:r>
              <a:rPr lang="de-DE" err="1"/>
              <a:t>are</a:t>
            </a:r>
            <a:r>
              <a:rPr lang="de-DE"/>
              <a:t> </a:t>
            </a:r>
            <a:r>
              <a:rPr lang="de-DE" err="1"/>
              <a:t>allowed</a:t>
            </a:r>
            <a:r>
              <a:rPr lang="de-DE"/>
              <a:t>. </a:t>
            </a:r>
            <a:r>
              <a:rPr lang="de-DE" b="1" err="1"/>
              <a:t>Attached</a:t>
            </a:r>
            <a:r>
              <a:rPr lang="de-DE" b="1"/>
              <a:t> Information </a:t>
            </a:r>
            <a:r>
              <a:rPr lang="de-DE" b="1" err="1"/>
              <a:t>below</a:t>
            </a:r>
            <a:endParaRPr lang="de-DE" b="1" err="1">
              <a:cs typeface="Calibri"/>
            </a:endParaRPr>
          </a:p>
          <a:p>
            <a:pPr>
              <a:spcBef>
                <a:spcPts val="750"/>
              </a:spcBef>
            </a:pPr>
            <a:r>
              <a:rPr lang="de-DE"/>
              <a:t>iss": "https://cognito-idp.eu-central-1.amazonaws.com/</a:t>
            </a:r>
            <a:r>
              <a:rPr lang="de-DE" err="1"/>
              <a:t>eu-central</a:t>
            </a:r>
            <a:endParaRPr lang="de-DE" err="1">
              <a:cs typeface="Calibri"/>
            </a:endParaRPr>
          </a:p>
          <a:p>
            <a:r>
              <a:rPr lang="de-DE"/>
              <a:t>"</a:t>
            </a:r>
            <a:r>
              <a:rPr lang="de-DE" err="1"/>
              <a:t>cognito:groups</a:t>
            </a:r>
            <a:r>
              <a:rPr lang="de-DE"/>
              <a:t>": [ "ADMIN"],</a:t>
            </a:r>
            <a:endParaRPr lang="de-DE">
              <a:cs typeface="Calibri"/>
            </a:endParaRPr>
          </a:p>
          <a:p>
            <a:pPr marL="171450" indent="-171450">
              <a:spcBef>
                <a:spcPts val="750"/>
              </a:spcBef>
              <a:buFont typeface="Arial,Sans-Serif"/>
              <a:buChar char="•"/>
            </a:pPr>
            <a:endParaRPr lang="de-DE"/>
          </a:p>
          <a:p>
            <a:pPr>
              <a:spcBef>
                <a:spcPts val="750"/>
              </a:spcBef>
            </a:pPr>
            <a:r>
              <a:rPr lang="de-DE" b="1"/>
              <a:t>JWS </a:t>
            </a:r>
            <a:r>
              <a:rPr lang="de-DE" b="1" err="1"/>
              <a:t>signature</a:t>
            </a:r>
            <a:r>
              <a:rPr lang="de-DE"/>
              <a:t>: The JSON Web </a:t>
            </a:r>
            <a:r>
              <a:rPr lang="de-DE" err="1"/>
              <a:t>Signature</a:t>
            </a:r>
            <a:r>
              <a:rPr lang="de-DE"/>
              <a:t> (JWS) </a:t>
            </a:r>
            <a:r>
              <a:rPr lang="de-DE" err="1"/>
              <a:t>represents</a:t>
            </a:r>
            <a:r>
              <a:rPr lang="de-DE"/>
              <a:t> </a:t>
            </a:r>
            <a:r>
              <a:rPr lang="de-DE" err="1"/>
              <a:t>content</a:t>
            </a:r>
            <a:r>
              <a:rPr lang="de-DE"/>
              <a:t> </a:t>
            </a:r>
            <a:r>
              <a:rPr lang="de-DE" err="1"/>
              <a:t>secured</a:t>
            </a:r>
            <a:r>
              <a:rPr lang="de-DE"/>
              <a:t> </a:t>
            </a:r>
            <a:r>
              <a:rPr lang="de-DE" err="1"/>
              <a:t>using</a:t>
            </a:r>
            <a:r>
              <a:rPr lang="de-DE"/>
              <a:t> JSON-</a:t>
            </a:r>
            <a:r>
              <a:rPr lang="de-DE" err="1"/>
              <a:t>based</a:t>
            </a:r>
            <a:r>
              <a:rPr lang="de-DE"/>
              <a:t> </a:t>
            </a:r>
            <a:r>
              <a:rPr lang="de-DE" err="1"/>
              <a:t>data</a:t>
            </a:r>
            <a:r>
              <a:rPr lang="de-DE"/>
              <a:t> </a:t>
            </a:r>
            <a:r>
              <a:rPr lang="de-DE" err="1"/>
              <a:t>structures</a:t>
            </a:r>
            <a:r>
              <a:rPr lang="de-DE"/>
              <a:t> (digital </a:t>
            </a:r>
            <a:r>
              <a:rPr lang="de-DE" err="1"/>
              <a:t>signatures</a:t>
            </a:r>
            <a:r>
              <a:rPr lang="de-DE"/>
              <a:t> </a:t>
            </a:r>
            <a:r>
              <a:rPr lang="de-DE" err="1"/>
              <a:t>or</a:t>
            </a:r>
            <a:r>
              <a:rPr lang="de-DE"/>
              <a:t> Message Authentication Codes). A </a:t>
            </a:r>
            <a:r>
              <a:rPr lang="de-DE" err="1"/>
              <a:t>Document</a:t>
            </a:r>
            <a:r>
              <a:rPr lang="de-DE"/>
              <a:t> </a:t>
            </a:r>
            <a:r>
              <a:rPr lang="de-DE" err="1"/>
              <a:t>using</a:t>
            </a:r>
            <a:r>
              <a:rPr lang="de-DE"/>
              <a:t>  JWS </a:t>
            </a:r>
            <a:r>
              <a:rPr lang="de-DE" err="1"/>
              <a:t>can</a:t>
            </a:r>
            <a:r>
              <a:rPr lang="de-DE"/>
              <a:t> </a:t>
            </a:r>
            <a:r>
              <a:rPr lang="de-DE" err="1"/>
              <a:t>answer</a:t>
            </a:r>
            <a:r>
              <a:rPr lang="de-DE"/>
              <a:t> </a:t>
            </a:r>
            <a:r>
              <a:rPr lang="de-DE" b="1" err="1"/>
              <a:t>two</a:t>
            </a:r>
            <a:r>
              <a:rPr lang="de-DE" b="1"/>
              <a:t> </a:t>
            </a:r>
            <a:r>
              <a:rPr lang="de-DE" b="1" err="1"/>
              <a:t>questions</a:t>
            </a:r>
            <a:r>
              <a:rPr lang="de-DE"/>
              <a:t> </a:t>
            </a:r>
            <a:r>
              <a:rPr lang="de-DE" err="1"/>
              <a:t>about</a:t>
            </a:r>
            <a:r>
              <a:rPr lang="de-DE"/>
              <a:t> </a:t>
            </a:r>
            <a:r>
              <a:rPr lang="de-DE" err="1"/>
              <a:t>the</a:t>
            </a:r>
            <a:r>
              <a:rPr lang="de-DE"/>
              <a:t> </a:t>
            </a:r>
            <a:r>
              <a:rPr lang="de-DE" err="1"/>
              <a:t>payload</a:t>
            </a:r>
            <a:r>
              <a:rPr lang="de-DE"/>
              <a:t>: </a:t>
            </a:r>
            <a:r>
              <a:rPr lang="de-DE" err="1"/>
              <a:t>Has</a:t>
            </a:r>
            <a:r>
              <a:rPr lang="de-DE"/>
              <a:t> </a:t>
            </a:r>
            <a:r>
              <a:rPr lang="de-DE" err="1"/>
              <a:t>the</a:t>
            </a:r>
            <a:r>
              <a:rPr lang="de-DE"/>
              <a:t> JSON </a:t>
            </a:r>
            <a:r>
              <a:rPr lang="de-DE" err="1"/>
              <a:t>object</a:t>
            </a:r>
            <a:r>
              <a:rPr lang="de-DE"/>
              <a:t> </a:t>
            </a:r>
            <a:r>
              <a:rPr lang="de-DE" err="1"/>
              <a:t>been</a:t>
            </a:r>
            <a:r>
              <a:rPr lang="de-DE"/>
              <a:t> </a:t>
            </a:r>
            <a:r>
              <a:rPr lang="de-DE" err="1"/>
              <a:t>altered</a:t>
            </a:r>
            <a:r>
              <a:rPr lang="de-DE"/>
              <a:t> after </a:t>
            </a:r>
            <a:r>
              <a:rPr lang="de-DE" err="1"/>
              <a:t>creation</a:t>
            </a:r>
            <a:r>
              <a:rPr lang="de-DE"/>
              <a:t>? Who </a:t>
            </a:r>
            <a:r>
              <a:rPr lang="de-DE" err="1"/>
              <a:t>created</a:t>
            </a:r>
            <a:r>
              <a:rPr lang="de-DE"/>
              <a:t> </a:t>
            </a:r>
            <a:r>
              <a:rPr lang="de-DE" err="1"/>
              <a:t>this</a:t>
            </a:r>
            <a:r>
              <a:rPr lang="de-DE"/>
              <a:t> JSON </a:t>
            </a:r>
            <a:r>
              <a:rPr lang="de-DE" err="1"/>
              <a:t>object</a:t>
            </a:r>
            <a:r>
              <a:rPr lang="de-DE"/>
              <a:t>? So </a:t>
            </a:r>
            <a:r>
              <a:rPr lang="de-DE" err="1"/>
              <a:t>it</a:t>
            </a:r>
            <a:r>
              <a:rPr lang="de-DE"/>
              <a:t> </a:t>
            </a:r>
            <a:r>
              <a:rPr lang="de-DE" err="1"/>
              <a:t>is</a:t>
            </a:r>
            <a:r>
              <a:rPr lang="de-DE"/>
              <a:t> </a:t>
            </a:r>
            <a:r>
              <a:rPr lang="de-DE" err="1"/>
              <a:t>used</a:t>
            </a:r>
            <a:r>
              <a:rPr lang="de-DE"/>
              <a:t> </a:t>
            </a:r>
            <a:r>
              <a:rPr lang="de-DE" err="1"/>
              <a:t>to</a:t>
            </a:r>
            <a:r>
              <a:rPr lang="de-DE"/>
              <a:t> </a:t>
            </a:r>
            <a:r>
              <a:rPr lang="de-DE" err="1"/>
              <a:t>validate</a:t>
            </a:r>
            <a:r>
              <a:rPr lang="de-DE"/>
              <a:t> </a:t>
            </a:r>
            <a:r>
              <a:rPr lang="de-DE" err="1"/>
              <a:t>that</a:t>
            </a:r>
            <a:r>
              <a:rPr lang="de-DE"/>
              <a:t> </a:t>
            </a:r>
            <a:r>
              <a:rPr lang="de-DE" err="1"/>
              <a:t>the</a:t>
            </a:r>
            <a:r>
              <a:rPr lang="de-DE"/>
              <a:t> </a:t>
            </a:r>
            <a:r>
              <a:rPr lang="de-DE" err="1"/>
              <a:t>token</a:t>
            </a:r>
            <a:r>
              <a:rPr lang="de-DE"/>
              <a:t> </a:t>
            </a:r>
            <a:r>
              <a:rPr lang="de-DE" err="1"/>
              <a:t>is</a:t>
            </a:r>
            <a:r>
              <a:rPr lang="de-DE"/>
              <a:t> </a:t>
            </a:r>
            <a:r>
              <a:rPr lang="de-DE" err="1"/>
              <a:t>trustworthy</a:t>
            </a:r>
            <a:r>
              <a:rPr lang="de-DE"/>
              <a:t> and </a:t>
            </a:r>
            <a:r>
              <a:rPr lang="de-DE" err="1"/>
              <a:t>has</a:t>
            </a:r>
            <a:r>
              <a:rPr lang="de-DE"/>
              <a:t> not </a:t>
            </a:r>
            <a:r>
              <a:rPr lang="de-DE" err="1"/>
              <a:t>been</a:t>
            </a:r>
            <a:r>
              <a:rPr lang="de-DE"/>
              <a:t> </a:t>
            </a:r>
            <a:r>
              <a:rPr lang="de-DE" err="1"/>
              <a:t>tampered</a:t>
            </a:r>
            <a:r>
              <a:rPr lang="de-DE"/>
              <a:t> </a:t>
            </a:r>
            <a:r>
              <a:rPr lang="de-DE" err="1"/>
              <a:t>with</a:t>
            </a:r>
            <a:r>
              <a:rPr lang="de-DE"/>
              <a:t>. </a:t>
            </a:r>
            <a:r>
              <a:rPr lang="de-DE" err="1"/>
              <a:t>When</a:t>
            </a:r>
            <a:r>
              <a:rPr lang="de-DE"/>
              <a:t> </a:t>
            </a:r>
            <a:r>
              <a:rPr lang="de-DE" err="1"/>
              <a:t>you</a:t>
            </a:r>
            <a:r>
              <a:rPr lang="de-DE"/>
              <a:t> </a:t>
            </a:r>
            <a:r>
              <a:rPr lang="de-DE" err="1"/>
              <a:t>use</a:t>
            </a:r>
            <a:r>
              <a:rPr lang="de-DE"/>
              <a:t> a JWT, </a:t>
            </a:r>
            <a:r>
              <a:rPr lang="de-DE" err="1"/>
              <a:t>you</a:t>
            </a:r>
            <a:r>
              <a:rPr lang="de-DE"/>
              <a:t> </a:t>
            </a:r>
            <a:r>
              <a:rPr lang="de-DE" b="1" err="1"/>
              <a:t>must</a:t>
            </a:r>
            <a:r>
              <a:rPr lang="de-DE"/>
              <a:t> check </a:t>
            </a:r>
            <a:r>
              <a:rPr lang="de-DE" err="1"/>
              <a:t>its</a:t>
            </a:r>
            <a:r>
              <a:rPr lang="de-DE"/>
              <a:t> </a:t>
            </a:r>
            <a:r>
              <a:rPr lang="de-DE" err="1"/>
              <a:t>signature</a:t>
            </a:r>
            <a:r>
              <a:rPr lang="de-DE"/>
              <a:t> </a:t>
            </a:r>
            <a:r>
              <a:rPr lang="de-DE" err="1"/>
              <a:t>before</a:t>
            </a:r>
            <a:r>
              <a:rPr lang="de-DE"/>
              <a:t> </a:t>
            </a:r>
            <a:r>
              <a:rPr lang="de-DE" err="1"/>
              <a:t>storing</a:t>
            </a:r>
            <a:r>
              <a:rPr lang="de-DE"/>
              <a:t> and </a:t>
            </a:r>
            <a:r>
              <a:rPr lang="de-DE" err="1"/>
              <a:t>using</a:t>
            </a:r>
            <a:r>
              <a:rPr lang="de-DE"/>
              <a:t> it.</a:t>
            </a:r>
            <a:endParaRPr lang="de-DE">
              <a:cs typeface="Calibri"/>
            </a:endParaRPr>
          </a:p>
          <a:p>
            <a:pPr>
              <a:spcBef>
                <a:spcPts val="750"/>
              </a:spcBef>
            </a:pPr>
            <a:r>
              <a:rPr lang="de-DE"/>
              <a:t>The </a:t>
            </a:r>
            <a:r>
              <a:rPr lang="de-DE" err="1"/>
              <a:t>signature</a:t>
            </a:r>
            <a:r>
              <a:rPr lang="de-DE"/>
              <a:t> </a:t>
            </a:r>
            <a:r>
              <a:rPr lang="de-DE" err="1"/>
              <a:t>of</a:t>
            </a:r>
            <a:r>
              <a:rPr lang="de-DE"/>
              <a:t> a JWT </a:t>
            </a:r>
            <a:r>
              <a:rPr lang="de-DE" err="1"/>
              <a:t>can</a:t>
            </a:r>
            <a:r>
              <a:rPr lang="de-DE"/>
              <a:t> </a:t>
            </a:r>
            <a:r>
              <a:rPr lang="de-DE" err="1"/>
              <a:t>only</a:t>
            </a:r>
            <a:r>
              <a:rPr lang="de-DE"/>
              <a:t> </a:t>
            </a:r>
            <a:r>
              <a:rPr lang="de-DE" err="1"/>
              <a:t>be</a:t>
            </a:r>
            <a:r>
              <a:rPr lang="de-DE"/>
              <a:t> </a:t>
            </a:r>
            <a:r>
              <a:rPr lang="de-DE" err="1"/>
              <a:t>produced</a:t>
            </a:r>
            <a:r>
              <a:rPr lang="de-DE"/>
              <a:t> </a:t>
            </a:r>
            <a:r>
              <a:rPr lang="de-DE" err="1"/>
              <a:t>by</a:t>
            </a:r>
            <a:r>
              <a:rPr lang="de-DE"/>
              <a:t> </a:t>
            </a:r>
            <a:r>
              <a:rPr lang="de-DE" err="1"/>
              <a:t>someone</a:t>
            </a:r>
            <a:r>
              <a:rPr lang="de-DE"/>
              <a:t> in </a:t>
            </a:r>
            <a:r>
              <a:rPr lang="de-DE" err="1"/>
              <a:t>possession</a:t>
            </a:r>
            <a:r>
              <a:rPr lang="de-DE"/>
              <a:t> </a:t>
            </a:r>
            <a:r>
              <a:rPr lang="de-DE" err="1"/>
              <a:t>of</a:t>
            </a:r>
            <a:r>
              <a:rPr lang="de-DE"/>
              <a:t> </a:t>
            </a:r>
            <a:r>
              <a:rPr lang="de-DE" err="1"/>
              <a:t>both</a:t>
            </a:r>
            <a:r>
              <a:rPr lang="de-DE"/>
              <a:t> </a:t>
            </a:r>
            <a:r>
              <a:rPr lang="de-DE" err="1"/>
              <a:t>the</a:t>
            </a:r>
            <a:r>
              <a:rPr lang="de-DE"/>
              <a:t> </a:t>
            </a:r>
            <a:r>
              <a:rPr lang="de-DE" err="1"/>
              <a:t>payload</a:t>
            </a:r>
            <a:r>
              <a:rPr lang="de-DE"/>
              <a:t> (plus </a:t>
            </a:r>
            <a:r>
              <a:rPr lang="de-DE" err="1"/>
              <a:t>the</a:t>
            </a:r>
            <a:r>
              <a:rPr lang="de-DE"/>
              <a:t> </a:t>
            </a:r>
            <a:r>
              <a:rPr lang="de-DE" err="1"/>
              <a:t>header</a:t>
            </a:r>
            <a:r>
              <a:rPr lang="de-DE"/>
              <a:t>) and a </a:t>
            </a:r>
            <a:r>
              <a:rPr lang="de-DE" err="1"/>
              <a:t>given</a:t>
            </a:r>
            <a:r>
              <a:rPr lang="de-DE"/>
              <a:t> </a:t>
            </a:r>
            <a:r>
              <a:rPr lang="de-DE" err="1"/>
              <a:t>secret</a:t>
            </a:r>
            <a:r>
              <a:rPr lang="de-DE"/>
              <a:t> </a:t>
            </a:r>
            <a:r>
              <a:rPr lang="de-DE" err="1"/>
              <a:t>key</a:t>
            </a:r>
            <a:r>
              <a:rPr lang="de-DE"/>
              <a:t>. </a:t>
            </a:r>
            <a:endParaRPr lang="de-DE">
              <a:cs typeface="Calibri"/>
            </a:endParaRPr>
          </a:p>
          <a:p>
            <a:pPr>
              <a:spcBef>
                <a:spcPts val="750"/>
              </a:spcBef>
            </a:pPr>
            <a:endParaRPr lang="de-DE"/>
          </a:p>
          <a:p>
            <a:pPr>
              <a:spcBef>
                <a:spcPts val="750"/>
              </a:spcBef>
            </a:pPr>
            <a:r>
              <a:rPr lang="de-DE"/>
              <a:t>JSON Web </a:t>
            </a:r>
            <a:r>
              <a:rPr lang="de-DE" err="1"/>
              <a:t>tokens</a:t>
            </a:r>
            <a:r>
              <a:rPr lang="de-DE"/>
              <a:t>  </a:t>
            </a:r>
            <a:r>
              <a:rPr lang="de-DE" err="1"/>
              <a:t>are</a:t>
            </a:r>
            <a:r>
              <a:rPr lang="de-DE"/>
              <a:t> not </a:t>
            </a:r>
            <a:r>
              <a:rPr lang="de-DE" err="1"/>
              <a:t>encoded</a:t>
            </a:r>
            <a:r>
              <a:rPr lang="de-DE"/>
              <a:t>, </a:t>
            </a:r>
            <a:r>
              <a:rPr lang="de-DE" err="1"/>
              <a:t>it</a:t>
            </a:r>
            <a:r>
              <a:rPr lang="de-DE"/>
              <a:t> </a:t>
            </a:r>
            <a:r>
              <a:rPr lang="de-DE" err="1"/>
              <a:t>is</a:t>
            </a:r>
            <a:r>
              <a:rPr lang="de-DE"/>
              <a:t> just </a:t>
            </a:r>
            <a:r>
              <a:rPr lang="de-DE" err="1"/>
              <a:t>represented</a:t>
            </a:r>
            <a:r>
              <a:rPr lang="de-DE"/>
              <a:t> in Base64 </a:t>
            </a:r>
            <a:r>
              <a:rPr lang="de-DE" err="1"/>
              <a:t>format</a:t>
            </a:r>
            <a:r>
              <a:rPr lang="de-DE"/>
              <a:t>.</a:t>
            </a:r>
            <a:endParaRPr lang="de-DE">
              <a:cs typeface="Calibri"/>
            </a:endParaRPr>
          </a:p>
          <a:p>
            <a:pPr>
              <a:spcBef>
                <a:spcPts val="750"/>
              </a:spcBef>
            </a:pPr>
            <a:endParaRPr lang="de-DE">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37</a:t>
            </a:fld>
            <a:endParaRPr lang="de-DE"/>
          </a:p>
        </p:txBody>
      </p:sp>
    </p:spTree>
    <p:extLst>
      <p:ext uri="{BB962C8B-B14F-4D97-AF65-F5344CB8AC3E}">
        <p14:creationId xmlns:p14="http://schemas.microsoft.com/office/powerpoint/2010/main" val="157975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following Claims are used within the ID Token for all OAuth 2.0 flows used by OpenID Connect: </a:t>
            </a:r>
          </a:p>
          <a:p>
            <a:pPr marL="171450" indent="-171450">
              <a:buFont typeface="Arial"/>
              <a:buChar char="•"/>
            </a:pPr>
            <a:r>
              <a:rPr lang="en-US" err="1"/>
              <a:t>iss</a:t>
            </a:r>
            <a:r>
              <a:rPr lang="en-US"/>
              <a:t>: Issuer Identifier for the Issuer of the response. The </a:t>
            </a:r>
            <a:r>
              <a:rPr lang="en-US" err="1"/>
              <a:t>iss</a:t>
            </a:r>
            <a:r>
              <a:rPr lang="en-US"/>
              <a:t> value is a case sensitive URL.</a:t>
            </a:r>
            <a:endParaRPr lang="en-US" err="1"/>
          </a:p>
          <a:p>
            <a:pPr marL="171450" indent="-171450">
              <a:buFont typeface="Arial"/>
              <a:buChar char="•"/>
            </a:pPr>
            <a:r>
              <a:rPr lang="en-US"/>
              <a:t>sub: </a:t>
            </a:r>
            <a:r>
              <a:rPr lang="en-US" b="1"/>
              <a:t>Subject Identifier. A locally unique and never reassigned identifier</a:t>
            </a:r>
            <a:r>
              <a:rPr lang="en-US"/>
              <a:t> within the Issuer for the End-User</a:t>
            </a:r>
            <a:endParaRPr lang="en-US">
              <a:cs typeface="Calibri"/>
            </a:endParaRPr>
          </a:p>
          <a:p>
            <a:pPr marL="171450" indent="-171450">
              <a:buFont typeface="Arial"/>
              <a:buChar char="•"/>
            </a:pPr>
            <a:r>
              <a:rPr lang="en-US" err="1"/>
              <a:t>aud</a:t>
            </a:r>
            <a:r>
              <a:rPr lang="en-US"/>
              <a:t>: Audience(s) that this ID Token is intended for. It MUST contain the OAuth 2.0 </a:t>
            </a:r>
            <a:r>
              <a:rPr lang="en-US" err="1"/>
              <a:t>client_id</a:t>
            </a:r>
            <a:r>
              <a:rPr lang="en-US"/>
              <a:t> of the Relying Party as an audience value</a:t>
            </a:r>
            <a:endParaRPr lang="en-US">
              <a:cs typeface="Calibri"/>
            </a:endParaRPr>
          </a:p>
          <a:p>
            <a:pPr marL="171450" indent="-171450">
              <a:buFont typeface="Arial"/>
              <a:buChar char="•"/>
            </a:pPr>
            <a:r>
              <a:rPr lang="en-US"/>
              <a:t>exp: </a:t>
            </a:r>
            <a:r>
              <a:rPr lang="en-US" b="1"/>
              <a:t>Expiration time on or after which the ID Token MUST NOT be accepted for processing</a:t>
            </a:r>
            <a:r>
              <a:rPr lang="en-US"/>
              <a:t>. Its value is a JSON number representing the number of seconds from 1970-01-01T0:0:0Z as measured in UTC until the date/time</a:t>
            </a:r>
            <a:endParaRPr lang="en-US">
              <a:cs typeface="Calibri"/>
            </a:endParaRPr>
          </a:p>
          <a:p>
            <a:pPr marL="171450" indent="-171450">
              <a:buFont typeface="Arial"/>
              <a:buChar char="•"/>
            </a:pPr>
            <a:r>
              <a:rPr lang="en-US" err="1"/>
              <a:t>iat</a:t>
            </a:r>
            <a:r>
              <a:rPr lang="en-US"/>
              <a:t>: Time at which the JWT was issued. Its value is a JSON number representing the number of seconds from 1970-01-01T0:0:0Z as measured in UTC until the date/time. </a:t>
            </a:r>
            <a:endParaRPr lang="en-US">
              <a:cs typeface="Calibri"/>
            </a:endParaRPr>
          </a:p>
          <a:p>
            <a:pPr marL="171450" indent="-171450">
              <a:buFont typeface="Arial"/>
              <a:buChar char="•"/>
            </a:pPr>
            <a:r>
              <a:rPr lang="en-US" err="1"/>
              <a:t>auth_time</a:t>
            </a:r>
            <a:r>
              <a:rPr lang="en-US"/>
              <a:t>: Time when the End-User authentication occurred.</a:t>
            </a:r>
            <a:endParaRPr lang="en-US">
              <a:cs typeface="Calibri"/>
            </a:endParaRPr>
          </a:p>
          <a:p>
            <a:pPr marL="171450" indent="-171450">
              <a:buFont typeface="Arial"/>
              <a:buChar char="•"/>
            </a:pPr>
            <a:r>
              <a:rPr lang="en-US"/>
              <a:t>nonce: String value used to associate a Client session with an ID Token, and to deactivate replay attacks. The value is passed through unmodified from the Authentication Request to the ID Token. If present in the ID Token, Clients MUST verify that the nonce Claim Value is equal to the value of the nonce parameter sent in the Authentication Request. If present in the Authentication Request, Authorization Servers MUST include a nonce Claim in the ID Token with the Claim Value being the nonce value sent in the Authentication Request. Authorization Servers SHOULD perform no other processing on nonce values used. The nonce value is a case sensitive string.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38</a:t>
            </a:fld>
            <a:endParaRPr lang="de-DE"/>
          </a:p>
        </p:txBody>
      </p:sp>
    </p:spTree>
    <p:extLst>
      <p:ext uri="{BB962C8B-B14F-4D97-AF65-F5344CB8AC3E}">
        <p14:creationId xmlns:p14="http://schemas.microsoft.com/office/powerpoint/2010/main" val="3922984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The </a:t>
            </a:r>
            <a:r>
              <a:rPr lang="de-DE" err="1"/>
              <a:t>two</a:t>
            </a:r>
            <a:r>
              <a:rPr lang="de-DE"/>
              <a:t> </a:t>
            </a:r>
            <a:r>
              <a:rPr lang="de-DE" err="1"/>
              <a:t>keys</a:t>
            </a:r>
            <a:r>
              <a:rPr lang="de-DE"/>
              <a:t> </a:t>
            </a:r>
            <a:r>
              <a:rPr lang="de-DE" err="1"/>
              <a:t>are</a:t>
            </a:r>
            <a:r>
              <a:rPr lang="de-DE"/>
              <a:t> </a:t>
            </a:r>
            <a:r>
              <a:rPr lang="de-DE" err="1"/>
              <a:t>linked</a:t>
            </a:r>
            <a:r>
              <a:rPr lang="de-DE"/>
              <a:t>, </a:t>
            </a:r>
            <a:r>
              <a:rPr lang="de-DE" err="1"/>
              <a:t>what</a:t>
            </a:r>
            <a:r>
              <a:rPr lang="de-DE"/>
              <a:t> </a:t>
            </a:r>
            <a:r>
              <a:rPr lang="de-DE" err="1"/>
              <a:t>one</a:t>
            </a:r>
            <a:r>
              <a:rPr lang="de-DE"/>
              <a:t> </a:t>
            </a:r>
            <a:r>
              <a:rPr lang="de-DE" err="1"/>
              <a:t>key</a:t>
            </a:r>
            <a:r>
              <a:rPr lang="de-DE"/>
              <a:t> </a:t>
            </a:r>
            <a:r>
              <a:rPr lang="de-DE" err="1"/>
              <a:t>encrypts</a:t>
            </a:r>
            <a:r>
              <a:rPr lang="de-DE"/>
              <a:t> </a:t>
            </a:r>
            <a:r>
              <a:rPr lang="de-DE" err="1"/>
              <a:t>the</a:t>
            </a:r>
            <a:r>
              <a:rPr lang="de-DE"/>
              <a:t> </a:t>
            </a:r>
            <a:r>
              <a:rPr lang="de-DE" err="1"/>
              <a:t>other</a:t>
            </a:r>
            <a:r>
              <a:rPr lang="de-DE"/>
              <a:t> and </a:t>
            </a:r>
            <a:r>
              <a:rPr lang="de-DE" err="1"/>
              <a:t>only</a:t>
            </a:r>
            <a:r>
              <a:rPr lang="de-DE"/>
              <a:t> </a:t>
            </a:r>
            <a:r>
              <a:rPr lang="de-DE" err="1"/>
              <a:t>the</a:t>
            </a:r>
            <a:r>
              <a:rPr lang="de-DE"/>
              <a:t> </a:t>
            </a:r>
            <a:r>
              <a:rPr lang="de-DE" err="1"/>
              <a:t>other</a:t>
            </a:r>
            <a:r>
              <a:rPr lang="de-DE"/>
              <a:t> </a:t>
            </a:r>
            <a:r>
              <a:rPr lang="de-DE" err="1"/>
              <a:t>can</a:t>
            </a:r>
            <a:r>
              <a:rPr lang="de-DE"/>
              <a:t> </a:t>
            </a:r>
            <a:r>
              <a:rPr lang="de-DE" err="1"/>
              <a:t>decrypt</a:t>
            </a:r>
            <a:endParaRPr lang="en-US" err="1"/>
          </a:p>
          <a:p>
            <a:endParaRPr lang="de-DE">
              <a:cs typeface="Calibri" panose="020F0502020204030204"/>
            </a:endParaRPr>
          </a:p>
          <a:p>
            <a:endParaRPr lang="de-DE">
              <a:cs typeface="Calibri" panose="020F0502020204030204"/>
            </a:endParaRPr>
          </a:p>
          <a:p>
            <a:r>
              <a:rPr lang="de-DE"/>
              <a:t>Here </a:t>
            </a:r>
            <a:r>
              <a:rPr lang="de-DE" err="1"/>
              <a:t>is</a:t>
            </a:r>
            <a:r>
              <a:rPr lang="de-DE"/>
              <a:t> </a:t>
            </a:r>
            <a:r>
              <a:rPr lang="de-DE" err="1"/>
              <a:t>how</a:t>
            </a:r>
            <a:r>
              <a:rPr lang="de-DE"/>
              <a:t> </a:t>
            </a:r>
            <a:r>
              <a:rPr lang="de-DE" err="1"/>
              <a:t>the</a:t>
            </a:r>
            <a:r>
              <a:rPr lang="de-DE"/>
              <a:t> </a:t>
            </a:r>
            <a:r>
              <a:rPr lang="de-DE" err="1"/>
              <a:t>signature</a:t>
            </a:r>
            <a:r>
              <a:rPr lang="de-DE"/>
              <a:t> </a:t>
            </a:r>
            <a:r>
              <a:rPr lang="de-DE" err="1"/>
              <a:t>is</a:t>
            </a:r>
            <a:r>
              <a:rPr lang="de-DE"/>
              <a:t> </a:t>
            </a:r>
            <a:r>
              <a:rPr lang="de-DE" err="1"/>
              <a:t>used</a:t>
            </a:r>
            <a:r>
              <a:rPr lang="de-DE"/>
              <a:t> </a:t>
            </a:r>
            <a:r>
              <a:rPr lang="de-DE" err="1"/>
              <a:t>to</a:t>
            </a:r>
            <a:r>
              <a:rPr lang="de-DE"/>
              <a:t> </a:t>
            </a:r>
            <a:r>
              <a:rPr lang="de-DE" err="1"/>
              <a:t>ensure</a:t>
            </a:r>
            <a:r>
              <a:rPr lang="de-DE"/>
              <a:t> Authentication:</a:t>
            </a:r>
            <a:endParaRPr lang="en-US">
              <a:cs typeface="Calibri"/>
            </a:endParaRPr>
          </a:p>
          <a:p>
            <a:pPr marL="171450" indent="-171450">
              <a:buFont typeface="Arial,Sans-Serif"/>
              <a:buChar char="•"/>
            </a:pPr>
            <a:r>
              <a:rPr lang="de-DE" err="1"/>
              <a:t>the</a:t>
            </a:r>
            <a:r>
              <a:rPr lang="de-DE"/>
              <a:t> </a:t>
            </a:r>
            <a:r>
              <a:rPr lang="de-DE" err="1"/>
              <a:t>user</a:t>
            </a:r>
            <a:r>
              <a:rPr lang="de-DE"/>
              <a:t> </a:t>
            </a:r>
            <a:r>
              <a:rPr lang="de-DE" err="1"/>
              <a:t>submits</a:t>
            </a:r>
            <a:r>
              <a:rPr lang="de-DE"/>
              <a:t> </a:t>
            </a:r>
            <a:r>
              <a:rPr lang="de-DE" err="1"/>
              <a:t>the</a:t>
            </a:r>
            <a:r>
              <a:rPr lang="de-DE"/>
              <a:t> </a:t>
            </a:r>
            <a:r>
              <a:rPr lang="de-DE" err="1"/>
              <a:t>username</a:t>
            </a:r>
            <a:r>
              <a:rPr lang="de-DE"/>
              <a:t> and </a:t>
            </a:r>
            <a:r>
              <a:rPr lang="de-DE" err="1"/>
              <a:t>password</a:t>
            </a:r>
            <a:r>
              <a:rPr lang="de-DE"/>
              <a:t> </a:t>
            </a:r>
            <a:r>
              <a:rPr lang="de-DE" err="1"/>
              <a:t>to</a:t>
            </a:r>
            <a:r>
              <a:rPr lang="de-DE"/>
              <a:t> an Authentication </a:t>
            </a:r>
            <a:r>
              <a:rPr lang="de-DE" err="1"/>
              <a:t>server</a:t>
            </a:r>
            <a:r>
              <a:rPr lang="de-DE"/>
              <a:t>, </a:t>
            </a:r>
            <a:r>
              <a:rPr lang="de-DE" err="1"/>
              <a:t>which</a:t>
            </a:r>
            <a:r>
              <a:rPr lang="de-DE"/>
              <a:t> </a:t>
            </a:r>
            <a:r>
              <a:rPr lang="de-DE" err="1"/>
              <a:t>might</a:t>
            </a:r>
            <a:r>
              <a:rPr lang="de-DE"/>
              <a:t> </a:t>
            </a:r>
            <a:r>
              <a:rPr lang="de-DE" err="1"/>
              <a:t>be</a:t>
            </a:r>
            <a:r>
              <a:rPr lang="de-DE"/>
              <a:t> </a:t>
            </a:r>
            <a:r>
              <a:rPr lang="de-DE" err="1"/>
              <a:t>our</a:t>
            </a:r>
            <a:r>
              <a:rPr lang="de-DE"/>
              <a:t> </a:t>
            </a:r>
            <a:r>
              <a:rPr lang="de-DE" err="1"/>
              <a:t>Application</a:t>
            </a:r>
            <a:r>
              <a:rPr lang="de-DE"/>
              <a:t> </a:t>
            </a:r>
            <a:r>
              <a:rPr lang="de-DE" err="1"/>
              <a:t>server</a:t>
            </a:r>
            <a:r>
              <a:rPr lang="de-DE"/>
              <a:t>, but </a:t>
            </a:r>
            <a:r>
              <a:rPr lang="de-DE" err="1"/>
              <a:t>it's</a:t>
            </a:r>
            <a:r>
              <a:rPr lang="de-DE"/>
              <a:t> </a:t>
            </a:r>
            <a:r>
              <a:rPr lang="de-DE" err="1"/>
              <a:t>typically</a:t>
            </a:r>
            <a:r>
              <a:rPr lang="de-DE"/>
              <a:t> a separate </a:t>
            </a:r>
            <a:r>
              <a:rPr lang="de-DE" err="1"/>
              <a:t>server</a:t>
            </a:r>
            <a:endParaRPr lang="de-DE" err="1">
              <a:cs typeface="Calibri"/>
            </a:endParaRPr>
          </a:p>
          <a:p>
            <a:pPr marL="171450" indent="-171450">
              <a:buFont typeface="Arial,Sans-Serif"/>
              <a:buChar char="•"/>
            </a:pPr>
            <a:r>
              <a:rPr lang="de-DE" err="1"/>
              <a:t>the</a:t>
            </a:r>
            <a:r>
              <a:rPr lang="de-DE"/>
              <a:t> Authentication </a:t>
            </a:r>
            <a:r>
              <a:rPr lang="de-DE" err="1"/>
              <a:t>server</a:t>
            </a:r>
            <a:r>
              <a:rPr lang="de-DE"/>
              <a:t> </a:t>
            </a:r>
            <a:r>
              <a:rPr lang="de-DE" err="1"/>
              <a:t>validates</a:t>
            </a:r>
            <a:r>
              <a:rPr lang="de-DE"/>
              <a:t> </a:t>
            </a:r>
            <a:r>
              <a:rPr lang="de-DE" err="1"/>
              <a:t>the</a:t>
            </a:r>
            <a:r>
              <a:rPr lang="de-DE"/>
              <a:t> </a:t>
            </a:r>
            <a:r>
              <a:rPr lang="de-DE" err="1"/>
              <a:t>username</a:t>
            </a:r>
            <a:r>
              <a:rPr lang="de-DE"/>
              <a:t> and </a:t>
            </a:r>
            <a:r>
              <a:rPr lang="de-DE" err="1"/>
              <a:t>password</a:t>
            </a:r>
            <a:r>
              <a:rPr lang="de-DE"/>
              <a:t> </a:t>
            </a:r>
            <a:r>
              <a:rPr lang="de-DE" err="1"/>
              <a:t>combination</a:t>
            </a:r>
            <a:r>
              <a:rPr lang="de-DE"/>
              <a:t> and </a:t>
            </a:r>
            <a:r>
              <a:rPr lang="de-DE" err="1"/>
              <a:t>creates</a:t>
            </a:r>
            <a:r>
              <a:rPr lang="de-DE"/>
              <a:t> a JWT </a:t>
            </a:r>
            <a:r>
              <a:rPr lang="de-DE" err="1"/>
              <a:t>token</a:t>
            </a:r>
            <a:r>
              <a:rPr lang="de-DE"/>
              <a:t> </a:t>
            </a:r>
            <a:r>
              <a:rPr lang="de-DE" err="1"/>
              <a:t>with</a:t>
            </a:r>
            <a:r>
              <a:rPr lang="de-DE"/>
              <a:t> a </a:t>
            </a:r>
            <a:r>
              <a:rPr lang="de-DE" err="1"/>
              <a:t>payload</a:t>
            </a:r>
            <a:r>
              <a:rPr lang="de-DE"/>
              <a:t> </a:t>
            </a:r>
            <a:r>
              <a:rPr lang="de-DE" err="1"/>
              <a:t>containing</a:t>
            </a:r>
            <a:r>
              <a:rPr lang="de-DE"/>
              <a:t> </a:t>
            </a:r>
            <a:r>
              <a:rPr lang="de-DE" err="1"/>
              <a:t>the</a:t>
            </a:r>
            <a:r>
              <a:rPr lang="de-DE"/>
              <a:t> </a:t>
            </a:r>
            <a:r>
              <a:rPr lang="de-DE" err="1"/>
              <a:t>user</a:t>
            </a:r>
            <a:r>
              <a:rPr lang="de-DE"/>
              <a:t> </a:t>
            </a:r>
            <a:r>
              <a:rPr lang="de-DE" err="1"/>
              <a:t>technical</a:t>
            </a:r>
            <a:r>
              <a:rPr lang="de-DE"/>
              <a:t> </a:t>
            </a:r>
            <a:r>
              <a:rPr lang="de-DE" err="1"/>
              <a:t>identifier</a:t>
            </a:r>
            <a:r>
              <a:rPr lang="de-DE"/>
              <a:t> and an </a:t>
            </a:r>
            <a:r>
              <a:rPr lang="de-DE" err="1"/>
              <a:t>expiration</a:t>
            </a:r>
            <a:r>
              <a:rPr lang="de-DE"/>
              <a:t> </a:t>
            </a:r>
            <a:r>
              <a:rPr lang="de-DE" err="1"/>
              <a:t>timestamp</a:t>
            </a:r>
            <a:endParaRPr lang="de-DE" err="1">
              <a:cs typeface="Calibri"/>
            </a:endParaRPr>
          </a:p>
          <a:p>
            <a:pPr marL="171450" indent="-171450">
              <a:buFont typeface="Arial,Sans-Serif"/>
              <a:buChar char="•"/>
            </a:pPr>
            <a:r>
              <a:rPr lang="de-DE" err="1"/>
              <a:t>the</a:t>
            </a:r>
            <a:r>
              <a:rPr lang="de-DE"/>
              <a:t> Authentication </a:t>
            </a:r>
            <a:r>
              <a:rPr lang="de-DE" err="1"/>
              <a:t>server</a:t>
            </a:r>
            <a:r>
              <a:rPr lang="de-DE"/>
              <a:t> </a:t>
            </a:r>
            <a:r>
              <a:rPr lang="de-DE" err="1"/>
              <a:t>then</a:t>
            </a:r>
            <a:r>
              <a:rPr lang="de-DE"/>
              <a:t> </a:t>
            </a:r>
            <a:r>
              <a:rPr lang="de-DE" err="1"/>
              <a:t>takes</a:t>
            </a:r>
            <a:r>
              <a:rPr lang="de-DE"/>
              <a:t> a </a:t>
            </a:r>
            <a:r>
              <a:rPr lang="de-DE" err="1"/>
              <a:t>secret</a:t>
            </a:r>
            <a:r>
              <a:rPr lang="de-DE"/>
              <a:t> </a:t>
            </a:r>
            <a:r>
              <a:rPr lang="de-DE" err="1"/>
              <a:t>key</a:t>
            </a:r>
            <a:r>
              <a:rPr lang="de-DE"/>
              <a:t>, and </a:t>
            </a:r>
            <a:r>
              <a:rPr lang="de-DE" err="1"/>
              <a:t>uses</a:t>
            </a:r>
            <a:r>
              <a:rPr lang="de-DE"/>
              <a:t> </a:t>
            </a:r>
            <a:r>
              <a:rPr lang="de-DE" err="1"/>
              <a:t>it</a:t>
            </a:r>
            <a:r>
              <a:rPr lang="de-DE"/>
              <a:t> </a:t>
            </a:r>
            <a:r>
              <a:rPr lang="de-DE" err="1"/>
              <a:t>to</a:t>
            </a:r>
            <a:r>
              <a:rPr lang="de-DE"/>
              <a:t> </a:t>
            </a:r>
            <a:r>
              <a:rPr lang="de-DE" err="1"/>
              <a:t>sign</a:t>
            </a:r>
            <a:r>
              <a:rPr lang="de-DE"/>
              <a:t> </a:t>
            </a:r>
            <a:r>
              <a:rPr lang="de-DE" err="1"/>
              <a:t>the</a:t>
            </a:r>
            <a:r>
              <a:rPr lang="de-DE"/>
              <a:t> Header plus Payload and </a:t>
            </a:r>
            <a:r>
              <a:rPr lang="de-DE" err="1"/>
              <a:t>sends</a:t>
            </a:r>
            <a:r>
              <a:rPr lang="de-DE"/>
              <a:t> </a:t>
            </a:r>
            <a:r>
              <a:rPr lang="de-DE" err="1"/>
              <a:t>it</a:t>
            </a:r>
            <a:r>
              <a:rPr lang="de-DE"/>
              <a:t> back </a:t>
            </a:r>
            <a:r>
              <a:rPr lang="de-DE" err="1"/>
              <a:t>to</a:t>
            </a:r>
            <a:r>
              <a:rPr lang="de-DE"/>
              <a:t> </a:t>
            </a:r>
            <a:r>
              <a:rPr lang="de-DE" err="1"/>
              <a:t>the</a:t>
            </a:r>
            <a:r>
              <a:rPr lang="de-DE"/>
              <a:t> </a:t>
            </a:r>
            <a:r>
              <a:rPr lang="de-DE" err="1"/>
              <a:t>user</a:t>
            </a:r>
            <a:r>
              <a:rPr lang="de-DE"/>
              <a:t> </a:t>
            </a:r>
            <a:r>
              <a:rPr lang="de-DE" err="1"/>
              <a:t>browser</a:t>
            </a:r>
            <a:r>
              <a:rPr lang="de-DE"/>
              <a:t> (</a:t>
            </a:r>
            <a:r>
              <a:rPr lang="de-DE" err="1"/>
              <a:t>we</a:t>
            </a:r>
            <a:r>
              <a:rPr lang="de-DE"/>
              <a:t> will </a:t>
            </a:r>
            <a:r>
              <a:rPr lang="de-DE" err="1"/>
              <a:t>cover</a:t>
            </a:r>
            <a:r>
              <a:rPr lang="de-DE"/>
              <a:t> </a:t>
            </a:r>
            <a:r>
              <a:rPr lang="de-DE" err="1"/>
              <a:t>later</a:t>
            </a:r>
            <a:r>
              <a:rPr lang="de-DE"/>
              <a:t> </a:t>
            </a:r>
            <a:r>
              <a:rPr lang="de-DE" err="1"/>
              <a:t>the</a:t>
            </a:r>
            <a:r>
              <a:rPr lang="de-DE"/>
              <a:t> </a:t>
            </a:r>
            <a:r>
              <a:rPr lang="de-DE" err="1"/>
              <a:t>exact</a:t>
            </a:r>
            <a:r>
              <a:rPr lang="de-DE"/>
              <a:t> </a:t>
            </a:r>
            <a:r>
              <a:rPr lang="de-DE" err="1"/>
              <a:t>details</a:t>
            </a:r>
            <a:r>
              <a:rPr lang="de-DE"/>
              <a:t> on </a:t>
            </a:r>
            <a:r>
              <a:rPr lang="de-DE" err="1"/>
              <a:t>how</a:t>
            </a:r>
            <a:r>
              <a:rPr lang="de-DE"/>
              <a:t> </a:t>
            </a:r>
            <a:r>
              <a:rPr lang="de-DE" err="1"/>
              <a:t>the</a:t>
            </a:r>
            <a:r>
              <a:rPr lang="de-DE"/>
              <a:t> </a:t>
            </a:r>
            <a:r>
              <a:rPr lang="de-DE" err="1"/>
              <a:t>signature</a:t>
            </a:r>
            <a:r>
              <a:rPr lang="de-DE"/>
              <a:t> </a:t>
            </a:r>
            <a:r>
              <a:rPr lang="de-DE" err="1"/>
              <a:t>works</a:t>
            </a:r>
            <a:r>
              <a:rPr lang="de-DE"/>
              <a:t> )</a:t>
            </a:r>
            <a:endParaRPr lang="de-DE">
              <a:cs typeface="Calibri"/>
            </a:endParaRPr>
          </a:p>
          <a:p>
            <a:pPr marL="171450" indent="-171450">
              <a:buFont typeface="Arial,Sans-Serif"/>
              <a:buChar char="•"/>
            </a:pPr>
            <a:r>
              <a:rPr lang="de-DE" err="1"/>
              <a:t>the</a:t>
            </a:r>
            <a:r>
              <a:rPr lang="de-DE"/>
              <a:t> </a:t>
            </a:r>
            <a:r>
              <a:rPr lang="de-DE" err="1"/>
              <a:t>browser</a:t>
            </a:r>
            <a:r>
              <a:rPr lang="de-DE"/>
              <a:t> </a:t>
            </a:r>
            <a:r>
              <a:rPr lang="de-DE" err="1"/>
              <a:t>takes</a:t>
            </a:r>
            <a:r>
              <a:rPr lang="de-DE"/>
              <a:t> </a:t>
            </a:r>
            <a:r>
              <a:rPr lang="de-DE" err="1"/>
              <a:t>the</a:t>
            </a:r>
            <a:r>
              <a:rPr lang="de-DE"/>
              <a:t> </a:t>
            </a:r>
            <a:r>
              <a:rPr lang="de-DE" err="1"/>
              <a:t>signed</a:t>
            </a:r>
            <a:r>
              <a:rPr lang="de-DE"/>
              <a:t> JWT and </a:t>
            </a:r>
            <a:r>
              <a:rPr lang="de-DE" err="1"/>
              <a:t>starts</a:t>
            </a:r>
            <a:r>
              <a:rPr lang="de-DE"/>
              <a:t> </a:t>
            </a:r>
            <a:r>
              <a:rPr lang="de-DE" err="1"/>
              <a:t>sending</a:t>
            </a:r>
            <a:r>
              <a:rPr lang="de-DE"/>
              <a:t> </a:t>
            </a:r>
            <a:r>
              <a:rPr lang="de-DE" err="1"/>
              <a:t>it</a:t>
            </a:r>
            <a:r>
              <a:rPr lang="de-DE"/>
              <a:t> </a:t>
            </a:r>
            <a:r>
              <a:rPr lang="de-DE" err="1"/>
              <a:t>with</a:t>
            </a:r>
            <a:r>
              <a:rPr lang="de-DE"/>
              <a:t> </a:t>
            </a:r>
            <a:r>
              <a:rPr lang="de-DE" err="1"/>
              <a:t>each</a:t>
            </a:r>
            <a:r>
              <a:rPr lang="de-DE"/>
              <a:t> HTTP </a:t>
            </a:r>
            <a:r>
              <a:rPr lang="de-DE" err="1"/>
              <a:t>request</a:t>
            </a:r>
            <a:r>
              <a:rPr lang="de-DE"/>
              <a:t> </a:t>
            </a:r>
            <a:r>
              <a:rPr lang="de-DE" err="1"/>
              <a:t>to</a:t>
            </a:r>
            <a:r>
              <a:rPr lang="de-DE"/>
              <a:t> </a:t>
            </a:r>
            <a:r>
              <a:rPr lang="de-DE" err="1"/>
              <a:t>our</a:t>
            </a:r>
            <a:r>
              <a:rPr lang="de-DE"/>
              <a:t> </a:t>
            </a:r>
            <a:r>
              <a:rPr lang="de-DE" err="1"/>
              <a:t>Application</a:t>
            </a:r>
            <a:r>
              <a:rPr lang="de-DE"/>
              <a:t> </a:t>
            </a:r>
            <a:r>
              <a:rPr lang="de-DE" err="1"/>
              <a:t>server</a:t>
            </a:r>
            <a:endParaRPr lang="de-DE" err="1">
              <a:cs typeface="Calibri"/>
            </a:endParaRPr>
          </a:p>
          <a:p>
            <a:pPr marL="171450" indent="-171450">
              <a:buFont typeface="Arial,Sans-Serif"/>
              <a:buChar char="•"/>
            </a:pPr>
            <a:r>
              <a:rPr lang="de-DE"/>
              <a:t>The </a:t>
            </a:r>
            <a:r>
              <a:rPr lang="de-DE" err="1"/>
              <a:t>signed</a:t>
            </a:r>
            <a:r>
              <a:rPr lang="de-DE"/>
              <a:t> JWT </a:t>
            </a:r>
            <a:r>
              <a:rPr lang="de-DE" err="1"/>
              <a:t>acts</a:t>
            </a:r>
            <a:r>
              <a:rPr lang="de-DE"/>
              <a:t> </a:t>
            </a:r>
            <a:r>
              <a:rPr lang="de-DE" err="1"/>
              <a:t>effectively</a:t>
            </a:r>
            <a:r>
              <a:rPr lang="de-DE"/>
              <a:t> </a:t>
            </a:r>
            <a:r>
              <a:rPr lang="de-DE" err="1"/>
              <a:t>as</a:t>
            </a:r>
            <a:r>
              <a:rPr lang="de-DE"/>
              <a:t> a </a:t>
            </a:r>
            <a:r>
              <a:rPr lang="de-DE" err="1"/>
              <a:t>temporary</a:t>
            </a:r>
            <a:r>
              <a:rPr lang="de-DE"/>
              <a:t> </a:t>
            </a:r>
            <a:r>
              <a:rPr lang="de-DE" err="1"/>
              <a:t>user</a:t>
            </a:r>
            <a:r>
              <a:rPr lang="de-DE"/>
              <a:t> </a:t>
            </a:r>
            <a:r>
              <a:rPr lang="de-DE" err="1"/>
              <a:t>credential</a:t>
            </a:r>
            <a:r>
              <a:rPr lang="de-DE"/>
              <a:t>, </a:t>
            </a:r>
            <a:r>
              <a:rPr lang="de-DE" err="1"/>
              <a:t>that</a:t>
            </a:r>
            <a:r>
              <a:rPr lang="de-DE"/>
              <a:t> </a:t>
            </a:r>
            <a:r>
              <a:rPr lang="de-DE" err="1"/>
              <a:t>replaces</a:t>
            </a:r>
            <a:r>
              <a:rPr lang="de-DE"/>
              <a:t> </a:t>
            </a:r>
            <a:r>
              <a:rPr lang="de-DE" err="1"/>
              <a:t>the</a:t>
            </a:r>
            <a:r>
              <a:rPr lang="de-DE"/>
              <a:t> permanent </a:t>
            </a:r>
            <a:r>
              <a:rPr lang="de-DE" err="1"/>
              <a:t>credential</a:t>
            </a:r>
            <a:r>
              <a:rPr lang="de-DE"/>
              <a:t> wich </a:t>
            </a:r>
            <a:r>
              <a:rPr lang="de-DE" err="1"/>
              <a:t>is</a:t>
            </a:r>
            <a:r>
              <a:rPr lang="de-DE"/>
              <a:t> </a:t>
            </a:r>
            <a:r>
              <a:rPr lang="de-DE" err="1"/>
              <a:t>the</a:t>
            </a:r>
            <a:r>
              <a:rPr lang="de-DE"/>
              <a:t> </a:t>
            </a:r>
            <a:r>
              <a:rPr lang="de-DE" err="1"/>
              <a:t>username</a:t>
            </a:r>
            <a:r>
              <a:rPr lang="de-DE"/>
              <a:t> and </a:t>
            </a:r>
            <a:r>
              <a:rPr lang="de-DE" err="1"/>
              <a:t>password</a:t>
            </a:r>
            <a:r>
              <a:rPr lang="de-DE"/>
              <a:t> </a:t>
            </a:r>
            <a:r>
              <a:rPr lang="de-DE" err="1"/>
              <a:t>combination</a:t>
            </a:r>
            <a:endParaRPr lang="de-DE" err="1">
              <a:cs typeface="Calibri"/>
            </a:endParaRPr>
          </a:p>
          <a:p>
            <a:r>
              <a:rPr lang="de-DE"/>
              <a:t>And </a:t>
            </a:r>
            <a:r>
              <a:rPr lang="de-DE" err="1"/>
              <a:t>from</a:t>
            </a:r>
            <a:r>
              <a:rPr lang="de-DE"/>
              <a:t> </a:t>
            </a:r>
            <a:r>
              <a:rPr lang="de-DE" err="1"/>
              <a:t>there</a:t>
            </a:r>
            <a:r>
              <a:rPr lang="de-DE"/>
              <a:t>, </a:t>
            </a:r>
            <a:r>
              <a:rPr lang="de-DE" err="1"/>
              <a:t>here</a:t>
            </a:r>
            <a:r>
              <a:rPr lang="de-DE"/>
              <a:t> </a:t>
            </a:r>
            <a:r>
              <a:rPr lang="de-DE" err="1"/>
              <a:t>is</a:t>
            </a:r>
            <a:r>
              <a:rPr lang="de-DE"/>
              <a:t> </a:t>
            </a:r>
            <a:r>
              <a:rPr lang="de-DE" err="1"/>
              <a:t>what</a:t>
            </a:r>
            <a:r>
              <a:rPr lang="de-DE"/>
              <a:t> </a:t>
            </a:r>
            <a:r>
              <a:rPr lang="de-DE" err="1"/>
              <a:t>our</a:t>
            </a:r>
            <a:r>
              <a:rPr lang="de-DE"/>
              <a:t> </a:t>
            </a:r>
            <a:r>
              <a:rPr lang="de-DE" err="1"/>
              <a:t>Application</a:t>
            </a:r>
            <a:r>
              <a:rPr lang="de-DE"/>
              <a:t> </a:t>
            </a:r>
            <a:r>
              <a:rPr lang="de-DE" err="1"/>
              <a:t>server</a:t>
            </a:r>
            <a:r>
              <a:rPr lang="de-DE"/>
              <a:t> </a:t>
            </a:r>
            <a:r>
              <a:rPr lang="de-DE" err="1"/>
              <a:t>does</a:t>
            </a:r>
            <a:r>
              <a:rPr lang="de-DE"/>
              <a:t> </a:t>
            </a:r>
            <a:r>
              <a:rPr lang="de-DE" err="1"/>
              <a:t>with</a:t>
            </a:r>
            <a:r>
              <a:rPr lang="de-DE"/>
              <a:t> </a:t>
            </a:r>
            <a:r>
              <a:rPr lang="de-DE" err="1"/>
              <a:t>the</a:t>
            </a:r>
            <a:r>
              <a:rPr lang="de-DE"/>
              <a:t> JWT </a:t>
            </a:r>
            <a:r>
              <a:rPr lang="de-DE" err="1"/>
              <a:t>token</a:t>
            </a:r>
            <a:r>
              <a:rPr lang="de-DE"/>
              <a:t>:</a:t>
            </a:r>
            <a:endParaRPr lang="de-DE">
              <a:cs typeface="Calibri"/>
            </a:endParaRPr>
          </a:p>
          <a:p>
            <a:pPr marL="171450" indent="-171450">
              <a:buFont typeface="Arial,Sans-Serif"/>
              <a:buChar char="•"/>
            </a:pPr>
            <a:r>
              <a:rPr lang="de-DE" err="1"/>
              <a:t>our</a:t>
            </a:r>
            <a:r>
              <a:rPr lang="de-DE"/>
              <a:t> </a:t>
            </a:r>
            <a:r>
              <a:rPr lang="de-DE" err="1"/>
              <a:t>Application</a:t>
            </a:r>
            <a:r>
              <a:rPr lang="de-DE"/>
              <a:t> </a:t>
            </a:r>
            <a:r>
              <a:rPr lang="de-DE" err="1"/>
              <a:t>server</a:t>
            </a:r>
            <a:r>
              <a:rPr lang="de-DE"/>
              <a:t> </a:t>
            </a:r>
            <a:r>
              <a:rPr lang="de-DE" err="1"/>
              <a:t>checks</a:t>
            </a:r>
            <a:r>
              <a:rPr lang="de-DE"/>
              <a:t> </a:t>
            </a:r>
            <a:r>
              <a:rPr lang="de-DE" err="1"/>
              <a:t>the</a:t>
            </a:r>
            <a:r>
              <a:rPr lang="de-DE"/>
              <a:t> JWT </a:t>
            </a:r>
            <a:r>
              <a:rPr lang="de-DE" err="1"/>
              <a:t>signature</a:t>
            </a:r>
            <a:r>
              <a:rPr lang="de-DE"/>
              <a:t> and </a:t>
            </a:r>
            <a:r>
              <a:rPr lang="de-DE" err="1"/>
              <a:t>confirms</a:t>
            </a:r>
            <a:r>
              <a:rPr lang="de-DE"/>
              <a:t> </a:t>
            </a:r>
            <a:r>
              <a:rPr lang="de-DE" err="1"/>
              <a:t>that</a:t>
            </a:r>
            <a:r>
              <a:rPr lang="de-DE"/>
              <a:t> </a:t>
            </a:r>
            <a:r>
              <a:rPr lang="de-DE" err="1"/>
              <a:t>indeed</a:t>
            </a:r>
            <a:r>
              <a:rPr lang="de-DE"/>
              <a:t> </a:t>
            </a:r>
            <a:r>
              <a:rPr lang="de-DE" err="1"/>
              <a:t>someone</a:t>
            </a:r>
            <a:r>
              <a:rPr lang="de-DE"/>
              <a:t> in </a:t>
            </a:r>
            <a:r>
              <a:rPr lang="de-DE" err="1"/>
              <a:t>possession</a:t>
            </a:r>
            <a:r>
              <a:rPr lang="de-DE"/>
              <a:t> </a:t>
            </a:r>
            <a:r>
              <a:rPr lang="de-DE" err="1"/>
              <a:t>of</a:t>
            </a:r>
            <a:r>
              <a:rPr lang="de-DE"/>
              <a:t> </a:t>
            </a:r>
            <a:r>
              <a:rPr lang="de-DE" err="1"/>
              <a:t>the</a:t>
            </a:r>
            <a:r>
              <a:rPr lang="de-DE"/>
              <a:t> </a:t>
            </a:r>
            <a:r>
              <a:rPr lang="de-DE" err="1"/>
              <a:t>secret</a:t>
            </a:r>
            <a:r>
              <a:rPr lang="de-DE"/>
              <a:t> </a:t>
            </a:r>
            <a:r>
              <a:rPr lang="de-DE" err="1"/>
              <a:t>key</a:t>
            </a:r>
            <a:r>
              <a:rPr lang="de-DE"/>
              <a:t> </a:t>
            </a:r>
            <a:r>
              <a:rPr lang="de-DE" err="1"/>
              <a:t>signed</a:t>
            </a:r>
            <a:r>
              <a:rPr lang="de-DE"/>
              <a:t> </a:t>
            </a:r>
            <a:r>
              <a:rPr lang="de-DE" err="1"/>
              <a:t>this</a:t>
            </a:r>
            <a:r>
              <a:rPr lang="de-DE"/>
              <a:t> </a:t>
            </a:r>
            <a:r>
              <a:rPr lang="de-DE" err="1"/>
              <a:t>particular</a:t>
            </a:r>
            <a:r>
              <a:rPr lang="de-DE"/>
              <a:t> Payload</a:t>
            </a:r>
            <a:endParaRPr lang="de-DE">
              <a:cs typeface="Calibri"/>
            </a:endParaRPr>
          </a:p>
          <a:p>
            <a:pPr marL="171450" indent="-171450">
              <a:buFont typeface="Arial,Sans-Serif"/>
              <a:buChar char="•"/>
            </a:pPr>
            <a:r>
              <a:rPr lang="de-DE"/>
              <a:t>The Payload </a:t>
            </a:r>
            <a:r>
              <a:rPr lang="de-DE" err="1"/>
              <a:t>identifies</a:t>
            </a:r>
            <a:r>
              <a:rPr lang="de-DE"/>
              <a:t> a </a:t>
            </a:r>
            <a:r>
              <a:rPr lang="de-DE" err="1"/>
              <a:t>particular</a:t>
            </a:r>
            <a:r>
              <a:rPr lang="de-DE"/>
              <a:t> </a:t>
            </a:r>
            <a:r>
              <a:rPr lang="de-DE" err="1"/>
              <a:t>user</a:t>
            </a:r>
            <a:r>
              <a:rPr lang="de-DE"/>
              <a:t> via a </a:t>
            </a:r>
            <a:r>
              <a:rPr lang="de-DE" err="1"/>
              <a:t>technical</a:t>
            </a:r>
            <a:r>
              <a:rPr lang="de-DE"/>
              <a:t> </a:t>
            </a:r>
            <a:r>
              <a:rPr lang="de-DE" err="1"/>
              <a:t>identifier</a:t>
            </a:r>
            <a:endParaRPr lang="de-DE" err="1">
              <a:cs typeface="Calibri"/>
            </a:endParaRPr>
          </a:p>
          <a:p>
            <a:pPr marL="171450" indent="-171450">
              <a:buFont typeface="Arial,Sans-Serif"/>
              <a:buChar char="•"/>
            </a:pPr>
            <a:r>
              <a:rPr lang="de-DE" err="1"/>
              <a:t>Only</a:t>
            </a:r>
            <a:r>
              <a:rPr lang="de-DE"/>
              <a:t> </a:t>
            </a:r>
            <a:r>
              <a:rPr lang="de-DE" err="1"/>
              <a:t>the</a:t>
            </a:r>
            <a:r>
              <a:rPr lang="de-DE"/>
              <a:t> Authentication </a:t>
            </a:r>
            <a:r>
              <a:rPr lang="de-DE" err="1"/>
              <a:t>server</a:t>
            </a:r>
            <a:r>
              <a:rPr lang="de-DE"/>
              <a:t> </a:t>
            </a:r>
            <a:r>
              <a:rPr lang="de-DE" err="1"/>
              <a:t>is</a:t>
            </a:r>
            <a:r>
              <a:rPr lang="de-DE"/>
              <a:t> in </a:t>
            </a:r>
            <a:r>
              <a:rPr lang="de-DE" err="1"/>
              <a:t>possession</a:t>
            </a:r>
            <a:r>
              <a:rPr lang="de-DE"/>
              <a:t> </a:t>
            </a:r>
            <a:r>
              <a:rPr lang="de-DE" err="1"/>
              <a:t>of</a:t>
            </a:r>
            <a:r>
              <a:rPr lang="de-DE"/>
              <a:t> </a:t>
            </a:r>
            <a:r>
              <a:rPr lang="de-DE" err="1"/>
              <a:t>the</a:t>
            </a:r>
            <a:r>
              <a:rPr lang="de-DE"/>
              <a:t> private </a:t>
            </a:r>
            <a:r>
              <a:rPr lang="de-DE" err="1"/>
              <a:t>key</a:t>
            </a:r>
            <a:r>
              <a:rPr lang="de-DE"/>
              <a:t>, and </a:t>
            </a:r>
            <a:r>
              <a:rPr lang="de-DE" err="1"/>
              <a:t>the</a:t>
            </a:r>
            <a:r>
              <a:rPr lang="de-DE"/>
              <a:t> Authentication </a:t>
            </a:r>
            <a:r>
              <a:rPr lang="de-DE" err="1"/>
              <a:t>server</a:t>
            </a:r>
            <a:r>
              <a:rPr lang="de-DE"/>
              <a:t> </a:t>
            </a:r>
            <a:r>
              <a:rPr lang="de-DE" err="1"/>
              <a:t>only</a:t>
            </a:r>
            <a:r>
              <a:rPr lang="de-DE"/>
              <a:t> </a:t>
            </a:r>
            <a:r>
              <a:rPr lang="de-DE" err="1"/>
              <a:t>gives</a:t>
            </a:r>
            <a:r>
              <a:rPr lang="de-DE"/>
              <a:t> out </a:t>
            </a:r>
            <a:r>
              <a:rPr lang="de-DE" err="1"/>
              <a:t>tokens</a:t>
            </a:r>
            <a:r>
              <a:rPr lang="de-DE"/>
              <a:t> </a:t>
            </a:r>
            <a:r>
              <a:rPr lang="de-DE" err="1"/>
              <a:t>to</a:t>
            </a:r>
            <a:r>
              <a:rPr lang="de-DE"/>
              <a:t> </a:t>
            </a:r>
            <a:r>
              <a:rPr lang="de-DE" err="1"/>
              <a:t>users</a:t>
            </a:r>
            <a:r>
              <a:rPr lang="de-DE"/>
              <a:t> </a:t>
            </a:r>
            <a:r>
              <a:rPr lang="de-DE" err="1"/>
              <a:t>that</a:t>
            </a:r>
            <a:r>
              <a:rPr lang="de-DE"/>
              <a:t> </a:t>
            </a:r>
            <a:r>
              <a:rPr lang="de-DE" err="1"/>
              <a:t>submit</a:t>
            </a:r>
            <a:r>
              <a:rPr lang="de-DE"/>
              <a:t> </a:t>
            </a:r>
            <a:r>
              <a:rPr lang="de-DE" err="1"/>
              <a:t>the</a:t>
            </a:r>
            <a:r>
              <a:rPr lang="de-DE"/>
              <a:t> </a:t>
            </a:r>
            <a:r>
              <a:rPr lang="de-DE" err="1"/>
              <a:t>correct</a:t>
            </a:r>
            <a:r>
              <a:rPr lang="de-DE"/>
              <a:t> </a:t>
            </a:r>
            <a:r>
              <a:rPr lang="de-DE" err="1"/>
              <a:t>password</a:t>
            </a:r>
            <a:endParaRPr lang="de-DE" err="1">
              <a:cs typeface="Calibri"/>
            </a:endParaRPr>
          </a:p>
          <a:p>
            <a:pPr marL="171450" indent="-171450">
              <a:buFont typeface="Arial,Sans-Serif"/>
              <a:buChar char="•"/>
            </a:pPr>
            <a:r>
              <a:rPr lang="de-DE" err="1"/>
              <a:t>therefore</a:t>
            </a:r>
            <a:r>
              <a:rPr lang="de-DE"/>
              <a:t> </a:t>
            </a:r>
            <a:r>
              <a:rPr lang="de-DE" err="1"/>
              <a:t>our</a:t>
            </a:r>
            <a:r>
              <a:rPr lang="de-DE"/>
              <a:t> </a:t>
            </a:r>
            <a:r>
              <a:rPr lang="de-DE" err="1"/>
              <a:t>Application</a:t>
            </a:r>
            <a:r>
              <a:rPr lang="de-DE"/>
              <a:t> </a:t>
            </a:r>
            <a:r>
              <a:rPr lang="de-DE" err="1"/>
              <a:t>server</a:t>
            </a:r>
            <a:r>
              <a:rPr lang="de-DE"/>
              <a:t> </a:t>
            </a:r>
            <a:r>
              <a:rPr lang="de-DE" err="1"/>
              <a:t>can</a:t>
            </a:r>
            <a:r>
              <a:rPr lang="de-DE"/>
              <a:t> </a:t>
            </a:r>
            <a:r>
              <a:rPr lang="de-DE" err="1"/>
              <a:t>safely</a:t>
            </a:r>
            <a:r>
              <a:rPr lang="de-DE"/>
              <a:t> </a:t>
            </a:r>
            <a:r>
              <a:rPr lang="de-DE" err="1"/>
              <a:t>be</a:t>
            </a:r>
            <a:r>
              <a:rPr lang="de-DE"/>
              <a:t> </a:t>
            </a:r>
            <a:r>
              <a:rPr lang="de-DE" err="1"/>
              <a:t>sure</a:t>
            </a:r>
            <a:r>
              <a:rPr lang="de-DE"/>
              <a:t> </a:t>
            </a:r>
            <a:r>
              <a:rPr lang="de-DE" err="1"/>
              <a:t>that</a:t>
            </a:r>
            <a:r>
              <a:rPr lang="de-DE"/>
              <a:t> </a:t>
            </a:r>
            <a:r>
              <a:rPr lang="de-DE" err="1"/>
              <a:t>this</a:t>
            </a:r>
            <a:r>
              <a:rPr lang="de-DE"/>
              <a:t> </a:t>
            </a:r>
            <a:r>
              <a:rPr lang="de-DE" err="1"/>
              <a:t>token</a:t>
            </a:r>
            <a:r>
              <a:rPr lang="de-DE"/>
              <a:t> was </a:t>
            </a:r>
            <a:r>
              <a:rPr lang="de-DE" err="1"/>
              <a:t>indeed</a:t>
            </a:r>
            <a:r>
              <a:rPr lang="de-DE"/>
              <a:t> </a:t>
            </a:r>
            <a:r>
              <a:rPr lang="de-DE" err="1"/>
              <a:t>given</a:t>
            </a:r>
            <a:r>
              <a:rPr lang="de-DE"/>
              <a:t> </a:t>
            </a:r>
            <a:r>
              <a:rPr lang="de-DE" err="1"/>
              <a:t>to</a:t>
            </a:r>
            <a:r>
              <a:rPr lang="de-DE"/>
              <a:t> </a:t>
            </a:r>
            <a:r>
              <a:rPr lang="de-DE" err="1"/>
              <a:t>this</a:t>
            </a:r>
            <a:r>
              <a:rPr lang="de-DE"/>
              <a:t> </a:t>
            </a:r>
            <a:r>
              <a:rPr lang="de-DE" err="1"/>
              <a:t>particular</a:t>
            </a:r>
            <a:r>
              <a:rPr lang="de-DE"/>
              <a:t> </a:t>
            </a:r>
            <a:r>
              <a:rPr lang="de-DE" err="1"/>
              <a:t>user</a:t>
            </a:r>
            <a:r>
              <a:rPr lang="de-DE"/>
              <a:t> </a:t>
            </a:r>
            <a:r>
              <a:rPr lang="de-DE" err="1"/>
              <a:t>by</a:t>
            </a:r>
            <a:r>
              <a:rPr lang="de-DE"/>
              <a:t> </a:t>
            </a:r>
            <a:r>
              <a:rPr lang="de-DE" err="1"/>
              <a:t>the</a:t>
            </a:r>
            <a:r>
              <a:rPr lang="de-DE"/>
              <a:t> Authentication </a:t>
            </a:r>
            <a:r>
              <a:rPr lang="de-DE" err="1"/>
              <a:t>server</a:t>
            </a:r>
            <a:r>
              <a:rPr lang="de-DE"/>
              <a:t>, </a:t>
            </a:r>
            <a:r>
              <a:rPr lang="de-DE" err="1"/>
              <a:t>meaning</a:t>
            </a:r>
            <a:r>
              <a:rPr lang="de-DE"/>
              <a:t> </a:t>
            </a:r>
            <a:r>
              <a:rPr lang="de-DE" err="1"/>
              <a:t>that</a:t>
            </a:r>
            <a:r>
              <a:rPr lang="de-DE"/>
              <a:t> </a:t>
            </a:r>
            <a:r>
              <a:rPr lang="de-DE" err="1"/>
              <a:t>it's</a:t>
            </a:r>
            <a:r>
              <a:rPr lang="de-DE"/>
              <a:t> </a:t>
            </a:r>
            <a:r>
              <a:rPr lang="de-DE" err="1"/>
              <a:t>indeed</a:t>
            </a:r>
            <a:r>
              <a:rPr lang="de-DE"/>
              <a:t> </a:t>
            </a:r>
            <a:r>
              <a:rPr lang="de-DE" err="1"/>
              <a:t>the</a:t>
            </a:r>
            <a:r>
              <a:rPr lang="de-DE"/>
              <a:t> </a:t>
            </a:r>
            <a:r>
              <a:rPr lang="de-DE" err="1"/>
              <a:t>user</a:t>
            </a:r>
            <a:r>
              <a:rPr lang="de-DE"/>
              <a:t> </a:t>
            </a:r>
            <a:r>
              <a:rPr lang="de-DE" err="1"/>
              <a:t>as</a:t>
            </a:r>
            <a:r>
              <a:rPr lang="de-DE"/>
              <a:t> </a:t>
            </a:r>
            <a:r>
              <a:rPr lang="de-DE" err="1"/>
              <a:t>it</a:t>
            </a:r>
            <a:endParaRPr lang="de-DE" err="1">
              <a:cs typeface="Calibri"/>
            </a:endParaRPr>
          </a:p>
          <a:p>
            <a:r>
              <a:rPr lang="de-DE"/>
              <a:t> </a:t>
            </a:r>
            <a:r>
              <a:rPr lang="de-DE" err="1"/>
              <a:t>had</a:t>
            </a:r>
            <a:r>
              <a:rPr lang="de-DE"/>
              <a:t> </a:t>
            </a:r>
            <a:r>
              <a:rPr lang="de-DE" err="1"/>
              <a:t>the</a:t>
            </a:r>
            <a:r>
              <a:rPr lang="de-DE"/>
              <a:t> </a:t>
            </a:r>
            <a:r>
              <a:rPr lang="de-DE" err="1"/>
              <a:t>right</a:t>
            </a:r>
            <a:r>
              <a:rPr lang="de-DE"/>
              <a:t> </a:t>
            </a:r>
            <a:r>
              <a:rPr lang="de-DE" err="1"/>
              <a:t>password</a:t>
            </a:r>
            <a:endParaRPr lang="de-DE" err="1">
              <a:cs typeface="Calibri"/>
            </a:endParaRPr>
          </a:p>
          <a:p>
            <a:pPr marL="171450" indent="-171450">
              <a:buFont typeface="Arial,Sans-Serif"/>
              <a:buChar char="•"/>
            </a:pPr>
            <a:r>
              <a:rPr lang="de-DE"/>
              <a:t>The </a:t>
            </a:r>
            <a:r>
              <a:rPr lang="de-DE" err="1"/>
              <a:t>server</a:t>
            </a:r>
            <a:r>
              <a:rPr lang="de-DE"/>
              <a:t> </a:t>
            </a:r>
            <a:r>
              <a:rPr lang="de-DE" err="1"/>
              <a:t>proceeds</a:t>
            </a:r>
            <a:r>
              <a:rPr lang="de-DE"/>
              <a:t> </a:t>
            </a:r>
            <a:r>
              <a:rPr lang="de-DE" err="1"/>
              <a:t>with</a:t>
            </a:r>
            <a:r>
              <a:rPr lang="de-DE"/>
              <a:t> </a:t>
            </a:r>
            <a:r>
              <a:rPr lang="de-DE" err="1"/>
              <a:t>processing</a:t>
            </a:r>
            <a:r>
              <a:rPr lang="de-DE"/>
              <a:t> </a:t>
            </a:r>
            <a:r>
              <a:rPr lang="de-DE" err="1"/>
              <a:t>the</a:t>
            </a:r>
            <a:r>
              <a:rPr lang="de-DE"/>
              <a:t> HTTP </a:t>
            </a:r>
            <a:r>
              <a:rPr lang="de-DE" err="1"/>
              <a:t>request</a:t>
            </a:r>
            <a:r>
              <a:rPr lang="de-DE"/>
              <a:t> </a:t>
            </a:r>
            <a:r>
              <a:rPr lang="de-DE" err="1"/>
              <a:t>assuming</a:t>
            </a:r>
            <a:r>
              <a:rPr lang="de-DE"/>
              <a:t> </a:t>
            </a:r>
            <a:r>
              <a:rPr lang="de-DE" err="1"/>
              <a:t>that</a:t>
            </a:r>
            <a:r>
              <a:rPr lang="de-DE"/>
              <a:t> </a:t>
            </a:r>
            <a:r>
              <a:rPr lang="de-DE" err="1"/>
              <a:t>it</a:t>
            </a:r>
            <a:r>
              <a:rPr lang="de-DE"/>
              <a:t> </a:t>
            </a:r>
            <a:r>
              <a:rPr lang="de-DE" err="1"/>
              <a:t>indeed</a:t>
            </a:r>
            <a:r>
              <a:rPr lang="de-DE"/>
              <a:t> </a:t>
            </a:r>
            <a:r>
              <a:rPr lang="de-DE" err="1"/>
              <a:t>it</a:t>
            </a:r>
            <a:r>
              <a:rPr lang="de-DE"/>
              <a:t> </a:t>
            </a:r>
            <a:r>
              <a:rPr lang="de-DE" err="1"/>
              <a:t>belongs</a:t>
            </a:r>
            <a:r>
              <a:rPr lang="de-DE"/>
              <a:t> </a:t>
            </a:r>
            <a:r>
              <a:rPr lang="de-DE" err="1"/>
              <a:t>to</a:t>
            </a:r>
            <a:r>
              <a:rPr lang="de-DE"/>
              <a:t> </a:t>
            </a:r>
            <a:r>
              <a:rPr lang="de-DE" err="1"/>
              <a:t>that</a:t>
            </a:r>
            <a:r>
              <a:rPr lang="de-DE"/>
              <a:t> </a:t>
            </a:r>
            <a:r>
              <a:rPr lang="de-DE" err="1"/>
              <a:t>user</a:t>
            </a:r>
            <a:endParaRPr lang="de-DE" err="1">
              <a:cs typeface="Calibri"/>
            </a:endParaRPr>
          </a:p>
          <a:p>
            <a:r>
              <a:rPr lang="de-DE" b="1"/>
              <a:t>The </a:t>
            </a:r>
            <a:r>
              <a:rPr lang="de-DE" b="1" err="1"/>
              <a:t>only</a:t>
            </a:r>
            <a:r>
              <a:rPr lang="de-DE" b="1"/>
              <a:t> </a:t>
            </a:r>
            <a:r>
              <a:rPr lang="de-DE" b="1" err="1"/>
              <a:t>way</a:t>
            </a:r>
            <a:r>
              <a:rPr lang="de-DE" b="1"/>
              <a:t> </a:t>
            </a:r>
            <a:r>
              <a:rPr lang="de-DE" b="1" err="1"/>
              <a:t>for</a:t>
            </a:r>
            <a:r>
              <a:rPr lang="de-DE" b="1"/>
              <a:t> an </a:t>
            </a:r>
            <a:r>
              <a:rPr lang="de-DE" b="1" err="1"/>
              <a:t>attacker</a:t>
            </a:r>
            <a:r>
              <a:rPr lang="de-DE" b="1"/>
              <a:t> </a:t>
            </a:r>
            <a:r>
              <a:rPr lang="de-DE" b="1" err="1"/>
              <a:t>to</a:t>
            </a:r>
            <a:r>
              <a:rPr lang="de-DE" b="1"/>
              <a:t> </a:t>
            </a:r>
            <a:r>
              <a:rPr lang="de-DE" b="1" err="1"/>
              <a:t>impersonate</a:t>
            </a:r>
            <a:r>
              <a:rPr lang="de-DE" b="1"/>
              <a:t> a </a:t>
            </a:r>
            <a:r>
              <a:rPr lang="de-DE" b="1" err="1"/>
              <a:t>user</a:t>
            </a:r>
            <a:r>
              <a:rPr lang="de-DE" b="1"/>
              <a:t> </a:t>
            </a:r>
            <a:r>
              <a:rPr lang="de-DE" b="1" err="1"/>
              <a:t>would</a:t>
            </a:r>
            <a:r>
              <a:rPr lang="de-DE" b="1"/>
              <a:t> </a:t>
            </a:r>
            <a:r>
              <a:rPr lang="de-DE" b="1" err="1"/>
              <a:t>be</a:t>
            </a:r>
            <a:r>
              <a:rPr lang="de-DE" b="1"/>
              <a:t> </a:t>
            </a:r>
            <a:r>
              <a:rPr lang="de-DE" b="1" err="1"/>
              <a:t>to</a:t>
            </a:r>
            <a:r>
              <a:rPr lang="de-DE" b="1"/>
              <a:t> </a:t>
            </a:r>
            <a:r>
              <a:rPr lang="de-DE" b="1" err="1"/>
              <a:t>either</a:t>
            </a:r>
            <a:r>
              <a:rPr lang="de-DE" b="1"/>
              <a:t> </a:t>
            </a:r>
            <a:r>
              <a:rPr lang="de-DE" b="1" err="1"/>
              <a:t>steal</a:t>
            </a:r>
            <a:r>
              <a:rPr lang="de-DE" b="1"/>
              <a:t> </a:t>
            </a:r>
            <a:r>
              <a:rPr lang="de-DE" b="1" err="1"/>
              <a:t>both</a:t>
            </a:r>
            <a:r>
              <a:rPr lang="de-DE" b="1"/>
              <a:t> </a:t>
            </a:r>
            <a:r>
              <a:rPr lang="de-DE" b="1" err="1"/>
              <a:t>its</a:t>
            </a:r>
            <a:r>
              <a:rPr lang="de-DE" b="1"/>
              <a:t> </a:t>
            </a:r>
            <a:r>
              <a:rPr lang="de-DE" b="1" err="1"/>
              <a:t>username</a:t>
            </a:r>
            <a:r>
              <a:rPr lang="de-DE" b="1"/>
              <a:t> and personal </a:t>
            </a:r>
            <a:r>
              <a:rPr lang="de-DE" b="1" err="1"/>
              <a:t>login</a:t>
            </a:r>
            <a:r>
              <a:rPr lang="de-DE" b="1"/>
              <a:t> </a:t>
            </a:r>
            <a:r>
              <a:rPr lang="de-DE" b="1" err="1"/>
              <a:t>password</a:t>
            </a:r>
            <a:r>
              <a:rPr lang="de-DE" b="1"/>
              <a:t>, </a:t>
            </a:r>
            <a:r>
              <a:rPr lang="de-DE" b="1" err="1"/>
              <a:t>or</a:t>
            </a:r>
            <a:r>
              <a:rPr lang="de-DE" b="1"/>
              <a:t> </a:t>
            </a:r>
            <a:r>
              <a:rPr lang="de-DE" b="1" err="1"/>
              <a:t>steal</a:t>
            </a:r>
            <a:r>
              <a:rPr lang="de-DE" b="1"/>
              <a:t> </a:t>
            </a:r>
            <a:r>
              <a:rPr lang="de-DE" b="1" err="1"/>
              <a:t>the</a:t>
            </a:r>
            <a:r>
              <a:rPr lang="de-DE" b="1"/>
              <a:t> </a:t>
            </a:r>
            <a:r>
              <a:rPr lang="de-DE" b="1" err="1"/>
              <a:t>secret</a:t>
            </a:r>
            <a:r>
              <a:rPr lang="de-DE" b="1"/>
              <a:t> </a:t>
            </a:r>
            <a:r>
              <a:rPr lang="de-DE" b="1" err="1"/>
              <a:t>signing</a:t>
            </a:r>
            <a:r>
              <a:rPr lang="de-DE" b="1"/>
              <a:t> </a:t>
            </a:r>
            <a:r>
              <a:rPr lang="de-DE" b="1" err="1"/>
              <a:t>key</a:t>
            </a:r>
            <a:r>
              <a:rPr lang="de-DE" b="1"/>
              <a:t> </a:t>
            </a:r>
            <a:r>
              <a:rPr lang="de-DE" b="1" err="1"/>
              <a:t>from</a:t>
            </a:r>
            <a:r>
              <a:rPr lang="de-DE" b="1"/>
              <a:t> </a:t>
            </a:r>
            <a:r>
              <a:rPr lang="de-DE" b="1" err="1"/>
              <a:t>the</a:t>
            </a:r>
            <a:r>
              <a:rPr lang="de-DE" b="1"/>
              <a:t> Authentication </a:t>
            </a:r>
            <a:r>
              <a:rPr lang="de-DE" b="1" err="1"/>
              <a:t>server</a:t>
            </a:r>
            <a:r>
              <a:rPr lang="de-DE" b="1"/>
              <a:t>.</a:t>
            </a:r>
            <a:endParaRPr lang="de-DE" b="1">
              <a:cs typeface="Calibri"/>
            </a:endParaRPr>
          </a:p>
          <a:p>
            <a:r>
              <a:rPr lang="de-DE"/>
              <a:t>As </a:t>
            </a:r>
            <a:r>
              <a:rPr lang="de-DE" err="1"/>
              <a:t>we</a:t>
            </a:r>
            <a:r>
              <a:rPr lang="de-DE"/>
              <a:t> </a:t>
            </a:r>
            <a:r>
              <a:rPr lang="de-DE" err="1"/>
              <a:t>can</a:t>
            </a:r>
            <a:r>
              <a:rPr lang="de-DE"/>
              <a:t> </a:t>
            </a:r>
            <a:r>
              <a:rPr lang="de-DE" err="1"/>
              <a:t>see</a:t>
            </a:r>
            <a:r>
              <a:rPr lang="de-DE"/>
              <a:t>, </a:t>
            </a:r>
            <a:r>
              <a:rPr lang="de-DE" err="1"/>
              <a:t>the</a:t>
            </a:r>
            <a:r>
              <a:rPr lang="de-DE"/>
              <a:t> </a:t>
            </a:r>
            <a:r>
              <a:rPr lang="de-DE" err="1"/>
              <a:t>signature</a:t>
            </a:r>
            <a:r>
              <a:rPr lang="de-DE"/>
              <a:t> </a:t>
            </a:r>
            <a:r>
              <a:rPr lang="de-DE" err="1"/>
              <a:t>is</a:t>
            </a:r>
            <a:r>
              <a:rPr lang="de-DE"/>
              <a:t> </a:t>
            </a:r>
            <a:r>
              <a:rPr lang="de-DE" err="1"/>
              <a:t>really</a:t>
            </a:r>
            <a:r>
              <a:rPr lang="de-DE"/>
              <a:t> </a:t>
            </a:r>
            <a:r>
              <a:rPr lang="de-DE" err="1"/>
              <a:t>the</a:t>
            </a:r>
            <a:r>
              <a:rPr lang="de-DE"/>
              <a:t> </a:t>
            </a:r>
            <a:r>
              <a:rPr lang="de-DE" err="1"/>
              <a:t>key</a:t>
            </a:r>
            <a:r>
              <a:rPr lang="de-DE"/>
              <a:t> </a:t>
            </a:r>
            <a:r>
              <a:rPr lang="de-DE" err="1"/>
              <a:t>part</a:t>
            </a:r>
            <a:r>
              <a:rPr lang="de-DE"/>
              <a:t> </a:t>
            </a:r>
            <a:r>
              <a:rPr lang="de-DE" err="1"/>
              <a:t>of</a:t>
            </a:r>
            <a:r>
              <a:rPr lang="de-DE"/>
              <a:t> </a:t>
            </a:r>
            <a:r>
              <a:rPr lang="de-DE" err="1"/>
              <a:t>the</a:t>
            </a:r>
            <a:r>
              <a:rPr lang="de-DE"/>
              <a:t> JWT!</a:t>
            </a:r>
            <a:endParaRPr lang="de-DE">
              <a:cs typeface="Calibri"/>
            </a:endParaRPr>
          </a:p>
          <a:p>
            <a:r>
              <a:rPr lang="de-DE"/>
              <a:t>The </a:t>
            </a:r>
            <a:r>
              <a:rPr lang="de-DE" err="1"/>
              <a:t>signature</a:t>
            </a:r>
            <a:r>
              <a:rPr lang="de-DE"/>
              <a:t> </a:t>
            </a:r>
            <a:r>
              <a:rPr lang="de-DE" err="1"/>
              <a:t>is</a:t>
            </a:r>
            <a:r>
              <a:rPr lang="de-DE"/>
              <a:t> </a:t>
            </a:r>
            <a:r>
              <a:rPr lang="de-DE" err="1"/>
              <a:t>what</a:t>
            </a:r>
            <a:r>
              <a:rPr lang="de-DE"/>
              <a:t> </a:t>
            </a:r>
            <a:r>
              <a:rPr lang="de-DE" err="1"/>
              <a:t>enables</a:t>
            </a:r>
            <a:r>
              <a:rPr lang="de-DE"/>
              <a:t> a fully </a:t>
            </a:r>
            <a:r>
              <a:rPr lang="de-DE" err="1"/>
              <a:t>stateless</a:t>
            </a:r>
            <a:r>
              <a:rPr lang="de-DE"/>
              <a:t> </a:t>
            </a:r>
            <a:r>
              <a:rPr lang="de-DE" err="1"/>
              <a:t>server</a:t>
            </a:r>
            <a:r>
              <a:rPr lang="de-DE"/>
              <a:t> </a:t>
            </a:r>
            <a:r>
              <a:rPr lang="de-DE" err="1"/>
              <a:t>to</a:t>
            </a:r>
            <a:r>
              <a:rPr lang="de-DE"/>
              <a:t> </a:t>
            </a:r>
            <a:r>
              <a:rPr lang="de-DE" err="1"/>
              <a:t>be</a:t>
            </a:r>
            <a:r>
              <a:rPr lang="de-DE"/>
              <a:t> </a:t>
            </a:r>
            <a:r>
              <a:rPr lang="de-DE" err="1"/>
              <a:t>sure</a:t>
            </a:r>
            <a:r>
              <a:rPr lang="de-DE"/>
              <a:t> </a:t>
            </a:r>
            <a:r>
              <a:rPr lang="de-DE" err="1"/>
              <a:t>that</a:t>
            </a:r>
            <a:r>
              <a:rPr lang="de-DE"/>
              <a:t> a </a:t>
            </a:r>
            <a:r>
              <a:rPr lang="de-DE" err="1"/>
              <a:t>given</a:t>
            </a:r>
            <a:r>
              <a:rPr lang="de-DE"/>
              <a:t> HTTP </a:t>
            </a:r>
            <a:r>
              <a:rPr lang="de-DE" err="1"/>
              <a:t>request</a:t>
            </a:r>
            <a:r>
              <a:rPr lang="de-DE"/>
              <a:t> </a:t>
            </a:r>
            <a:r>
              <a:rPr lang="de-DE" err="1"/>
              <a:t>belongs</a:t>
            </a:r>
            <a:r>
              <a:rPr lang="de-DE"/>
              <a:t> </a:t>
            </a:r>
            <a:r>
              <a:rPr lang="de-DE" err="1"/>
              <a:t>to</a:t>
            </a:r>
            <a:r>
              <a:rPr lang="de-DE"/>
              <a:t> a </a:t>
            </a:r>
            <a:r>
              <a:rPr lang="de-DE" err="1"/>
              <a:t>given</a:t>
            </a:r>
            <a:r>
              <a:rPr lang="de-DE"/>
              <a:t> </a:t>
            </a:r>
            <a:r>
              <a:rPr lang="de-DE" err="1"/>
              <a:t>user</a:t>
            </a:r>
            <a:r>
              <a:rPr lang="de-DE"/>
              <a:t>, just </a:t>
            </a:r>
            <a:r>
              <a:rPr lang="de-DE" err="1"/>
              <a:t>by</a:t>
            </a:r>
            <a:r>
              <a:rPr lang="de-DE"/>
              <a:t> </a:t>
            </a:r>
            <a:r>
              <a:rPr lang="de-DE" err="1"/>
              <a:t>looking</a:t>
            </a:r>
            <a:r>
              <a:rPr lang="de-DE"/>
              <a:t> at a JWT </a:t>
            </a:r>
            <a:r>
              <a:rPr lang="de-DE" err="1"/>
              <a:t>token</a:t>
            </a:r>
            <a:r>
              <a:rPr lang="de-DE"/>
              <a:t> </a:t>
            </a:r>
            <a:r>
              <a:rPr lang="de-DE" err="1"/>
              <a:t>present</a:t>
            </a:r>
            <a:r>
              <a:rPr lang="de-DE"/>
              <a:t> in </a:t>
            </a:r>
            <a:r>
              <a:rPr lang="de-DE" err="1"/>
              <a:t>the</a:t>
            </a:r>
            <a:r>
              <a:rPr lang="de-DE"/>
              <a:t> </a:t>
            </a:r>
            <a:r>
              <a:rPr lang="de-DE" err="1"/>
              <a:t>request</a:t>
            </a:r>
            <a:r>
              <a:rPr lang="de-DE"/>
              <a:t> </a:t>
            </a:r>
            <a:r>
              <a:rPr lang="de-DE" err="1"/>
              <a:t>itself</a:t>
            </a:r>
            <a:r>
              <a:rPr lang="de-DE"/>
              <a:t>, and </a:t>
            </a:r>
            <a:r>
              <a:rPr lang="de-DE" err="1"/>
              <a:t>without</a:t>
            </a:r>
            <a:r>
              <a:rPr lang="de-DE"/>
              <a:t> </a:t>
            </a:r>
            <a:r>
              <a:rPr lang="de-DE" err="1"/>
              <a:t>forcing</a:t>
            </a:r>
            <a:r>
              <a:rPr lang="de-DE"/>
              <a:t> </a:t>
            </a:r>
            <a:r>
              <a:rPr lang="de-DE" err="1"/>
              <a:t>the</a:t>
            </a:r>
            <a:r>
              <a:rPr lang="de-DE"/>
              <a:t> </a:t>
            </a:r>
            <a:r>
              <a:rPr lang="de-DE" err="1"/>
              <a:t>password</a:t>
            </a:r>
            <a:r>
              <a:rPr lang="de-DE"/>
              <a:t> </a:t>
            </a:r>
            <a:r>
              <a:rPr lang="de-DE" err="1"/>
              <a:t>to</a:t>
            </a:r>
            <a:r>
              <a:rPr lang="de-DE"/>
              <a:t> </a:t>
            </a:r>
            <a:r>
              <a:rPr lang="de-DE" err="1"/>
              <a:t>be</a:t>
            </a:r>
            <a:r>
              <a:rPr lang="de-DE"/>
              <a:t> </a:t>
            </a:r>
            <a:r>
              <a:rPr lang="de-DE" err="1"/>
              <a:t>sent</a:t>
            </a:r>
            <a:r>
              <a:rPr lang="de-DE"/>
              <a:t> </a:t>
            </a:r>
            <a:r>
              <a:rPr lang="de-DE" err="1"/>
              <a:t>each</a:t>
            </a:r>
            <a:r>
              <a:rPr lang="de-DE"/>
              <a:t> time </a:t>
            </a:r>
            <a:r>
              <a:rPr lang="de-DE" err="1"/>
              <a:t>with</a:t>
            </a:r>
            <a:r>
              <a:rPr lang="de-DE"/>
              <a:t> </a:t>
            </a:r>
            <a:r>
              <a:rPr lang="de-DE" err="1"/>
              <a:t>the</a:t>
            </a:r>
            <a:r>
              <a:rPr lang="de-DE"/>
              <a:t> </a:t>
            </a:r>
            <a:r>
              <a:rPr lang="de-DE" err="1"/>
              <a:t>request</a:t>
            </a:r>
            <a:r>
              <a:rPr lang="de-DE"/>
              <a:t>.</a:t>
            </a:r>
            <a:endParaRPr lang="de-DE">
              <a:cs typeface="Calibri"/>
            </a:endParaRPr>
          </a:p>
          <a:p>
            <a:endParaRPr lang="de-DE">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39</a:t>
            </a:fld>
            <a:endParaRPr lang="de-DE"/>
          </a:p>
        </p:txBody>
      </p:sp>
    </p:spTree>
    <p:extLst>
      <p:ext uri="{BB962C8B-B14F-4D97-AF65-F5344CB8AC3E}">
        <p14:creationId xmlns:p14="http://schemas.microsoft.com/office/powerpoint/2010/main" val="3017551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b="1">
              <a:cs typeface="Calibri"/>
            </a:endParaRPr>
          </a:p>
          <a:p>
            <a:pPr marL="171450" indent="-171450">
              <a:buFont typeface="Arial,Sans-Serif"/>
              <a:buChar char="•"/>
            </a:pPr>
            <a:r>
              <a:rPr lang="de-DE" b="1" err="1"/>
              <a:t>Only</a:t>
            </a:r>
            <a:r>
              <a:rPr lang="de-DE" b="1"/>
              <a:t> </a:t>
            </a:r>
            <a:r>
              <a:rPr lang="de-DE" b="1" err="1"/>
              <a:t>the</a:t>
            </a:r>
            <a:r>
              <a:rPr lang="de-DE" b="1"/>
              <a:t> Authentication </a:t>
            </a:r>
            <a:r>
              <a:rPr lang="de-DE" b="1" err="1"/>
              <a:t>server</a:t>
            </a:r>
            <a:r>
              <a:rPr lang="de-DE" b="1"/>
              <a:t> </a:t>
            </a:r>
            <a:r>
              <a:rPr lang="de-DE" b="1" err="1"/>
              <a:t>is</a:t>
            </a:r>
            <a:r>
              <a:rPr lang="de-DE" b="1"/>
              <a:t> in </a:t>
            </a:r>
            <a:r>
              <a:rPr lang="de-DE" b="1" err="1"/>
              <a:t>possession</a:t>
            </a:r>
            <a:r>
              <a:rPr lang="de-DE" b="1"/>
              <a:t> </a:t>
            </a:r>
            <a:r>
              <a:rPr lang="de-DE" b="1" err="1"/>
              <a:t>of</a:t>
            </a:r>
            <a:r>
              <a:rPr lang="de-DE" b="1"/>
              <a:t> </a:t>
            </a:r>
            <a:r>
              <a:rPr lang="de-DE" b="1" err="1"/>
              <a:t>the</a:t>
            </a:r>
            <a:r>
              <a:rPr lang="de-DE" b="1"/>
              <a:t> private </a:t>
            </a:r>
            <a:r>
              <a:rPr lang="de-DE" b="1" err="1"/>
              <a:t>key</a:t>
            </a:r>
            <a:r>
              <a:rPr lang="de-DE" b="1"/>
              <a:t>, and </a:t>
            </a:r>
            <a:r>
              <a:rPr lang="de-DE" b="1" err="1"/>
              <a:t>the</a:t>
            </a:r>
            <a:r>
              <a:rPr lang="de-DE" b="1"/>
              <a:t> Authentication </a:t>
            </a:r>
            <a:r>
              <a:rPr lang="de-DE" b="1" err="1"/>
              <a:t>server</a:t>
            </a:r>
            <a:r>
              <a:rPr lang="de-DE" b="1"/>
              <a:t> </a:t>
            </a:r>
            <a:r>
              <a:rPr lang="de-DE" b="1" err="1"/>
              <a:t>only</a:t>
            </a:r>
            <a:r>
              <a:rPr lang="de-DE" b="1"/>
              <a:t> </a:t>
            </a:r>
            <a:r>
              <a:rPr lang="de-DE" b="1" err="1"/>
              <a:t>gives</a:t>
            </a:r>
            <a:r>
              <a:rPr lang="de-DE" b="1"/>
              <a:t> out </a:t>
            </a:r>
            <a:r>
              <a:rPr lang="de-DE" b="1" err="1"/>
              <a:t>tokens</a:t>
            </a:r>
            <a:r>
              <a:rPr lang="de-DE" b="1"/>
              <a:t> </a:t>
            </a:r>
            <a:r>
              <a:rPr lang="de-DE" b="1" err="1"/>
              <a:t>to</a:t>
            </a:r>
            <a:r>
              <a:rPr lang="de-DE" b="1"/>
              <a:t> </a:t>
            </a:r>
            <a:r>
              <a:rPr lang="de-DE" b="1" err="1"/>
              <a:t>users</a:t>
            </a:r>
            <a:r>
              <a:rPr lang="de-DE" b="1"/>
              <a:t> </a:t>
            </a:r>
            <a:r>
              <a:rPr lang="de-DE" b="1" err="1"/>
              <a:t>that</a:t>
            </a:r>
            <a:r>
              <a:rPr lang="de-DE" b="1"/>
              <a:t> </a:t>
            </a:r>
            <a:r>
              <a:rPr lang="de-DE" b="1" err="1"/>
              <a:t>submit</a:t>
            </a:r>
            <a:r>
              <a:rPr lang="de-DE" b="1"/>
              <a:t> </a:t>
            </a:r>
            <a:r>
              <a:rPr lang="de-DE" b="1" err="1"/>
              <a:t>the</a:t>
            </a:r>
            <a:r>
              <a:rPr lang="de-DE" b="1"/>
              <a:t> </a:t>
            </a:r>
            <a:r>
              <a:rPr lang="de-DE" b="1" err="1"/>
              <a:t>correct</a:t>
            </a:r>
            <a:r>
              <a:rPr lang="de-DE" b="1"/>
              <a:t> </a:t>
            </a:r>
            <a:r>
              <a:rPr lang="de-DE" b="1" err="1"/>
              <a:t>password</a:t>
            </a:r>
            <a:endParaRPr lang="de-DE" b="1">
              <a:cs typeface="Calibri"/>
            </a:endParaRPr>
          </a:p>
          <a:p>
            <a:pPr marL="171450" indent="-171450">
              <a:buFont typeface="Arial,Sans-Serif"/>
              <a:buChar char="•"/>
            </a:pPr>
            <a:r>
              <a:rPr lang="de-DE" err="1"/>
              <a:t>therefore</a:t>
            </a:r>
            <a:r>
              <a:rPr lang="de-DE"/>
              <a:t> </a:t>
            </a:r>
            <a:r>
              <a:rPr lang="de-DE" err="1"/>
              <a:t>our</a:t>
            </a:r>
            <a:r>
              <a:rPr lang="de-DE"/>
              <a:t> </a:t>
            </a:r>
            <a:r>
              <a:rPr lang="de-DE" err="1"/>
              <a:t>Application</a:t>
            </a:r>
            <a:r>
              <a:rPr lang="de-DE"/>
              <a:t> </a:t>
            </a:r>
            <a:r>
              <a:rPr lang="de-DE" err="1"/>
              <a:t>server</a:t>
            </a:r>
            <a:r>
              <a:rPr lang="de-DE"/>
              <a:t> </a:t>
            </a:r>
            <a:r>
              <a:rPr lang="de-DE" err="1"/>
              <a:t>can</a:t>
            </a:r>
            <a:r>
              <a:rPr lang="de-DE"/>
              <a:t> </a:t>
            </a:r>
            <a:r>
              <a:rPr lang="de-DE" err="1"/>
              <a:t>safely</a:t>
            </a:r>
            <a:r>
              <a:rPr lang="de-DE"/>
              <a:t> </a:t>
            </a:r>
            <a:r>
              <a:rPr lang="de-DE" err="1"/>
              <a:t>be</a:t>
            </a:r>
            <a:r>
              <a:rPr lang="de-DE"/>
              <a:t> </a:t>
            </a:r>
            <a:r>
              <a:rPr lang="de-DE" err="1"/>
              <a:t>sure</a:t>
            </a:r>
            <a:r>
              <a:rPr lang="de-DE"/>
              <a:t> </a:t>
            </a:r>
            <a:r>
              <a:rPr lang="de-DE" err="1"/>
              <a:t>that</a:t>
            </a:r>
            <a:r>
              <a:rPr lang="de-DE"/>
              <a:t> </a:t>
            </a:r>
            <a:r>
              <a:rPr lang="de-DE" err="1"/>
              <a:t>this</a:t>
            </a:r>
            <a:r>
              <a:rPr lang="de-DE"/>
              <a:t> </a:t>
            </a:r>
            <a:r>
              <a:rPr lang="de-DE" err="1"/>
              <a:t>token</a:t>
            </a:r>
            <a:r>
              <a:rPr lang="de-DE"/>
              <a:t> was </a:t>
            </a:r>
            <a:r>
              <a:rPr lang="de-DE" err="1"/>
              <a:t>indeed</a:t>
            </a:r>
            <a:r>
              <a:rPr lang="de-DE"/>
              <a:t> </a:t>
            </a:r>
            <a:r>
              <a:rPr lang="de-DE" err="1"/>
              <a:t>given</a:t>
            </a:r>
            <a:r>
              <a:rPr lang="de-DE"/>
              <a:t> </a:t>
            </a:r>
            <a:r>
              <a:rPr lang="de-DE" err="1"/>
              <a:t>to</a:t>
            </a:r>
            <a:r>
              <a:rPr lang="de-DE"/>
              <a:t> </a:t>
            </a:r>
            <a:r>
              <a:rPr lang="de-DE" err="1"/>
              <a:t>this</a:t>
            </a:r>
            <a:r>
              <a:rPr lang="de-DE"/>
              <a:t> </a:t>
            </a:r>
            <a:r>
              <a:rPr lang="de-DE" err="1"/>
              <a:t>particular</a:t>
            </a:r>
            <a:r>
              <a:rPr lang="de-DE"/>
              <a:t> </a:t>
            </a:r>
            <a:r>
              <a:rPr lang="de-DE" err="1"/>
              <a:t>user</a:t>
            </a:r>
            <a:r>
              <a:rPr lang="de-DE"/>
              <a:t> </a:t>
            </a:r>
            <a:r>
              <a:rPr lang="de-DE" err="1"/>
              <a:t>by</a:t>
            </a:r>
            <a:r>
              <a:rPr lang="de-DE"/>
              <a:t> </a:t>
            </a:r>
            <a:r>
              <a:rPr lang="de-DE" err="1"/>
              <a:t>the</a:t>
            </a:r>
            <a:r>
              <a:rPr lang="de-DE"/>
              <a:t> Authentication </a:t>
            </a:r>
            <a:r>
              <a:rPr lang="de-DE" err="1"/>
              <a:t>server</a:t>
            </a:r>
            <a:r>
              <a:rPr lang="de-DE"/>
              <a:t>, </a:t>
            </a:r>
            <a:r>
              <a:rPr lang="de-DE" err="1"/>
              <a:t>meaning</a:t>
            </a:r>
            <a:r>
              <a:rPr lang="de-DE"/>
              <a:t> </a:t>
            </a:r>
            <a:r>
              <a:rPr lang="de-DE" err="1"/>
              <a:t>that</a:t>
            </a:r>
            <a:r>
              <a:rPr lang="de-DE"/>
              <a:t> </a:t>
            </a:r>
            <a:r>
              <a:rPr lang="de-DE" err="1"/>
              <a:t>it's</a:t>
            </a:r>
            <a:r>
              <a:rPr lang="de-DE"/>
              <a:t> </a:t>
            </a:r>
            <a:r>
              <a:rPr lang="de-DE" err="1"/>
              <a:t>indeed</a:t>
            </a:r>
            <a:r>
              <a:rPr lang="de-DE"/>
              <a:t> </a:t>
            </a:r>
            <a:r>
              <a:rPr lang="de-DE" err="1"/>
              <a:t>the</a:t>
            </a:r>
            <a:r>
              <a:rPr lang="de-DE"/>
              <a:t> </a:t>
            </a:r>
            <a:r>
              <a:rPr lang="de-DE" err="1"/>
              <a:t>user</a:t>
            </a:r>
            <a:r>
              <a:rPr lang="de-DE"/>
              <a:t> </a:t>
            </a:r>
            <a:r>
              <a:rPr lang="de-DE" err="1"/>
              <a:t>as</a:t>
            </a:r>
            <a:r>
              <a:rPr lang="de-DE"/>
              <a:t> </a:t>
            </a:r>
            <a:r>
              <a:rPr lang="de-DE" err="1"/>
              <a:t>it</a:t>
            </a:r>
            <a:endParaRPr lang="de-DE" err="1">
              <a:cs typeface="Calibri"/>
            </a:endParaRPr>
          </a:p>
          <a:p>
            <a:r>
              <a:rPr lang="de-DE"/>
              <a:t> </a:t>
            </a:r>
            <a:r>
              <a:rPr lang="de-DE" err="1"/>
              <a:t>had</a:t>
            </a:r>
            <a:r>
              <a:rPr lang="de-DE"/>
              <a:t> </a:t>
            </a:r>
            <a:r>
              <a:rPr lang="de-DE" err="1"/>
              <a:t>the</a:t>
            </a:r>
            <a:r>
              <a:rPr lang="de-DE"/>
              <a:t> </a:t>
            </a:r>
            <a:r>
              <a:rPr lang="de-DE" err="1"/>
              <a:t>right</a:t>
            </a:r>
            <a:r>
              <a:rPr lang="de-DE"/>
              <a:t> </a:t>
            </a:r>
            <a:r>
              <a:rPr lang="de-DE" err="1"/>
              <a:t>password</a:t>
            </a:r>
            <a:endParaRPr lang="de-DE" err="1">
              <a:cs typeface="Calibri"/>
            </a:endParaRPr>
          </a:p>
          <a:p>
            <a:pPr marL="171450" indent="-171450">
              <a:buFont typeface="Arial,Sans-Serif"/>
              <a:buChar char="•"/>
            </a:pPr>
            <a:r>
              <a:rPr lang="de-DE"/>
              <a:t>The </a:t>
            </a:r>
            <a:r>
              <a:rPr lang="de-DE" err="1"/>
              <a:t>server</a:t>
            </a:r>
            <a:r>
              <a:rPr lang="de-DE"/>
              <a:t> </a:t>
            </a:r>
            <a:r>
              <a:rPr lang="de-DE" err="1"/>
              <a:t>proceeds</a:t>
            </a:r>
            <a:r>
              <a:rPr lang="de-DE"/>
              <a:t> </a:t>
            </a:r>
            <a:r>
              <a:rPr lang="de-DE" err="1"/>
              <a:t>with</a:t>
            </a:r>
            <a:r>
              <a:rPr lang="de-DE"/>
              <a:t> </a:t>
            </a:r>
            <a:r>
              <a:rPr lang="de-DE" err="1"/>
              <a:t>processing</a:t>
            </a:r>
            <a:r>
              <a:rPr lang="de-DE"/>
              <a:t> </a:t>
            </a:r>
            <a:r>
              <a:rPr lang="de-DE" err="1"/>
              <a:t>the</a:t>
            </a:r>
            <a:r>
              <a:rPr lang="de-DE"/>
              <a:t> HTTP </a:t>
            </a:r>
            <a:r>
              <a:rPr lang="de-DE" err="1"/>
              <a:t>request</a:t>
            </a:r>
            <a:r>
              <a:rPr lang="de-DE"/>
              <a:t> </a:t>
            </a:r>
            <a:r>
              <a:rPr lang="de-DE" err="1"/>
              <a:t>assuming</a:t>
            </a:r>
            <a:r>
              <a:rPr lang="de-DE"/>
              <a:t> </a:t>
            </a:r>
            <a:r>
              <a:rPr lang="de-DE" err="1"/>
              <a:t>that</a:t>
            </a:r>
            <a:r>
              <a:rPr lang="de-DE"/>
              <a:t> </a:t>
            </a:r>
            <a:r>
              <a:rPr lang="de-DE" err="1"/>
              <a:t>it</a:t>
            </a:r>
            <a:r>
              <a:rPr lang="de-DE"/>
              <a:t> </a:t>
            </a:r>
            <a:r>
              <a:rPr lang="de-DE" err="1"/>
              <a:t>indeed</a:t>
            </a:r>
            <a:r>
              <a:rPr lang="de-DE"/>
              <a:t> </a:t>
            </a:r>
            <a:r>
              <a:rPr lang="de-DE" err="1"/>
              <a:t>it</a:t>
            </a:r>
            <a:r>
              <a:rPr lang="de-DE"/>
              <a:t> </a:t>
            </a:r>
            <a:r>
              <a:rPr lang="de-DE" err="1"/>
              <a:t>belongs</a:t>
            </a:r>
            <a:r>
              <a:rPr lang="de-DE"/>
              <a:t> </a:t>
            </a:r>
            <a:r>
              <a:rPr lang="de-DE" err="1"/>
              <a:t>to</a:t>
            </a:r>
            <a:r>
              <a:rPr lang="de-DE"/>
              <a:t> </a:t>
            </a:r>
            <a:r>
              <a:rPr lang="de-DE" err="1"/>
              <a:t>that</a:t>
            </a:r>
            <a:r>
              <a:rPr lang="de-DE"/>
              <a:t> </a:t>
            </a:r>
            <a:r>
              <a:rPr lang="de-DE" err="1"/>
              <a:t>user</a:t>
            </a:r>
            <a:endParaRPr lang="de-DE" err="1">
              <a:cs typeface="Calibri"/>
            </a:endParaRPr>
          </a:p>
          <a:p>
            <a:r>
              <a:rPr lang="de-DE"/>
              <a:t>The </a:t>
            </a:r>
            <a:r>
              <a:rPr lang="de-DE" err="1"/>
              <a:t>only</a:t>
            </a:r>
            <a:r>
              <a:rPr lang="de-DE"/>
              <a:t> </a:t>
            </a:r>
            <a:r>
              <a:rPr lang="de-DE" err="1"/>
              <a:t>way</a:t>
            </a:r>
            <a:r>
              <a:rPr lang="de-DE"/>
              <a:t> </a:t>
            </a:r>
            <a:r>
              <a:rPr lang="de-DE" err="1"/>
              <a:t>for</a:t>
            </a:r>
            <a:r>
              <a:rPr lang="de-DE"/>
              <a:t> an </a:t>
            </a:r>
            <a:r>
              <a:rPr lang="de-DE" err="1"/>
              <a:t>attacker</a:t>
            </a:r>
            <a:r>
              <a:rPr lang="de-DE"/>
              <a:t> </a:t>
            </a:r>
            <a:r>
              <a:rPr lang="de-DE" err="1"/>
              <a:t>to</a:t>
            </a:r>
            <a:r>
              <a:rPr lang="de-DE"/>
              <a:t> </a:t>
            </a:r>
            <a:r>
              <a:rPr lang="de-DE" err="1"/>
              <a:t>impersonate</a:t>
            </a:r>
            <a:r>
              <a:rPr lang="de-DE"/>
              <a:t> a </a:t>
            </a:r>
            <a:r>
              <a:rPr lang="de-DE" err="1"/>
              <a:t>user</a:t>
            </a:r>
            <a:r>
              <a:rPr lang="de-DE"/>
              <a:t> </a:t>
            </a:r>
            <a:r>
              <a:rPr lang="de-DE" err="1"/>
              <a:t>would</a:t>
            </a:r>
            <a:r>
              <a:rPr lang="de-DE"/>
              <a:t> </a:t>
            </a:r>
            <a:r>
              <a:rPr lang="de-DE" err="1"/>
              <a:t>be</a:t>
            </a:r>
            <a:r>
              <a:rPr lang="de-DE"/>
              <a:t> </a:t>
            </a:r>
            <a:r>
              <a:rPr lang="de-DE" err="1"/>
              <a:t>to</a:t>
            </a:r>
            <a:r>
              <a:rPr lang="de-DE"/>
              <a:t> </a:t>
            </a:r>
            <a:r>
              <a:rPr lang="de-DE" err="1"/>
              <a:t>either</a:t>
            </a:r>
            <a:r>
              <a:rPr lang="de-DE"/>
              <a:t> </a:t>
            </a:r>
            <a:r>
              <a:rPr lang="de-DE" err="1"/>
              <a:t>steal</a:t>
            </a:r>
            <a:r>
              <a:rPr lang="de-DE"/>
              <a:t> </a:t>
            </a:r>
            <a:r>
              <a:rPr lang="de-DE" err="1"/>
              <a:t>both</a:t>
            </a:r>
            <a:r>
              <a:rPr lang="de-DE"/>
              <a:t> </a:t>
            </a:r>
            <a:r>
              <a:rPr lang="de-DE" err="1"/>
              <a:t>its</a:t>
            </a:r>
            <a:r>
              <a:rPr lang="de-DE"/>
              <a:t> </a:t>
            </a:r>
            <a:r>
              <a:rPr lang="de-DE" err="1"/>
              <a:t>username</a:t>
            </a:r>
            <a:r>
              <a:rPr lang="de-DE"/>
              <a:t> and personal </a:t>
            </a:r>
            <a:r>
              <a:rPr lang="de-DE" err="1"/>
              <a:t>login</a:t>
            </a:r>
            <a:r>
              <a:rPr lang="de-DE"/>
              <a:t> </a:t>
            </a:r>
            <a:r>
              <a:rPr lang="de-DE" err="1"/>
              <a:t>password</a:t>
            </a:r>
            <a:r>
              <a:rPr lang="de-DE"/>
              <a:t>, </a:t>
            </a:r>
            <a:r>
              <a:rPr lang="de-DE" err="1"/>
              <a:t>or</a:t>
            </a:r>
            <a:r>
              <a:rPr lang="de-DE"/>
              <a:t> </a:t>
            </a:r>
            <a:r>
              <a:rPr lang="de-DE" err="1"/>
              <a:t>steal</a:t>
            </a:r>
            <a:r>
              <a:rPr lang="de-DE"/>
              <a:t> </a:t>
            </a:r>
            <a:r>
              <a:rPr lang="de-DE" err="1"/>
              <a:t>the</a:t>
            </a:r>
            <a:r>
              <a:rPr lang="de-DE"/>
              <a:t> </a:t>
            </a:r>
            <a:r>
              <a:rPr lang="de-DE" err="1"/>
              <a:t>secret</a:t>
            </a:r>
            <a:r>
              <a:rPr lang="de-DE"/>
              <a:t> </a:t>
            </a:r>
            <a:r>
              <a:rPr lang="de-DE" err="1"/>
              <a:t>signing</a:t>
            </a:r>
            <a:r>
              <a:rPr lang="de-DE"/>
              <a:t> </a:t>
            </a:r>
            <a:r>
              <a:rPr lang="de-DE" err="1"/>
              <a:t>key</a:t>
            </a:r>
            <a:r>
              <a:rPr lang="de-DE"/>
              <a:t> </a:t>
            </a:r>
            <a:r>
              <a:rPr lang="de-DE" err="1"/>
              <a:t>from</a:t>
            </a:r>
            <a:r>
              <a:rPr lang="de-DE"/>
              <a:t> </a:t>
            </a:r>
            <a:r>
              <a:rPr lang="de-DE" err="1"/>
              <a:t>the</a:t>
            </a:r>
            <a:r>
              <a:rPr lang="de-DE"/>
              <a:t> Authentication </a:t>
            </a:r>
            <a:r>
              <a:rPr lang="de-DE" err="1"/>
              <a:t>server</a:t>
            </a:r>
            <a:r>
              <a:rPr lang="de-DE"/>
              <a:t>.</a:t>
            </a:r>
            <a:endParaRPr lang="de-DE">
              <a:cs typeface="Calibri"/>
            </a:endParaRPr>
          </a:p>
          <a:p>
            <a:r>
              <a:rPr lang="de-DE"/>
              <a:t>As </a:t>
            </a:r>
            <a:r>
              <a:rPr lang="de-DE" err="1"/>
              <a:t>we</a:t>
            </a:r>
            <a:r>
              <a:rPr lang="de-DE"/>
              <a:t> </a:t>
            </a:r>
            <a:r>
              <a:rPr lang="de-DE" err="1"/>
              <a:t>can</a:t>
            </a:r>
            <a:r>
              <a:rPr lang="de-DE"/>
              <a:t> </a:t>
            </a:r>
            <a:r>
              <a:rPr lang="de-DE" err="1"/>
              <a:t>see</a:t>
            </a:r>
            <a:r>
              <a:rPr lang="de-DE"/>
              <a:t>, </a:t>
            </a:r>
            <a:r>
              <a:rPr lang="de-DE" err="1"/>
              <a:t>the</a:t>
            </a:r>
            <a:r>
              <a:rPr lang="de-DE"/>
              <a:t> </a:t>
            </a:r>
            <a:r>
              <a:rPr lang="de-DE" err="1"/>
              <a:t>signature</a:t>
            </a:r>
            <a:r>
              <a:rPr lang="de-DE"/>
              <a:t> </a:t>
            </a:r>
            <a:r>
              <a:rPr lang="de-DE" err="1"/>
              <a:t>is</a:t>
            </a:r>
            <a:r>
              <a:rPr lang="de-DE"/>
              <a:t> </a:t>
            </a:r>
            <a:r>
              <a:rPr lang="de-DE" err="1"/>
              <a:t>really</a:t>
            </a:r>
            <a:r>
              <a:rPr lang="de-DE"/>
              <a:t> </a:t>
            </a:r>
            <a:r>
              <a:rPr lang="de-DE" err="1"/>
              <a:t>the</a:t>
            </a:r>
            <a:r>
              <a:rPr lang="de-DE"/>
              <a:t> </a:t>
            </a:r>
            <a:r>
              <a:rPr lang="de-DE" err="1"/>
              <a:t>key</a:t>
            </a:r>
            <a:r>
              <a:rPr lang="de-DE"/>
              <a:t> </a:t>
            </a:r>
            <a:r>
              <a:rPr lang="de-DE" err="1"/>
              <a:t>part</a:t>
            </a:r>
            <a:r>
              <a:rPr lang="de-DE"/>
              <a:t> </a:t>
            </a:r>
            <a:r>
              <a:rPr lang="de-DE" err="1"/>
              <a:t>of</a:t>
            </a:r>
            <a:r>
              <a:rPr lang="de-DE"/>
              <a:t> </a:t>
            </a:r>
            <a:r>
              <a:rPr lang="de-DE" err="1"/>
              <a:t>the</a:t>
            </a:r>
            <a:r>
              <a:rPr lang="de-DE"/>
              <a:t> JWT!</a:t>
            </a:r>
            <a:endParaRPr lang="de-DE">
              <a:cs typeface="Calibri"/>
            </a:endParaRPr>
          </a:p>
          <a:p>
            <a:r>
              <a:rPr lang="de-DE"/>
              <a:t>The </a:t>
            </a:r>
            <a:r>
              <a:rPr lang="de-DE" err="1"/>
              <a:t>signature</a:t>
            </a:r>
            <a:r>
              <a:rPr lang="de-DE"/>
              <a:t> </a:t>
            </a:r>
            <a:r>
              <a:rPr lang="de-DE" err="1"/>
              <a:t>is</a:t>
            </a:r>
            <a:r>
              <a:rPr lang="de-DE"/>
              <a:t> </a:t>
            </a:r>
            <a:r>
              <a:rPr lang="de-DE" err="1"/>
              <a:t>what</a:t>
            </a:r>
            <a:r>
              <a:rPr lang="de-DE"/>
              <a:t> </a:t>
            </a:r>
            <a:r>
              <a:rPr lang="de-DE" err="1"/>
              <a:t>enables</a:t>
            </a:r>
            <a:r>
              <a:rPr lang="de-DE"/>
              <a:t> a fully </a:t>
            </a:r>
            <a:r>
              <a:rPr lang="de-DE" err="1"/>
              <a:t>stateless</a:t>
            </a:r>
            <a:r>
              <a:rPr lang="de-DE"/>
              <a:t> </a:t>
            </a:r>
            <a:r>
              <a:rPr lang="de-DE" err="1"/>
              <a:t>server</a:t>
            </a:r>
            <a:r>
              <a:rPr lang="de-DE"/>
              <a:t> </a:t>
            </a:r>
            <a:r>
              <a:rPr lang="de-DE" err="1"/>
              <a:t>to</a:t>
            </a:r>
            <a:r>
              <a:rPr lang="de-DE"/>
              <a:t> </a:t>
            </a:r>
            <a:r>
              <a:rPr lang="de-DE" err="1"/>
              <a:t>be</a:t>
            </a:r>
            <a:r>
              <a:rPr lang="de-DE"/>
              <a:t> </a:t>
            </a:r>
            <a:r>
              <a:rPr lang="de-DE" err="1"/>
              <a:t>sure</a:t>
            </a:r>
            <a:r>
              <a:rPr lang="de-DE"/>
              <a:t> </a:t>
            </a:r>
            <a:r>
              <a:rPr lang="de-DE" err="1"/>
              <a:t>that</a:t>
            </a:r>
            <a:r>
              <a:rPr lang="de-DE"/>
              <a:t> a </a:t>
            </a:r>
            <a:r>
              <a:rPr lang="de-DE" err="1"/>
              <a:t>given</a:t>
            </a:r>
            <a:r>
              <a:rPr lang="de-DE"/>
              <a:t> HTTP </a:t>
            </a:r>
            <a:r>
              <a:rPr lang="de-DE" err="1"/>
              <a:t>request</a:t>
            </a:r>
            <a:r>
              <a:rPr lang="de-DE"/>
              <a:t> </a:t>
            </a:r>
            <a:r>
              <a:rPr lang="de-DE" err="1"/>
              <a:t>belongs</a:t>
            </a:r>
            <a:r>
              <a:rPr lang="de-DE"/>
              <a:t> </a:t>
            </a:r>
            <a:r>
              <a:rPr lang="de-DE" err="1"/>
              <a:t>to</a:t>
            </a:r>
            <a:r>
              <a:rPr lang="de-DE"/>
              <a:t> a </a:t>
            </a:r>
            <a:r>
              <a:rPr lang="de-DE" err="1"/>
              <a:t>given</a:t>
            </a:r>
            <a:r>
              <a:rPr lang="de-DE"/>
              <a:t> </a:t>
            </a:r>
            <a:r>
              <a:rPr lang="de-DE" err="1"/>
              <a:t>user</a:t>
            </a:r>
            <a:r>
              <a:rPr lang="de-DE"/>
              <a:t>, just </a:t>
            </a:r>
            <a:r>
              <a:rPr lang="de-DE" err="1"/>
              <a:t>by</a:t>
            </a:r>
            <a:r>
              <a:rPr lang="de-DE"/>
              <a:t> </a:t>
            </a:r>
            <a:r>
              <a:rPr lang="de-DE" err="1"/>
              <a:t>looking</a:t>
            </a:r>
            <a:r>
              <a:rPr lang="de-DE"/>
              <a:t> at a JWT </a:t>
            </a:r>
            <a:r>
              <a:rPr lang="de-DE" err="1"/>
              <a:t>token</a:t>
            </a:r>
            <a:r>
              <a:rPr lang="de-DE"/>
              <a:t> </a:t>
            </a:r>
            <a:r>
              <a:rPr lang="de-DE" err="1"/>
              <a:t>present</a:t>
            </a:r>
            <a:r>
              <a:rPr lang="de-DE"/>
              <a:t> in </a:t>
            </a:r>
            <a:r>
              <a:rPr lang="de-DE" err="1"/>
              <a:t>the</a:t>
            </a:r>
            <a:r>
              <a:rPr lang="de-DE"/>
              <a:t> </a:t>
            </a:r>
            <a:r>
              <a:rPr lang="de-DE" err="1"/>
              <a:t>request</a:t>
            </a:r>
            <a:r>
              <a:rPr lang="de-DE"/>
              <a:t> </a:t>
            </a:r>
            <a:r>
              <a:rPr lang="de-DE" err="1"/>
              <a:t>itself</a:t>
            </a:r>
            <a:r>
              <a:rPr lang="de-DE"/>
              <a:t>, and </a:t>
            </a:r>
            <a:r>
              <a:rPr lang="de-DE" err="1"/>
              <a:t>without</a:t>
            </a:r>
            <a:r>
              <a:rPr lang="de-DE"/>
              <a:t> </a:t>
            </a:r>
            <a:r>
              <a:rPr lang="de-DE" err="1"/>
              <a:t>forcing</a:t>
            </a:r>
            <a:r>
              <a:rPr lang="de-DE"/>
              <a:t> </a:t>
            </a:r>
            <a:r>
              <a:rPr lang="de-DE" err="1"/>
              <a:t>the</a:t>
            </a:r>
            <a:r>
              <a:rPr lang="de-DE"/>
              <a:t> </a:t>
            </a:r>
            <a:r>
              <a:rPr lang="de-DE" err="1"/>
              <a:t>password</a:t>
            </a:r>
            <a:r>
              <a:rPr lang="de-DE"/>
              <a:t> </a:t>
            </a:r>
            <a:r>
              <a:rPr lang="de-DE" err="1"/>
              <a:t>to</a:t>
            </a:r>
            <a:r>
              <a:rPr lang="de-DE"/>
              <a:t> </a:t>
            </a:r>
            <a:r>
              <a:rPr lang="de-DE" err="1"/>
              <a:t>be</a:t>
            </a:r>
            <a:r>
              <a:rPr lang="de-DE"/>
              <a:t> </a:t>
            </a:r>
            <a:r>
              <a:rPr lang="de-DE" err="1"/>
              <a:t>sent</a:t>
            </a:r>
            <a:r>
              <a:rPr lang="de-DE"/>
              <a:t> </a:t>
            </a:r>
            <a:r>
              <a:rPr lang="de-DE" err="1"/>
              <a:t>each</a:t>
            </a:r>
            <a:r>
              <a:rPr lang="de-DE"/>
              <a:t> time </a:t>
            </a:r>
            <a:r>
              <a:rPr lang="de-DE" err="1"/>
              <a:t>with</a:t>
            </a:r>
            <a:r>
              <a:rPr lang="de-DE"/>
              <a:t> </a:t>
            </a:r>
            <a:r>
              <a:rPr lang="de-DE" err="1"/>
              <a:t>the</a:t>
            </a:r>
            <a:r>
              <a:rPr lang="de-DE"/>
              <a:t> </a:t>
            </a:r>
            <a:r>
              <a:rPr lang="de-DE" err="1"/>
              <a:t>request</a:t>
            </a:r>
            <a:r>
              <a:rPr lang="de-DE"/>
              <a:t>.</a:t>
            </a:r>
            <a:endParaRPr lang="de-DE">
              <a:cs typeface="Calibri"/>
            </a:endParaRPr>
          </a:p>
          <a:p>
            <a:endParaRPr lang="de-DE">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40</a:t>
            </a:fld>
            <a:endParaRPr lang="de-DE"/>
          </a:p>
        </p:txBody>
      </p:sp>
    </p:spTree>
    <p:extLst>
      <p:ext uri="{BB962C8B-B14F-4D97-AF65-F5344CB8AC3E}">
        <p14:creationId xmlns:p14="http://schemas.microsoft.com/office/powerpoint/2010/main" val="3895266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flows determine how the ID Token and Access Token are returned to the Client</a:t>
            </a:r>
          </a:p>
        </p:txBody>
      </p:sp>
      <p:sp>
        <p:nvSpPr>
          <p:cNvPr id="4" name="Slide Number Placeholder 3"/>
          <p:cNvSpPr>
            <a:spLocks noGrp="1"/>
          </p:cNvSpPr>
          <p:nvPr>
            <p:ph type="sldNum" sz="quarter" idx="5"/>
          </p:nvPr>
        </p:nvSpPr>
        <p:spPr/>
        <p:txBody>
          <a:bodyPr/>
          <a:lstStyle/>
          <a:p>
            <a:fld id="{AACAD81F-777E-F645-887D-E496006029B3}" type="slidenum">
              <a:rPr lang="de-DE" smtClean="0"/>
              <a:t>41</a:t>
            </a:fld>
            <a:endParaRPr lang="de-DE"/>
          </a:p>
        </p:txBody>
      </p:sp>
    </p:spTree>
    <p:extLst>
      <p:ext uri="{BB962C8B-B14F-4D97-AF65-F5344CB8AC3E}">
        <p14:creationId xmlns:p14="http://schemas.microsoft.com/office/powerpoint/2010/main" val="2245672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small overview of which layers are used. </a:t>
            </a:r>
          </a:p>
        </p:txBody>
      </p:sp>
      <p:sp>
        <p:nvSpPr>
          <p:cNvPr id="4" name="Slide Number Placeholder 3"/>
          <p:cNvSpPr>
            <a:spLocks noGrp="1"/>
          </p:cNvSpPr>
          <p:nvPr>
            <p:ph type="sldNum" sz="quarter" idx="5"/>
          </p:nvPr>
        </p:nvSpPr>
        <p:spPr/>
        <p:txBody>
          <a:bodyPr/>
          <a:lstStyle/>
          <a:p>
            <a:fld id="{AACAD81F-777E-F645-887D-E496006029B3}" type="slidenum">
              <a:rPr lang="de-DE" smtClean="0"/>
              <a:t>42</a:t>
            </a:fld>
            <a:endParaRPr lang="de-DE"/>
          </a:p>
        </p:txBody>
      </p:sp>
    </p:spTree>
    <p:extLst>
      <p:ext uri="{BB962C8B-B14F-4D97-AF65-F5344CB8AC3E}">
        <p14:creationId xmlns:p14="http://schemas.microsoft.com/office/powerpoint/2010/main" val="240138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Read </a:t>
            </a:r>
            <a:r>
              <a:rPr lang="en-US" err="1"/>
              <a:t>bulletpoints</a:t>
            </a:r>
            <a:endParaRPr lang="en-US" err="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44</a:t>
            </a:fld>
            <a:endParaRPr lang="de-DE"/>
          </a:p>
        </p:txBody>
      </p:sp>
    </p:spTree>
    <p:extLst>
      <p:ext uri="{BB962C8B-B14F-4D97-AF65-F5344CB8AC3E}">
        <p14:creationId xmlns:p14="http://schemas.microsoft.com/office/powerpoint/2010/main" val="1295280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multi-factor authentication</a:t>
            </a:r>
          </a:p>
          <a:p>
            <a:r>
              <a:rPr lang="en-US" err="1"/>
              <a:t>WebAuthn’s</a:t>
            </a:r>
            <a:r>
              <a:rPr lang="en-US"/>
              <a:t>: API allows the use of an authenticator, a security hardware key, to authenticate a user within a browser and can act as MFA.</a:t>
            </a:r>
            <a:endParaRPr lang="en-US">
              <a:cs typeface="Calibri"/>
            </a:endParaRPr>
          </a:p>
          <a:p>
            <a:r>
              <a:rPr lang="en-US"/>
              <a:t>OTP: SIM card for SMS based </a:t>
            </a:r>
            <a:r>
              <a:rPr lang="en-US" b="1"/>
              <a:t>one-time passwords </a:t>
            </a:r>
            <a:r>
              <a:rPr lang="en-US"/>
              <a:t>(OTPs) or Mobile phone with an application for OTP generation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45</a:t>
            </a:fld>
            <a:endParaRPr lang="de-DE"/>
          </a:p>
        </p:txBody>
      </p:sp>
    </p:spTree>
    <p:extLst>
      <p:ext uri="{BB962C8B-B14F-4D97-AF65-F5344CB8AC3E}">
        <p14:creationId xmlns:p14="http://schemas.microsoft.com/office/powerpoint/2010/main" val="1896917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46</a:t>
            </a:fld>
            <a:endParaRPr lang="de-DE"/>
          </a:p>
        </p:txBody>
      </p:sp>
    </p:spTree>
    <p:extLst>
      <p:ext uri="{BB962C8B-B14F-4D97-AF65-F5344CB8AC3E}">
        <p14:creationId xmlns:p14="http://schemas.microsoft.com/office/powerpoint/2010/main" val="1647348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1"/>
              <a:t>*  Secure Password Storage</a:t>
            </a:r>
            <a:r>
              <a:rPr lang="de-DE"/>
              <a:t>                         </a:t>
            </a:r>
            <a:endParaRPr lang="en-US"/>
          </a:p>
          <a:p>
            <a:r>
              <a:rPr lang="de-DE"/>
              <a:t>Save </a:t>
            </a:r>
            <a:r>
              <a:rPr lang="de-DE" err="1"/>
              <a:t>passwords</a:t>
            </a:r>
            <a:r>
              <a:rPr lang="de-DE"/>
              <a:t> </a:t>
            </a:r>
            <a:r>
              <a:rPr lang="de-DE" err="1"/>
              <a:t>encrypt</a:t>
            </a:r>
            <a:r>
              <a:rPr lang="de-DE"/>
              <a:t> </a:t>
            </a:r>
            <a:r>
              <a:rPr lang="de-DE" err="1"/>
              <a:t>to</a:t>
            </a:r>
            <a:r>
              <a:rPr lang="de-DE"/>
              <a:t> </a:t>
            </a:r>
            <a:r>
              <a:rPr lang="de-DE" err="1"/>
              <a:t>database</a:t>
            </a:r>
            <a:r>
              <a:rPr lang="de-DE"/>
              <a:t> (</a:t>
            </a:r>
            <a:r>
              <a:rPr lang="de-DE" err="1"/>
              <a:t>using</a:t>
            </a:r>
            <a:r>
              <a:rPr lang="de-DE"/>
              <a:t> AES)</a:t>
            </a:r>
            <a:endParaRPr lang="en-US"/>
          </a:p>
          <a:p>
            <a:r>
              <a:rPr lang="de-DE" b="1"/>
              <a:t>*  </a:t>
            </a:r>
            <a:r>
              <a:rPr lang="de-DE" b="1" err="1"/>
              <a:t>Multifactor</a:t>
            </a:r>
            <a:r>
              <a:rPr lang="de-DE" b="1"/>
              <a:t> Authentication (MFA) </a:t>
            </a:r>
            <a:r>
              <a:rPr lang="de-DE"/>
              <a:t>         </a:t>
            </a:r>
            <a:endParaRPr lang="en-US"/>
          </a:p>
          <a:p>
            <a:r>
              <a:rPr lang="de-DE"/>
              <a:t>Support </a:t>
            </a:r>
            <a:r>
              <a:rPr lang="de-DE" err="1"/>
              <a:t>for</a:t>
            </a:r>
            <a:r>
              <a:rPr lang="de-DE"/>
              <a:t> Fingerprint, Phone (Textmessage </a:t>
            </a:r>
            <a:r>
              <a:rPr lang="de-DE" err="1"/>
              <a:t>or</a:t>
            </a:r>
            <a:r>
              <a:rPr lang="de-DE"/>
              <a:t> </a:t>
            </a:r>
            <a:r>
              <a:rPr lang="de-DE" err="1"/>
              <a:t>Authy</a:t>
            </a:r>
            <a:r>
              <a:rPr lang="de-DE"/>
              <a:t>)</a:t>
            </a:r>
            <a:endParaRPr lang="en-US"/>
          </a:p>
          <a:p>
            <a:r>
              <a:rPr lang="de-DE" b="1"/>
              <a:t>*  Brute Force </a:t>
            </a:r>
            <a:r>
              <a:rPr lang="de-DE" b="1" err="1"/>
              <a:t>Prevention</a:t>
            </a:r>
            <a:r>
              <a:rPr lang="de-DE" b="1"/>
              <a:t>  </a:t>
            </a:r>
            <a:r>
              <a:rPr lang="de-DE"/>
              <a:t>                          </a:t>
            </a:r>
            <a:endParaRPr lang="en-US"/>
          </a:p>
          <a:p>
            <a:r>
              <a:rPr lang="de-DE"/>
              <a:t>Block </a:t>
            </a:r>
            <a:r>
              <a:rPr lang="de-DE" err="1"/>
              <a:t>user</a:t>
            </a:r>
            <a:r>
              <a:rPr lang="de-DE"/>
              <a:t> </a:t>
            </a:r>
            <a:r>
              <a:rPr lang="de-DE" err="1"/>
              <a:t>login</a:t>
            </a:r>
            <a:r>
              <a:rPr lang="de-DE"/>
              <a:t> after </a:t>
            </a:r>
            <a:r>
              <a:rPr lang="de-DE" err="1"/>
              <a:t>number</a:t>
            </a:r>
            <a:r>
              <a:rPr lang="de-DE"/>
              <a:t> </a:t>
            </a:r>
            <a:r>
              <a:rPr lang="de-DE" err="1"/>
              <a:t>of</a:t>
            </a:r>
            <a:r>
              <a:rPr lang="de-DE"/>
              <a:t> </a:t>
            </a:r>
            <a:r>
              <a:rPr lang="de-DE" err="1"/>
              <a:t>failed</a:t>
            </a:r>
            <a:r>
              <a:rPr lang="de-DE"/>
              <a:t> </a:t>
            </a:r>
            <a:r>
              <a:rPr lang="de-DE" err="1"/>
              <a:t>attempts</a:t>
            </a:r>
            <a:r>
              <a:rPr lang="de-DE"/>
              <a:t>, </a:t>
            </a:r>
            <a:r>
              <a:rPr lang="de-DE" err="1"/>
              <a:t>unspecific</a:t>
            </a:r>
            <a:r>
              <a:rPr lang="de-DE"/>
              <a:t> </a:t>
            </a:r>
            <a:r>
              <a:rPr lang="de-DE" err="1"/>
              <a:t>errormessages</a:t>
            </a:r>
            <a:r>
              <a:rPr lang="de-DE"/>
              <a:t>  </a:t>
            </a:r>
            <a:endParaRPr lang="en-US"/>
          </a:p>
          <a:p>
            <a:r>
              <a:rPr lang="de-DE"/>
              <a:t>(</a:t>
            </a:r>
            <a:r>
              <a:rPr lang="de-DE" err="1"/>
              <a:t>e.g</a:t>
            </a:r>
            <a:r>
              <a:rPr lang="de-DE"/>
              <a:t> </a:t>
            </a:r>
            <a:r>
              <a:rPr lang="de-DE" i="1" err="1"/>
              <a:t>username</a:t>
            </a:r>
            <a:r>
              <a:rPr lang="de-DE" i="1"/>
              <a:t> </a:t>
            </a:r>
            <a:r>
              <a:rPr lang="de-DE" i="1" err="1"/>
              <a:t>peter.parker</a:t>
            </a:r>
            <a:r>
              <a:rPr lang="de-DE" i="1"/>
              <a:t> </a:t>
            </a:r>
            <a:r>
              <a:rPr lang="de-DE" i="1" err="1"/>
              <a:t>has</a:t>
            </a:r>
            <a:r>
              <a:rPr lang="de-DE" i="1"/>
              <a:t> a different </a:t>
            </a:r>
            <a:r>
              <a:rPr lang="de-DE" i="1" err="1"/>
              <a:t>password</a:t>
            </a:r>
            <a:r>
              <a:rPr lang="de-DE"/>
              <a:t>)</a:t>
            </a:r>
            <a:endParaRPr lang="en-US"/>
          </a:p>
          <a:p>
            <a:r>
              <a:rPr lang="de-DE" b="1"/>
              <a:t>*  </a:t>
            </a:r>
            <a:r>
              <a:rPr lang="de-DE" b="1" err="1"/>
              <a:t>Reset</a:t>
            </a:r>
            <a:r>
              <a:rPr lang="de-DE" b="1"/>
              <a:t> Password </a:t>
            </a:r>
            <a:r>
              <a:rPr lang="de-DE" b="1" err="1"/>
              <a:t>Process</a:t>
            </a:r>
            <a:r>
              <a:rPr lang="de-DE" b="1"/>
              <a:t> </a:t>
            </a:r>
            <a:r>
              <a:rPr lang="de-DE"/>
              <a:t>                          </a:t>
            </a:r>
            <a:endParaRPr lang="de-DE">
              <a:cs typeface="Calibri"/>
            </a:endParaRPr>
          </a:p>
          <a:p>
            <a:r>
              <a:rPr lang="de-DE"/>
              <a:t>-&gt; </a:t>
            </a:r>
            <a:r>
              <a:rPr lang="de-DE" err="1"/>
              <a:t>Reset</a:t>
            </a:r>
            <a:r>
              <a:rPr lang="de-DE"/>
              <a:t> Link: Send email </a:t>
            </a:r>
            <a:r>
              <a:rPr lang="de-DE" err="1"/>
              <a:t>to</a:t>
            </a:r>
            <a:r>
              <a:rPr lang="de-DE"/>
              <a:t> </a:t>
            </a:r>
            <a:r>
              <a:rPr lang="de-DE" err="1"/>
              <a:t>reset</a:t>
            </a:r>
            <a:r>
              <a:rPr lang="de-DE"/>
              <a:t> </a:t>
            </a:r>
            <a:r>
              <a:rPr lang="de-DE" err="1"/>
              <a:t>password</a:t>
            </a:r>
            <a:r>
              <a:rPr lang="de-DE"/>
              <a:t>? Send </a:t>
            </a:r>
            <a:r>
              <a:rPr lang="de-DE" err="1"/>
              <a:t>text</a:t>
            </a:r>
            <a:r>
              <a:rPr lang="de-DE"/>
              <a:t> </a:t>
            </a:r>
            <a:r>
              <a:rPr lang="de-DE" err="1"/>
              <a:t>message</a:t>
            </a:r>
            <a:r>
              <a:rPr lang="de-DE"/>
              <a:t> </a:t>
            </a:r>
            <a:r>
              <a:rPr lang="de-DE" err="1"/>
              <a:t>to</a:t>
            </a:r>
            <a:r>
              <a:rPr lang="de-DE"/>
              <a:t> </a:t>
            </a:r>
            <a:r>
              <a:rPr lang="de-DE" err="1"/>
              <a:t>reset</a:t>
            </a:r>
            <a:r>
              <a:rPr lang="de-DE"/>
              <a:t> </a:t>
            </a:r>
            <a:r>
              <a:rPr lang="de-DE" err="1"/>
              <a:t>password</a:t>
            </a:r>
            <a:r>
              <a:rPr lang="de-DE"/>
              <a:t>?</a:t>
            </a:r>
            <a:endParaRPr lang="de-DE">
              <a:cs typeface="Calibri"/>
            </a:endParaRPr>
          </a:p>
          <a:p>
            <a:r>
              <a:rPr lang="de-DE" b="1"/>
              <a:t>*  Password </a:t>
            </a:r>
            <a:r>
              <a:rPr lang="de-DE" b="1" err="1"/>
              <a:t>Policies</a:t>
            </a:r>
            <a:r>
              <a:rPr lang="de-DE" b="1"/>
              <a:t>  </a:t>
            </a:r>
            <a:r>
              <a:rPr lang="de-DE"/>
              <a:t>                                    </a:t>
            </a:r>
            <a:endParaRPr lang="de-DE">
              <a:cs typeface="Calibri"/>
            </a:endParaRPr>
          </a:p>
          <a:p>
            <a:r>
              <a:rPr lang="de-DE"/>
              <a:t>-&gt; min/</a:t>
            </a:r>
            <a:r>
              <a:rPr lang="de-DE" err="1"/>
              <a:t>max</a:t>
            </a:r>
            <a:r>
              <a:rPr lang="de-DE"/>
              <a:t> </a:t>
            </a:r>
            <a:r>
              <a:rPr lang="de-DE" err="1"/>
              <a:t>length</a:t>
            </a:r>
            <a:r>
              <a:rPr lang="de-DE"/>
              <a:t>? </a:t>
            </a:r>
            <a:r>
              <a:rPr lang="de-DE" err="1"/>
              <a:t>must</a:t>
            </a:r>
            <a:r>
              <a:rPr lang="de-DE"/>
              <a:t> </a:t>
            </a:r>
            <a:r>
              <a:rPr lang="de-DE" err="1"/>
              <a:t>have</a:t>
            </a:r>
            <a:r>
              <a:rPr lang="de-DE"/>
              <a:t> </a:t>
            </a:r>
            <a:r>
              <a:rPr lang="de-DE" err="1"/>
              <a:t>special</a:t>
            </a:r>
            <a:r>
              <a:rPr lang="de-DE"/>
              <a:t> </a:t>
            </a:r>
            <a:r>
              <a:rPr lang="de-DE" err="1"/>
              <a:t>character</a:t>
            </a:r>
            <a:r>
              <a:rPr lang="de-DE"/>
              <a:t>? </a:t>
            </a:r>
            <a:r>
              <a:rPr lang="de-DE" err="1"/>
              <a:t>should</a:t>
            </a:r>
            <a:r>
              <a:rPr lang="de-DE"/>
              <a:t> </a:t>
            </a:r>
            <a:r>
              <a:rPr lang="de-DE" err="1"/>
              <a:t>include</a:t>
            </a:r>
            <a:r>
              <a:rPr lang="de-DE"/>
              <a:t> </a:t>
            </a:r>
            <a:r>
              <a:rPr lang="de-DE" err="1"/>
              <a:t>characters</a:t>
            </a:r>
            <a:r>
              <a:rPr lang="de-DE"/>
              <a:t> and </a:t>
            </a:r>
            <a:r>
              <a:rPr lang="de-DE" err="1"/>
              <a:t>numbers</a:t>
            </a:r>
            <a:r>
              <a:rPr lang="de-DE"/>
              <a:t>?</a:t>
            </a:r>
            <a:endParaRPr lang="de-DE">
              <a:cs typeface="Calibri"/>
            </a:endParaRPr>
          </a:p>
          <a:p>
            <a:endParaRPr lang="de-DE">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7</a:t>
            </a:fld>
            <a:endParaRPr lang="de-DE"/>
          </a:p>
        </p:txBody>
      </p:sp>
    </p:spTree>
    <p:extLst>
      <p:ext uri="{BB962C8B-B14F-4D97-AF65-F5344CB8AC3E}">
        <p14:creationId xmlns:p14="http://schemas.microsoft.com/office/powerpoint/2010/main" val="9228745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ACAD81F-777E-F645-887D-E496006029B3}" type="slidenum">
              <a:rPr lang="de-DE" smtClean="0"/>
              <a:t>49</a:t>
            </a:fld>
            <a:endParaRPr lang="de-DE"/>
          </a:p>
        </p:txBody>
      </p:sp>
    </p:spTree>
    <p:extLst>
      <p:ext uri="{BB962C8B-B14F-4D97-AF65-F5344CB8AC3E}">
        <p14:creationId xmlns:p14="http://schemas.microsoft.com/office/powerpoint/2010/main" val="8366462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AACAD81F-777E-F645-887D-E496006029B3}" type="slidenum">
              <a:rPr lang="de-DE" smtClean="0"/>
              <a:t>50</a:t>
            </a:fld>
            <a:endParaRPr lang="de-DE"/>
          </a:p>
        </p:txBody>
      </p:sp>
    </p:spTree>
    <p:extLst>
      <p:ext uri="{BB962C8B-B14F-4D97-AF65-F5344CB8AC3E}">
        <p14:creationId xmlns:p14="http://schemas.microsoft.com/office/powerpoint/2010/main" val="3497407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Client Type:</a:t>
            </a:r>
            <a:endParaRPr lang="en-US"/>
          </a:p>
          <a:p>
            <a:r>
              <a:rPr lang="en-US"/>
              <a:t> - Interactive Client </a:t>
            </a:r>
            <a:endParaRPr lang="en-US">
              <a:cs typeface="Calibri"/>
            </a:endParaRPr>
          </a:p>
          <a:p>
            <a:r>
              <a:rPr lang="en-US"/>
              <a:t>   -&gt; Web is confidential, the others are public</a:t>
            </a:r>
            <a:endParaRPr lang="en-US">
              <a:cs typeface="Calibri"/>
            </a:endParaRPr>
          </a:p>
          <a:p>
            <a:r>
              <a:rPr lang="en-US" b="1"/>
              <a:t>Authorization Code + PKCE:</a:t>
            </a:r>
            <a:endParaRPr lang="en-US"/>
          </a:p>
          <a:p>
            <a:r>
              <a:rPr lang="en-US"/>
              <a:t>Not mandatory in OAuth2.0 but will be enforced in OAuth 2.1</a:t>
            </a:r>
            <a:endParaRPr lang="en-US">
              <a:cs typeface="Calibri"/>
            </a:endParaRPr>
          </a:p>
          <a:p>
            <a:r>
              <a:rPr lang="en-US"/>
              <a:t>-&gt; Explained Later</a:t>
            </a:r>
            <a:endParaRPr lang="en-US">
              <a:cs typeface="Calibri"/>
            </a:endParaRPr>
          </a:p>
          <a:p>
            <a:r>
              <a:rPr lang="en-US" b="1" u="sng"/>
              <a:t>Client Type:</a:t>
            </a:r>
            <a:endParaRPr lang="de-DE"/>
          </a:p>
          <a:p>
            <a:r>
              <a:rPr lang="en-US"/>
              <a:t> - Machine-to-Machine (M2M) Client </a:t>
            </a:r>
            <a:endParaRPr lang="en-US">
              <a:cs typeface="Calibri"/>
            </a:endParaRPr>
          </a:p>
          <a:p>
            <a:r>
              <a:rPr lang="en-US"/>
              <a:t>    -&gt; Automotive, Industrial, Traffic Control</a:t>
            </a:r>
            <a:endParaRPr lang="en-US">
              <a:cs typeface="Calibri"/>
            </a:endParaRPr>
          </a:p>
          <a:p>
            <a:r>
              <a:rPr lang="en-US" b="1" i="1"/>
              <a:t>* Removed Flows:</a:t>
            </a:r>
            <a:endParaRPr lang="en-US"/>
          </a:p>
          <a:p>
            <a:r>
              <a:rPr lang="en-US" b="1" i="1"/>
              <a:t>** Implicit Flow</a:t>
            </a:r>
            <a:endParaRPr lang="en-US"/>
          </a:p>
          <a:p>
            <a:r>
              <a:rPr lang="en-US" b="1" i="1"/>
              <a:t>** Resource Owner Password Flow</a:t>
            </a:r>
            <a:endParaRPr lang="en-US"/>
          </a:p>
          <a:p>
            <a:endParaRPr lang="en-US" b="1" u="sng">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8</a:t>
            </a:fld>
            <a:endParaRPr lang="de-DE"/>
          </a:p>
        </p:txBody>
      </p:sp>
    </p:spTree>
    <p:extLst>
      <p:ext uri="{BB962C8B-B14F-4D97-AF65-F5344CB8AC3E}">
        <p14:creationId xmlns:p14="http://schemas.microsoft.com/office/powerpoint/2010/main" val="425367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 username and password</a:t>
            </a:r>
            <a:endParaRPr lang="en-US"/>
          </a:p>
          <a:p>
            <a:r>
              <a:rPr lang="en-US" b="1"/>
              <a:t>(1) Request:</a:t>
            </a:r>
            <a:endParaRPr lang="en-US"/>
          </a:p>
          <a:p>
            <a:r>
              <a:rPr lang="en-US"/>
              <a:t>Auth basic head -&gt; client id &amp; client secret</a:t>
            </a:r>
            <a:endParaRPr lang="en-US">
              <a:cs typeface="Calibri"/>
            </a:endParaRPr>
          </a:p>
          <a:p>
            <a:r>
              <a:rPr lang="en-US"/>
              <a:t> * encoded with Base64</a:t>
            </a:r>
            <a:endParaRPr lang="en-US">
              <a:cs typeface="Calibri"/>
            </a:endParaRPr>
          </a:p>
          <a:p>
            <a:r>
              <a:rPr lang="en-US" b="1"/>
              <a:t>(2) Receive:</a:t>
            </a:r>
            <a:endParaRPr lang="en-US"/>
          </a:p>
          <a:p>
            <a:r>
              <a:rPr lang="en-US"/>
              <a:t>Get an token back to use it within our batch process </a:t>
            </a:r>
            <a:endParaRPr lang="en-US">
              <a:cs typeface="Calibri"/>
            </a:endParaRPr>
          </a:p>
          <a:p>
            <a:r>
              <a:rPr lang="en-US" b="1"/>
              <a:t>Client Credentials:</a:t>
            </a:r>
            <a:endParaRPr lang="en-US"/>
          </a:p>
          <a:p>
            <a:r>
              <a:rPr lang="en-US"/>
              <a:t>Used by clients to obtain an access token outside of the context of a user.</a:t>
            </a:r>
            <a:endParaRPr lang="en-US">
              <a:cs typeface="Calibri"/>
            </a:endParaRPr>
          </a:p>
          <a:p>
            <a:r>
              <a:rPr lang="en-US"/>
              <a:t>Typically used by clients to access resources about themselves rather than to access a user's resources.</a:t>
            </a:r>
            <a:endParaRPr lang="en-US">
              <a:cs typeface="Calibri"/>
            </a:endParaRPr>
          </a:p>
          <a:p>
            <a:endParaRPr lang="en-US" b="1">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9</a:t>
            </a:fld>
            <a:endParaRPr lang="de-DE"/>
          </a:p>
        </p:txBody>
      </p:sp>
    </p:spTree>
    <p:extLst>
      <p:ext uri="{BB962C8B-B14F-4D97-AF65-F5344CB8AC3E}">
        <p14:creationId xmlns:p14="http://schemas.microsoft.com/office/powerpoint/2010/main" val="466454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More complex flow for Interactive clients</a:t>
            </a:r>
            <a:endParaRPr lang="en-US"/>
          </a:p>
          <a:p>
            <a:r>
              <a:rPr lang="en-US" b="1"/>
              <a:t>(1) Request:</a:t>
            </a:r>
            <a:endParaRPr lang="en-US"/>
          </a:p>
          <a:p>
            <a:r>
              <a:rPr lang="en-US"/>
              <a:t>Authorization Request that gives us an login window to input credentials</a:t>
            </a:r>
            <a:endParaRPr lang="en-US">
              <a:cs typeface="Calibri"/>
            </a:endParaRPr>
          </a:p>
          <a:p>
            <a:r>
              <a:rPr lang="en-US" b="1"/>
              <a:t>(2) Receive:</a:t>
            </a:r>
            <a:endParaRPr lang="en-US"/>
          </a:p>
          <a:p>
            <a:r>
              <a:rPr lang="en-US"/>
              <a:t>Returns authorization code as confirmation for successful verification</a:t>
            </a:r>
            <a:endParaRPr lang="en-US">
              <a:cs typeface="Calibri"/>
            </a:endParaRPr>
          </a:p>
          <a:p>
            <a:r>
              <a:rPr lang="en-US" b="1"/>
              <a:t>(3) Request:</a:t>
            </a:r>
            <a:endParaRPr lang="en-US"/>
          </a:p>
          <a:p>
            <a:r>
              <a:rPr lang="en-US"/>
              <a:t>Create Token request to the Auth Server with the auth code</a:t>
            </a:r>
            <a:endParaRPr lang="en-US">
              <a:cs typeface="Calibri"/>
            </a:endParaRPr>
          </a:p>
          <a:p>
            <a:r>
              <a:rPr lang="en-US" i="1"/>
              <a:t>(&amp;code=Splxl0e)</a:t>
            </a:r>
            <a:endParaRPr lang="en-US"/>
          </a:p>
          <a:p>
            <a:r>
              <a:rPr lang="en-US"/>
              <a:t>Has header with the credentials again</a:t>
            </a:r>
            <a:endParaRPr lang="en-US">
              <a:cs typeface="Calibri"/>
            </a:endParaRPr>
          </a:p>
          <a:p>
            <a:r>
              <a:rPr lang="en-US" i="1"/>
              <a:t>(...Basic </a:t>
            </a:r>
            <a:r>
              <a:rPr lang="en-US" i="1" err="1"/>
              <a:t>eybc</a:t>
            </a:r>
            <a:r>
              <a:rPr lang="en-US" i="1"/>
              <a:t>...)</a:t>
            </a:r>
            <a:endParaRPr lang="en-US"/>
          </a:p>
          <a:p>
            <a:r>
              <a:rPr lang="en-US" b="1"/>
              <a:t>(4) Receive:</a:t>
            </a:r>
            <a:endParaRPr lang="en-US"/>
          </a:p>
          <a:p>
            <a:r>
              <a:rPr lang="en-US"/>
              <a:t>Receive the token</a:t>
            </a:r>
            <a:endParaRPr lang="en-US">
              <a:cs typeface="Calibri"/>
            </a:endParaRPr>
          </a:p>
          <a:p>
            <a:r>
              <a:rPr lang="en-US" b="1" i="1"/>
              <a:t>Mention (5) Access Resource Server:</a:t>
            </a:r>
            <a:endParaRPr lang="en-US"/>
          </a:p>
          <a:p>
            <a:r>
              <a:rPr lang="en-US"/>
              <a:t>Access the Resource Server with the token </a:t>
            </a:r>
            <a:endParaRPr lang="en-US">
              <a:cs typeface="Calibri"/>
            </a:endParaRPr>
          </a:p>
          <a:p>
            <a:r>
              <a:rPr lang="en-US"/>
              <a:t>* Since a lot of SPA use this flow and the </a:t>
            </a:r>
            <a:r>
              <a:rPr lang="en-US" err="1"/>
              <a:t>javascript</a:t>
            </a:r>
            <a:r>
              <a:rPr lang="en-US"/>
              <a:t> code is complete in the browser of the user</a:t>
            </a:r>
            <a:endParaRPr lang="en-US">
              <a:cs typeface="Calibri"/>
            </a:endParaRPr>
          </a:p>
          <a:p>
            <a:r>
              <a:rPr lang="en-US"/>
              <a:t>   -&gt; we expose the user credentials from the auth header because it could be used in code</a:t>
            </a:r>
            <a:endParaRPr lang="en-US">
              <a:cs typeface="Calibri"/>
            </a:endParaRPr>
          </a:p>
          <a:p>
            <a:r>
              <a:rPr lang="en-US"/>
              <a:t>-&gt; Static credentials </a:t>
            </a:r>
            <a:r>
              <a:rPr lang="en-US" i="1"/>
              <a:t>(Client secret)</a:t>
            </a:r>
            <a:r>
              <a:rPr lang="en-US"/>
              <a:t> has no value anymore</a:t>
            </a:r>
            <a:endParaRPr lang="en-US">
              <a:cs typeface="Calibri"/>
            </a:endParaRPr>
          </a:p>
          <a:p>
            <a:r>
              <a:rPr lang="en-US" b="1" i="1"/>
              <a:t>Next</a:t>
            </a:r>
            <a:endParaRPr lang="en-US"/>
          </a:p>
          <a:p>
            <a:endParaRPr lang="en-US" b="1">
              <a:cs typeface="Calibri" panose="020F0502020204030204"/>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10</a:t>
            </a:fld>
            <a:endParaRPr lang="de-DE"/>
          </a:p>
        </p:txBody>
      </p:sp>
    </p:spTree>
    <p:extLst>
      <p:ext uri="{BB962C8B-B14F-4D97-AF65-F5344CB8AC3E}">
        <p14:creationId xmlns:p14="http://schemas.microsoft.com/office/powerpoint/2010/main" val="1815569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way with have this:</a:t>
            </a:r>
          </a:p>
          <a:p>
            <a:r>
              <a:rPr lang="en-US"/>
              <a:t>- Removes static secret</a:t>
            </a:r>
            <a:endParaRPr lang="en-US">
              <a:cs typeface="Calibri"/>
            </a:endParaRPr>
          </a:p>
          <a:p>
            <a:r>
              <a:rPr lang="en-US"/>
              <a:t>Generate dynamic secret instead that don't need to be saved in code but is generated by the client</a:t>
            </a:r>
            <a:endParaRPr lang="en-US">
              <a:cs typeface="Calibri"/>
            </a:endParaRPr>
          </a:p>
          <a:p>
            <a:r>
              <a:rPr lang="en-US"/>
              <a:t>-&gt; on request the client generates the cryptographic key </a:t>
            </a:r>
            <a:r>
              <a:rPr lang="en-US" i="1"/>
              <a:t>(Code Verifier)</a:t>
            </a:r>
            <a:endParaRPr lang="en-US"/>
          </a:p>
          <a:p>
            <a:r>
              <a:rPr lang="en-US"/>
              <a:t>     and hashes it </a:t>
            </a:r>
            <a:r>
              <a:rPr lang="en-US" i="1"/>
              <a:t>(Code Challenge)</a:t>
            </a:r>
            <a:endParaRPr lang="en-US"/>
          </a:p>
          <a:p>
            <a:r>
              <a:rPr lang="en-US"/>
              <a:t>-&gt; those keys get added to the authentication request </a:t>
            </a:r>
            <a:endParaRPr lang="en-US">
              <a:cs typeface="Calibri"/>
            </a:endParaRPr>
          </a:p>
          <a:p>
            <a:r>
              <a:rPr lang="en-US"/>
              <a:t>     - see next slide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11</a:t>
            </a:fld>
            <a:endParaRPr lang="de-DE"/>
          </a:p>
        </p:txBody>
      </p:sp>
    </p:spTree>
    <p:extLst>
      <p:ext uri="{BB962C8B-B14F-4D97-AF65-F5344CB8AC3E}">
        <p14:creationId xmlns:p14="http://schemas.microsoft.com/office/powerpoint/2010/main" val="235745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 Request:</a:t>
            </a:r>
            <a:endParaRPr lang="en-US"/>
          </a:p>
          <a:p>
            <a:r>
              <a:rPr lang="en-US"/>
              <a:t>Authorization Request </a:t>
            </a:r>
            <a:r>
              <a:rPr lang="en-US" b="1" i="1"/>
              <a:t>with the hashed value and the hashing method (saved by auth server)</a:t>
            </a:r>
            <a:endParaRPr lang="en-US"/>
          </a:p>
          <a:p>
            <a:r>
              <a:rPr lang="en-US"/>
              <a:t>that gives us an login window to input credentials</a:t>
            </a:r>
            <a:endParaRPr lang="en-US">
              <a:cs typeface="Calibri"/>
            </a:endParaRPr>
          </a:p>
          <a:p>
            <a:r>
              <a:rPr lang="en-US" b="1"/>
              <a:t>(2) Receive:</a:t>
            </a:r>
            <a:endParaRPr lang="en-US"/>
          </a:p>
          <a:p>
            <a:r>
              <a:rPr lang="en-US"/>
              <a:t>Returns authorization code as confirmation for successful verification like previously</a:t>
            </a:r>
            <a:endParaRPr lang="en-US">
              <a:cs typeface="Calibri"/>
            </a:endParaRPr>
          </a:p>
          <a:p>
            <a:r>
              <a:rPr lang="en-US" b="1"/>
              <a:t>(3) Request:</a:t>
            </a:r>
            <a:endParaRPr lang="en-US"/>
          </a:p>
          <a:p>
            <a:r>
              <a:rPr lang="en-US"/>
              <a:t>Create Token request to the Auth Server with the auth code</a:t>
            </a:r>
            <a:endParaRPr lang="en-US">
              <a:cs typeface="Calibri"/>
            </a:endParaRPr>
          </a:p>
          <a:p>
            <a:r>
              <a:rPr lang="en-US" i="1"/>
              <a:t>(&amp;code=Splxl0e)</a:t>
            </a:r>
            <a:endParaRPr lang="en-US"/>
          </a:p>
          <a:p>
            <a:r>
              <a:rPr lang="en-US"/>
              <a:t>Again has header with the credentials </a:t>
            </a:r>
            <a:r>
              <a:rPr lang="en-US" i="1"/>
              <a:t>(...Basic </a:t>
            </a:r>
            <a:r>
              <a:rPr lang="en-US" i="1" err="1"/>
              <a:t>eybc</a:t>
            </a:r>
            <a:r>
              <a:rPr lang="en-US" i="1"/>
              <a:t>...)</a:t>
            </a:r>
            <a:endParaRPr lang="en-US"/>
          </a:p>
          <a:p>
            <a:r>
              <a:rPr lang="en-US" b="1" i="1"/>
              <a:t>And give the code verifier -&gt; originally generated random string</a:t>
            </a:r>
            <a:endParaRPr lang="en-US"/>
          </a:p>
          <a:p>
            <a:r>
              <a:rPr lang="en-US" b="1" i="1"/>
              <a:t>(token gets created only when the auth server can verify)</a:t>
            </a:r>
            <a:endParaRPr lang="en-US"/>
          </a:p>
          <a:p>
            <a:r>
              <a:rPr lang="en-US" b="1" i="1"/>
              <a:t>(token when decoding the </a:t>
            </a:r>
            <a:r>
              <a:rPr lang="en-US" b="1" i="1" err="1"/>
              <a:t>code_verifier</a:t>
            </a:r>
            <a:r>
              <a:rPr lang="en-US" b="1" i="1"/>
              <a:t> with </a:t>
            </a:r>
            <a:r>
              <a:rPr lang="en-US" b="1" i="1" err="1"/>
              <a:t>code_challenge_method</a:t>
            </a:r>
            <a:r>
              <a:rPr lang="en-US" b="1" i="1"/>
              <a:t> results in </a:t>
            </a:r>
            <a:r>
              <a:rPr lang="en-US" b="1" i="1" err="1"/>
              <a:t>code_challenge</a:t>
            </a:r>
            <a:r>
              <a:rPr lang="en-US" b="1" i="1"/>
              <a:t>)</a:t>
            </a:r>
            <a:endParaRPr lang="en-US"/>
          </a:p>
          <a:p>
            <a:r>
              <a:rPr lang="en-US"/>
              <a:t>Optional </a:t>
            </a:r>
            <a:r>
              <a:rPr lang="en-US" i="1"/>
              <a:t>* Auth Basic header is not mandatory because of the </a:t>
            </a:r>
            <a:r>
              <a:rPr lang="en-US" i="1" err="1"/>
              <a:t>code_verifier</a:t>
            </a:r>
            <a:endParaRPr lang="en-US" err="1"/>
          </a:p>
          <a:p>
            <a:r>
              <a:rPr lang="en-US" b="1"/>
              <a:t>(4) Receive:</a:t>
            </a:r>
            <a:endParaRPr lang="en-US"/>
          </a:p>
          <a:p>
            <a:r>
              <a:rPr lang="en-US"/>
              <a:t>Receive the token</a:t>
            </a:r>
            <a:endParaRPr lang="en-US">
              <a:cs typeface="Calibri"/>
            </a:endParaRPr>
          </a:p>
          <a:p>
            <a:r>
              <a:rPr lang="en-US" b="1" i="1"/>
              <a:t>*Yellow:  Previous flow</a:t>
            </a:r>
            <a:endParaRPr lang="en-US"/>
          </a:p>
          <a:p>
            <a:r>
              <a:rPr lang="en-US" b="1" i="1"/>
              <a:t>*Red:       New parameters</a:t>
            </a:r>
            <a:endParaRPr lang="en-US"/>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AACAD81F-777E-F645-887D-E496006029B3}" type="slidenum">
              <a:rPr lang="de-DE" smtClean="0"/>
              <a:t>12</a:t>
            </a:fld>
            <a:endParaRPr lang="de-DE"/>
          </a:p>
        </p:txBody>
      </p:sp>
    </p:spTree>
    <p:extLst>
      <p:ext uri="{BB962C8B-B14F-4D97-AF65-F5344CB8AC3E}">
        <p14:creationId xmlns:p14="http://schemas.microsoft.com/office/powerpoint/2010/main" val="3288312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Kundenlogo">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CB8A1DBB-5CB1-4877-9590-CBD96435E4A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Rechteck 9">
            <a:extLst>
              <a:ext uri="{FF2B5EF4-FFF2-40B4-BE49-F238E27FC236}">
                <a16:creationId xmlns:a16="http://schemas.microsoft.com/office/drawing/2014/main" id="{121FDD90-9082-4288-BA50-7D014AB2E03E}"/>
              </a:ext>
            </a:extLst>
          </p:cNvPr>
          <p:cNvSpPr/>
          <p:nvPr userDrawn="1"/>
        </p:nvSpPr>
        <p:spPr bwMode="gray">
          <a:xfrm>
            <a:off x="0" y="1"/>
            <a:ext cx="9144000" cy="5143499"/>
          </a:xfrm>
          <a:prstGeom prst="rect">
            <a:avLst/>
          </a:prstGeom>
          <a:solidFill>
            <a:schemeClr val="tx1">
              <a:alpha val="4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1" name="Rechteck 10">
            <a:extLst>
              <a:ext uri="{FF2B5EF4-FFF2-40B4-BE49-F238E27FC236}">
                <a16:creationId xmlns:a16="http://schemas.microsoft.com/office/drawing/2014/main" id="{5DDB40A0-4734-40D7-99A9-B925B4F02470}"/>
              </a:ext>
            </a:extLst>
          </p:cNvPr>
          <p:cNvSpPr/>
          <p:nvPr userDrawn="1"/>
        </p:nvSpPr>
        <p:spPr bwMode="gray">
          <a:xfrm>
            <a:off x="0" y="0"/>
            <a:ext cx="5436519" cy="5143500"/>
          </a:xfrm>
          <a:prstGeom prst="rect">
            <a:avLst/>
          </a:prstGeom>
          <a:gradFill flip="none" rotWithShape="1">
            <a:gsLst>
              <a:gs pos="0">
                <a:schemeClr val="tx1">
                  <a:alpha val="58000"/>
                </a:schemeClr>
              </a:gs>
              <a:gs pos="100000">
                <a:schemeClr val="tx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b="1" cap="none" spc="0" err="1">
              <a:ln w="22225">
                <a:solidFill>
                  <a:schemeClr val="accent2"/>
                </a:solidFill>
                <a:prstDash val="solid"/>
              </a:ln>
              <a:solidFill>
                <a:schemeClr val="accent2">
                  <a:lumMod val="40000"/>
                  <a:lumOff val="60000"/>
                </a:schemeClr>
              </a:solidFill>
              <a:effectLst/>
            </a:endParaRPr>
          </a:p>
        </p:txBody>
      </p:sp>
      <p:sp>
        <p:nvSpPr>
          <p:cNvPr id="2" name="Title 1"/>
          <p:cNvSpPr>
            <a:spLocks noGrp="1"/>
          </p:cNvSpPr>
          <p:nvPr>
            <p:ph type="ctrTitle"/>
          </p:nvPr>
        </p:nvSpPr>
        <p:spPr>
          <a:xfrm>
            <a:off x="494185" y="1596900"/>
            <a:ext cx="7904162" cy="1107996"/>
          </a:xfrm>
          <a:prstGeom prst="rect">
            <a:avLst/>
          </a:prstGeom>
        </p:spPr>
        <p:txBody>
          <a:bodyPr anchor="b"/>
          <a:lstStyle>
            <a:lvl1pPr algn="l">
              <a:defRPr sz="4000">
                <a:solidFill>
                  <a:schemeClr val="bg1"/>
                </a:solidFill>
              </a:defRPr>
            </a:lvl1pPr>
          </a:lstStyle>
          <a:p>
            <a:r>
              <a:rPr lang="de-DE"/>
              <a:t>Mastertitelformat bearbeiten</a:t>
            </a:r>
            <a:endParaRPr lang="en-US"/>
          </a:p>
        </p:txBody>
      </p:sp>
      <p:sp>
        <p:nvSpPr>
          <p:cNvPr id="3" name="Subtitle 2"/>
          <p:cNvSpPr>
            <a:spLocks noGrp="1"/>
          </p:cNvSpPr>
          <p:nvPr>
            <p:ph type="subTitle" idx="1"/>
          </p:nvPr>
        </p:nvSpPr>
        <p:spPr>
          <a:xfrm>
            <a:off x="508249" y="2889219"/>
            <a:ext cx="6858000" cy="193899"/>
          </a:xfrm>
          <a:prstGeom prst="rect">
            <a:avLst/>
          </a:prstGeom>
        </p:spPr>
        <p:txBody>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a:p>
        </p:txBody>
      </p:sp>
      <p:pic>
        <p:nvPicPr>
          <p:cNvPr id="12" name="Grafik 11">
            <a:extLst>
              <a:ext uri="{FF2B5EF4-FFF2-40B4-BE49-F238E27FC236}">
                <a16:creationId xmlns:a16="http://schemas.microsoft.com/office/drawing/2014/main" id="{BC0E8897-9DD2-4ED7-B739-F8EA1885F27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38396" y="421106"/>
            <a:ext cx="1558752" cy="377801"/>
          </a:xfrm>
          <a:prstGeom prst="rect">
            <a:avLst/>
          </a:prstGeom>
        </p:spPr>
      </p:pic>
      <p:cxnSp>
        <p:nvCxnSpPr>
          <p:cNvPr id="8" name="Gerade Verbindung 7">
            <a:extLst>
              <a:ext uri="{FF2B5EF4-FFF2-40B4-BE49-F238E27FC236}">
                <a16:creationId xmlns:a16="http://schemas.microsoft.com/office/drawing/2014/main" id="{87137812-99D1-1847-84DA-1A7B37B0991F}"/>
              </a:ext>
            </a:extLst>
          </p:cNvPr>
          <p:cNvCxnSpPr/>
          <p:nvPr userDrawn="1"/>
        </p:nvCxnSpPr>
        <p:spPr>
          <a:xfrm>
            <a:off x="2366188" y="432912"/>
            <a:ext cx="0" cy="324000"/>
          </a:xfrm>
          <a:prstGeom prst="line">
            <a:avLst/>
          </a:prstGeom>
          <a:ln w="8255">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20E3B29C-BB48-1C4B-A9BC-405EF6A5C42E}"/>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Tree>
    <p:extLst>
      <p:ext uri="{BB962C8B-B14F-4D97-AF65-F5344CB8AC3E}">
        <p14:creationId xmlns:p14="http://schemas.microsoft.com/office/powerpoint/2010/main" val="406105908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2-spaltig_einzeilige_HL">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8325E2E-9BFA-450F-AA7B-3ADF485CC08E}"/>
              </a:ext>
            </a:extLst>
          </p:cNvPr>
          <p:cNvSpPr>
            <a:spLocks noGrp="1"/>
          </p:cNvSpPr>
          <p:nvPr>
            <p:ph idx="12"/>
          </p:nvPr>
        </p:nvSpPr>
        <p:spPr>
          <a:xfrm>
            <a:off x="498129" y="1172577"/>
            <a:ext cx="3747144" cy="3335029"/>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10" name="Title 1">
            <a:extLst>
              <a:ext uri="{FF2B5EF4-FFF2-40B4-BE49-F238E27FC236}">
                <a16:creationId xmlns:a16="http://schemas.microsoft.com/office/drawing/2014/main" id="{EACCAD4A-328B-7944-99DF-5A42806D0AF1}"/>
              </a:ext>
            </a:extLst>
          </p:cNvPr>
          <p:cNvSpPr>
            <a:spLocks noGrp="1"/>
          </p:cNvSpPr>
          <p:nvPr>
            <p:ph type="title" hasCustomPrompt="1"/>
          </p:nvPr>
        </p:nvSpPr>
        <p:spPr>
          <a:xfrm>
            <a:off x="498129" y="370298"/>
            <a:ext cx="8142633" cy="415498"/>
          </a:xfrm>
          <a:prstGeom prst="rect">
            <a:avLst/>
          </a:prstGeom>
        </p:spPr>
        <p:txBody>
          <a:bodyPr/>
          <a:lstStyle>
            <a:lvl1pPr>
              <a:defRPr/>
            </a:lvl1pPr>
          </a:lstStyle>
          <a:p>
            <a:r>
              <a:rPr lang="de-DE"/>
              <a:t>Mastertitelformat bearbeiten mit Headline</a:t>
            </a:r>
            <a:endParaRPr lang="en-US"/>
          </a:p>
        </p:txBody>
      </p:sp>
      <p:sp>
        <p:nvSpPr>
          <p:cNvPr id="14" name="Slide Number Placeholder 5">
            <a:extLst>
              <a:ext uri="{FF2B5EF4-FFF2-40B4-BE49-F238E27FC236}">
                <a16:creationId xmlns:a16="http://schemas.microsoft.com/office/drawing/2014/main" id="{82156EE0-CB86-6141-B85A-3B3B652CF7B9}"/>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2" name="Content Placeholder 2">
            <a:extLst>
              <a:ext uri="{FF2B5EF4-FFF2-40B4-BE49-F238E27FC236}">
                <a16:creationId xmlns:a16="http://schemas.microsoft.com/office/drawing/2014/main" id="{B937DBE2-01AD-5243-A77F-85BF7CCCEB44}"/>
              </a:ext>
            </a:extLst>
          </p:cNvPr>
          <p:cNvSpPr>
            <a:spLocks noGrp="1"/>
          </p:cNvSpPr>
          <p:nvPr>
            <p:ph idx="13"/>
          </p:nvPr>
        </p:nvSpPr>
        <p:spPr>
          <a:xfrm>
            <a:off x="4893618" y="1172577"/>
            <a:ext cx="3747144" cy="3335029"/>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11" name="Rechteck 10">
            <a:extLst>
              <a:ext uri="{FF2B5EF4-FFF2-40B4-BE49-F238E27FC236}">
                <a16:creationId xmlns:a16="http://schemas.microsoft.com/office/drawing/2014/main" id="{FCC8F9DF-1689-49FD-9DFD-5D309A897635}"/>
              </a:ext>
            </a:extLst>
          </p:cNvPr>
          <p:cNvSpPr/>
          <p:nvPr userDrawn="1"/>
        </p:nvSpPr>
        <p:spPr>
          <a:xfrm>
            <a:off x="493963" y="951765"/>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pic>
        <p:nvPicPr>
          <p:cNvPr id="15" name="Grafik 14">
            <a:extLst>
              <a:ext uri="{FF2B5EF4-FFF2-40B4-BE49-F238E27FC236}">
                <a16:creationId xmlns:a16="http://schemas.microsoft.com/office/drawing/2014/main" id="{A2AB6C90-8D8E-46D5-B465-E7CCFDF019C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237423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NHALT Überschrift 2-zeilige_H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8129" y="370298"/>
            <a:ext cx="8142633" cy="830997"/>
          </a:xfrm>
          <a:prstGeom prst="rect">
            <a:avLst/>
          </a:prstGeom>
        </p:spPr>
        <p:txBody>
          <a:bodyPr/>
          <a:lstStyle>
            <a:lvl1pPr>
              <a:defRPr/>
            </a:lvl1pPr>
          </a:lstStyle>
          <a:p>
            <a:r>
              <a:rPr lang="de-DE"/>
              <a:t>Mastertitelformat bearbeiten mit langer Headline</a:t>
            </a:r>
            <a:endParaRPr lang="en-US"/>
          </a:p>
        </p:txBody>
      </p:sp>
      <p:sp>
        <p:nvSpPr>
          <p:cNvPr id="8" name="Slide Number Placeholder 5">
            <a:extLst>
              <a:ext uri="{FF2B5EF4-FFF2-40B4-BE49-F238E27FC236}">
                <a16:creationId xmlns:a16="http://schemas.microsoft.com/office/drawing/2014/main" id="{CF342EC1-F4FB-FA45-AF92-81B3BC9D9A02}"/>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9" name="Content Placeholder 2">
            <a:extLst>
              <a:ext uri="{FF2B5EF4-FFF2-40B4-BE49-F238E27FC236}">
                <a16:creationId xmlns:a16="http://schemas.microsoft.com/office/drawing/2014/main" id="{18325E2E-9BFA-450F-AA7B-3ADF485CC08E}"/>
              </a:ext>
            </a:extLst>
          </p:cNvPr>
          <p:cNvSpPr>
            <a:spLocks noGrp="1"/>
          </p:cNvSpPr>
          <p:nvPr>
            <p:ph idx="12"/>
          </p:nvPr>
        </p:nvSpPr>
        <p:spPr>
          <a:xfrm>
            <a:off x="498129" y="1493949"/>
            <a:ext cx="3747144" cy="2971800"/>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11" name="Content Placeholder 2">
            <a:extLst>
              <a:ext uri="{FF2B5EF4-FFF2-40B4-BE49-F238E27FC236}">
                <a16:creationId xmlns:a16="http://schemas.microsoft.com/office/drawing/2014/main" id="{B937DBE2-01AD-5243-A77F-85BF7CCCEB44}"/>
              </a:ext>
            </a:extLst>
          </p:cNvPr>
          <p:cNvSpPr>
            <a:spLocks noGrp="1"/>
          </p:cNvSpPr>
          <p:nvPr>
            <p:ph idx="13"/>
          </p:nvPr>
        </p:nvSpPr>
        <p:spPr>
          <a:xfrm>
            <a:off x="4893618" y="1493949"/>
            <a:ext cx="3747144" cy="3013657"/>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10" name="Rechteck 9">
            <a:extLst>
              <a:ext uri="{FF2B5EF4-FFF2-40B4-BE49-F238E27FC236}">
                <a16:creationId xmlns:a16="http://schemas.microsoft.com/office/drawing/2014/main" id="{53BB590A-4882-42D9-A8A5-5DD6A5D31C9F}"/>
              </a:ext>
            </a:extLst>
          </p:cNvPr>
          <p:cNvSpPr/>
          <p:nvPr userDrawn="1"/>
        </p:nvSpPr>
        <p:spPr>
          <a:xfrm>
            <a:off x="493963" y="1346450"/>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pic>
        <p:nvPicPr>
          <p:cNvPr id="13" name="Grafik 12">
            <a:extLst>
              <a:ext uri="{FF2B5EF4-FFF2-40B4-BE49-F238E27FC236}">
                <a16:creationId xmlns:a16="http://schemas.microsoft.com/office/drawing/2014/main" id="{88673FD8-1B40-440D-9A15-A04811F6BD8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1575063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Bild links">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3C9AE374-11BD-AE42-BF85-CBCA35493F70}"/>
              </a:ext>
            </a:extLst>
          </p:cNvPr>
          <p:cNvSpPr>
            <a:spLocks noGrp="1"/>
          </p:cNvSpPr>
          <p:nvPr>
            <p:ph type="pic" sz="quarter" idx="13"/>
          </p:nvPr>
        </p:nvSpPr>
        <p:spPr>
          <a:xfrm>
            <a:off x="498475" y="1173163"/>
            <a:ext cx="4408488" cy="3327400"/>
          </a:xfrm>
        </p:spPr>
        <p:txBody>
          <a:bodyPr/>
          <a:lstStyle/>
          <a:p>
            <a:r>
              <a:rPr lang="de-DE"/>
              <a:t>Bild durch Klicken auf Symbol hinzufügen</a:t>
            </a:r>
          </a:p>
        </p:txBody>
      </p:sp>
      <p:sp>
        <p:nvSpPr>
          <p:cNvPr id="10" name="Title 1">
            <a:extLst>
              <a:ext uri="{FF2B5EF4-FFF2-40B4-BE49-F238E27FC236}">
                <a16:creationId xmlns:a16="http://schemas.microsoft.com/office/drawing/2014/main" id="{EACCAD4A-328B-7944-99DF-5A42806D0AF1}"/>
              </a:ext>
            </a:extLst>
          </p:cNvPr>
          <p:cNvSpPr>
            <a:spLocks noGrp="1"/>
          </p:cNvSpPr>
          <p:nvPr>
            <p:ph type="title" hasCustomPrompt="1"/>
          </p:nvPr>
        </p:nvSpPr>
        <p:spPr>
          <a:xfrm>
            <a:off x="498129" y="370298"/>
            <a:ext cx="8142633" cy="415498"/>
          </a:xfrm>
          <a:prstGeom prst="rect">
            <a:avLst/>
          </a:prstGeom>
        </p:spPr>
        <p:txBody>
          <a:bodyPr/>
          <a:lstStyle>
            <a:lvl1pPr>
              <a:defRPr/>
            </a:lvl1pPr>
          </a:lstStyle>
          <a:p>
            <a:r>
              <a:rPr lang="de-DE"/>
              <a:t>Mastertitelformat bearbeiten mit Headline</a:t>
            </a:r>
            <a:endParaRPr lang="en-US"/>
          </a:p>
        </p:txBody>
      </p:sp>
      <p:sp>
        <p:nvSpPr>
          <p:cNvPr id="9" name="Slide Number Placeholder 5">
            <a:extLst>
              <a:ext uri="{FF2B5EF4-FFF2-40B4-BE49-F238E27FC236}">
                <a16:creationId xmlns:a16="http://schemas.microsoft.com/office/drawing/2014/main" id="{3A9BE3BB-37A4-D042-ABB7-5388DED68174}"/>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2" name="Content Placeholder 2">
            <a:extLst>
              <a:ext uri="{FF2B5EF4-FFF2-40B4-BE49-F238E27FC236}">
                <a16:creationId xmlns:a16="http://schemas.microsoft.com/office/drawing/2014/main" id="{7BE62EB4-2E56-F04E-8F8D-B6E4FBF10522}"/>
              </a:ext>
            </a:extLst>
          </p:cNvPr>
          <p:cNvSpPr>
            <a:spLocks noGrp="1"/>
          </p:cNvSpPr>
          <p:nvPr>
            <p:ph idx="12"/>
          </p:nvPr>
        </p:nvSpPr>
        <p:spPr>
          <a:xfrm>
            <a:off x="5263375" y="1172577"/>
            <a:ext cx="3377388" cy="3327986"/>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11" name="Rechteck 10">
            <a:extLst>
              <a:ext uri="{FF2B5EF4-FFF2-40B4-BE49-F238E27FC236}">
                <a16:creationId xmlns:a16="http://schemas.microsoft.com/office/drawing/2014/main" id="{2A051D26-B8F3-4746-BF11-42201888CFC1}"/>
              </a:ext>
            </a:extLst>
          </p:cNvPr>
          <p:cNvSpPr/>
          <p:nvPr userDrawn="1"/>
        </p:nvSpPr>
        <p:spPr>
          <a:xfrm>
            <a:off x="493963" y="951765"/>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pic>
        <p:nvPicPr>
          <p:cNvPr id="14" name="Grafik 13">
            <a:extLst>
              <a:ext uri="{FF2B5EF4-FFF2-40B4-BE49-F238E27FC236}">
                <a16:creationId xmlns:a16="http://schemas.microsoft.com/office/drawing/2014/main" id="{09F892C2-AA58-4A1C-98B8-F972E319F6D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178492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Bild links Überschrift 2-zeilig ">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75C8A76-F985-4CC4-9EC4-196D7DA578DE}"/>
              </a:ext>
            </a:extLst>
          </p:cNvPr>
          <p:cNvSpPr>
            <a:spLocks noGrp="1"/>
          </p:cNvSpPr>
          <p:nvPr>
            <p:ph idx="13"/>
          </p:nvPr>
        </p:nvSpPr>
        <p:spPr>
          <a:xfrm>
            <a:off x="5263374" y="1530135"/>
            <a:ext cx="3377388" cy="2977471"/>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10" name="Title 1">
            <a:extLst>
              <a:ext uri="{FF2B5EF4-FFF2-40B4-BE49-F238E27FC236}">
                <a16:creationId xmlns:a16="http://schemas.microsoft.com/office/drawing/2014/main" id="{EACCAD4A-328B-7944-99DF-5A42806D0AF1}"/>
              </a:ext>
            </a:extLst>
          </p:cNvPr>
          <p:cNvSpPr>
            <a:spLocks noGrp="1"/>
          </p:cNvSpPr>
          <p:nvPr>
            <p:ph type="title" hasCustomPrompt="1"/>
          </p:nvPr>
        </p:nvSpPr>
        <p:spPr>
          <a:xfrm>
            <a:off x="498129" y="370298"/>
            <a:ext cx="8142633" cy="845804"/>
          </a:xfrm>
          <a:prstGeom prst="rect">
            <a:avLst/>
          </a:prstGeom>
        </p:spPr>
        <p:txBody>
          <a:bodyPr/>
          <a:lstStyle>
            <a:lvl1pPr>
              <a:defRPr/>
            </a:lvl1pPr>
          </a:lstStyle>
          <a:p>
            <a:r>
              <a:rPr lang="de-DE"/>
              <a:t>Mastertitelformat bearbeiten mit langer Headline</a:t>
            </a:r>
            <a:endParaRPr lang="en-US"/>
          </a:p>
        </p:txBody>
      </p:sp>
      <p:sp>
        <p:nvSpPr>
          <p:cNvPr id="9" name="Slide Number Placeholder 5">
            <a:extLst>
              <a:ext uri="{FF2B5EF4-FFF2-40B4-BE49-F238E27FC236}">
                <a16:creationId xmlns:a16="http://schemas.microsoft.com/office/drawing/2014/main" id="{3A9BE3BB-37A4-D042-ABB7-5388DED68174}"/>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5" name="Bildplatzhalter 2">
            <a:extLst>
              <a:ext uri="{FF2B5EF4-FFF2-40B4-BE49-F238E27FC236}">
                <a16:creationId xmlns:a16="http://schemas.microsoft.com/office/drawing/2014/main" id="{35B46A22-E479-B149-9E6C-7F2FB5F41C76}"/>
              </a:ext>
            </a:extLst>
          </p:cNvPr>
          <p:cNvSpPr>
            <a:spLocks noGrp="1" noChangeAspect="1"/>
          </p:cNvSpPr>
          <p:nvPr>
            <p:ph type="pic" sz="quarter" idx="14"/>
          </p:nvPr>
        </p:nvSpPr>
        <p:spPr>
          <a:xfrm>
            <a:off x="493963" y="1530134"/>
            <a:ext cx="4572000" cy="2970427"/>
          </a:xfrm>
        </p:spPr>
        <p:txBody>
          <a:bodyPr/>
          <a:lstStyle>
            <a:lvl1pPr marL="171450" indent="-171450">
              <a:buClr>
                <a:schemeClr val="accent2"/>
              </a:buClr>
              <a:buFont typeface="Wingdings" pitchFamily="2" charset="2"/>
              <a:buChar char="§"/>
              <a:defRPr/>
            </a:lvl1pPr>
          </a:lstStyle>
          <a:p>
            <a:r>
              <a:rPr lang="de-DE"/>
              <a:t>Bild durch Klicken auf Symbol hinzufügen</a:t>
            </a:r>
          </a:p>
        </p:txBody>
      </p:sp>
      <p:sp>
        <p:nvSpPr>
          <p:cNvPr id="11" name="Rechteck 10">
            <a:extLst>
              <a:ext uri="{FF2B5EF4-FFF2-40B4-BE49-F238E27FC236}">
                <a16:creationId xmlns:a16="http://schemas.microsoft.com/office/drawing/2014/main" id="{3C8BB7FD-A004-46F4-92B3-0C145D65E708}"/>
              </a:ext>
            </a:extLst>
          </p:cNvPr>
          <p:cNvSpPr/>
          <p:nvPr userDrawn="1"/>
        </p:nvSpPr>
        <p:spPr>
          <a:xfrm>
            <a:off x="493963" y="1346450"/>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pic>
        <p:nvPicPr>
          <p:cNvPr id="16" name="Grafik 15">
            <a:extLst>
              <a:ext uri="{FF2B5EF4-FFF2-40B4-BE49-F238E27FC236}">
                <a16:creationId xmlns:a16="http://schemas.microsoft.com/office/drawing/2014/main" id="{E054CC11-1A56-4611-B767-B5D8B2AF0C5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4173547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Bild rechts">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3C9AE374-11BD-AE42-BF85-CBCA35493F70}"/>
              </a:ext>
            </a:extLst>
          </p:cNvPr>
          <p:cNvSpPr>
            <a:spLocks noGrp="1"/>
          </p:cNvSpPr>
          <p:nvPr>
            <p:ph type="pic" sz="quarter" idx="13"/>
          </p:nvPr>
        </p:nvSpPr>
        <p:spPr>
          <a:xfrm>
            <a:off x="4232274" y="1173163"/>
            <a:ext cx="4408488" cy="3327400"/>
          </a:xfrm>
        </p:spPr>
        <p:txBody>
          <a:bodyPr/>
          <a:lstStyle/>
          <a:p>
            <a:r>
              <a:rPr lang="de-DE"/>
              <a:t>Bild durch Klicken auf Symbol hinzufügen</a:t>
            </a:r>
          </a:p>
        </p:txBody>
      </p:sp>
      <p:sp>
        <p:nvSpPr>
          <p:cNvPr id="10" name="Title 1">
            <a:extLst>
              <a:ext uri="{FF2B5EF4-FFF2-40B4-BE49-F238E27FC236}">
                <a16:creationId xmlns:a16="http://schemas.microsoft.com/office/drawing/2014/main" id="{EACCAD4A-328B-7944-99DF-5A42806D0AF1}"/>
              </a:ext>
            </a:extLst>
          </p:cNvPr>
          <p:cNvSpPr>
            <a:spLocks noGrp="1"/>
          </p:cNvSpPr>
          <p:nvPr>
            <p:ph type="title" hasCustomPrompt="1"/>
          </p:nvPr>
        </p:nvSpPr>
        <p:spPr>
          <a:xfrm>
            <a:off x="498129" y="370298"/>
            <a:ext cx="8142633" cy="415498"/>
          </a:xfrm>
          <a:prstGeom prst="rect">
            <a:avLst/>
          </a:prstGeom>
        </p:spPr>
        <p:txBody>
          <a:bodyPr/>
          <a:lstStyle>
            <a:lvl1pPr>
              <a:defRPr/>
            </a:lvl1pPr>
          </a:lstStyle>
          <a:p>
            <a:r>
              <a:rPr lang="de-DE"/>
              <a:t>Mastertitelformat bearbeiten mit Headline</a:t>
            </a:r>
            <a:endParaRPr lang="en-US"/>
          </a:p>
        </p:txBody>
      </p:sp>
      <p:sp>
        <p:nvSpPr>
          <p:cNvPr id="9" name="Slide Number Placeholder 5">
            <a:extLst>
              <a:ext uri="{FF2B5EF4-FFF2-40B4-BE49-F238E27FC236}">
                <a16:creationId xmlns:a16="http://schemas.microsoft.com/office/drawing/2014/main" id="{7EBB0CDF-104C-EB43-8E62-FE8AE104A9C3}"/>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2" name="Content Placeholder 2">
            <a:extLst>
              <a:ext uri="{FF2B5EF4-FFF2-40B4-BE49-F238E27FC236}">
                <a16:creationId xmlns:a16="http://schemas.microsoft.com/office/drawing/2014/main" id="{A5B4AE91-C8E2-1946-8D7F-70C11847BC96}"/>
              </a:ext>
            </a:extLst>
          </p:cNvPr>
          <p:cNvSpPr>
            <a:spLocks noGrp="1"/>
          </p:cNvSpPr>
          <p:nvPr>
            <p:ph idx="12"/>
          </p:nvPr>
        </p:nvSpPr>
        <p:spPr>
          <a:xfrm>
            <a:off x="498130" y="1172577"/>
            <a:ext cx="3400102" cy="3327986"/>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11" name="Rechteck 10">
            <a:extLst>
              <a:ext uri="{FF2B5EF4-FFF2-40B4-BE49-F238E27FC236}">
                <a16:creationId xmlns:a16="http://schemas.microsoft.com/office/drawing/2014/main" id="{F32504E4-3448-454B-85AD-E2A922D7A197}"/>
              </a:ext>
            </a:extLst>
          </p:cNvPr>
          <p:cNvSpPr/>
          <p:nvPr userDrawn="1"/>
        </p:nvSpPr>
        <p:spPr>
          <a:xfrm>
            <a:off x="493963" y="951765"/>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pic>
        <p:nvPicPr>
          <p:cNvPr id="14" name="Grafik 13">
            <a:extLst>
              <a:ext uri="{FF2B5EF4-FFF2-40B4-BE49-F238E27FC236}">
                <a16:creationId xmlns:a16="http://schemas.microsoft.com/office/drawing/2014/main" id="{14CCD45C-7797-4D47-BD25-553F02CD5B1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1424531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Bild rechts Überschrift 2-zeilig ">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ACCAD4A-328B-7944-99DF-5A42806D0AF1}"/>
              </a:ext>
            </a:extLst>
          </p:cNvPr>
          <p:cNvSpPr>
            <a:spLocks noGrp="1"/>
          </p:cNvSpPr>
          <p:nvPr>
            <p:ph type="title" hasCustomPrompt="1"/>
          </p:nvPr>
        </p:nvSpPr>
        <p:spPr>
          <a:xfrm>
            <a:off x="498129" y="370298"/>
            <a:ext cx="8142633" cy="845804"/>
          </a:xfrm>
          <a:prstGeom prst="rect">
            <a:avLst/>
          </a:prstGeom>
        </p:spPr>
        <p:txBody>
          <a:bodyPr/>
          <a:lstStyle>
            <a:lvl1pPr>
              <a:defRPr/>
            </a:lvl1pPr>
          </a:lstStyle>
          <a:p>
            <a:r>
              <a:rPr lang="de-DE"/>
              <a:t>Mastertitelformat bearbeiten mit langer Headline</a:t>
            </a:r>
            <a:endParaRPr lang="en-US"/>
          </a:p>
        </p:txBody>
      </p:sp>
      <p:sp>
        <p:nvSpPr>
          <p:cNvPr id="9" name="Slide Number Placeholder 5">
            <a:extLst>
              <a:ext uri="{FF2B5EF4-FFF2-40B4-BE49-F238E27FC236}">
                <a16:creationId xmlns:a16="http://schemas.microsoft.com/office/drawing/2014/main" id="{7EBB0CDF-104C-EB43-8E62-FE8AE104A9C3}"/>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4" name="Bildplatzhalter 2">
            <a:extLst>
              <a:ext uri="{FF2B5EF4-FFF2-40B4-BE49-F238E27FC236}">
                <a16:creationId xmlns:a16="http://schemas.microsoft.com/office/drawing/2014/main" id="{B1260753-EAF2-1E4E-A321-C0DDC83D5832}"/>
              </a:ext>
            </a:extLst>
          </p:cNvPr>
          <p:cNvSpPr>
            <a:spLocks noGrp="1" noChangeAspect="1"/>
          </p:cNvSpPr>
          <p:nvPr>
            <p:ph type="pic" sz="quarter" idx="14"/>
          </p:nvPr>
        </p:nvSpPr>
        <p:spPr>
          <a:xfrm>
            <a:off x="4068760" y="1530136"/>
            <a:ext cx="4572000" cy="2963870"/>
          </a:xfrm>
        </p:spPr>
        <p:txBody>
          <a:bodyPr/>
          <a:lstStyle>
            <a:lvl1pPr marL="171450" indent="-171450">
              <a:buClr>
                <a:schemeClr val="accent2"/>
              </a:buClr>
              <a:buFont typeface="Wingdings" pitchFamily="2" charset="2"/>
              <a:buChar char="§"/>
              <a:defRPr/>
            </a:lvl1pPr>
          </a:lstStyle>
          <a:p>
            <a:r>
              <a:rPr lang="de-DE"/>
              <a:t>Bild durch Klicken auf Symbol hinzufügen</a:t>
            </a:r>
          </a:p>
        </p:txBody>
      </p:sp>
      <p:sp>
        <p:nvSpPr>
          <p:cNvPr id="11" name="Rechteck 10">
            <a:extLst>
              <a:ext uri="{FF2B5EF4-FFF2-40B4-BE49-F238E27FC236}">
                <a16:creationId xmlns:a16="http://schemas.microsoft.com/office/drawing/2014/main" id="{08196D8E-6702-4531-B011-3E1106831AB6}"/>
              </a:ext>
            </a:extLst>
          </p:cNvPr>
          <p:cNvSpPr/>
          <p:nvPr userDrawn="1"/>
        </p:nvSpPr>
        <p:spPr>
          <a:xfrm>
            <a:off x="493963" y="1346450"/>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15" name="Content Placeholder 2">
            <a:extLst>
              <a:ext uri="{FF2B5EF4-FFF2-40B4-BE49-F238E27FC236}">
                <a16:creationId xmlns:a16="http://schemas.microsoft.com/office/drawing/2014/main" id="{70129545-FE3C-422F-80A6-B67E5A6302B8}"/>
              </a:ext>
            </a:extLst>
          </p:cNvPr>
          <p:cNvSpPr>
            <a:spLocks noGrp="1"/>
          </p:cNvSpPr>
          <p:nvPr>
            <p:ph idx="15"/>
          </p:nvPr>
        </p:nvSpPr>
        <p:spPr>
          <a:xfrm>
            <a:off x="498129" y="1530135"/>
            <a:ext cx="3400103" cy="2963871"/>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pic>
        <p:nvPicPr>
          <p:cNvPr id="16" name="Grafik 15">
            <a:extLst>
              <a:ext uri="{FF2B5EF4-FFF2-40B4-BE49-F238E27FC236}">
                <a16:creationId xmlns:a16="http://schemas.microsoft.com/office/drawing/2014/main" id="{F358DADD-A28A-4759-9D14-A28D61465A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3296660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Bildhälfte rechts">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7739053D-5C7B-2D4A-A6CE-88CE7DF8E955}"/>
              </a:ext>
            </a:extLst>
          </p:cNvPr>
          <p:cNvSpPr>
            <a:spLocks noGrp="1" noChangeAspect="1"/>
          </p:cNvSpPr>
          <p:nvPr>
            <p:ph type="pic" sz="quarter" idx="12"/>
          </p:nvPr>
        </p:nvSpPr>
        <p:spPr>
          <a:xfrm>
            <a:off x="4572000" y="0"/>
            <a:ext cx="4572000" cy="5143500"/>
          </a:xfrm>
        </p:spPr>
        <p:txBody>
          <a:bodyPr/>
          <a:lstStyle/>
          <a:p>
            <a:r>
              <a:rPr lang="de-DE"/>
              <a:t>Bild durch Klicken auf Symbol hinzufügen</a:t>
            </a:r>
          </a:p>
        </p:txBody>
      </p:sp>
      <p:sp>
        <p:nvSpPr>
          <p:cNvPr id="10" name="Title 1">
            <a:extLst>
              <a:ext uri="{FF2B5EF4-FFF2-40B4-BE49-F238E27FC236}">
                <a16:creationId xmlns:a16="http://schemas.microsoft.com/office/drawing/2014/main" id="{EACCAD4A-328B-7944-99DF-5A42806D0AF1}"/>
              </a:ext>
            </a:extLst>
          </p:cNvPr>
          <p:cNvSpPr>
            <a:spLocks noGrp="1"/>
          </p:cNvSpPr>
          <p:nvPr>
            <p:ph type="title" hasCustomPrompt="1"/>
          </p:nvPr>
        </p:nvSpPr>
        <p:spPr>
          <a:xfrm>
            <a:off x="498130" y="370298"/>
            <a:ext cx="3660511" cy="332399"/>
          </a:xfrm>
          <a:prstGeom prst="rect">
            <a:avLst/>
          </a:prstGeom>
        </p:spPr>
        <p:txBody>
          <a:bodyPr/>
          <a:lstStyle>
            <a:lvl1pPr>
              <a:defRPr/>
            </a:lvl1pPr>
          </a:lstStyle>
          <a:p>
            <a:r>
              <a:rPr lang="de-DE"/>
              <a:t>Mastertitelformat</a:t>
            </a:r>
            <a:endParaRPr lang="en-US"/>
          </a:p>
        </p:txBody>
      </p:sp>
      <p:sp>
        <p:nvSpPr>
          <p:cNvPr id="9" name="Slide Number Placeholder 5">
            <a:extLst>
              <a:ext uri="{FF2B5EF4-FFF2-40B4-BE49-F238E27FC236}">
                <a16:creationId xmlns:a16="http://schemas.microsoft.com/office/drawing/2014/main" id="{FD2E84D8-C2DA-114E-9866-A4DE958A8C49}"/>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4" name="Content Placeholder 2">
            <a:extLst>
              <a:ext uri="{FF2B5EF4-FFF2-40B4-BE49-F238E27FC236}">
                <a16:creationId xmlns:a16="http://schemas.microsoft.com/office/drawing/2014/main" id="{E4CAA6BC-9638-5244-9DFA-3FF7C29F7D82}"/>
              </a:ext>
            </a:extLst>
          </p:cNvPr>
          <p:cNvSpPr>
            <a:spLocks noGrp="1"/>
          </p:cNvSpPr>
          <p:nvPr>
            <p:ph idx="13"/>
          </p:nvPr>
        </p:nvSpPr>
        <p:spPr>
          <a:xfrm>
            <a:off x="498129" y="1172577"/>
            <a:ext cx="3660511" cy="3329768"/>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pic>
        <p:nvPicPr>
          <p:cNvPr id="8" name="Grafik 7">
            <a:extLst>
              <a:ext uri="{FF2B5EF4-FFF2-40B4-BE49-F238E27FC236}">
                <a16:creationId xmlns:a16="http://schemas.microsoft.com/office/drawing/2014/main" id="{41C2B700-C4D1-6243-8819-7BBEBD3BBC2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3621" y="4767434"/>
            <a:ext cx="844929" cy="201874"/>
          </a:xfrm>
          <a:prstGeom prst="rect">
            <a:avLst/>
          </a:prstGeom>
        </p:spPr>
      </p:pic>
      <p:sp>
        <p:nvSpPr>
          <p:cNvPr id="11" name="Rechteck 10">
            <a:extLst>
              <a:ext uri="{FF2B5EF4-FFF2-40B4-BE49-F238E27FC236}">
                <a16:creationId xmlns:a16="http://schemas.microsoft.com/office/drawing/2014/main" id="{F7B95BFF-9A36-4472-A5A7-BCCAB4CA8C47}"/>
              </a:ext>
            </a:extLst>
          </p:cNvPr>
          <p:cNvSpPr/>
          <p:nvPr userDrawn="1"/>
        </p:nvSpPr>
        <p:spPr>
          <a:xfrm>
            <a:off x="493963" y="951765"/>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04750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Bildhälfte rechts Überschrift 2-zeilig ">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7739053D-5C7B-2D4A-A6CE-88CE7DF8E955}"/>
              </a:ext>
            </a:extLst>
          </p:cNvPr>
          <p:cNvSpPr>
            <a:spLocks noGrp="1" noChangeAspect="1"/>
          </p:cNvSpPr>
          <p:nvPr>
            <p:ph type="pic" sz="quarter" idx="12"/>
          </p:nvPr>
        </p:nvSpPr>
        <p:spPr>
          <a:xfrm>
            <a:off x="4572000" y="-2"/>
            <a:ext cx="4572000" cy="5143502"/>
          </a:xfrm>
        </p:spPr>
        <p:txBody>
          <a:bodyPr/>
          <a:lstStyle>
            <a:lvl1pPr marL="171450" indent="-171450">
              <a:buClr>
                <a:schemeClr val="accent1"/>
              </a:buClr>
              <a:buFont typeface="Wingdings" pitchFamily="2" charset="2"/>
              <a:buChar char="§"/>
              <a:defRPr/>
            </a:lvl1pPr>
          </a:lstStyle>
          <a:p>
            <a:r>
              <a:rPr lang="de-DE"/>
              <a:t>Bild durch Klicken auf Symbol hinzufügen</a:t>
            </a:r>
          </a:p>
        </p:txBody>
      </p:sp>
      <p:sp>
        <p:nvSpPr>
          <p:cNvPr id="10" name="Title 1">
            <a:extLst>
              <a:ext uri="{FF2B5EF4-FFF2-40B4-BE49-F238E27FC236}">
                <a16:creationId xmlns:a16="http://schemas.microsoft.com/office/drawing/2014/main" id="{EACCAD4A-328B-7944-99DF-5A42806D0AF1}"/>
              </a:ext>
            </a:extLst>
          </p:cNvPr>
          <p:cNvSpPr>
            <a:spLocks noGrp="1"/>
          </p:cNvSpPr>
          <p:nvPr>
            <p:ph type="title" hasCustomPrompt="1"/>
          </p:nvPr>
        </p:nvSpPr>
        <p:spPr>
          <a:xfrm>
            <a:off x="498130" y="370298"/>
            <a:ext cx="3660511" cy="855897"/>
          </a:xfrm>
          <a:prstGeom prst="rect">
            <a:avLst/>
          </a:prstGeom>
        </p:spPr>
        <p:txBody>
          <a:bodyPr/>
          <a:lstStyle>
            <a:lvl1pPr>
              <a:defRPr/>
            </a:lvl1pPr>
          </a:lstStyle>
          <a:p>
            <a:r>
              <a:rPr lang="de-DE"/>
              <a:t>Mastertitelformat lange Überschrift</a:t>
            </a:r>
            <a:endParaRPr lang="en-US"/>
          </a:p>
        </p:txBody>
      </p:sp>
      <p:sp>
        <p:nvSpPr>
          <p:cNvPr id="9" name="Slide Number Placeholder 5">
            <a:extLst>
              <a:ext uri="{FF2B5EF4-FFF2-40B4-BE49-F238E27FC236}">
                <a16:creationId xmlns:a16="http://schemas.microsoft.com/office/drawing/2014/main" id="{FD2E84D8-C2DA-114E-9866-A4DE958A8C49}"/>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8" name="Grafik 7">
            <a:extLst>
              <a:ext uri="{FF2B5EF4-FFF2-40B4-BE49-F238E27FC236}">
                <a16:creationId xmlns:a16="http://schemas.microsoft.com/office/drawing/2014/main" id="{41C2B700-C4D1-6243-8819-7BBEBD3BBC2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3621" y="4767434"/>
            <a:ext cx="844929" cy="201874"/>
          </a:xfrm>
          <a:prstGeom prst="rect">
            <a:avLst/>
          </a:prstGeom>
        </p:spPr>
      </p:pic>
      <p:sp>
        <p:nvSpPr>
          <p:cNvPr id="12" name="Rechteck 11">
            <a:extLst>
              <a:ext uri="{FF2B5EF4-FFF2-40B4-BE49-F238E27FC236}">
                <a16:creationId xmlns:a16="http://schemas.microsoft.com/office/drawing/2014/main" id="{1779D883-F131-8F42-8B08-D2A2342F6EF5}"/>
              </a:ext>
            </a:extLst>
          </p:cNvPr>
          <p:cNvSpPr/>
          <p:nvPr userDrawn="1"/>
        </p:nvSpPr>
        <p:spPr>
          <a:xfrm>
            <a:off x="493963" y="1350259"/>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11" name="Content Placeholder 2">
            <a:extLst>
              <a:ext uri="{FF2B5EF4-FFF2-40B4-BE49-F238E27FC236}">
                <a16:creationId xmlns:a16="http://schemas.microsoft.com/office/drawing/2014/main" id="{FC4242C8-E5BB-4FDB-974C-D2408D0AA2A8}"/>
              </a:ext>
            </a:extLst>
          </p:cNvPr>
          <p:cNvSpPr>
            <a:spLocks noGrp="1"/>
          </p:cNvSpPr>
          <p:nvPr>
            <p:ph idx="15"/>
          </p:nvPr>
        </p:nvSpPr>
        <p:spPr>
          <a:xfrm>
            <a:off x="498129" y="1530135"/>
            <a:ext cx="3400103" cy="2963871"/>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Tree>
    <p:extLst>
      <p:ext uri="{BB962C8B-B14F-4D97-AF65-F5344CB8AC3E}">
        <p14:creationId xmlns:p14="http://schemas.microsoft.com/office/powerpoint/2010/main" val="3710819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Bildhälfte links">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7739053D-5C7B-2D4A-A6CE-88CE7DF8E955}"/>
              </a:ext>
            </a:extLst>
          </p:cNvPr>
          <p:cNvSpPr>
            <a:spLocks noGrp="1" noChangeAspect="1"/>
          </p:cNvSpPr>
          <p:nvPr>
            <p:ph type="pic" sz="quarter" idx="12"/>
          </p:nvPr>
        </p:nvSpPr>
        <p:spPr>
          <a:xfrm>
            <a:off x="0" y="0"/>
            <a:ext cx="4572000" cy="5143500"/>
          </a:xfrm>
        </p:spPr>
        <p:txBody>
          <a:bodyPr/>
          <a:lstStyle/>
          <a:p>
            <a:r>
              <a:rPr lang="de-DE"/>
              <a:t>Bild durch Klicken auf Symbol hinzufügen</a:t>
            </a:r>
          </a:p>
        </p:txBody>
      </p:sp>
      <p:sp>
        <p:nvSpPr>
          <p:cNvPr id="10" name="Title 1">
            <a:extLst>
              <a:ext uri="{FF2B5EF4-FFF2-40B4-BE49-F238E27FC236}">
                <a16:creationId xmlns:a16="http://schemas.microsoft.com/office/drawing/2014/main" id="{EACCAD4A-328B-7944-99DF-5A42806D0AF1}"/>
              </a:ext>
            </a:extLst>
          </p:cNvPr>
          <p:cNvSpPr>
            <a:spLocks noGrp="1"/>
          </p:cNvSpPr>
          <p:nvPr>
            <p:ph type="title" hasCustomPrompt="1"/>
          </p:nvPr>
        </p:nvSpPr>
        <p:spPr>
          <a:xfrm>
            <a:off x="4980251" y="370298"/>
            <a:ext cx="3660511" cy="332399"/>
          </a:xfrm>
          <a:prstGeom prst="rect">
            <a:avLst/>
          </a:prstGeom>
        </p:spPr>
        <p:txBody>
          <a:bodyPr/>
          <a:lstStyle>
            <a:lvl1pPr>
              <a:defRPr/>
            </a:lvl1pPr>
          </a:lstStyle>
          <a:p>
            <a:r>
              <a:rPr lang="de-DE"/>
              <a:t>Mastertitelformat</a:t>
            </a:r>
            <a:endParaRPr lang="en-US"/>
          </a:p>
        </p:txBody>
      </p:sp>
      <p:sp>
        <p:nvSpPr>
          <p:cNvPr id="12" name="Slide Number Placeholder 5">
            <a:extLst>
              <a:ext uri="{FF2B5EF4-FFF2-40B4-BE49-F238E27FC236}">
                <a16:creationId xmlns:a16="http://schemas.microsoft.com/office/drawing/2014/main" id="{B52FE86A-88B4-5C47-A382-14FD1A92831F}"/>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1" name="Content Placeholder 2">
            <a:extLst>
              <a:ext uri="{FF2B5EF4-FFF2-40B4-BE49-F238E27FC236}">
                <a16:creationId xmlns:a16="http://schemas.microsoft.com/office/drawing/2014/main" id="{17D64930-0218-704A-A3EA-E6DE9EEDBF2C}"/>
              </a:ext>
            </a:extLst>
          </p:cNvPr>
          <p:cNvSpPr>
            <a:spLocks noGrp="1"/>
          </p:cNvSpPr>
          <p:nvPr>
            <p:ph idx="13"/>
          </p:nvPr>
        </p:nvSpPr>
        <p:spPr>
          <a:xfrm>
            <a:off x="4980250" y="1172577"/>
            <a:ext cx="3660511" cy="3320842"/>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9" name="Rechteck 8">
            <a:extLst>
              <a:ext uri="{FF2B5EF4-FFF2-40B4-BE49-F238E27FC236}">
                <a16:creationId xmlns:a16="http://schemas.microsoft.com/office/drawing/2014/main" id="{666185D9-5D36-4960-81BB-C2183DCE1734}"/>
              </a:ext>
            </a:extLst>
          </p:cNvPr>
          <p:cNvSpPr/>
          <p:nvPr userDrawn="1"/>
        </p:nvSpPr>
        <p:spPr>
          <a:xfrm>
            <a:off x="4980251" y="951765"/>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pic>
        <p:nvPicPr>
          <p:cNvPr id="14" name="Grafik 13">
            <a:extLst>
              <a:ext uri="{FF2B5EF4-FFF2-40B4-BE49-F238E27FC236}">
                <a16:creationId xmlns:a16="http://schemas.microsoft.com/office/drawing/2014/main" id="{286AFE6F-24AC-4887-A176-B74ED40F0E6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172867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Bildhälfte links Überschrift 2-zeilig ">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7739053D-5C7B-2D4A-A6CE-88CE7DF8E955}"/>
              </a:ext>
            </a:extLst>
          </p:cNvPr>
          <p:cNvSpPr>
            <a:spLocks noGrp="1" noChangeAspect="1"/>
          </p:cNvSpPr>
          <p:nvPr>
            <p:ph type="pic" sz="quarter" idx="12"/>
          </p:nvPr>
        </p:nvSpPr>
        <p:spPr>
          <a:xfrm>
            <a:off x="0" y="0"/>
            <a:ext cx="4572000" cy="5143500"/>
          </a:xfrm>
        </p:spPr>
        <p:txBody>
          <a:bodyPr/>
          <a:lstStyle>
            <a:lvl1pPr marL="171450" indent="-171450">
              <a:buClr>
                <a:schemeClr val="accent1"/>
              </a:buClr>
              <a:buFont typeface="Wingdings" pitchFamily="2" charset="2"/>
              <a:buChar char="§"/>
              <a:defRPr/>
            </a:lvl1pPr>
          </a:lstStyle>
          <a:p>
            <a:r>
              <a:rPr lang="de-DE"/>
              <a:t>Bild durch Klicken auf Symbol hinzufügen</a:t>
            </a:r>
          </a:p>
        </p:txBody>
      </p:sp>
      <p:sp>
        <p:nvSpPr>
          <p:cNvPr id="10" name="Title 1">
            <a:extLst>
              <a:ext uri="{FF2B5EF4-FFF2-40B4-BE49-F238E27FC236}">
                <a16:creationId xmlns:a16="http://schemas.microsoft.com/office/drawing/2014/main" id="{EACCAD4A-328B-7944-99DF-5A42806D0AF1}"/>
              </a:ext>
            </a:extLst>
          </p:cNvPr>
          <p:cNvSpPr>
            <a:spLocks noGrp="1"/>
          </p:cNvSpPr>
          <p:nvPr>
            <p:ph type="title" hasCustomPrompt="1"/>
          </p:nvPr>
        </p:nvSpPr>
        <p:spPr>
          <a:xfrm>
            <a:off x="4980251" y="370298"/>
            <a:ext cx="3660511" cy="799601"/>
          </a:xfrm>
          <a:prstGeom prst="rect">
            <a:avLst/>
          </a:prstGeom>
        </p:spPr>
        <p:txBody>
          <a:bodyPr/>
          <a:lstStyle>
            <a:lvl1pPr>
              <a:defRPr/>
            </a:lvl1pPr>
          </a:lstStyle>
          <a:p>
            <a:r>
              <a:rPr lang="de-DE"/>
              <a:t>Mastertitelformat lange Überschrift</a:t>
            </a:r>
            <a:endParaRPr lang="en-US"/>
          </a:p>
        </p:txBody>
      </p:sp>
      <p:sp>
        <p:nvSpPr>
          <p:cNvPr id="12" name="Slide Number Placeholder 5">
            <a:extLst>
              <a:ext uri="{FF2B5EF4-FFF2-40B4-BE49-F238E27FC236}">
                <a16:creationId xmlns:a16="http://schemas.microsoft.com/office/drawing/2014/main" id="{B52FE86A-88B4-5C47-A382-14FD1A92831F}"/>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4" name="Rechteck 13">
            <a:extLst>
              <a:ext uri="{FF2B5EF4-FFF2-40B4-BE49-F238E27FC236}">
                <a16:creationId xmlns:a16="http://schemas.microsoft.com/office/drawing/2014/main" id="{66995C25-710E-4E78-B8FF-E1018A3C3DF6}"/>
              </a:ext>
            </a:extLst>
          </p:cNvPr>
          <p:cNvSpPr/>
          <p:nvPr userDrawn="1"/>
        </p:nvSpPr>
        <p:spPr>
          <a:xfrm>
            <a:off x="4980250" y="1346450"/>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15" name="Content Placeholder 2">
            <a:extLst>
              <a:ext uri="{FF2B5EF4-FFF2-40B4-BE49-F238E27FC236}">
                <a16:creationId xmlns:a16="http://schemas.microsoft.com/office/drawing/2014/main" id="{2BA6DEC5-9F33-4B7C-8BFF-85F0C2F7DB8E}"/>
              </a:ext>
            </a:extLst>
          </p:cNvPr>
          <p:cNvSpPr>
            <a:spLocks noGrp="1"/>
          </p:cNvSpPr>
          <p:nvPr>
            <p:ph idx="14"/>
          </p:nvPr>
        </p:nvSpPr>
        <p:spPr>
          <a:xfrm>
            <a:off x="4980250" y="1576338"/>
            <a:ext cx="3660511" cy="2805162"/>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pic>
        <p:nvPicPr>
          <p:cNvPr id="16" name="Grafik 15">
            <a:extLst>
              <a:ext uri="{FF2B5EF4-FFF2-40B4-BE49-F238E27FC236}">
                <a16:creationId xmlns:a16="http://schemas.microsoft.com/office/drawing/2014/main" id="{CBA34074-A9F5-4C0F-8EA4-2A90ABD063C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407948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FOLIE mit Flow">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CB8A1DBB-5CB1-4877-9590-CBD96435E4A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Rechteck 9">
            <a:extLst>
              <a:ext uri="{FF2B5EF4-FFF2-40B4-BE49-F238E27FC236}">
                <a16:creationId xmlns:a16="http://schemas.microsoft.com/office/drawing/2014/main" id="{121FDD90-9082-4288-BA50-7D014AB2E03E}"/>
              </a:ext>
            </a:extLst>
          </p:cNvPr>
          <p:cNvSpPr/>
          <p:nvPr userDrawn="1"/>
        </p:nvSpPr>
        <p:spPr bwMode="gray">
          <a:xfrm>
            <a:off x="0" y="1"/>
            <a:ext cx="9144000" cy="5143499"/>
          </a:xfrm>
          <a:prstGeom prst="rect">
            <a:avLst/>
          </a:prstGeom>
          <a:solidFill>
            <a:schemeClr val="tx1">
              <a:alpha val="4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1" name="Rechteck 10">
            <a:extLst>
              <a:ext uri="{FF2B5EF4-FFF2-40B4-BE49-F238E27FC236}">
                <a16:creationId xmlns:a16="http://schemas.microsoft.com/office/drawing/2014/main" id="{5DDB40A0-4734-40D7-99A9-B925B4F02470}"/>
              </a:ext>
            </a:extLst>
          </p:cNvPr>
          <p:cNvSpPr/>
          <p:nvPr userDrawn="1"/>
        </p:nvSpPr>
        <p:spPr bwMode="gray">
          <a:xfrm>
            <a:off x="0" y="0"/>
            <a:ext cx="5436519" cy="5143500"/>
          </a:xfrm>
          <a:prstGeom prst="rect">
            <a:avLst/>
          </a:prstGeom>
          <a:gradFill flip="none" rotWithShape="1">
            <a:gsLst>
              <a:gs pos="0">
                <a:schemeClr val="tx1">
                  <a:alpha val="58000"/>
                </a:schemeClr>
              </a:gs>
              <a:gs pos="100000">
                <a:schemeClr val="tx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2" name="Title 1"/>
          <p:cNvSpPr>
            <a:spLocks noGrp="1"/>
          </p:cNvSpPr>
          <p:nvPr>
            <p:ph type="ctrTitle"/>
          </p:nvPr>
        </p:nvSpPr>
        <p:spPr>
          <a:xfrm>
            <a:off x="494185" y="1596900"/>
            <a:ext cx="4785959" cy="1107996"/>
          </a:xfrm>
          <a:prstGeom prst="rect">
            <a:avLst/>
          </a:prstGeom>
        </p:spPr>
        <p:txBody>
          <a:bodyPr anchor="b"/>
          <a:lstStyle>
            <a:lvl1pPr algn="l">
              <a:defRPr sz="4000">
                <a:solidFill>
                  <a:schemeClr val="bg1"/>
                </a:solidFill>
              </a:defRPr>
            </a:lvl1pPr>
          </a:lstStyle>
          <a:p>
            <a:r>
              <a:rPr lang="de-DE"/>
              <a:t>Mastertitelformat bearbeiten</a:t>
            </a:r>
            <a:endParaRPr lang="en-US"/>
          </a:p>
        </p:txBody>
      </p:sp>
      <p:sp>
        <p:nvSpPr>
          <p:cNvPr id="3" name="Subtitle 2"/>
          <p:cNvSpPr>
            <a:spLocks noGrp="1"/>
          </p:cNvSpPr>
          <p:nvPr>
            <p:ph type="subTitle" idx="1"/>
          </p:nvPr>
        </p:nvSpPr>
        <p:spPr>
          <a:xfrm>
            <a:off x="508249" y="2889219"/>
            <a:ext cx="4400635" cy="193899"/>
          </a:xfrm>
          <a:prstGeom prst="rect">
            <a:avLst/>
          </a:prstGeom>
        </p:spPr>
        <p:txBody>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a:p>
        </p:txBody>
      </p:sp>
      <p:sp>
        <p:nvSpPr>
          <p:cNvPr id="13" name="Slide Number Placeholder 5">
            <a:extLst>
              <a:ext uri="{FF2B5EF4-FFF2-40B4-BE49-F238E27FC236}">
                <a16:creationId xmlns:a16="http://schemas.microsoft.com/office/drawing/2014/main" id="{EC18B510-FEC4-2E4C-80CF-907A54F1A001}"/>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14" name="Grafik 13">
            <a:extLst>
              <a:ext uri="{FF2B5EF4-FFF2-40B4-BE49-F238E27FC236}">
                <a16:creationId xmlns:a16="http://schemas.microsoft.com/office/drawing/2014/main" id="{CC51CA3F-5F57-F947-AEAF-F4CC885C3E5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7142" y="421106"/>
            <a:ext cx="1581259" cy="377801"/>
          </a:xfrm>
          <a:prstGeom prst="rect">
            <a:avLst/>
          </a:prstGeom>
        </p:spPr>
      </p:pic>
      <p:pic>
        <p:nvPicPr>
          <p:cNvPr id="8" name="Bild 6">
            <a:extLst>
              <a:ext uri="{FF2B5EF4-FFF2-40B4-BE49-F238E27FC236}">
                <a16:creationId xmlns:a16="http://schemas.microsoft.com/office/drawing/2014/main" id="{537653FB-A67C-40BB-AC4F-6613E168063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956018" y="33155"/>
            <a:ext cx="5702530" cy="5343482"/>
          </a:xfrm>
          <a:prstGeom prst="rect">
            <a:avLst/>
          </a:prstGeom>
        </p:spPr>
      </p:pic>
    </p:spTree>
    <p:extLst>
      <p:ext uri="{BB962C8B-B14F-4D97-AF65-F5344CB8AC3E}">
        <p14:creationId xmlns:p14="http://schemas.microsoft.com/office/powerpoint/2010/main" val="5038869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ITAT bunt">
    <p:bg>
      <p:bgPr>
        <a:gradFill>
          <a:gsLst>
            <a:gs pos="39000">
              <a:schemeClr val="accent1"/>
            </a:gs>
            <a:gs pos="100000">
              <a:schemeClr val="accent2"/>
            </a:gs>
          </a:gsLst>
          <a:lin ang="1800000" scaled="0"/>
        </a:gra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BF1D072D-477C-A44F-811B-9A5438661399}"/>
              </a:ext>
            </a:extLst>
          </p:cNvPr>
          <p:cNvSpPr>
            <a:spLocks noGrp="1"/>
          </p:cNvSpPr>
          <p:nvPr>
            <p:ph type="ctrTitle"/>
          </p:nvPr>
        </p:nvSpPr>
        <p:spPr>
          <a:xfrm>
            <a:off x="493200" y="629119"/>
            <a:ext cx="7264003" cy="997196"/>
          </a:xfrm>
        </p:spPr>
        <p:txBody>
          <a:bodyPr/>
          <a:lstStyle>
            <a:lvl1pPr>
              <a:defRPr sz="3600">
                <a:solidFill>
                  <a:schemeClr val="bg1"/>
                </a:solidFill>
              </a:defRPr>
            </a:lvl1pPr>
          </a:lstStyle>
          <a:p>
            <a:r>
              <a:rPr lang="de-DE"/>
              <a:t>Mastertitelformat bearbeiten</a:t>
            </a:r>
          </a:p>
        </p:txBody>
      </p:sp>
      <p:sp>
        <p:nvSpPr>
          <p:cNvPr id="6" name="Slide Number Placeholder 5">
            <a:extLst>
              <a:ext uri="{FF2B5EF4-FFF2-40B4-BE49-F238E27FC236}">
                <a16:creationId xmlns:a16="http://schemas.microsoft.com/office/drawing/2014/main" id="{EECB82DD-978D-6A45-813F-5D1E0EAA9921}"/>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7" name="Grafik 6">
            <a:extLst>
              <a:ext uri="{FF2B5EF4-FFF2-40B4-BE49-F238E27FC236}">
                <a16:creationId xmlns:a16="http://schemas.microsoft.com/office/drawing/2014/main" id="{AF2FA718-5CC4-0E4A-B757-C50017C2D4D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3621" y="4767434"/>
            <a:ext cx="844929" cy="201874"/>
          </a:xfrm>
          <a:prstGeom prst="rect">
            <a:avLst/>
          </a:prstGeom>
        </p:spPr>
      </p:pic>
    </p:spTree>
    <p:extLst>
      <p:ext uri="{BB962C8B-B14F-4D97-AF65-F5344CB8AC3E}">
        <p14:creationId xmlns:p14="http://schemas.microsoft.com/office/powerpoint/2010/main" val="207803805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4" pos="529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ZITAT grün">
    <p:bg>
      <p:bgPr>
        <a:solidFill>
          <a:schemeClr val="accent1"/>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BF1D072D-477C-A44F-811B-9A5438661399}"/>
              </a:ext>
            </a:extLst>
          </p:cNvPr>
          <p:cNvSpPr>
            <a:spLocks noGrp="1"/>
          </p:cNvSpPr>
          <p:nvPr>
            <p:ph type="ctrTitle"/>
          </p:nvPr>
        </p:nvSpPr>
        <p:spPr>
          <a:xfrm>
            <a:off x="493200" y="629119"/>
            <a:ext cx="7264003" cy="997196"/>
          </a:xfrm>
        </p:spPr>
        <p:txBody>
          <a:bodyPr/>
          <a:lstStyle>
            <a:lvl1pPr>
              <a:defRPr sz="3600">
                <a:solidFill>
                  <a:schemeClr val="bg1"/>
                </a:solidFill>
              </a:defRPr>
            </a:lvl1pPr>
          </a:lstStyle>
          <a:p>
            <a:r>
              <a:rPr lang="de-DE"/>
              <a:t>Mastertitelformat bearbeiten</a:t>
            </a:r>
          </a:p>
        </p:txBody>
      </p:sp>
      <p:sp>
        <p:nvSpPr>
          <p:cNvPr id="6" name="Slide Number Placeholder 5">
            <a:extLst>
              <a:ext uri="{FF2B5EF4-FFF2-40B4-BE49-F238E27FC236}">
                <a16:creationId xmlns:a16="http://schemas.microsoft.com/office/drawing/2014/main" id="{EECB82DD-978D-6A45-813F-5D1E0EAA9921}"/>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7" name="Grafik 6">
            <a:extLst>
              <a:ext uri="{FF2B5EF4-FFF2-40B4-BE49-F238E27FC236}">
                <a16:creationId xmlns:a16="http://schemas.microsoft.com/office/drawing/2014/main" id="{545A332C-CC72-EE49-8FEB-30A0F9C03DC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3621" y="4767434"/>
            <a:ext cx="844929" cy="201874"/>
          </a:xfrm>
          <a:prstGeom prst="rect">
            <a:avLst/>
          </a:prstGeom>
        </p:spPr>
      </p:pic>
    </p:spTree>
    <p:extLst>
      <p:ext uri="{BB962C8B-B14F-4D97-AF65-F5344CB8AC3E}">
        <p14:creationId xmlns:p14="http://schemas.microsoft.com/office/powerpoint/2010/main" val="56178128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4" pos="529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ITAT blau">
    <p:bg>
      <p:bgPr>
        <a:solidFill>
          <a:schemeClr val="accent2"/>
        </a:solidFill>
        <a:effectLst/>
      </p:bgPr>
    </p:b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BF1D072D-477C-A44F-811B-9A5438661399}"/>
              </a:ext>
            </a:extLst>
          </p:cNvPr>
          <p:cNvSpPr>
            <a:spLocks noGrp="1"/>
          </p:cNvSpPr>
          <p:nvPr>
            <p:ph type="ctrTitle"/>
          </p:nvPr>
        </p:nvSpPr>
        <p:spPr>
          <a:xfrm>
            <a:off x="493200" y="629119"/>
            <a:ext cx="7264003" cy="997196"/>
          </a:xfrm>
        </p:spPr>
        <p:txBody>
          <a:bodyPr/>
          <a:lstStyle>
            <a:lvl1pPr>
              <a:defRPr sz="3600">
                <a:solidFill>
                  <a:schemeClr val="bg1"/>
                </a:solidFill>
              </a:defRPr>
            </a:lvl1pPr>
          </a:lstStyle>
          <a:p>
            <a:r>
              <a:rPr lang="de-DE"/>
              <a:t>Mastertitelformat bearbeiten</a:t>
            </a:r>
          </a:p>
        </p:txBody>
      </p:sp>
      <p:sp>
        <p:nvSpPr>
          <p:cNvPr id="6" name="Slide Number Placeholder 5">
            <a:extLst>
              <a:ext uri="{FF2B5EF4-FFF2-40B4-BE49-F238E27FC236}">
                <a16:creationId xmlns:a16="http://schemas.microsoft.com/office/drawing/2014/main" id="{EECB82DD-978D-6A45-813F-5D1E0EAA9921}"/>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7" name="Grafik 6">
            <a:extLst>
              <a:ext uri="{FF2B5EF4-FFF2-40B4-BE49-F238E27FC236}">
                <a16:creationId xmlns:a16="http://schemas.microsoft.com/office/drawing/2014/main" id="{49C404A4-D2D3-D442-8A7B-43B36FB152F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3621" y="4767434"/>
            <a:ext cx="844929" cy="201874"/>
          </a:xfrm>
          <a:prstGeom prst="rect">
            <a:avLst/>
          </a:prstGeom>
        </p:spPr>
      </p:pic>
    </p:spTree>
    <p:extLst>
      <p:ext uri="{BB962C8B-B14F-4D97-AF65-F5344CB8AC3E}">
        <p14:creationId xmlns:p14="http://schemas.microsoft.com/office/powerpoint/2010/main" val="76272386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4" pos="529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ZITAT weiß">
    <p:bg>
      <p:bgRef idx="1001">
        <a:schemeClr val="bg1"/>
      </p:bgRef>
    </p:bg>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857EE1DD-1893-43F0-825C-8F9F54298193}"/>
              </a:ext>
            </a:extLst>
          </p:cNvPr>
          <p:cNvSpPr/>
          <p:nvPr userDrawn="1"/>
        </p:nvSpPr>
        <p:spPr>
          <a:xfrm>
            <a:off x="493963" y="350513"/>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5" name="Titel 1">
            <a:extLst>
              <a:ext uri="{FF2B5EF4-FFF2-40B4-BE49-F238E27FC236}">
                <a16:creationId xmlns:a16="http://schemas.microsoft.com/office/drawing/2014/main" id="{1D62302C-C58C-9545-8B14-83A6100D0114}"/>
              </a:ext>
            </a:extLst>
          </p:cNvPr>
          <p:cNvSpPr>
            <a:spLocks noGrp="1"/>
          </p:cNvSpPr>
          <p:nvPr>
            <p:ph type="ctrTitle"/>
          </p:nvPr>
        </p:nvSpPr>
        <p:spPr>
          <a:xfrm>
            <a:off x="493200" y="700766"/>
            <a:ext cx="7264003" cy="1292662"/>
          </a:xfrm>
        </p:spPr>
        <p:txBody>
          <a:bodyPr/>
          <a:lstStyle>
            <a:lvl1pPr>
              <a:lnSpc>
                <a:spcPct val="100000"/>
              </a:lnSpc>
              <a:defRPr sz="4200"/>
            </a:lvl1pPr>
          </a:lstStyle>
          <a:p>
            <a:r>
              <a:rPr lang="de-DE"/>
              <a:t>Mastertitelformat bearbeiten</a:t>
            </a:r>
          </a:p>
        </p:txBody>
      </p:sp>
      <p:sp>
        <p:nvSpPr>
          <p:cNvPr id="7" name="Slide Number Placeholder 5">
            <a:extLst>
              <a:ext uri="{FF2B5EF4-FFF2-40B4-BE49-F238E27FC236}">
                <a16:creationId xmlns:a16="http://schemas.microsoft.com/office/drawing/2014/main" id="{6B691E45-C53E-A448-911F-06966436B12E}"/>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10" name="Grafik 9">
            <a:extLst>
              <a:ext uri="{FF2B5EF4-FFF2-40B4-BE49-F238E27FC236}">
                <a16:creationId xmlns:a16="http://schemas.microsoft.com/office/drawing/2014/main" id="{A87B5BC4-503C-40B2-9F9A-14988202E5F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8290475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4" pos="529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KT schwarz">
    <p:bg>
      <p:bgRef idx="1001">
        <a:schemeClr val="bg1"/>
      </p:bgRef>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5D36076-9938-C74D-81E2-82FC004EF057}"/>
              </a:ext>
            </a:extLst>
          </p:cNvPr>
          <p:cNvSpPr>
            <a:spLocks noGrp="1"/>
          </p:cNvSpPr>
          <p:nvPr>
            <p:ph type="body" sz="quarter" idx="10" hasCustomPrompt="1"/>
          </p:nvPr>
        </p:nvSpPr>
        <p:spPr>
          <a:xfrm>
            <a:off x="493713" y="369888"/>
            <a:ext cx="8147049" cy="2492990"/>
          </a:xfrm>
        </p:spPr>
        <p:txBody>
          <a:bodyPr/>
          <a:lstStyle>
            <a:lvl1pPr marL="0" indent="0">
              <a:buNone/>
              <a:defRPr sz="18000" b="1"/>
            </a:lvl1pPr>
          </a:lstStyle>
          <a:p>
            <a:r>
              <a:rPr lang="de-DE"/>
              <a:t>832%</a:t>
            </a:r>
          </a:p>
        </p:txBody>
      </p:sp>
      <p:sp>
        <p:nvSpPr>
          <p:cNvPr id="11" name="Rechteck 10">
            <a:extLst>
              <a:ext uri="{FF2B5EF4-FFF2-40B4-BE49-F238E27FC236}">
                <a16:creationId xmlns:a16="http://schemas.microsoft.com/office/drawing/2014/main" id="{993EC047-0C17-4CCC-86C0-8866E3471DB8}"/>
              </a:ext>
            </a:extLst>
          </p:cNvPr>
          <p:cNvSpPr/>
          <p:nvPr userDrawn="1"/>
        </p:nvSpPr>
        <p:spPr>
          <a:xfrm>
            <a:off x="493963" y="2895417"/>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12" name="Slide Number Placeholder 5">
            <a:extLst>
              <a:ext uri="{FF2B5EF4-FFF2-40B4-BE49-F238E27FC236}">
                <a16:creationId xmlns:a16="http://schemas.microsoft.com/office/drawing/2014/main" id="{B04ECD55-7A94-1049-A28F-B99D45C27D57}"/>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7" name="Textplatzhalter 4">
            <a:extLst>
              <a:ext uri="{FF2B5EF4-FFF2-40B4-BE49-F238E27FC236}">
                <a16:creationId xmlns:a16="http://schemas.microsoft.com/office/drawing/2014/main" id="{B4A7DBC2-EFFF-164B-B381-762436EB61F0}"/>
              </a:ext>
            </a:extLst>
          </p:cNvPr>
          <p:cNvSpPr>
            <a:spLocks noGrp="1"/>
          </p:cNvSpPr>
          <p:nvPr>
            <p:ph type="body" sz="quarter" idx="15" hasCustomPrompt="1"/>
          </p:nvPr>
        </p:nvSpPr>
        <p:spPr>
          <a:xfrm>
            <a:off x="493963" y="3176864"/>
            <a:ext cx="8142288" cy="332399"/>
          </a:xfrm>
        </p:spPr>
        <p:txBody>
          <a:bodyPr/>
          <a:lstStyle>
            <a:lvl1pPr marL="0" indent="0">
              <a:buNone/>
              <a:defRPr sz="2400" b="1"/>
            </a:lvl1pPr>
          </a:lstStyle>
          <a:p>
            <a:r>
              <a:rPr lang="de-DE"/>
              <a:t>Einheit der Zahl</a:t>
            </a:r>
          </a:p>
        </p:txBody>
      </p:sp>
      <p:sp>
        <p:nvSpPr>
          <p:cNvPr id="9" name="Textplatzhalter 4">
            <a:extLst>
              <a:ext uri="{FF2B5EF4-FFF2-40B4-BE49-F238E27FC236}">
                <a16:creationId xmlns:a16="http://schemas.microsoft.com/office/drawing/2014/main" id="{DF413ED2-7496-CA49-AC5A-F5D862A04E08}"/>
              </a:ext>
            </a:extLst>
          </p:cNvPr>
          <p:cNvSpPr>
            <a:spLocks noGrp="1"/>
          </p:cNvSpPr>
          <p:nvPr>
            <p:ph type="body" sz="quarter" idx="16" hasCustomPrompt="1"/>
          </p:nvPr>
        </p:nvSpPr>
        <p:spPr>
          <a:xfrm>
            <a:off x="493963" y="3620060"/>
            <a:ext cx="8142288" cy="215444"/>
          </a:xfrm>
        </p:spPr>
        <p:txBody>
          <a:bodyPr/>
          <a:lstStyle>
            <a:lvl1pPr marL="0" indent="0">
              <a:lnSpc>
                <a:spcPct val="100000"/>
              </a:lnSpc>
              <a:buNone/>
              <a:defRPr sz="1400" b="0"/>
            </a:lvl1pPr>
          </a:lstStyle>
          <a:p>
            <a:r>
              <a:rPr lang="de-DE"/>
              <a:t>Erläuternder Text</a:t>
            </a:r>
          </a:p>
        </p:txBody>
      </p:sp>
      <p:pic>
        <p:nvPicPr>
          <p:cNvPr id="8" name="Grafik 7">
            <a:extLst>
              <a:ext uri="{FF2B5EF4-FFF2-40B4-BE49-F238E27FC236}">
                <a16:creationId xmlns:a16="http://schemas.microsoft.com/office/drawing/2014/main" id="{E96A145F-895C-9F42-9FB8-02871DA4AE4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3620" y="4767626"/>
            <a:ext cx="847140" cy="201490"/>
          </a:xfrm>
          <a:prstGeom prst="rect">
            <a:avLst/>
          </a:prstGeom>
        </p:spPr>
      </p:pic>
    </p:spTree>
    <p:extLst>
      <p:ext uri="{BB962C8B-B14F-4D97-AF65-F5344CB8AC3E}">
        <p14:creationId xmlns:p14="http://schemas.microsoft.com/office/powerpoint/2010/main" val="40539939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4" pos="529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AKT bunt mit Headline">
    <p:bg>
      <p:bgRef idx="1001">
        <a:schemeClr val="bg1"/>
      </p:bgRef>
    </p:bg>
    <p:spTree>
      <p:nvGrpSpPr>
        <p:cNvPr id="1" name=""/>
        <p:cNvGrpSpPr/>
        <p:nvPr/>
      </p:nvGrpSpPr>
      <p:grpSpPr>
        <a:xfrm>
          <a:off x="0" y="0"/>
          <a:ext cx="0" cy="0"/>
          <a:chOff x="0" y="0"/>
          <a:chExt cx="0" cy="0"/>
        </a:xfrm>
      </p:grpSpPr>
      <p:sp>
        <p:nvSpPr>
          <p:cNvPr id="7" name="Titel 5">
            <a:extLst>
              <a:ext uri="{FF2B5EF4-FFF2-40B4-BE49-F238E27FC236}">
                <a16:creationId xmlns:a16="http://schemas.microsoft.com/office/drawing/2014/main" id="{E24E49D7-05BA-0643-9320-03677F27CBAE}"/>
              </a:ext>
            </a:extLst>
          </p:cNvPr>
          <p:cNvSpPr>
            <a:spLocks noGrp="1"/>
          </p:cNvSpPr>
          <p:nvPr>
            <p:ph type="title" hasCustomPrompt="1"/>
          </p:nvPr>
        </p:nvSpPr>
        <p:spPr>
          <a:xfrm>
            <a:off x="498129" y="1545955"/>
            <a:ext cx="8142633" cy="1519973"/>
          </a:xfrm>
        </p:spPr>
        <p:txBody>
          <a:bodyPr>
            <a:noAutofit/>
          </a:bodyPr>
          <a:lstStyle>
            <a:lvl1pPr>
              <a:defRPr sz="9700">
                <a:solidFill>
                  <a:schemeClr val="accent1"/>
                </a:solidFill>
              </a:defRPr>
            </a:lvl1pPr>
          </a:lstStyle>
          <a:p>
            <a:r>
              <a:rPr lang="de-DE" sz="11600">
                <a:gradFill>
                  <a:gsLst>
                    <a:gs pos="0">
                      <a:schemeClr val="accent1"/>
                    </a:gs>
                    <a:gs pos="100000">
                      <a:schemeClr val="accent2"/>
                    </a:gs>
                  </a:gsLst>
                  <a:lin ang="0" scaled="1"/>
                </a:gradFill>
              </a:rPr>
              <a:t>228%</a:t>
            </a:r>
            <a:endParaRPr lang="de-DE" sz="11600">
              <a:gradFill>
                <a:gsLst>
                  <a:gs pos="0">
                    <a:schemeClr val="accent6"/>
                  </a:gs>
                  <a:gs pos="100000">
                    <a:schemeClr val="accent5"/>
                  </a:gs>
                </a:gsLst>
                <a:lin ang="0" scaled="1"/>
              </a:gradFill>
            </a:endParaRPr>
          </a:p>
        </p:txBody>
      </p:sp>
      <p:sp>
        <p:nvSpPr>
          <p:cNvPr id="5" name="Textplatzhalter 4">
            <a:extLst>
              <a:ext uri="{FF2B5EF4-FFF2-40B4-BE49-F238E27FC236}">
                <a16:creationId xmlns:a16="http://schemas.microsoft.com/office/drawing/2014/main" id="{55D8EA8F-59BC-7842-ADE9-433F1C134089}"/>
              </a:ext>
            </a:extLst>
          </p:cNvPr>
          <p:cNvSpPr>
            <a:spLocks noGrp="1"/>
          </p:cNvSpPr>
          <p:nvPr>
            <p:ph type="body" sz="quarter" idx="13" hasCustomPrompt="1"/>
          </p:nvPr>
        </p:nvSpPr>
        <p:spPr>
          <a:xfrm>
            <a:off x="498474" y="332198"/>
            <a:ext cx="8142288" cy="332399"/>
          </a:xfrm>
        </p:spPr>
        <p:txBody>
          <a:bodyPr/>
          <a:lstStyle>
            <a:lvl1pPr marL="0" indent="0">
              <a:buNone/>
              <a:defRPr sz="2400" b="1"/>
            </a:lvl1pPr>
          </a:lstStyle>
          <a:p>
            <a:r>
              <a:rPr lang="de-DE"/>
              <a:t>Headline</a:t>
            </a:r>
          </a:p>
        </p:txBody>
      </p:sp>
      <p:sp>
        <p:nvSpPr>
          <p:cNvPr id="8" name="Slide Number Placeholder 5">
            <a:extLst>
              <a:ext uri="{FF2B5EF4-FFF2-40B4-BE49-F238E27FC236}">
                <a16:creationId xmlns:a16="http://schemas.microsoft.com/office/drawing/2014/main" id="{FA2B6678-A997-A846-82C5-540B2875EF84}"/>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1" name="Textplatzhalter 4">
            <a:extLst>
              <a:ext uri="{FF2B5EF4-FFF2-40B4-BE49-F238E27FC236}">
                <a16:creationId xmlns:a16="http://schemas.microsoft.com/office/drawing/2014/main" id="{D9EA9E49-21E0-D24F-A4AC-C46FE81B0C34}"/>
              </a:ext>
            </a:extLst>
          </p:cNvPr>
          <p:cNvSpPr>
            <a:spLocks noGrp="1"/>
          </p:cNvSpPr>
          <p:nvPr>
            <p:ph type="body" sz="quarter" idx="15" hasCustomPrompt="1"/>
          </p:nvPr>
        </p:nvSpPr>
        <p:spPr>
          <a:xfrm>
            <a:off x="493963" y="3176864"/>
            <a:ext cx="8142288" cy="332399"/>
          </a:xfrm>
        </p:spPr>
        <p:txBody>
          <a:bodyPr/>
          <a:lstStyle>
            <a:lvl1pPr marL="0" indent="0">
              <a:buNone/>
              <a:defRPr sz="2400" b="1"/>
            </a:lvl1pPr>
          </a:lstStyle>
          <a:p>
            <a:r>
              <a:rPr lang="de-DE"/>
              <a:t>Einheit der Zahl</a:t>
            </a:r>
          </a:p>
        </p:txBody>
      </p:sp>
      <p:sp>
        <p:nvSpPr>
          <p:cNvPr id="12" name="Textplatzhalter 4">
            <a:extLst>
              <a:ext uri="{FF2B5EF4-FFF2-40B4-BE49-F238E27FC236}">
                <a16:creationId xmlns:a16="http://schemas.microsoft.com/office/drawing/2014/main" id="{B13A016E-73E5-D547-A0FB-5B5552793D92}"/>
              </a:ext>
            </a:extLst>
          </p:cNvPr>
          <p:cNvSpPr>
            <a:spLocks noGrp="1"/>
          </p:cNvSpPr>
          <p:nvPr>
            <p:ph type="body" sz="quarter" idx="16" hasCustomPrompt="1"/>
          </p:nvPr>
        </p:nvSpPr>
        <p:spPr>
          <a:xfrm>
            <a:off x="493963" y="3620060"/>
            <a:ext cx="8142288" cy="215444"/>
          </a:xfrm>
        </p:spPr>
        <p:txBody>
          <a:bodyPr/>
          <a:lstStyle>
            <a:lvl1pPr marL="0" indent="0">
              <a:lnSpc>
                <a:spcPct val="100000"/>
              </a:lnSpc>
              <a:buNone/>
              <a:defRPr sz="1400" b="0"/>
            </a:lvl1pPr>
          </a:lstStyle>
          <a:p>
            <a:r>
              <a:rPr lang="de-DE"/>
              <a:t>Erläuternder Text</a:t>
            </a:r>
          </a:p>
        </p:txBody>
      </p:sp>
      <p:sp>
        <p:nvSpPr>
          <p:cNvPr id="14" name="Rechteck 13">
            <a:extLst>
              <a:ext uri="{FF2B5EF4-FFF2-40B4-BE49-F238E27FC236}">
                <a16:creationId xmlns:a16="http://schemas.microsoft.com/office/drawing/2014/main" id="{B584021C-E1CD-4196-BE41-A56795EC62FD}"/>
              </a:ext>
            </a:extLst>
          </p:cNvPr>
          <p:cNvSpPr/>
          <p:nvPr userDrawn="1"/>
        </p:nvSpPr>
        <p:spPr>
          <a:xfrm>
            <a:off x="493963" y="951765"/>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pic>
        <p:nvPicPr>
          <p:cNvPr id="15" name="Grafik 14">
            <a:extLst>
              <a:ext uri="{FF2B5EF4-FFF2-40B4-BE49-F238E27FC236}">
                <a16:creationId xmlns:a16="http://schemas.microsoft.com/office/drawing/2014/main" id="{9A784738-05A8-45D1-997D-C228B2A4EB0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31985170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4" pos="529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ELLENANGABEN">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CB58D9-C948-4CB3-A2E2-9D7B7829CA37}"/>
              </a:ext>
            </a:extLst>
          </p:cNvPr>
          <p:cNvSpPr>
            <a:spLocks noGrp="1"/>
          </p:cNvSpPr>
          <p:nvPr>
            <p:ph idx="12" hasCustomPrompt="1"/>
          </p:nvPr>
        </p:nvSpPr>
        <p:spPr>
          <a:xfrm>
            <a:off x="498129" y="1172081"/>
            <a:ext cx="6236900" cy="851515"/>
          </a:xfrm>
          <a:prstGeom prst="rect">
            <a:avLst/>
          </a:prstGeom>
        </p:spPr>
        <p:txBody>
          <a:bodyPr/>
          <a:lstStyle>
            <a:lvl1pPr marL="342900" indent="-342900">
              <a:lnSpc>
                <a:spcPct val="100000"/>
              </a:lnSpc>
              <a:buClr>
                <a:schemeClr val="accent2"/>
              </a:buClr>
              <a:buFont typeface="Wingdings" panose="05000000000000000000" pitchFamily="2" charset="2"/>
              <a:buChar char="§"/>
              <a:defRPr sz="1400"/>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Folie 1: </a:t>
            </a:r>
            <a:r>
              <a:rPr lang="en-US"/>
              <a:t>Photo by _</a:t>
            </a:r>
            <a:r>
              <a:rPr lang="en-US" err="1"/>
              <a:t>Autorenname</a:t>
            </a:r>
            <a:r>
              <a:rPr lang="en-US"/>
              <a:t>_ on </a:t>
            </a:r>
            <a:r>
              <a:rPr lang="en-US" err="1"/>
              <a:t>Unsplash</a:t>
            </a:r>
            <a:endParaRPr lang="en-US"/>
          </a:p>
          <a:p>
            <a:pPr lvl="0"/>
            <a:r>
              <a:rPr lang="en-US" err="1"/>
              <a:t>Folie</a:t>
            </a:r>
            <a:r>
              <a:rPr lang="en-US"/>
              <a:t> 13: © _</a:t>
            </a:r>
            <a:r>
              <a:rPr lang="en-US" err="1"/>
              <a:t>Autorenname</a:t>
            </a:r>
            <a:r>
              <a:rPr lang="en-US"/>
              <a:t>_ – stock.adobe.com</a:t>
            </a:r>
          </a:p>
          <a:p>
            <a:pPr lvl="0"/>
            <a:r>
              <a:rPr lang="en-US" err="1"/>
              <a:t>Folie</a:t>
            </a:r>
            <a:r>
              <a:rPr lang="en-US"/>
              <a:t> 14: xxx</a:t>
            </a:r>
            <a:endParaRPr lang="de-DE"/>
          </a:p>
        </p:txBody>
      </p:sp>
      <p:sp>
        <p:nvSpPr>
          <p:cNvPr id="8" name="Slide Number Placeholder 5">
            <a:extLst>
              <a:ext uri="{FF2B5EF4-FFF2-40B4-BE49-F238E27FC236}">
                <a16:creationId xmlns:a16="http://schemas.microsoft.com/office/drawing/2014/main" id="{4404CD77-2CD2-8B40-8FAB-86E312D63656}"/>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3" name="Textfeld 2">
            <a:extLst>
              <a:ext uri="{FF2B5EF4-FFF2-40B4-BE49-F238E27FC236}">
                <a16:creationId xmlns:a16="http://schemas.microsoft.com/office/drawing/2014/main" id="{61719034-9E8F-409F-86F4-B23CBF066678}"/>
              </a:ext>
            </a:extLst>
          </p:cNvPr>
          <p:cNvSpPr txBox="1"/>
          <p:nvPr userDrawn="1"/>
        </p:nvSpPr>
        <p:spPr>
          <a:xfrm>
            <a:off x="503238" y="337642"/>
            <a:ext cx="3709851" cy="369332"/>
          </a:xfrm>
          <a:prstGeom prst="rect">
            <a:avLst/>
          </a:prstGeom>
        </p:spPr>
        <p:txBody>
          <a:bodyPr vert="horz" wrap="square" lIns="0" tIns="0" rIns="0" bIns="0" rtlCol="0" anchor="t">
            <a:spAutoFit/>
          </a:bodyPr>
          <a:lstStyle/>
          <a:p>
            <a:pPr algn="l"/>
            <a:r>
              <a:rPr lang="de-DE" sz="2400" b="1">
                <a:latin typeface="Verdana" panose="020B0604030504040204" pitchFamily="34" charset="0"/>
                <a:ea typeface="Verdana" panose="020B0604030504040204" pitchFamily="34" charset="0"/>
                <a:cs typeface="Verdana" panose="020B0604030504040204" pitchFamily="34" charset="0"/>
              </a:rPr>
              <a:t>Quellenangaben</a:t>
            </a:r>
          </a:p>
        </p:txBody>
      </p:sp>
      <p:sp>
        <p:nvSpPr>
          <p:cNvPr id="10" name="Rechteck 9">
            <a:extLst>
              <a:ext uri="{FF2B5EF4-FFF2-40B4-BE49-F238E27FC236}">
                <a16:creationId xmlns:a16="http://schemas.microsoft.com/office/drawing/2014/main" id="{85E65CAF-C78E-4852-932E-CC56D841E723}"/>
              </a:ext>
            </a:extLst>
          </p:cNvPr>
          <p:cNvSpPr/>
          <p:nvPr userDrawn="1"/>
        </p:nvSpPr>
        <p:spPr>
          <a:xfrm>
            <a:off x="493963" y="951765"/>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pic>
        <p:nvPicPr>
          <p:cNvPr id="11" name="Grafik 10">
            <a:extLst>
              <a:ext uri="{FF2B5EF4-FFF2-40B4-BE49-F238E27FC236}">
                <a16:creationId xmlns:a16="http://schemas.microsoft.com/office/drawing/2014/main" id="{8B156770-35DA-42F2-8EB7-7EA57D217BD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1983751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ONTAKT 1 Ansprechpartner">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CB8A1DBB-5CB1-4877-9590-CBD96435E4A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Rechteck 9">
            <a:extLst>
              <a:ext uri="{FF2B5EF4-FFF2-40B4-BE49-F238E27FC236}">
                <a16:creationId xmlns:a16="http://schemas.microsoft.com/office/drawing/2014/main" id="{121FDD90-9082-4288-BA50-7D014AB2E03E}"/>
              </a:ext>
            </a:extLst>
          </p:cNvPr>
          <p:cNvSpPr/>
          <p:nvPr userDrawn="1"/>
        </p:nvSpPr>
        <p:spPr bwMode="gray">
          <a:xfrm>
            <a:off x="0" y="1"/>
            <a:ext cx="9144000" cy="5143499"/>
          </a:xfrm>
          <a:prstGeom prst="rect">
            <a:avLst/>
          </a:prstGeom>
          <a:solidFill>
            <a:schemeClr val="tx1">
              <a:alpha val="4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1" name="Rechteck 10">
            <a:extLst>
              <a:ext uri="{FF2B5EF4-FFF2-40B4-BE49-F238E27FC236}">
                <a16:creationId xmlns:a16="http://schemas.microsoft.com/office/drawing/2014/main" id="{5DDB40A0-4734-40D7-99A9-B925B4F02470}"/>
              </a:ext>
            </a:extLst>
          </p:cNvPr>
          <p:cNvSpPr/>
          <p:nvPr userDrawn="1"/>
        </p:nvSpPr>
        <p:spPr bwMode="gray">
          <a:xfrm>
            <a:off x="0" y="0"/>
            <a:ext cx="5436519" cy="5143500"/>
          </a:xfrm>
          <a:prstGeom prst="rect">
            <a:avLst/>
          </a:prstGeom>
          <a:gradFill flip="none" rotWithShape="1">
            <a:gsLst>
              <a:gs pos="0">
                <a:schemeClr val="tx1">
                  <a:alpha val="58000"/>
                </a:schemeClr>
              </a:gs>
              <a:gs pos="100000">
                <a:schemeClr val="tx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800" err="1">
              <a:solidFill>
                <a:schemeClr val="bg1"/>
              </a:solidFill>
            </a:endParaRPr>
          </a:p>
        </p:txBody>
      </p:sp>
      <p:sp>
        <p:nvSpPr>
          <p:cNvPr id="14" name="Slide Number Placeholder 5">
            <a:extLst>
              <a:ext uri="{FF2B5EF4-FFF2-40B4-BE49-F238E27FC236}">
                <a16:creationId xmlns:a16="http://schemas.microsoft.com/office/drawing/2014/main" id="{BE6E3451-D778-6A43-B11A-E37837634E0A}"/>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15" name="Grafik 14">
            <a:extLst>
              <a:ext uri="{FF2B5EF4-FFF2-40B4-BE49-F238E27FC236}">
                <a16:creationId xmlns:a16="http://schemas.microsoft.com/office/drawing/2014/main" id="{906B951A-E2CB-9E49-9893-BDE6F1258FA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7142" y="421106"/>
            <a:ext cx="1581259" cy="377801"/>
          </a:xfrm>
          <a:prstGeom prst="rect">
            <a:avLst/>
          </a:prstGeom>
        </p:spPr>
      </p:pic>
      <p:sp>
        <p:nvSpPr>
          <p:cNvPr id="16" name="Textfeld 15">
            <a:extLst>
              <a:ext uri="{FF2B5EF4-FFF2-40B4-BE49-F238E27FC236}">
                <a16:creationId xmlns:a16="http://schemas.microsoft.com/office/drawing/2014/main" id="{9B13CFB6-91D1-314E-BE19-59E1859BD10B}"/>
              </a:ext>
            </a:extLst>
          </p:cNvPr>
          <p:cNvSpPr txBox="1"/>
          <p:nvPr userDrawn="1"/>
        </p:nvSpPr>
        <p:spPr>
          <a:xfrm>
            <a:off x="493963" y="2305024"/>
            <a:ext cx="6625324" cy="1969770"/>
          </a:xfrm>
          <a:prstGeom prst="rect">
            <a:avLst/>
          </a:prstGeom>
        </p:spPr>
        <p:txBody>
          <a:bodyPr vert="horz" wrap="square" lIns="0" tIns="0" rIns="0" bIns="0" rtlCol="0" anchor="t">
            <a:spAutoFit/>
          </a:bodyPr>
          <a:lstStyle/>
          <a:p>
            <a:pPr>
              <a:lnSpc>
                <a:spcPct val="100000"/>
              </a:lnSpc>
            </a:pPr>
            <a:r>
              <a:rPr lang="de-DE" sz="1800" b="1">
                <a:solidFill>
                  <a:schemeClr val="bg1"/>
                </a:solidFill>
                <a:latin typeface="Verdana" panose="020B0604030504040204" pitchFamily="34" charset="0"/>
                <a:ea typeface="Verdana" panose="020B0604030504040204" pitchFamily="34" charset="0"/>
                <a:cs typeface="Verdana" panose="020B0604030504040204" pitchFamily="34" charset="0"/>
              </a:rPr>
              <a:t>Novatec Consulting GmbH</a:t>
            </a:r>
          </a:p>
          <a:p>
            <a:pPr>
              <a:lnSpc>
                <a:spcPct val="100000"/>
              </a:lnSpc>
            </a:pP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Bertha-Benz-Platz 1</a:t>
            </a:r>
          </a:p>
          <a:p>
            <a:pPr>
              <a:lnSpc>
                <a:spcPct val="100000"/>
              </a:lnSpc>
            </a:pP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D-70771 Leinfelden-Echterdingen</a:t>
            </a:r>
          </a:p>
          <a:p>
            <a:pPr>
              <a:lnSpc>
                <a:spcPct val="100000"/>
              </a:lnSpc>
            </a:pPr>
            <a:endParaRPr lang="de-DE" sz="14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T. +49 711 22040-700</a:t>
            </a:r>
          </a:p>
          <a:p>
            <a:pPr>
              <a:lnSpc>
                <a:spcPct val="100000"/>
              </a:lnSpc>
            </a:pPr>
            <a:r>
              <a:rPr lang="de-DE" sz="1400" err="1">
                <a:solidFill>
                  <a:schemeClr val="bg1"/>
                </a:solidFill>
                <a:latin typeface="Verdana" panose="020B0604030504040204" pitchFamily="34" charset="0"/>
                <a:ea typeface="Verdana" panose="020B0604030504040204" pitchFamily="34" charset="0"/>
                <a:cs typeface="Verdana" panose="020B0604030504040204" pitchFamily="34" charset="0"/>
              </a:rPr>
              <a:t>info@novatec-gmbh.de</a:t>
            </a:r>
            <a:endParaRPr lang="de-DE" sz="14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err="1">
                <a:solidFill>
                  <a:schemeClr val="bg1"/>
                </a:solidFill>
                <a:latin typeface="Verdana" panose="020B0604030504040204" pitchFamily="34" charset="0"/>
                <a:ea typeface="Verdana" panose="020B0604030504040204" pitchFamily="34" charset="0"/>
                <a:cs typeface="Verdana" panose="020B0604030504040204" pitchFamily="34" charset="0"/>
              </a:rPr>
              <a:t>www.novatec-gmbh.de</a:t>
            </a: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 </a:t>
            </a:r>
          </a:p>
          <a:p>
            <a:pPr>
              <a:lnSpc>
                <a:spcPct val="100000"/>
              </a:lnSpc>
            </a:pPr>
            <a:endParaRPr lang="de-DE" sz="12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l">
              <a:lnSpc>
                <a:spcPct val="100000"/>
              </a:lnSpc>
            </a:pPr>
            <a:endParaRPr lang="de-DE" sz="1400" err="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platzhalter 3">
            <a:extLst>
              <a:ext uri="{FF2B5EF4-FFF2-40B4-BE49-F238E27FC236}">
                <a16:creationId xmlns:a16="http://schemas.microsoft.com/office/drawing/2014/main" id="{72F2DC83-30D0-BA41-864F-8AD3EF9AD0CA}"/>
              </a:ext>
            </a:extLst>
          </p:cNvPr>
          <p:cNvSpPr>
            <a:spLocks noGrp="1"/>
          </p:cNvSpPr>
          <p:nvPr>
            <p:ph type="body" sz="quarter" idx="10" hasCustomPrompt="1"/>
          </p:nvPr>
        </p:nvSpPr>
        <p:spPr>
          <a:xfrm>
            <a:off x="493963" y="1312150"/>
            <a:ext cx="3727450" cy="184666"/>
          </a:xfrm>
        </p:spPr>
        <p:txBody>
          <a:bodyPr/>
          <a:lstStyle>
            <a:lvl1pPr marL="0" indent="0">
              <a:buNone/>
              <a:defRPr sz="1200">
                <a:solidFill>
                  <a:schemeClr val="bg1"/>
                </a:solidFill>
              </a:defRPr>
            </a:lvl1pPr>
          </a:lstStyle>
          <a:p>
            <a:r>
              <a:rPr lang="de-DE"/>
              <a:t>Senior Consultant</a:t>
            </a:r>
          </a:p>
        </p:txBody>
      </p:sp>
      <p:sp>
        <p:nvSpPr>
          <p:cNvPr id="17" name="Textplatzhalter 3">
            <a:extLst>
              <a:ext uri="{FF2B5EF4-FFF2-40B4-BE49-F238E27FC236}">
                <a16:creationId xmlns:a16="http://schemas.microsoft.com/office/drawing/2014/main" id="{9CBBAE8C-DA67-7541-8B3F-02B31F3EE407}"/>
              </a:ext>
            </a:extLst>
          </p:cNvPr>
          <p:cNvSpPr>
            <a:spLocks noGrp="1"/>
          </p:cNvSpPr>
          <p:nvPr>
            <p:ph type="body" sz="quarter" idx="11" hasCustomPrompt="1"/>
          </p:nvPr>
        </p:nvSpPr>
        <p:spPr>
          <a:xfrm>
            <a:off x="493963" y="1085958"/>
            <a:ext cx="3727450" cy="215444"/>
          </a:xfrm>
        </p:spPr>
        <p:txBody>
          <a:bodyPr/>
          <a:lstStyle>
            <a:lvl1pPr marL="0" indent="0">
              <a:buNone/>
              <a:defRPr sz="1400" b="1">
                <a:solidFill>
                  <a:schemeClr val="bg1"/>
                </a:solidFill>
              </a:defRPr>
            </a:lvl1pPr>
          </a:lstStyle>
          <a:p>
            <a:r>
              <a:rPr lang="de-DE"/>
              <a:t>Max Mustermann</a:t>
            </a:r>
          </a:p>
        </p:txBody>
      </p:sp>
      <p:sp>
        <p:nvSpPr>
          <p:cNvPr id="18" name="Textplatzhalter 3">
            <a:extLst>
              <a:ext uri="{FF2B5EF4-FFF2-40B4-BE49-F238E27FC236}">
                <a16:creationId xmlns:a16="http://schemas.microsoft.com/office/drawing/2014/main" id="{D9D8B339-4DDD-DC44-93B7-E845770CA37A}"/>
              </a:ext>
            </a:extLst>
          </p:cNvPr>
          <p:cNvSpPr>
            <a:spLocks noGrp="1"/>
          </p:cNvSpPr>
          <p:nvPr>
            <p:ph type="body" sz="quarter" idx="12" hasCustomPrompt="1"/>
          </p:nvPr>
        </p:nvSpPr>
        <p:spPr>
          <a:xfrm>
            <a:off x="493963" y="1615837"/>
            <a:ext cx="3727450" cy="184666"/>
          </a:xfrm>
        </p:spPr>
        <p:txBody>
          <a:bodyPr/>
          <a:lstStyle>
            <a:lvl1pPr marL="0" indent="0">
              <a:buNone/>
              <a:defRPr sz="1200">
                <a:solidFill>
                  <a:schemeClr val="bg1"/>
                </a:solidFill>
              </a:defRPr>
            </a:lvl1pPr>
          </a:lstStyle>
          <a:p>
            <a:r>
              <a:rPr lang="de-DE"/>
              <a:t>Mobil: </a:t>
            </a:r>
            <a:r>
              <a:rPr lang="de-DE" err="1"/>
              <a:t>xxxxx</a:t>
            </a:r>
            <a:endParaRPr lang="de-DE"/>
          </a:p>
        </p:txBody>
      </p:sp>
      <p:sp>
        <p:nvSpPr>
          <p:cNvPr id="19" name="Textplatzhalter 3">
            <a:extLst>
              <a:ext uri="{FF2B5EF4-FFF2-40B4-BE49-F238E27FC236}">
                <a16:creationId xmlns:a16="http://schemas.microsoft.com/office/drawing/2014/main" id="{CD97106B-6BA3-F140-B0E0-844D4AEB28C3}"/>
              </a:ext>
            </a:extLst>
          </p:cNvPr>
          <p:cNvSpPr>
            <a:spLocks noGrp="1"/>
          </p:cNvSpPr>
          <p:nvPr>
            <p:ph type="body" sz="quarter" idx="13" hasCustomPrompt="1"/>
          </p:nvPr>
        </p:nvSpPr>
        <p:spPr>
          <a:xfrm>
            <a:off x="493963" y="1795522"/>
            <a:ext cx="3727450" cy="184666"/>
          </a:xfrm>
        </p:spPr>
        <p:txBody>
          <a:bodyPr/>
          <a:lstStyle>
            <a:lvl1pPr marL="0" indent="0">
              <a:buNone/>
              <a:defRPr sz="1200">
                <a:solidFill>
                  <a:schemeClr val="bg1"/>
                </a:solidFill>
              </a:defRPr>
            </a:lvl1pPr>
          </a:lstStyle>
          <a:p>
            <a:r>
              <a:rPr lang="de-DE"/>
              <a:t>E-Mail: </a:t>
            </a:r>
            <a:r>
              <a:rPr lang="de-DE" err="1"/>
              <a:t>xxxxx</a:t>
            </a:r>
            <a:endParaRPr lang="de-DE"/>
          </a:p>
        </p:txBody>
      </p:sp>
      <p:pic>
        <p:nvPicPr>
          <p:cNvPr id="13" name="Bild 6">
            <a:extLst>
              <a:ext uri="{FF2B5EF4-FFF2-40B4-BE49-F238E27FC236}">
                <a16:creationId xmlns:a16="http://schemas.microsoft.com/office/drawing/2014/main" id="{CE8875FE-399E-2741-9AA5-9D5F42CF9DC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956018" y="33155"/>
            <a:ext cx="5702530" cy="5343482"/>
          </a:xfrm>
          <a:prstGeom prst="rect">
            <a:avLst/>
          </a:prstGeom>
        </p:spPr>
      </p:pic>
    </p:spTree>
    <p:extLst>
      <p:ext uri="{BB962C8B-B14F-4D97-AF65-F5344CB8AC3E}">
        <p14:creationId xmlns:p14="http://schemas.microsoft.com/office/powerpoint/2010/main" val="63578891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KONTAKT 2 Ansprechpartner">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CB8A1DBB-5CB1-4877-9590-CBD96435E4A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Rechteck 9">
            <a:extLst>
              <a:ext uri="{FF2B5EF4-FFF2-40B4-BE49-F238E27FC236}">
                <a16:creationId xmlns:a16="http://schemas.microsoft.com/office/drawing/2014/main" id="{121FDD90-9082-4288-BA50-7D014AB2E03E}"/>
              </a:ext>
            </a:extLst>
          </p:cNvPr>
          <p:cNvSpPr/>
          <p:nvPr userDrawn="1"/>
        </p:nvSpPr>
        <p:spPr bwMode="gray">
          <a:xfrm>
            <a:off x="0" y="1"/>
            <a:ext cx="9144000" cy="5143499"/>
          </a:xfrm>
          <a:prstGeom prst="rect">
            <a:avLst/>
          </a:prstGeom>
          <a:solidFill>
            <a:schemeClr val="tx1">
              <a:alpha val="4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1" name="Rechteck 10">
            <a:extLst>
              <a:ext uri="{FF2B5EF4-FFF2-40B4-BE49-F238E27FC236}">
                <a16:creationId xmlns:a16="http://schemas.microsoft.com/office/drawing/2014/main" id="{5DDB40A0-4734-40D7-99A9-B925B4F02470}"/>
              </a:ext>
            </a:extLst>
          </p:cNvPr>
          <p:cNvSpPr/>
          <p:nvPr userDrawn="1"/>
        </p:nvSpPr>
        <p:spPr bwMode="gray">
          <a:xfrm>
            <a:off x="0" y="0"/>
            <a:ext cx="5436519" cy="5143500"/>
          </a:xfrm>
          <a:prstGeom prst="rect">
            <a:avLst/>
          </a:prstGeom>
          <a:gradFill flip="none" rotWithShape="1">
            <a:gsLst>
              <a:gs pos="0">
                <a:schemeClr val="tx1">
                  <a:alpha val="58000"/>
                </a:schemeClr>
              </a:gs>
              <a:gs pos="100000">
                <a:schemeClr val="tx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4" name="Slide Number Placeholder 5">
            <a:extLst>
              <a:ext uri="{FF2B5EF4-FFF2-40B4-BE49-F238E27FC236}">
                <a16:creationId xmlns:a16="http://schemas.microsoft.com/office/drawing/2014/main" id="{BE6E3451-D778-6A43-B11A-E37837634E0A}"/>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6" name="Textfeld 15">
            <a:extLst>
              <a:ext uri="{FF2B5EF4-FFF2-40B4-BE49-F238E27FC236}">
                <a16:creationId xmlns:a16="http://schemas.microsoft.com/office/drawing/2014/main" id="{9B13CFB6-91D1-314E-BE19-59E1859BD10B}"/>
              </a:ext>
            </a:extLst>
          </p:cNvPr>
          <p:cNvSpPr txBox="1"/>
          <p:nvPr userDrawn="1"/>
        </p:nvSpPr>
        <p:spPr>
          <a:xfrm>
            <a:off x="493963" y="2305024"/>
            <a:ext cx="6625324" cy="1969770"/>
          </a:xfrm>
          <a:prstGeom prst="rect">
            <a:avLst/>
          </a:prstGeom>
        </p:spPr>
        <p:txBody>
          <a:bodyPr vert="horz" wrap="square" lIns="0" tIns="0" rIns="0" bIns="0" rtlCol="0" anchor="t">
            <a:spAutoFit/>
          </a:bodyPr>
          <a:lstStyle/>
          <a:p>
            <a:pPr>
              <a:lnSpc>
                <a:spcPct val="100000"/>
              </a:lnSpc>
            </a:pPr>
            <a:r>
              <a:rPr lang="de-DE" sz="1800" b="1">
                <a:solidFill>
                  <a:schemeClr val="bg1"/>
                </a:solidFill>
                <a:latin typeface="Verdana" panose="020B0604030504040204" pitchFamily="34" charset="0"/>
                <a:ea typeface="Verdana" panose="020B0604030504040204" pitchFamily="34" charset="0"/>
                <a:cs typeface="Verdana" panose="020B0604030504040204" pitchFamily="34" charset="0"/>
              </a:rPr>
              <a:t>Novatec Consulting GmbH</a:t>
            </a:r>
          </a:p>
          <a:p>
            <a:pPr>
              <a:lnSpc>
                <a:spcPct val="100000"/>
              </a:lnSpc>
            </a:pP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Bertha-Benz-Platz 1</a:t>
            </a:r>
          </a:p>
          <a:p>
            <a:pPr>
              <a:lnSpc>
                <a:spcPct val="100000"/>
              </a:lnSpc>
            </a:pP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D-70771 Leinfelden-Echterdingen</a:t>
            </a:r>
          </a:p>
          <a:p>
            <a:pPr>
              <a:lnSpc>
                <a:spcPct val="100000"/>
              </a:lnSpc>
            </a:pPr>
            <a:endParaRPr lang="de-DE" sz="14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T. +49 711 22040-700</a:t>
            </a:r>
          </a:p>
          <a:p>
            <a:pPr>
              <a:lnSpc>
                <a:spcPct val="100000"/>
              </a:lnSpc>
            </a:pPr>
            <a:r>
              <a:rPr lang="de-DE" sz="1400" err="1">
                <a:solidFill>
                  <a:schemeClr val="bg1"/>
                </a:solidFill>
                <a:latin typeface="Verdana" panose="020B0604030504040204" pitchFamily="34" charset="0"/>
                <a:ea typeface="Verdana" panose="020B0604030504040204" pitchFamily="34" charset="0"/>
                <a:cs typeface="Verdana" panose="020B0604030504040204" pitchFamily="34" charset="0"/>
              </a:rPr>
              <a:t>info@novatec-gmbh.de</a:t>
            </a:r>
            <a:endParaRPr lang="de-DE" sz="14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err="1">
                <a:solidFill>
                  <a:schemeClr val="bg1"/>
                </a:solidFill>
                <a:latin typeface="Verdana" panose="020B0604030504040204" pitchFamily="34" charset="0"/>
                <a:ea typeface="Verdana" panose="020B0604030504040204" pitchFamily="34" charset="0"/>
                <a:cs typeface="Verdana" panose="020B0604030504040204" pitchFamily="34" charset="0"/>
              </a:rPr>
              <a:t>www.novatec-gmbh.de</a:t>
            </a: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 </a:t>
            </a:r>
          </a:p>
          <a:p>
            <a:pPr>
              <a:lnSpc>
                <a:spcPct val="100000"/>
              </a:lnSpc>
            </a:pPr>
            <a:endParaRPr lang="de-DE" sz="12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l">
              <a:lnSpc>
                <a:spcPct val="100000"/>
              </a:lnSpc>
            </a:pPr>
            <a:endParaRPr lang="de-DE" sz="1400" err="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platzhalter 3">
            <a:extLst>
              <a:ext uri="{FF2B5EF4-FFF2-40B4-BE49-F238E27FC236}">
                <a16:creationId xmlns:a16="http://schemas.microsoft.com/office/drawing/2014/main" id="{72F2DC83-30D0-BA41-864F-8AD3EF9AD0CA}"/>
              </a:ext>
            </a:extLst>
          </p:cNvPr>
          <p:cNvSpPr>
            <a:spLocks noGrp="1"/>
          </p:cNvSpPr>
          <p:nvPr>
            <p:ph type="body" sz="quarter" idx="10" hasCustomPrompt="1"/>
          </p:nvPr>
        </p:nvSpPr>
        <p:spPr>
          <a:xfrm>
            <a:off x="493963" y="1312150"/>
            <a:ext cx="3727450" cy="184666"/>
          </a:xfrm>
        </p:spPr>
        <p:txBody>
          <a:bodyPr/>
          <a:lstStyle>
            <a:lvl1pPr marL="0" indent="0">
              <a:buNone/>
              <a:defRPr sz="1200">
                <a:solidFill>
                  <a:schemeClr val="bg1"/>
                </a:solidFill>
              </a:defRPr>
            </a:lvl1pPr>
          </a:lstStyle>
          <a:p>
            <a:r>
              <a:rPr lang="de-DE"/>
              <a:t>Senior Consultant</a:t>
            </a:r>
          </a:p>
        </p:txBody>
      </p:sp>
      <p:sp>
        <p:nvSpPr>
          <p:cNvPr id="17" name="Textplatzhalter 3">
            <a:extLst>
              <a:ext uri="{FF2B5EF4-FFF2-40B4-BE49-F238E27FC236}">
                <a16:creationId xmlns:a16="http://schemas.microsoft.com/office/drawing/2014/main" id="{9CBBAE8C-DA67-7541-8B3F-02B31F3EE407}"/>
              </a:ext>
            </a:extLst>
          </p:cNvPr>
          <p:cNvSpPr>
            <a:spLocks noGrp="1"/>
          </p:cNvSpPr>
          <p:nvPr>
            <p:ph type="body" sz="quarter" idx="11" hasCustomPrompt="1"/>
          </p:nvPr>
        </p:nvSpPr>
        <p:spPr>
          <a:xfrm>
            <a:off x="493963" y="1085958"/>
            <a:ext cx="3727450" cy="215444"/>
          </a:xfrm>
        </p:spPr>
        <p:txBody>
          <a:bodyPr/>
          <a:lstStyle>
            <a:lvl1pPr marL="0" indent="0">
              <a:buNone/>
              <a:defRPr sz="1400" b="1">
                <a:solidFill>
                  <a:schemeClr val="bg1"/>
                </a:solidFill>
              </a:defRPr>
            </a:lvl1pPr>
          </a:lstStyle>
          <a:p>
            <a:r>
              <a:rPr lang="de-DE"/>
              <a:t>Max Mustermann</a:t>
            </a:r>
          </a:p>
        </p:txBody>
      </p:sp>
      <p:sp>
        <p:nvSpPr>
          <p:cNvPr id="18" name="Textplatzhalter 3">
            <a:extLst>
              <a:ext uri="{FF2B5EF4-FFF2-40B4-BE49-F238E27FC236}">
                <a16:creationId xmlns:a16="http://schemas.microsoft.com/office/drawing/2014/main" id="{D9D8B339-4DDD-DC44-93B7-E845770CA37A}"/>
              </a:ext>
            </a:extLst>
          </p:cNvPr>
          <p:cNvSpPr>
            <a:spLocks noGrp="1"/>
          </p:cNvSpPr>
          <p:nvPr>
            <p:ph type="body" sz="quarter" idx="12" hasCustomPrompt="1"/>
          </p:nvPr>
        </p:nvSpPr>
        <p:spPr>
          <a:xfrm>
            <a:off x="493963" y="1615837"/>
            <a:ext cx="3727450" cy="184666"/>
          </a:xfrm>
        </p:spPr>
        <p:txBody>
          <a:bodyPr/>
          <a:lstStyle>
            <a:lvl1pPr marL="0" indent="0">
              <a:buNone/>
              <a:defRPr sz="1200">
                <a:solidFill>
                  <a:schemeClr val="bg1"/>
                </a:solidFill>
              </a:defRPr>
            </a:lvl1pPr>
          </a:lstStyle>
          <a:p>
            <a:r>
              <a:rPr lang="de-DE"/>
              <a:t>Mobil: </a:t>
            </a:r>
            <a:r>
              <a:rPr lang="de-DE" err="1"/>
              <a:t>xxxxx</a:t>
            </a:r>
            <a:endParaRPr lang="de-DE"/>
          </a:p>
        </p:txBody>
      </p:sp>
      <p:sp>
        <p:nvSpPr>
          <p:cNvPr id="19" name="Textplatzhalter 3">
            <a:extLst>
              <a:ext uri="{FF2B5EF4-FFF2-40B4-BE49-F238E27FC236}">
                <a16:creationId xmlns:a16="http://schemas.microsoft.com/office/drawing/2014/main" id="{CD97106B-6BA3-F140-B0E0-844D4AEB28C3}"/>
              </a:ext>
            </a:extLst>
          </p:cNvPr>
          <p:cNvSpPr>
            <a:spLocks noGrp="1"/>
          </p:cNvSpPr>
          <p:nvPr>
            <p:ph type="body" sz="quarter" idx="13" hasCustomPrompt="1"/>
          </p:nvPr>
        </p:nvSpPr>
        <p:spPr>
          <a:xfrm>
            <a:off x="493963" y="1795522"/>
            <a:ext cx="3727450" cy="184666"/>
          </a:xfrm>
        </p:spPr>
        <p:txBody>
          <a:bodyPr/>
          <a:lstStyle>
            <a:lvl1pPr marL="0" indent="0">
              <a:buNone/>
              <a:defRPr sz="1200">
                <a:solidFill>
                  <a:schemeClr val="bg1"/>
                </a:solidFill>
              </a:defRPr>
            </a:lvl1pPr>
          </a:lstStyle>
          <a:p>
            <a:r>
              <a:rPr lang="de-DE"/>
              <a:t>E-Mail: </a:t>
            </a:r>
            <a:r>
              <a:rPr lang="de-DE" err="1"/>
              <a:t>xxxxx</a:t>
            </a:r>
            <a:endParaRPr lang="de-DE"/>
          </a:p>
        </p:txBody>
      </p:sp>
      <p:sp>
        <p:nvSpPr>
          <p:cNvPr id="13" name="Textplatzhalter 3">
            <a:extLst>
              <a:ext uri="{FF2B5EF4-FFF2-40B4-BE49-F238E27FC236}">
                <a16:creationId xmlns:a16="http://schemas.microsoft.com/office/drawing/2014/main" id="{037CF79C-F847-4149-BE68-206CD4BFEC99}"/>
              </a:ext>
            </a:extLst>
          </p:cNvPr>
          <p:cNvSpPr>
            <a:spLocks noGrp="1"/>
          </p:cNvSpPr>
          <p:nvPr>
            <p:ph type="body" sz="quarter" idx="14" hasCustomPrompt="1"/>
          </p:nvPr>
        </p:nvSpPr>
        <p:spPr>
          <a:xfrm>
            <a:off x="4531380" y="1308379"/>
            <a:ext cx="3727450" cy="184666"/>
          </a:xfrm>
        </p:spPr>
        <p:txBody>
          <a:bodyPr/>
          <a:lstStyle>
            <a:lvl1pPr marL="0" indent="0">
              <a:buNone/>
              <a:defRPr sz="1200">
                <a:solidFill>
                  <a:schemeClr val="bg1"/>
                </a:solidFill>
              </a:defRPr>
            </a:lvl1pPr>
          </a:lstStyle>
          <a:p>
            <a:r>
              <a:rPr lang="de-DE"/>
              <a:t>Senior Consultant</a:t>
            </a:r>
          </a:p>
        </p:txBody>
      </p:sp>
      <p:sp>
        <p:nvSpPr>
          <p:cNvPr id="20" name="Textplatzhalter 3">
            <a:extLst>
              <a:ext uri="{FF2B5EF4-FFF2-40B4-BE49-F238E27FC236}">
                <a16:creationId xmlns:a16="http://schemas.microsoft.com/office/drawing/2014/main" id="{E4BAF5DA-9BAC-9D47-9C2A-710BDC8D1357}"/>
              </a:ext>
            </a:extLst>
          </p:cNvPr>
          <p:cNvSpPr>
            <a:spLocks noGrp="1"/>
          </p:cNvSpPr>
          <p:nvPr>
            <p:ph type="body" sz="quarter" idx="15" hasCustomPrompt="1"/>
          </p:nvPr>
        </p:nvSpPr>
        <p:spPr>
          <a:xfrm>
            <a:off x="4531380" y="1082187"/>
            <a:ext cx="3727450" cy="215444"/>
          </a:xfrm>
        </p:spPr>
        <p:txBody>
          <a:bodyPr/>
          <a:lstStyle>
            <a:lvl1pPr marL="0" indent="0">
              <a:buNone/>
              <a:defRPr sz="1400" b="1">
                <a:solidFill>
                  <a:schemeClr val="bg1"/>
                </a:solidFill>
              </a:defRPr>
            </a:lvl1pPr>
          </a:lstStyle>
          <a:p>
            <a:r>
              <a:rPr lang="de-DE"/>
              <a:t>Max Mustermann</a:t>
            </a:r>
          </a:p>
        </p:txBody>
      </p:sp>
      <p:sp>
        <p:nvSpPr>
          <p:cNvPr id="21" name="Textplatzhalter 3">
            <a:extLst>
              <a:ext uri="{FF2B5EF4-FFF2-40B4-BE49-F238E27FC236}">
                <a16:creationId xmlns:a16="http://schemas.microsoft.com/office/drawing/2014/main" id="{279670B0-AD5E-1F42-8C57-A0868F370725}"/>
              </a:ext>
            </a:extLst>
          </p:cNvPr>
          <p:cNvSpPr>
            <a:spLocks noGrp="1"/>
          </p:cNvSpPr>
          <p:nvPr>
            <p:ph type="body" sz="quarter" idx="16" hasCustomPrompt="1"/>
          </p:nvPr>
        </p:nvSpPr>
        <p:spPr>
          <a:xfrm>
            <a:off x="4531380" y="1612066"/>
            <a:ext cx="3727450" cy="184666"/>
          </a:xfrm>
        </p:spPr>
        <p:txBody>
          <a:bodyPr/>
          <a:lstStyle>
            <a:lvl1pPr marL="0" indent="0">
              <a:buNone/>
              <a:defRPr sz="1200">
                <a:solidFill>
                  <a:schemeClr val="bg1"/>
                </a:solidFill>
              </a:defRPr>
            </a:lvl1pPr>
          </a:lstStyle>
          <a:p>
            <a:r>
              <a:rPr lang="de-DE"/>
              <a:t>Mobil: </a:t>
            </a:r>
            <a:r>
              <a:rPr lang="de-DE" err="1"/>
              <a:t>xxxxx</a:t>
            </a:r>
            <a:endParaRPr lang="de-DE"/>
          </a:p>
        </p:txBody>
      </p:sp>
      <p:sp>
        <p:nvSpPr>
          <p:cNvPr id="22" name="Textplatzhalter 3">
            <a:extLst>
              <a:ext uri="{FF2B5EF4-FFF2-40B4-BE49-F238E27FC236}">
                <a16:creationId xmlns:a16="http://schemas.microsoft.com/office/drawing/2014/main" id="{17693B2D-B0FF-BD43-982B-C5458EC820AC}"/>
              </a:ext>
            </a:extLst>
          </p:cNvPr>
          <p:cNvSpPr>
            <a:spLocks noGrp="1"/>
          </p:cNvSpPr>
          <p:nvPr>
            <p:ph type="body" sz="quarter" idx="17" hasCustomPrompt="1"/>
          </p:nvPr>
        </p:nvSpPr>
        <p:spPr>
          <a:xfrm>
            <a:off x="4531380" y="1791751"/>
            <a:ext cx="3727450" cy="184666"/>
          </a:xfrm>
        </p:spPr>
        <p:txBody>
          <a:bodyPr/>
          <a:lstStyle>
            <a:lvl1pPr marL="0" indent="0">
              <a:buNone/>
              <a:defRPr sz="1200">
                <a:solidFill>
                  <a:schemeClr val="bg1"/>
                </a:solidFill>
              </a:defRPr>
            </a:lvl1pPr>
          </a:lstStyle>
          <a:p>
            <a:r>
              <a:rPr lang="de-DE"/>
              <a:t>E-Mail: </a:t>
            </a:r>
            <a:r>
              <a:rPr lang="de-DE" err="1"/>
              <a:t>xxxxx</a:t>
            </a:r>
            <a:endParaRPr lang="de-DE"/>
          </a:p>
        </p:txBody>
      </p:sp>
      <p:pic>
        <p:nvPicPr>
          <p:cNvPr id="23" name="Grafik 22">
            <a:extLst>
              <a:ext uri="{FF2B5EF4-FFF2-40B4-BE49-F238E27FC236}">
                <a16:creationId xmlns:a16="http://schemas.microsoft.com/office/drawing/2014/main" id="{B9547331-38F0-CE41-BA42-16A95F706BC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7142" y="421106"/>
            <a:ext cx="1581259" cy="377801"/>
          </a:xfrm>
          <a:prstGeom prst="rect">
            <a:avLst/>
          </a:prstGeom>
        </p:spPr>
      </p:pic>
    </p:spTree>
    <p:extLst>
      <p:ext uri="{BB962C8B-B14F-4D97-AF65-F5344CB8AC3E}">
        <p14:creationId xmlns:p14="http://schemas.microsoft.com/office/powerpoint/2010/main" val="43808341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ONTAKT 0 Ansprechpartner">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CB8A1DBB-5CB1-4877-9590-CBD96435E4A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Rechteck 9">
            <a:extLst>
              <a:ext uri="{FF2B5EF4-FFF2-40B4-BE49-F238E27FC236}">
                <a16:creationId xmlns:a16="http://schemas.microsoft.com/office/drawing/2014/main" id="{121FDD90-9082-4288-BA50-7D014AB2E03E}"/>
              </a:ext>
            </a:extLst>
          </p:cNvPr>
          <p:cNvSpPr/>
          <p:nvPr userDrawn="1"/>
        </p:nvSpPr>
        <p:spPr bwMode="gray">
          <a:xfrm>
            <a:off x="0" y="1"/>
            <a:ext cx="9144000" cy="5143499"/>
          </a:xfrm>
          <a:prstGeom prst="rect">
            <a:avLst/>
          </a:prstGeom>
          <a:solidFill>
            <a:schemeClr val="tx1">
              <a:alpha val="4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1" name="Rechteck 10">
            <a:extLst>
              <a:ext uri="{FF2B5EF4-FFF2-40B4-BE49-F238E27FC236}">
                <a16:creationId xmlns:a16="http://schemas.microsoft.com/office/drawing/2014/main" id="{5DDB40A0-4734-40D7-99A9-B925B4F02470}"/>
              </a:ext>
            </a:extLst>
          </p:cNvPr>
          <p:cNvSpPr/>
          <p:nvPr userDrawn="1"/>
        </p:nvSpPr>
        <p:spPr bwMode="gray">
          <a:xfrm>
            <a:off x="0" y="0"/>
            <a:ext cx="5436519" cy="5143500"/>
          </a:xfrm>
          <a:prstGeom prst="rect">
            <a:avLst/>
          </a:prstGeom>
          <a:gradFill flip="none" rotWithShape="1">
            <a:gsLst>
              <a:gs pos="0">
                <a:schemeClr val="tx1">
                  <a:alpha val="58000"/>
                </a:schemeClr>
              </a:gs>
              <a:gs pos="100000">
                <a:schemeClr val="tx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4" name="Slide Number Placeholder 5">
            <a:extLst>
              <a:ext uri="{FF2B5EF4-FFF2-40B4-BE49-F238E27FC236}">
                <a16:creationId xmlns:a16="http://schemas.microsoft.com/office/drawing/2014/main" id="{BE6E3451-D778-6A43-B11A-E37837634E0A}"/>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2" name="Textfeld 1">
            <a:extLst>
              <a:ext uri="{FF2B5EF4-FFF2-40B4-BE49-F238E27FC236}">
                <a16:creationId xmlns:a16="http://schemas.microsoft.com/office/drawing/2014/main" id="{A03E5172-C386-EE42-A6BE-5DBCB8333BC0}"/>
              </a:ext>
            </a:extLst>
          </p:cNvPr>
          <p:cNvSpPr txBox="1"/>
          <p:nvPr userDrawn="1"/>
        </p:nvSpPr>
        <p:spPr>
          <a:xfrm>
            <a:off x="493963" y="2307862"/>
            <a:ext cx="3820864" cy="1962076"/>
          </a:xfrm>
          <a:prstGeom prst="rect">
            <a:avLst/>
          </a:prstGeom>
        </p:spPr>
        <p:txBody>
          <a:bodyPr vert="horz" wrap="square" lIns="0" tIns="0" rIns="0" bIns="0" rtlCol="0" anchor="t">
            <a:spAutoFit/>
          </a:bodyPr>
          <a:lstStyle/>
          <a:p>
            <a:pPr>
              <a:lnSpc>
                <a:spcPct val="100000"/>
              </a:lnSpc>
            </a:pPr>
            <a:r>
              <a:rPr lang="de-DE" sz="1800" b="1">
                <a:solidFill>
                  <a:schemeClr val="bg1"/>
                </a:solidFill>
                <a:latin typeface="Verdana" panose="020B0604030504040204" pitchFamily="34" charset="0"/>
                <a:ea typeface="Verdana" panose="020B0604030504040204" pitchFamily="34" charset="0"/>
                <a:cs typeface="Verdana" panose="020B0604030504040204" pitchFamily="34" charset="0"/>
              </a:rPr>
              <a:t>Novatec Consulting GmbH</a:t>
            </a:r>
          </a:p>
          <a:p>
            <a:pPr>
              <a:lnSpc>
                <a:spcPct val="100000"/>
              </a:lnSpc>
            </a:pP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Bertha-Benz-Platz 1</a:t>
            </a:r>
          </a:p>
          <a:p>
            <a:pPr>
              <a:lnSpc>
                <a:spcPct val="100000"/>
              </a:lnSpc>
            </a:pP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D-70771 Leinfelden-Echterdingen</a:t>
            </a:r>
          </a:p>
          <a:p>
            <a:pPr>
              <a:lnSpc>
                <a:spcPct val="100000"/>
              </a:lnSpc>
            </a:pPr>
            <a:endParaRPr lang="de-DE" sz="14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T. +49 711 22040-700</a:t>
            </a:r>
          </a:p>
          <a:p>
            <a:pPr>
              <a:lnSpc>
                <a:spcPct val="100000"/>
              </a:lnSpc>
            </a:pPr>
            <a:r>
              <a:rPr lang="de-DE" sz="1400" err="1">
                <a:solidFill>
                  <a:schemeClr val="bg1"/>
                </a:solidFill>
                <a:latin typeface="Verdana" panose="020B0604030504040204" pitchFamily="34" charset="0"/>
                <a:ea typeface="Verdana" panose="020B0604030504040204" pitchFamily="34" charset="0"/>
                <a:cs typeface="Verdana" panose="020B0604030504040204" pitchFamily="34" charset="0"/>
              </a:rPr>
              <a:t>info@novatec-gmbh.de</a:t>
            </a:r>
            <a:endParaRPr lang="de-DE" sz="14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err="1">
                <a:solidFill>
                  <a:schemeClr val="bg1"/>
                </a:solidFill>
                <a:latin typeface="Verdana" panose="020B0604030504040204" pitchFamily="34" charset="0"/>
                <a:ea typeface="Verdana" panose="020B0604030504040204" pitchFamily="34" charset="0"/>
                <a:cs typeface="Verdana" panose="020B0604030504040204" pitchFamily="34" charset="0"/>
              </a:rPr>
              <a:t>www.novatec-gmbh.de</a:t>
            </a:r>
            <a:r>
              <a:rPr lang="de-DE" sz="1400">
                <a:solidFill>
                  <a:schemeClr val="bg1"/>
                </a:solidFill>
                <a:latin typeface="Verdana" panose="020B0604030504040204" pitchFamily="34" charset="0"/>
                <a:ea typeface="Verdana" panose="020B0604030504040204" pitchFamily="34" charset="0"/>
                <a:cs typeface="Verdana" panose="020B0604030504040204" pitchFamily="34" charset="0"/>
              </a:rPr>
              <a:t> </a:t>
            </a:r>
          </a:p>
          <a:p>
            <a:pPr>
              <a:lnSpc>
                <a:spcPct val="100000"/>
              </a:lnSpc>
            </a:pPr>
            <a:endParaRPr lang="de-DE" sz="12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gn="l">
              <a:lnSpc>
                <a:spcPct val="100000"/>
              </a:lnSpc>
            </a:pPr>
            <a:endParaRPr lang="de-DE" err="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Bild 6">
            <a:extLst>
              <a:ext uri="{FF2B5EF4-FFF2-40B4-BE49-F238E27FC236}">
                <a16:creationId xmlns:a16="http://schemas.microsoft.com/office/drawing/2014/main" id="{0AA85B1A-44D0-384B-AA46-CDB69752570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956018" y="33155"/>
            <a:ext cx="5702530" cy="5343482"/>
          </a:xfrm>
          <a:prstGeom prst="rect">
            <a:avLst/>
          </a:prstGeom>
        </p:spPr>
      </p:pic>
      <p:pic>
        <p:nvPicPr>
          <p:cNvPr id="15" name="Grafik 14">
            <a:extLst>
              <a:ext uri="{FF2B5EF4-FFF2-40B4-BE49-F238E27FC236}">
                <a16:creationId xmlns:a16="http://schemas.microsoft.com/office/drawing/2014/main" id="{7F1FCE58-C4A8-8F45-BAC5-E7B36691E51D}"/>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27142" y="421106"/>
            <a:ext cx="1581259" cy="377801"/>
          </a:xfrm>
          <a:prstGeom prst="rect">
            <a:avLst/>
          </a:prstGeom>
        </p:spPr>
      </p:pic>
    </p:spTree>
    <p:extLst>
      <p:ext uri="{BB962C8B-B14F-4D97-AF65-F5344CB8AC3E}">
        <p14:creationId xmlns:p14="http://schemas.microsoft.com/office/powerpoint/2010/main" val="286807566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 hell (Druck)">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CB8A1DBB-5CB1-4877-9590-CBD96435E4A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Rechteck 9">
            <a:extLst>
              <a:ext uri="{FF2B5EF4-FFF2-40B4-BE49-F238E27FC236}">
                <a16:creationId xmlns:a16="http://schemas.microsoft.com/office/drawing/2014/main" id="{121FDD90-9082-4288-BA50-7D014AB2E03E}"/>
              </a:ext>
            </a:extLst>
          </p:cNvPr>
          <p:cNvSpPr/>
          <p:nvPr userDrawn="1"/>
        </p:nvSpPr>
        <p:spPr bwMode="gray">
          <a:xfrm>
            <a:off x="0" y="1"/>
            <a:ext cx="9144000" cy="5143499"/>
          </a:xfrm>
          <a:prstGeom prst="rect">
            <a:avLst/>
          </a:prstGeom>
          <a:solidFill>
            <a:schemeClr val="bg1">
              <a:alpha val="7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4" name="Rechteck 13">
            <a:extLst>
              <a:ext uri="{FF2B5EF4-FFF2-40B4-BE49-F238E27FC236}">
                <a16:creationId xmlns:a16="http://schemas.microsoft.com/office/drawing/2014/main" id="{6C8A392B-6E6A-1C48-BBA8-906292A9277E}"/>
              </a:ext>
            </a:extLst>
          </p:cNvPr>
          <p:cNvSpPr/>
          <p:nvPr userDrawn="1"/>
        </p:nvSpPr>
        <p:spPr bwMode="gray">
          <a:xfrm>
            <a:off x="0" y="0"/>
            <a:ext cx="5036344" cy="5143500"/>
          </a:xfrm>
          <a:prstGeom prst="rect">
            <a:avLst/>
          </a:prstGeom>
          <a:gradFill>
            <a:gsLst>
              <a:gs pos="0">
                <a:schemeClr val="bg1"/>
              </a:gs>
              <a:gs pos="97000">
                <a:schemeClr val="bg1">
                  <a:alpha val="0"/>
                </a:schemeClr>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2" name="Title 1"/>
          <p:cNvSpPr>
            <a:spLocks noGrp="1"/>
          </p:cNvSpPr>
          <p:nvPr>
            <p:ph type="ctrTitle"/>
          </p:nvPr>
        </p:nvSpPr>
        <p:spPr>
          <a:xfrm>
            <a:off x="494185" y="1596900"/>
            <a:ext cx="7904162" cy="1107996"/>
          </a:xfrm>
          <a:prstGeom prst="rect">
            <a:avLst/>
          </a:prstGeom>
        </p:spPr>
        <p:txBody>
          <a:bodyPr anchor="b"/>
          <a:lstStyle>
            <a:lvl1pPr algn="l">
              <a:defRPr sz="4000">
                <a:solidFill>
                  <a:schemeClr val="tx1"/>
                </a:solidFill>
              </a:defRPr>
            </a:lvl1pPr>
          </a:lstStyle>
          <a:p>
            <a:r>
              <a:rPr lang="de-DE"/>
              <a:t>Mastertitelformat bearbeiten</a:t>
            </a:r>
            <a:endParaRPr lang="en-US"/>
          </a:p>
        </p:txBody>
      </p:sp>
      <p:sp>
        <p:nvSpPr>
          <p:cNvPr id="3" name="Subtitle 2"/>
          <p:cNvSpPr>
            <a:spLocks noGrp="1"/>
          </p:cNvSpPr>
          <p:nvPr>
            <p:ph type="subTitle" idx="1"/>
          </p:nvPr>
        </p:nvSpPr>
        <p:spPr>
          <a:xfrm>
            <a:off x="508249" y="2889219"/>
            <a:ext cx="6858000" cy="193899"/>
          </a:xfrm>
          <a:prstGeom prst="rect">
            <a:avLst/>
          </a:prstGeom>
        </p:spPr>
        <p:txBody>
          <a:bodyPr/>
          <a:lstStyle>
            <a:lvl1pPr marL="0" indent="0" algn="l">
              <a:buNone/>
              <a:defRPr sz="1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a:p>
        </p:txBody>
      </p:sp>
      <p:sp>
        <p:nvSpPr>
          <p:cNvPr id="8" name="Slide Number Placeholder 5">
            <a:extLst>
              <a:ext uri="{FF2B5EF4-FFF2-40B4-BE49-F238E27FC236}">
                <a16:creationId xmlns:a16="http://schemas.microsoft.com/office/drawing/2014/main" id="{20AFF4A8-8016-CF42-8D7B-B87956D73C61}"/>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13" name="Grafik 12">
            <a:extLst>
              <a:ext uri="{FF2B5EF4-FFF2-40B4-BE49-F238E27FC236}">
                <a16:creationId xmlns:a16="http://schemas.microsoft.com/office/drawing/2014/main" id="{25D3C0B0-5114-8943-AB34-8B570620A6FD}"/>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45503" y="421367"/>
            <a:ext cx="1562642" cy="377279"/>
          </a:xfrm>
          <a:prstGeom prst="rect">
            <a:avLst/>
          </a:prstGeom>
        </p:spPr>
      </p:pic>
    </p:spTree>
    <p:extLst>
      <p:ext uri="{BB962C8B-B14F-4D97-AF65-F5344CB8AC3E}">
        <p14:creationId xmlns:p14="http://schemas.microsoft.com/office/powerpoint/2010/main" val="37397224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ONTAKT hell (Druck)">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CB8A1DBB-5CB1-4877-9590-CBD96435E4A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0" name="Rechteck 9">
            <a:extLst>
              <a:ext uri="{FF2B5EF4-FFF2-40B4-BE49-F238E27FC236}">
                <a16:creationId xmlns:a16="http://schemas.microsoft.com/office/drawing/2014/main" id="{121FDD90-9082-4288-BA50-7D014AB2E03E}"/>
              </a:ext>
            </a:extLst>
          </p:cNvPr>
          <p:cNvSpPr/>
          <p:nvPr userDrawn="1"/>
        </p:nvSpPr>
        <p:spPr bwMode="gray">
          <a:xfrm>
            <a:off x="0" y="1"/>
            <a:ext cx="9144000" cy="5143499"/>
          </a:xfrm>
          <a:prstGeom prst="rect">
            <a:avLst/>
          </a:prstGeom>
          <a:solidFill>
            <a:schemeClr val="bg1">
              <a:alpha val="4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1" name="Rechteck 10">
            <a:extLst>
              <a:ext uri="{FF2B5EF4-FFF2-40B4-BE49-F238E27FC236}">
                <a16:creationId xmlns:a16="http://schemas.microsoft.com/office/drawing/2014/main" id="{5DDB40A0-4734-40D7-99A9-B925B4F02470}"/>
              </a:ext>
            </a:extLst>
          </p:cNvPr>
          <p:cNvSpPr/>
          <p:nvPr userDrawn="1"/>
        </p:nvSpPr>
        <p:spPr bwMode="gray">
          <a:xfrm>
            <a:off x="0" y="0"/>
            <a:ext cx="5436519" cy="5143500"/>
          </a:xfrm>
          <a:prstGeom prst="rect">
            <a:avLst/>
          </a:prstGeom>
          <a:gradFill flip="none" rotWithShape="1">
            <a:gsLst>
              <a:gs pos="0">
                <a:schemeClr val="bg1"/>
              </a:gs>
              <a:gs pos="100000">
                <a:schemeClr val="bg1">
                  <a:alpha val="600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4" name="Slide Number Placeholder 5">
            <a:extLst>
              <a:ext uri="{FF2B5EF4-FFF2-40B4-BE49-F238E27FC236}">
                <a16:creationId xmlns:a16="http://schemas.microsoft.com/office/drawing/2014/main" id="{BE6E3451-D778-6A43-B11A-E37837634E0A}"/>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2" name="Textfeld 1">
            <a:extLst>
              <a:ext uri="{FF2B5EF4-FFF2-40B4-BE49-F238E27FC236}">
                <a16:creationId xmlns:a16="http://schemas.microsoft.com/office/drawing/2014/main" id="{A03E5172-C386-EE42-A6BE-5DBCB8333BC0}"/>
              </a:ext>
            </a:extLst>
          </p:cNvPr>
          <p:cNvSpPr txBox="1"/>
          <p:nvPr userDrawn="1"/>
        </p:nvSpPr>
        <p:spPr>
          <a:xfrm>
            <a:off x="503238" y="2331490"/>
            <a:ext cx="6625324" cy="1962076"/>
          </a:xfrm>
          <a:prstGeom prst="rect">
            <a:avLst/>
          </a:prstGeom>
        </p:spPr>
        <p:txBody>
          <a:bodyPr vert="horz" wrap="square" lIns="0" tIns="0" rIns="0" bIns="0" rtlCol="0" anchor="t">
            <a:spAutoFit/>
          </a:bodyPr>
          <a:lstStyle/>
          <a:p>
            <a:pPr>
              <a:lnSpc>
                <a:spcPct val="100000"/>
              </a:lnSpc>
            </a:pPr>
            <a:r>
              <a:rPr lang="de-DE" sz="1800" b="1">
                <a:solidFill>
                  <a:schemeClr val="tx1"/>
                </a:solidFill>
                <a:latin typeface="Verdana" panose="020B0604030504040204" pitchFamily="34" charset="0"/>
                <a:ea typeface="Verdana" panose="020B0604030504040204" pitchFamily="34" charset="0"/>
                <a:cs typeface="Verdana" panose="020B0604030504040204" pitchFamily="34" charset="0"/>
              </a:rPr>
              <a:t>Novatec Consulting GmbH</a:t>
            </a:r>
          </a:p>
          <a:p>
            <a:pPr>
              <a:lnSpc>
                <a:spcPct val="100000"/>
              </a:lnSpc>
            </a:pP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Bertha-Benz-Platz 1</a:t>
            </a:r>
          </a:p>
          <a:p>
            <a:pPr>
              <a:lnSpc>
                <a:spcPct val="100000"/>
              </a:lnSpc>
            </a:pP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D-70771 Leinfelden-Echterdingen</a:t>
            </a:r>
          </a:p>
          <a:p>
            <a:pPr>
              <a:lnSpc>
                <a:spcPct val="100000"/>
              </a:lnSpc>
            </a:pPr>
            <a:endParaRPr lang="de-DE" sz="140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T. +49 711 22040-700</a:t>
            </a:r>
          </a:p>
          <a:p>
            <a:pPr>
              <a:lnSpc>
                <a:spcPct val="100000"/>
              </a:lnSpc>
            </a:pPr>
            <a:r>
              <a:rPr lang="de-DE" sz="1400" err="1">
                <a:solidFill>
                  <a:schemeClr val="tx1"/>
                </a:solidFill>
                <a:latin typeface="Verdana" panose="020B0604030504040204" pitchFamily="34" charset="0"/>
                <a:ea typeface="Verdana" panose="020B0604030504040204" pitchFamily="34" charset="0"/>
                <a:cs typeface="Verdana" panose="020B0604030504040204" pitchFamily="34" charset="0"/>
              </a:rPr>
              <a:t>info@novatec-gmbh.de</a:t>
            </a:r>
            <a:endParaRPr lang="de-DE" sz="140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err="1">
                <a:solidFill>
                  <a:schemeClr val="tx1"/>
                </a:solidFill>
                <a:latin typeface="Verdana" panose="020B0604030504040204" pitchFamily="34" charset="0"/>
                <a:ea typeface="Verdana" panose="020B0604030504040204" pitchFamily="34" charset="0"/>
                <a:cs typeface="Verdana" panose="020B0604030504040204" pitchFamily="34" charset="0"/>
              </a:rPr>
              <a:t>www.novatec-gmbh.de</a:t>
            </a: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a:lnSpc>
                <a:spcPct val="100000"/>
              </a:lnSpc>
            </a:pPr>
            <a:endParaRPr lang="de-DE" sz="120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l">
              <a:lnSpc>
                <a:spcPct val="100000"/>
              </a:lnSpc>
            </a:pPr>
            <a:endParaRPr lang="de-DE" err="1">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Grafik 11">
            <a:extLst>
              <a:ext uri="{FF2B5EF4-FFF2-40B4-BE49-F238E27FC236}">
                <a16:creationId xmlns:a16="http://schemas.microsoft.com/office/drawing/2014/main" id="{55E3A08F-24D7-D64A-A0CC-915D08088E5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45503" y="421367"/>
            <a:ext cx="1562642" cy="377279"/>
          </a:xfrm>
          <a:prstGeom prst="rect">
            <a:avLst/>
          </a:prstGeom>
        </p:spPr>
      </p:pic>
      <p:pic>
        <p:nvPicPr>
          <p:cNvPr id="13" name="Bild 6">
            <a:extLst>
              <a:ext uri="{FF2B5EF4-FFF2-40B4-BE49-F238E27FC236}">
                <a16:creationId xmlns:a16="http://schemas.microsoft.com/office/drawing/2014/main" id="{1B25EF53-F032-2448-BA3E-97D7CCCEEDE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956018" y="33155"/>
            <a:ext cx="5702530" cy="5343482"/>
          </a:xfrm>
          <a:prstGeom prst="rect">
            <a:avLst/>
          </a:prstGeom>
        </p:spPr>
      </p:pic>
    </p:spTree>
    <p:extLst>
      <p:ext uri="{BB962C8B-B14F-4D97-AF65-F5344CB8AC3E}">
        <p14:creationId xmlns:p14="http://schemas.microsoft.com/office/powerpoint/2010/main" val="305798931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ONTAKT mit Foto">
    <p:spTree>
      <p:nvGrpSpPr>
        <p:cNvPr id="1" name=""/>
        <p:cNvGrpSpPr/>
        <p:nvPr/>
      </p:nvGrpSpPr>
      <p:grpSpPr>
        <a:xfrm>
          <a:off x="0" y="0"/>
          <a:ext cx="0" cy="0"/>
          <a:chOff x="0" y="0"/>
          <a:chExt cx="0" cy="0"/>
        </a:xfrm>
      </p:grpSpPr>
      <p:cxnSp>
        <p:nvCxnSpPr>
          <p:cNvPr id="10" name="Gerade Verbindung mit Pfeil 9">
            <a:extLst>
              <a:ext uri="{FF2B5EF4-FFF2-40B4-BE49-F238E27FC236}">
                <a16:creationId xmlns:a16="http://schemas.microsoft.com/office/drawing/2014/main" id="{A1F29225-9FDF-4399-B73A-E5B59B74C553}"/>
              </a:ext>
            </a:extLst>
          </p:cNvPr>
          <p:cNvCxnSpPr/>
          <p:nvPr userDrawn="1"/>
        </p:nvCxnSpPr>
        <p:spPr>
          <a:xfrm>
            <a:off x="6851650" y="311150"/>
            <a:ext cx="0" cy="2082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 name="Grafik 11">
            <a:extLst>
              <a:ext uri="{FF2B5EF4-FFF2-40B4-BE49-F238E27FC236}">
                <a16:creationId xmlns:a16="http://schemas.microsoft.com/office/drawing/2014/main" id="{55E3A08F-24D7-D64A-A0CC-915D08088E5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45503" y="421367"/>
            <a:ext cx="1562642" cy="377279"/>
          </a:xfrm>
          <a:prstGeom prst="rect">
            <a:avLst/>
          </a:prstGeom>
        </p:spPr>
      </p:pic>
      <p:sp>
        <p:nvSpPr>
          <p:cNvPr id="16" name="Slide Number Placeholder 5">
            <a:extLst>
              <a:ext uri="{FF2B5EF4-FFF2-40B4-BE49-F238E27FC236}">
                <a16:creationId xmlns:a16="http://schemas.microsoft.com/office/drawing/2014/main" id="{C2615E5D-DA89-4A0A-96DA-EBEE6965C68E}"/>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7" name="Textfeld 16">
            <a:extLst>
              <a:ext uri="{FF2B5EF4-FFF2-40B4-BE49-F238E27FC236}">
                <a16:creationId xmlns:a16="http://schemas.microsoft.com/office/drawing/2014/main" id="{23B61BBB-3E8E-4870-A664-EBDC508A88DE}"/>
              </a:ext>
            </a:extLst>
          </p:cNvPr>
          <p:cNvSpPr txBox="1"/>
          <p:nvPr userDrawn="1"/>
        </p:nvSpPr>
        <p:spPr>
          <a:xfrm>
            <a:off x="503238" y="2331490"/>
            <a:ext cx="6625324" cy="1962076"/>
          </a:xfrm>
          <a:prstGeom prst="rect">
            <a:avLst/>
          </a:prstGeom>
        </p:spPr>
        <p:txBody>
          <a:bodyPr vert="horz" wrap="square" lIns="0" tIns="0" rIns="0" bIns="0" rtlCol="0" anchor="t">
            <a:spAutoFit/>
          </a:bodyPr>
          <a:lstStyle/>
          <a:p>
            <a:pPr>
              <a:lnSpc>
                <a:spcPct val="100000"/>
              </a:lnSpc>
            </a:pPr>
            <a:r>
              <a:rPr lang="de-DE" sz="1800" b="1" err="1">
                <a:solidFill>
                  <a:schemeClr val="tx1"/>
                </a:solidFill>
                <a:latin typeface="Verdana" panose="020B0604030504040204" pitchFamily="34" charset="0"/>
                <a:ea typeface="Verdana" panose="020B0604030504040204" pitchFamily="34" charset="0"/>
                <a:cs typeface="Verdana" panose="020B0604030504040204" pitchFamily="34" charset="0"/>
              </a:rPr>
              <a:t>Novatec</a:t>
            </a:r>
            <a:r>
              <a:rPr lang="de-DE" sz="1800" b="1">
                <a:solidFill>
                  <a:schemeClr val="tx1"/>
                </a:solidFill>
                <a:latin typeface="Verdana" panose="020B0604030504040204" pitchFamily="34" charset="0"/>
                <a:ea typeface="Verdana" panose="020B0604030504040204" pitchFamily="34" charset="0"/>
                <a:cs typeface="Verdana" panose="020B0604030504040204" pitchFamily="34" charset="0"/>
              </a:rPr>
              <a:t> Consulting GmbH</a:t>
            </a:r>
          </a:p>
          <a:p>
            <a:pPr>
              <a:lnSpc>
                <a:spcPct val="100000"/>
              </a:lnSpc>
            </a:pP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Bertha-Benz-Platz 1</a:t>
            </a:r>
          </a:p>
          <a:p>
            <a:pPr>
              <a:lnSpc>
                <a:spcPct val="100000"/>
              </a:lnSpc>
            </a:pP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D-70771 Leinfelden-Echterdingen</a:t>
            </a:r>
          </a:p>
          <a:p>
            <a:pPr>
              <a:lnSpc>
                <a:spcPct val="100000"/>
              </a:lnSpc>
            </a:pPr>
            <a:endParaRPr lang="de-DE" sz="140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T. +49 711 22040-700</a:t>
            </a:r>
          </a:p>
          <a:p>
            <a:pPr>
              <a:lnSpc>
                <a:spcPct val="100000"/>
              </a:lnSpc>
            </a:pPr>
            <a:r>
              <a:rPr lang="de-DE" sz="1400" err="1">
                <a:solidFill>
                  <a:schemeClr val="tx1"/>
                </a:solidFill>
                <a:latin typeface="Verdana" panose="020B0604030504040204" pitchFamily="34" charset="0"/>
                <a:ea typeface="Verdana" panose="020B0604030504040204" pitchFamily="34" charset="0"/>
                <a:cs typeface="Verdana" panose="020B0604030504040204" pitchFamily="34" charset="0"/>
              </a:rPr>
              <a:t>info@novatec-gmbh.de</a:t>
            </a:r>
            <a:endParaRPr lang="de-DE" sz="140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de-DE" sz="1400" err="1">
                <a:solidFill>
                  <a:schemeClr val="tx1"/>
                </a:solidFill>
                <a:latin typeface="Verdana" panose="020B0604030504040204" pitchFamily="34" charset="0"/>
                <a:ea typeface="Verdana" panose="020B0604030504040204" pitchFamily="34" charset="0"/>
                <a:cs typeface="Verdana" panose="020B0604030504040204" pitchFamily="34" charset="0"/>
              </a:rPr>
              <a:t>www.novatec-gmbh.de</a:t>
            </a: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a:lnSpc>
                <a:spcPct val="100000"/>
              </a:lnSpc>
            </a:pPr>
            <a:endParaRPr lang="de-DE" sz="120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l">
              <a:lnSpc>
                <a:spcPct val="100000"/>
              </a:lnSpc>
            </a:pPr>
            <a:endParaRPr lang="de-DE" err="1">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Bildplatzhalter 2">
            <a:extLst>
              <a:ext uri="{FF2B5EF4-FFF2-40B4-BE49-F238E27FC236}">
                <a16:creationId xmlns:a16="http://schemas.microsoft.com/office/drawing/2014/main" id="{EB5CB9BC-888D-4176-8E2B-851280A42627}"/>
              </a:ext>
            </a:extLst>
          </p:cNvPr>
          <p:cNvSpPr>
            <a:spLocks noGrp="1" noChangeAspect="1"/>
          </p:cNvSpPr>
          <p:nvPr>
            <p:ph type="pic" sz="quarter" idx="12"/>
          </p:nvPr>
        </p:nvSpPr>
        <p:spPr>
          <a:xfrm>
            <a:off x="4572000" y="-2"/>
            <a:ext cx="4572000" cy="5143502"/>
          </a:xfrm>
        </p:spPr>
        <p:txBody>
          <a:bodyPr/>
          <a:lstStyle>
            <a:lvl1pPr marL="171450" indent="-171450">
              <a:buClr>
                <a:schemeClr val="accent1"/>
              </a:buClr>
              <a:buFont typeface="Wingdings" pitchFamily="2" charset="2"/>
              <a:buChar char="§"/>
              <a:defRPr/>
            </a:lvl1pPr>
          </a:lstStyle>
          <a:p>
            <a:r>
              <a:rPr lang="de-DE"/>
              <a:t>Bild durch Klicken auf Symbol hinzufügen</a:t>
            </a:r>
          </a:p>
        </p:txBody>
      </p:sp>
      <p:sp>
        <p:nvSpPr>
          <p:cNvPr id="19" name="Textplatzhalter 3">
            <a:extLst>
              <a:ext uri="{FF2B5EF4-FFF2-40B4-BE49-F238E27FC236}">
                <a16:creationId xmlns:a16="http://schemas.microsoft.com/office/drawing/2014/main" id="{FB4DAC91-93B0-436A-B84E-FE4859E472AA}"/>
              </a:ext>
            </a:extLst>
          </p:cNvPr>
          <p:cNvSpPr>
            <a:spLocks noGrp="1"/>
          </p:cNvSpPr>
          <p:nvPr>
            <p:ph type="body" sz="quarter" idx="10" hasCustomPrompt="1"/>
          </p:nvPr>
        </p:nvSpPr>
        <p:spPr>
          <a:xfrm>
            <a:off x="503238" y="1312150"/>
            <a:ext cx="3727450" cy="184666"/>
          </a:xfrm>
        </p:spPr>
        <p:txBody>
          <a:bodyPr/>
          <a:lstStyle>
            <a:lvl1pPr marL="0" indent="0">
              <a:buNone/>
              <a:defRPr sz="1200">
                <a:solidFill>
                  <a:schemeClr val="tx1"/>
                </a:solidFill>
              </a:defRPr>
            </a:lvl1pPr>
          </a:lstStyle>
          <a:p>
            <a:r>
              <a:rPr lang="de-DE"/>
              <a:t>Senior Consultant</a:t>
            </a:r>
          </a:p>
        </p:txBody>
      </p:sp>
      <p:sp>
        <p:nvSpPr>
          <p:cNvPr id="20" name="Textplatzhalter 3">
            <a:extLst>
              <a:ext uri="{FF2B5EF4-FFF2-40B4-BE49-F238E27FC236}">
                <a16:creationId xmlns:a16="http://schemas.microsoft.com/office/drawing/2014/main" id="{8BA2D2E4-93ED-4ECF-BC1A-E65069F149D7}"/>
              </a:ext>
            </a:extLst>
          </p:cNvPr>
          <p:cNvSpPr>
            <a:spLocks noGrp="1"/>
          </p:cNvSpPr>
          <p:nvPr>
            <p:ph type="body" sz="quarter" idx="11" hasCustomPrompt="1"/>
          </p:nvPr>
        </p:nvSpPr>
        <p:spPr>
          <a:xfrm>
            <a:off x="503238" y="1085958"/>
            <a:ext cx="3727450" cy="215444"/>
          </a:xfrm>
        </p:spPr>
        <p:txBody>
          <a:bodyPr/>
          <a:lstStyle>
            <a:lvl1pPr marL="0" indent="0">
              <a:buNone/>
              <a:defRPr sz="1400" b="1">
                <a:solidFill>
                  <a:schemeClr val="tx1"/>
                </a:solidFill>
              </a:defRPr>
            </a:lvl1pPr>
          </a:lstStyle>
          <a:p>
            <a:r>
              <a:rPr lang="de-DE"/>
              <a:t>Max Mustermann</a:t>
            </a:r>
          </a:p>
        </p:txBody>
      </p:sp>
      <p:sp>
        <p:nvSpPr>
          <p:cNvPr id="21" name="Textplatzhalter 3">
            <a:extLst>
              <a:ext uri="{FF2B5EF4-FFF2-40B4-BE49-F238E27FC236}">
                <a16:creationId xmlns:a16="http://schemas.microsoft.com/office/drawing/2014/main" id="{59871468-FBE5-4B54-9F70-953FBF55F011}"/>
              </a:ext>
            </a:extLst>
          </p:cNvPr>
          <p:cNvSpPr>
            <a:spLocks noGrp="1"/>
          </p:cNvSpPr>
          <p:nvPr>
            <p:ph type="body" sz="quarter" idx="13" hasCustomPrompt="1"/>
          </p:nvPr>
        </p:nvSpPr>
        <p:spPr>
          <a:xfrm>
            <a:off x="503238" y="1615837"/>
            <a:ext cx="3727450" cy="184666"/>
          </a:xfrm>
        </p:spPr>
        <p:txBody>
          <a:bodyPr/>
          <a:lstStyle>
            <a:lvl1pPr marL="0" indent="0">
              <a:buNone/>
              <a:defRPr sz="1200">
                <a:solidFill>
                  <a:schemeClr val="tx1"/>
                </a:solidFill>
              </a:defRPr>
            </a:lvl1pPr>
          </a:lstStyle>
          <a:p>
            <a:r>
              <a:rPr lang="de-DE"/>
              <a:t>Mobil: </a:t>
            </a:r>
            <a:r>
              <a:rPr lang="de-DE" err="1"/>
              <a:t>xxxxx</a:t>
            </a:r>
            <a:endParaRPr lang="de-DE"/>
          </a:p>
        </p:txBody>
      </p:sp>
      <p:sp>
        <p:nvSpPr>
          <p:cNvPr id="22" name="Textplatzhalter 3">
            <a:extLst>
              <a:ext uri="{FF2B5EF4-FFF2-40B4-BE49-F238E27FC236}">
                <a16:creationId xmlns:a16="http://schemas.microsoft.com/office/drawing/2014/main" id="{1423EC2C-BA2D-480A-9B66-97D07F16EFF1}"/>
              </a:ext>
            </a:extLst>
          </p:cNvPr>
          <p:cNvSpPr>
            <a:spLocks noGrp="1"/>
          </p:cNvSpPr>
          <p:nvPr>
            <p:ph type="body" sz="quarter" idx="14" hasCustomPrompt="1"/>
          </p:nvPr>
        </p:nvSpPr>
        <p:spPr>
          <a:xfrm>
            <a:off x="503238" y="1795522"/>
            <a:ext cx="3727450" cy="184666"/>
          </a:xfrm>
        </p:spPr>
        <p:txBody>
          <a:bodyPr/>
          <a:lstStyle>
            <a:lvl1pPr marL="0" indent="0">
              <a:buNone/>
              <a:defRPr sz="1200">
                <a:solidFill>
                  <a:schemeClr val="tx1"/>
                </a:solidFill>
              </a:defRPr>
            </a:lvl1pPr>
          </a:lstStyle>
          <a:p>
            <a:r>
              <a:rPr lang="de-DE"/>
              <a:t>E-Mail: </a:t>
            </a:r>
            <a:r>
              <a:rPr lang="de-DE" err="1"/>
              <a:t>xxxxx</a:t>
            </a:r>
            <a:endParaRPr lang="de-DE"/>
          </a:p>
        </p:txBody>
      </p:sp>
    </p:spTree>
    <p:extLst>
      <p:ext uri="{BB962C8B-B14F-4D97-AF65-F5344CB8AC3E}">
        <p14:creationId xmlns:p14="http://schemas.microsoft.com/office/powerpoint/2010/main" val="232141974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ONTAKT mit QR Code">
    <p:spTree>
      <p:nvGrpSpPr>
        <p:cNvPr id="1" name=""/>
        <p:cNvGrpSpPr/>
        <p:nvPr/>
      </p:nvGrpSpPr>
      <p:grpSpPr>
        <a:xfrm>
          <a:off x="0" y="0"/>
          <a:ext cx="0" cy="0"/>
          <a:chOff x="0" y="0"/>
          <a:chExt cx="0" cy="0"/>
        </a:xfrm>
      </p:grpSpPr>
      <p:sp>
        <p:nvSpPr>
          <p:cNvPr id="18" name="Bildplatzhalter 2">
            <a:extLst>
              <a:ext uri="{FF2B5EF4-FFF2-40B4-BE49-F238E27FC236}">
                <a16:creationId xmlns:a16="http://schemas.microsoft.com/office/drawing/2014/main" id="{EB5CB9BC-888D-4176-8E2B-851280A42627}"/>
              </a:ext>
            </a:extLst>
          </p:cNvPr>
          <p:cNvSpPr>
            <a:spLocks noGrp="1" noChangeAspect="1"/>
          </p:cNvSpPr>
          <p:nvPr>
            <p:ph type="pic" sz="quarter" idx="12"/>
          </p:nvPr>
        </p:nvSpPr>
        <p:spPr>
          <a:xfrm>
            <a:off x="0" y="-2"/>
            <a:ext cx="4572000" cy="5143502"/>
          </a:xfrm>
        </p:spPr>
        <p:txBody>
          <a:bodyPr/>
          <a:lstStyle>
            <a:lvl1pPr marL="171450" indent="-171450">
              <a:buClr>
                <a:schemeClr val="accent1"/>
              </a:buClr>
              <a:buFont typeface="Wingdings" pitchFamily="2" charset="2"/>
              <a:buChar char="§"/>
              <a:defRPr/>
            </a:lvl1pPr>
          </a:lstStyle>
          <a:p>
            <a:r>
              <a:rPr lang="de-DE"/>
              <a:t>Bild durch Klicken auf Symbol hinzufügen</a:t>
            </a:r>
          </a:p>
        </p:txBody>
      </p:sp>
      <p:cxnSp>
        <p:nvCxnSpPr>
          <p:cNvPr id="10" name="Gerade Verbindung mit Pfeil 9">
            <a:extLst>
              <a:ext uri="{FF2B5EF4-FFF2-40B4-BE49-F238E27FC236}">
                <a16:creationId xmlns:a16="http://schemas.microsoft.com/office/drawing/2014/main" id="{A1F29225-9FDF-4399-B73A-E5B59B74C553}"/>
              </a:ext>
            </a:extLst>
          </p:cNvPr>
          <p:cNvCxnSpPr/>
          <p:nvPr userDrawn="1"/>
        </p:nvCxnSpPr>
        <p:spPr>
          <a:xfrm>
            <a:off x="2285828" y="311150"/>
            <a:ext cx="0" cy="2082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23B61BBB-3E8E-4870-A664-EBDC508A88DE}"/>
              </a:ext>
            </a:extLst>
          </p:cNvPr>
          <p:cNvSpPr txBox="1"/>
          <p:nvPr userDrawn="1"/>
        </p:nvSpPr>
        <p:spPr>
          <a:xfrm>
            <a:off x="6629399" y="3177956"/>
            <a:ext cx="2012651" cy="823302"/>
          </a:xfrm>
          <a:prstGeom prst="rect">
            <a:avLst/>
          </a:prstGeom>
        </p:spPr>
        <p:txBody>
          <a:bodyPr vert="horz" wrap="square" lIns="0" tIns="0" rIns="0" bIns="0" rtlCol="0" anchor="t">
            <a:spAutoFit/>
          </a:bodyPr>
          <a:lstStyle/>
          <a:p>
            <a:pPr>
              <a:lnSpc>
                <a:spcPct val="100000"/>
              </a:lnSpc>
            </a:pP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Scan </a:t>
            </a:r>
            <a:r>
              <a:rPr lang="de-DE" sz="1400" err="1">
                <a:solidFill>
                  <a:schemeClr val="tx1"/>
                </a:solidFill>
                <a:latin typeface="Verdana" panose="020B0604030504040204" pitchFamily="34" charset="0"/>
                <a:ea typeface="Verdana" panose="020B0604030504040204" pitchFamily="34" charset="0"/>
                <a:cs typeface="Verdana" panose="020B0604030504040204" pitchFamily="34" charset="0"/>
              </a:rPr>
              <a:t>the</a:t>
            </a: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 code </a:t>
            </a:r>
            <a:r>
              <a:rPr lang="de-DE" sz="1400" err="1">
                <a:solidFill>
                  <a:schemeClr val="tx1"/>
                </a:solidFill>
                <a:latin typeface="Verdana" panose="020B0604030504040204" pitchFamily="34" charset="0"/>
                <a:ea typeface="Verdana" panose="020B0604030504040204" pitchFamily="34" charset="0"/>
                <a:cs typeface="Verdana" panose="020B0604030504040204" pitchFamily="34" charset="0"/>
              </a:rPr>
              <a:t>for</a:t>
            </a: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de-DE" sz="1400" err="1">
                <a:solidFill>
                  <a:schemeClr val="tx1"/>
                </a:solidFill>
                <a:latin typeface="Verdana" panose="020B0604030504040204" pitchFamily="34" charset="0"/>
                <a:ea typeface="Verdana" panose="020B0604030504040204" pitchFamily="34" charset="0"/>
                <a:cs typeface="Verdana" panose="020B0604030504040204" pitchFamily="34" charset="0"/>
              </a:rPr>
              <a:t>my</a:t>
            </a: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 </a:t>
            </a:r>
            <a:b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br>
            <a:r>
              <a:rPr lang="de-DE" sz="1400" err="1">
                <a:solidFill>
                  <a:schemeClr val="tx1"/>
                </a:solidFill>
                <a:latin typeface="Verdana" panose="020B0604030504040204" pitchFamily="34" charset="0"/>
                <a:ea typeface="Verdana" panose="020B0604030504040204" pitchFamily="34" charset="0"/>
                <a:cs typeface="Verdana" panose="020B0604030504040204" pitchFamily="34" charset="0"/>
              </a:rPr>
              <a:t>contact</a:t>
            </a:r>
            <a:r>
              <a:rPr lang="de-DE" sz="140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de-DE" sz="1400" err="1">
                <a:solidFill>
                  <a:schemeClr val="tx1"/>
                </a:solidFill>
                <a:latin typeface="Verdana" panose="020B0604030504040204" pitchFamily="34" charset="0"/>
                <a:ea typeface="Verdana" panose="020B0604030504040204" pitchFamily="34" charset="0"/>
                <a:cs typeface="Verdana" panose="020B0604030504040204" pitchFamily="34" charset="0"/>
              </a:rPr>
              <a:t>details</a:t>
            </a:r>
            <a:endParaRPr lang="de-DE" sz="140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pPr>
            <a:endParaRPr lang="de-DE" sz="120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l">
              <a:lnSpc>
                <a:spcPct val="100000"/>
              </a:lnSpc>
            </a:pPr>
            <a:endParaRPr lang="de-DE" err="1">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Textplatzhalter 3">
            <a:extLst>
              <a:ext uri="{FF2B5EF4-FFF2-40B4-BE49-F238E27FC236}">
                <a16:creationId xmlns:a16="http://schemas.microsoft.com/office/drawing/2014/main" id="{FB4DAC91-93B0-436A-B84E-FE4859E472AA}"/>
              </a:ext>
            </a:extLst>
          </p:cNvPr>
          <p:cNvSpPr>
            <a:spLocks noGrp="1"/>
          </p:cNvSpPr>
          <p:nvPr>
            <p:ph type="body" sz="quarter" idx="10" hasCustomPrompt="1"/>
          </p:nvPr>
        </p:nvSpPr>
        <p:spPr>
          <a:xfrm>
            <a:off x="4914601" y="1626585"/>
            <a:ext cx="3727450" cy="184666"/>
          </a:xfrm>
        </p:spPr>
        <p:txBody>
          <a:bodyPr/>
          <a:lstStyle>
            <a:lvl1pPr marL="0" indent="0">
              <a:buNone/>
              <a:defRPr sz="1200">
                <a:solidFill>
                  <a:schemeClr val="tx1"/>
                </a:solidFill>
              </a:defRPr>
            </a:lvl1pPr>
          </a:lstStyle>
          <a:p>
            <a:r>
              <a:rPr lang="de-DE"/>
              <a:t>Senior Consultant</a:t>
            </a:r>
          </a:p>
        </p:txBody>
      </p:sp>
      <p:sp>
        <p:nvSpPr>
          <p:cNvPr id="20" name="Textplatzhalter 3">
            <a:extLst>
              <a:ext uri="{FF2B5EF4-FFF2-40B4-BE49-F238E27FC236}">
                <a16:creationId xmlns:a16="http://schemas.microsoft.com/office/drawing/2014/main" id="{8BA2D2E4-93ED-4ECF-BC1A-E65069F149D7}"/>
              </a:ext>
            </a:extLst>
          </p:cNvPr>
          <p:cNvSpPr>
            <a:spLocks noGrp="1"/>
          </p:cNvSpPr>
          <p:nvPr>
            <p:ph type="body" sz="quarter" idx="11" hasCustomPrompt="1"/>
          </p:nvPr>
        </p:nvSpPr>
        <p:spPr>
          <a:xfrm>
            <a:off x="4914601" y="1400393"/>
            <a:ext cx="3727450" cy="215444"/>
          </a:xfrm>
        </p:spPr>
        <p:txBody>
          <a:bodyPr/>
          <a:lstStyle>
            <a:lvl1pPr marL="0" indent="0">
              <a:buNone/>
              <a:defRPr sz="1400" b="1">
                <a:solidFill>
                  <a:schemeClr val="tx1"/>
                </a:solidFill>
              </a:defRPr>
            </a:lvl1pPr>
          </a:lstStyle>
          <a:p>
            <a:r>
              <a:rPr lang="de-DE"/>
              <a:t>Max Mustermann</a:t>
            </a:r>
          </a:p>
        </p:txBody>
      </p:sp>
      <p:sp>
        <p:nvSpPr>
          <p:cNvPr id="21" name="Textplatzhalter 3">
            <a:extLst>
              <a:ext uri="{FF2B5EF4-FFF2-40B4-BE49-F238E27FC236}">
                <a16:creationId xmlns:a16="http://schemas.microsoft.com/office/drawing/2014/main" id="{59871468-FBE5-4B54-9F70-953FBF55F011}"/>
              </a:ext>
            </a:extLst>
          </p:cNvPr>
          <p:cNvSpPr>
            <a:spLocks noGrp="1"/>
          </p:cNvSpPr>
          <p:nvPr>
            <p:ph type="body" sz="quarter" idx="13" hasCustomPrompt="1"/>
          </p:nvPr>
        </p:nvSpPr>
        <p:spPr>
          <a:xfrm>
            <a:off x="4914601" y="1930272"/>
            <a:ext cx="3727450" cy="184666"/>
          </a:xfrm>
        </p:spPr>
        <p:txBody>
          <a:bodyPr/>
          <a:lstStyle>
            <a:lvl1pPr marL="0" indent="0">
              <a:buNone/>
              <a:defRPr sz="1200">
                <a:solidFill>
                  <a:schemeClr val="tx1"/>
                </a:solidFill>
              </a:defRPr>
            </a:lvl1pPr>
          </a:lstStyle>
          <a:p>
            <a:r>
              <a:rPr lang="de-DE"/>
              <a:t>Mobil: </a:t>
            </a:r>
            <a:r>
              <a:rPr lang="de-DE" err="1"/>
              <a:t>xxxxx</a:t>
            </a:r>
            <a:endParaRPr lang="de-DE"/>
          </a:p>
        </p:txBody>
      </p:sp>
      <p:sp>
        <p:nvSpPr>
          <p:cNvPr id="22" name="Textplatzhalter 3">
            <a:extLst>
              <a:ext uri="{FF2B5EF4-FFF2-40B4-BE49-F238E27FC236}">
                <a16:creationId xmlns:a16="http://schemas.microsoft.com/office/drawing/2014/main" id="{1423EC2C-BA2D-480A-9B66-97D07F16EFF1}"/>
              </a:ext>
            </a:extLst>
          </p:cNvPr>
          <p:cNvSpPr>
            <a:spLocks noGrp="1"/>
          </p:cNvSpPr>
          <p:nvPr>
            <p:ph type="body" sz="quarter" idx="14" hasCustomPrompt="1"/>
          </p:nvPr>
        </p:nvSpPr>
        <p:spPr>
          <a:xfrm>
            <a:off x="4914601" y="2109957"/>
            <a:ext cx="3727450" cy="184666"/>
          </a:xfrm>
        </p:spPr>
        <p:txBody>
          <a:bodyPr/>
          <a:lstStyle>
            <a:lvl1pPr marL="0" indent="0">
              <a:buNone/>
              <a:defRPr sz="1200">
                <a:solidFill>
                  <a:schemeClr val="tx1"/>
                </a:solidFill>
              </a:defRPr>
            </a:lvl1pPr>
          </a:lstStyle>
          <a:p>
            <a:r>
              <a:rPr lang="de-DE"/>
              <a:t>E-Mail: </a:t>
            </a:r>
            <a:r>
              <a:rPr lang="de-DE" err="1"/>
              <a:t>xxxxx</a:t>
            </a:r>
            <a:endParaRPr lang="de-DE"/>
          </a:p>
        </p:txBody>
      </p:sp>
      <p:pic>
        <p:nvPicPr>
          <p:cNvPr id="2" name="Grafik 1">
            <a:extLst>
              <a:ext uri="{FF2B5EF4-FFF2-40B4-BE49-F238E27FC236}">
                <a16:creationId xmlns:a16="http://schemas.microsoft.com/office/drawing/2014/main" id="{44FA18F7-3545-461B-8745-F6B9E020C40E}"/>
              </a:ext>
            </a:extLst>
          </p:cNvPr>
          <p:cNvPicPr>
            <a:picLocks noChangeAspect="1"/>
          </p:cNvPicPr>
          <p:nvPr userDrawn="1"/>
        </p:nvPicPr>
        <p:blipFill>
          <a:blip r:embed="rId2"/>
          <a:stretch>
            <a:fillRect/>
          </a:stretch>
        </p:blipFill>
        <p:spPr>
          <a:xfrm>
            <a:off x="527142" y="421106"/>
            <a:ext cx="1581259" cy="377801"/>
          </a:xfrm>
          <a:prstGeom prst="rect">
            <a:avLst/>
          </a:prstGeom>
        </p:spPr>
      </p:pic>
      <p:pic>
        <p:nvPicPr>
          <p:cNvPr id="3" name="Grafik 2">
            <a:extLst>
              <a:ext uri="{FF2B5EF4-FFF2-40B4-BE49-F238E27FC236}">
                <a16:creationId xmlns:a16="http://schemas.microsoft.com/office/drawing/2014/main" id="{3DE69B5C-AF3C-4CB6-BF4C-5798A9FAED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14601" y="421367"/>
            <a:ext cx="1562642" cy="377279"/>
          </a:xfrm>
          <a:prstGeom prst="rect">
            <a:avLst/>
          </a:prstGeom>
        </p:spPr>
      </p:pic>
      <p:grpSp>
        <p:nvGrpSpPr>
          <p:cNvPr id="15" name="Gruppieren 14">
            <a:extLst>
              <a:ext uri="{FF2B5EF4-FFF2-40B4-BE49-F238E27FC236}">
                <a16:creationId xmlns:a16="http://schemas.microsoft.com/office/drawing/2014/main" id="{33ED8C25-3DCD-4D6A-A31C-0FE1F5599A85}"/>
              </a:ext>
            </a:extLst>
          </p:cNvPr>
          <p:cNvGrpSpPr/>
          <p:nvPr userDrawn="1"/>
        </p:nvGrpSpPr>
        <p:grpSpPr>
          <a:xfrm>
            <a:off x="4828107" y="2637507"/>
            <a:ext cx="1649138" cy="1594022"/>
            <a:chOff x="2775040" y="256570"/>
            <a:chExt cx="1434735" cy="1411146"/>
          </a:xfrm>
        </p:grpSpPr>
        <p:sp>
          <p:nvSpPr>
            <p:cNvPr id="23" name="Rechteck 22">
              <a:extLst>
                <a:ext uri="{FF2B5EF4-FFF2-40B4-BE49-F238E27FC236}">
                  <a16:creationId xmlns:a16="http://schemas.microsoft.com/office/drawing/2014/main" id="{CAC12CD9-8F07-43FE-9157-0E399AE51680}"/>
                </a:ext>
              </a:extLst>
            </p:cNvPr>
            <p:cNvSpPr>
              <a:spLocks/>
            </p:cNvSpPr>
            <p:nvPr/>
          </p:nvSpPr>
          <p:spPr>
            <a:xfrm>
              <a:off x="2888370" y="331526"/>
              <a:ext cx="1221467" cy="1242924"/>
            </a:xfrm>
            <a:prstGeom prst="rect">
              <a:avLst/>
            </a:prstGeom>
            <a:noFill/>
            <a:ln w="1270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24" name="Rechteck 23">
              <a:extLst>
                <a:ext uri="{FF2B5EF4-FFF2-40B4-BE49-F238E27FC236}">
                  <a16:creationId xmlns:a16="http://schemas.microsoft.com/office/drawing/2014/main" id="{DE74CD16-7F2E-4848-9DA0-BE503112DCCD}"/>
                </a:ext>
              </a:extLst>
            </p:cNvPr>
            <p:cNvSpPr/>
            <p:nvPr/>
          </p:nvSpPr>
          <p:spPr>
            <a:xfrm>
              <a:off x="2775040" y="449950"/>
              <a:ext cx="1434735" cy="964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25" name="Rechteck 24">
              <a:extLst>
                <a:ext uri="{FF2B5EF4-FFF2-40B4-BE49-F238E27FC236}">
                  <a16:creationId xmlns:a16="http://schemas.microsoft.com/office/drawing/2014/main" id="{2504C8EE-B193-4C12-B380-D511B2B6E613}"/>
                </a:ext>
              </a:extLst>
            </p:cNvPr>
            <p:cNvSpPr/>
            <p:nvPr/>
          </p:nvSpPr>
          <p:spPr>
            <a:xfrm rot="5400000">
              <a:off x="2798281" y="479798"/>
              <a:ext cx="1411146" cy="9646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grpSp>
      <p:sp>
        <p:nvSpPr>
          <p:cNvPr id="26" name="Bildplatzhalter 2">
            <a:extLst>
              <a:ext uri="{FF2B5EF4-FFF2-40B4-BE49-F238E27FC236}">
                <a16:creationId xmlns:a16="http://schemas.microsoft.com/office/drawing/2014/main" id="{536A8BF8-C686-43A8-826F-879064A6F9B6}"/>
              </a:ext>
            </a:extLst>
          </p:cNvPr>
          <p:cNvSpPr>
            <a:spLocks noGrp="1"/>
          </p:cNvSpPr>
          <p:nvPr>
            <p:ph type="pic" sz="quarter" idx="15"/>
          </p:nvPr>
        </p:nvSpPr>
        <p:spPr>
          <a:xfrm>
            <a:off x="5055804" y="2818263"/>
            <a:ext cx="1214639" cy="1214639"/>
          </a:xfrm>
        </p:spPr>
        <p:txBody>
          <a:bodyPr/>
          <a:lstStyle>
            <a:lvl1pPr marL="171450" indent="-171450">
              <a:buClr>
                <a:schemeClr val="accent1"/>
              </a:buClr>
              <a:buFont typeface="Wingdings" pitchFamily="2" charset="2"/>
              <a:buChar char="§"/>
              <a:defRPr/>
            </a:lvl1pPr>
          </a:lstStyle>
          <a:p>
            <a:r>
              <a:rPr lang="de-DE"/>
              <a:t>Bild durch Klicken auf Symbol hinzufügen</a:t>
            </a:r>
          </a:p>
        </p:txBody>
      </p:sp>
      <p:sp>
        <p:nvSpPr>
          <p:cNvPr id="27" name="Slide Number Placeholder 5">
            <a:extLst>
              <a:ext uri="{FF2B5EF4-FFF2-40B4-BE49-F238E27FC236}">
                <a16:creationId xmlns:a16="http://schemas.microsoft.com/office/drawing/2014/main" id="{7892A9EA-B654-4137-948F-FE935C582573}"/>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Tree>
    <p:extLst>
      <p:ext uri="{BB962C8B-B14F-4D97-AF65-F5344CB8AC3E}">
        <p14:creationId xmlns:p14="http://schemas.microsoft.com/office/powerpoint/2010/main" val="326063639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03DC888-A515-B548-AA8A-A56E84C9B3B2}"/>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6" name="Grafik 5">
            <a:extLst>
              <a:ext uri="{FF2B5EF4-FFF2-40B4-BE49-F238E27FC236}">
                <a16:creationId xmlns:a16="http://schemas.microsoft.com/office/drawing/2014/main" id="{723EB5A9-7EE3-4202-8149-06E7A321A65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64754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RENNER dunkles Bild">
    <p:bg>
      <p:bgPr>
        <a:solidFill>
          <a:schemeClr val="tx1"/>
        </a:solidFill>
        <a:effectLst/>
      </p:bgPr>
    </p:bg>
    <p:spTree>
      <p:nvGrpSpPr>
        <p:cNvPr id="1" name=""/>
        <p:cNvGrpSpPr/>
        <p:nvPr/>
      </p:nvGrpSpPr>
      <p:grpSpPr>
        <a:xfrm>
          <a:off x="0" y="0"/>
          <a:ext cx="0" cy="0"/>
          <a:chOff x="0" y="0"/>
          <a:chExt cx="0" cy="0"/>
        </a:xfrm>
      </p:grpSpPr>
      <p:pic>
        <p:nvPicPr>
          <p:cNvPr id="5" name="Bild 17">
            <a:extLst>
              <a:ext uri="{FF2B5EF4-FFF2-40B4-BE49-F238E27FC236}">
                <a16:creationId xmlns:a16="http://schemas.microsoft.com/office/drawing/2014/main" id="{6CA03FD0-06BE-4E19-92AF-31F4CD195EB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6" name="Rechteck 5">
            <a:extLst>
              <a:ext uri="{FF2B5EF4-FFF2-40B4-BE49-F238E27FC236}">
                <a16:creationId xmlns:a16="http://schemas.microsoft.com/office/drawing/2014/main" id="{41F2CA2B-1765-4C90-971A-6A2BF5DA6E83}"/>
              </a:ext>
            </a:extLst>
          </p:cNvPr>
          <p:cNvSpPr/>
          <p:nvPr userDrawn="1"/>
        </p:nvSpPr>
        <p:spPr bwMode="gray">
          <a:xfrm>
            <a:off x="0" y="1"/>
            <a:ext cx="9144000" cy="5143500"/>
          </a:xfrm>
          <a:prstGeom prst="rect">
            <a:avLst/>
          </a:prstGeom>
          <a:solidFill>
            <a:schemeClr val="tx1">
              <a:alpha val="4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7" name="Rechteck 6">
            <a:extLst>
              <a:ext uri="{FF2B5EF4-FFF2-40B4-BE49-F238E27FC236}">
                <a16:creationId xmlns:a16="http://schemas.microsoft.com/office/drawing/2014/main" id="{1A6B9A4C-C36C-4732-ACD7-03B51FEE2BD3}"/>
              </a:ext>
            </a:extLst>
          </p:cNvPr>
          <p:cNvSpPr/>
          <p:nvPr userDrawn="1"/>
        </p:nvSpPr>
        <p:spPr bwMode="gray">
          <a:xfrm>
            <a:off x="0" y="0"/>
            <a:ext cx="5436519" cy="5143500"/>
          </a:xfrm>
          <a:prstGeom prst="rect">
            <a:avLst/>
          </a:prstGeom>
          <a:gradFill flip="none" rotWithShape="1">
            <a:gsLst>
              <a:gs pos="0">
                <a:schemeClr val="tx1">
                  <a:alpha val="58000"/>
                </a:schemeClr>
              </a:gs>
              <a:gs pos="100000">
                <a:schemeClr val="tx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2" name="Rechteck 11">
            <a:extLst>
              <a:ext uri="{FF2B5EF4-FFF2-40B4-BE49-F238E27FC236}">
                <a16:creationId xmlns:a16="http://schemas.microsoft.com/office/drawing/2014/main" id="{691058DE-8F41-4646-93D5-CA1348687C83}"/>
              </a:ext>
            </a:extLst>
          </p:cNvPr>
          <p:cNvSpPr/>
          <p:nvPr userDrawn="1"/>
        </p:nvSpPr>
        <p:spPr>
          <a:xfrm>
            <a:off x="493963" y="2186684"/>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2" name="Title 1"/>
          <p:cNvSpPr>
            <a:spLocks noGrp="1"/>
          </p:cNvSpPr>
          <p:nvPr>
            <p:ph type="ctrTitle" hasCustomPrompt="1"/>
          </p:nvPr>
        </p:nvSpPr>
        <p:spPr>
          <a:xfrm>
            <a:off x="494185" y="2412916"/>
            <a:ext cx="7904162" cy="553998"/>
          </a:xfrm>
          <a:prstGeom prst="rect">
            <a:avLst/>
          </a:prstGeom>
        </p:spPr>
        <p:txBody>
          <a:bodyPr anchor="t"/>
          <a:lstStyle>
            <a:lvl1pPr algn="l">
              <a:defRPr sz="4000">
                <a:solidFill>
                  <a:schemeClr val="bg1"/>
                </a:solidFill>
              </a:defRPr>
            </a:lvl1pPr>
          </a:lstStyle>
          <a:p>
            <a:r>
              <a:rPr lang="de-DE" err="1"/>
              <a:t>Kapiteltrenner</a:t>
            </a:r>
            <a:r>
              <a:rPr lang="de-DE"/>
              <a:t> bearbeiten</a:t>
            </a:r>
            <a:endParaRPr lang="en-US"/>
          </a:p>
        </p:txBody>
      </p:sp>
      <p:sp>
        <p:nvSpPr>
          <p:cNvPr id="3" name="Subtitle 2"/>
          <p:cNvSpPr>
            <a:spLocks noGrp="1"/>
          </p:cNvSpPr>
          <p:nvPr>
            <p:ph type="subTitle" idx="1"/>
          </p:nvPr>
        </p:nvSpPr>
        <p:spPr>
          <a:xfrm>
            <a:off x="508249" y="3679115"/>
            <a:ext cx="6858000" cy="193899"/>
          </a:xfrm>
          <a:prstGeom prst="rect">
            <a:avLst/>
          </a:prstGeom>
        </p:spPr>
        <p:txBody>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a:p>
        </p:txBody>
      </p:sp>
      <p:sp>
        <p:nvSpPr>
          <p:cNvPr id="11" name="Slide Number Placeholder 5">
            <a:extLst>
              <a:ext uri="{FF2B5EF4-FFF2-40B4-BE49-F238E27FC236}">
                <a16:creationId xmlns:a16="http://schemas.microsoft.com/office/drawing/2014/main" id="{F26B0898-6E14-4F56-8090-A33173B8AF69}"/>
              </a:ext>
            </a:extLst>
          </p:cNvPr>
          <p:cNvSpPr>
            <a:spLocks noGrp="1"/>
          </p:cNvSpPr>
          <p:nvPr>
            <p:ph type="sldNum" sz="quarter" idx="4"/>
          </p:nvPr>
        </p:nvSpPr>
        <p:spPr>
          <a:xfrm>
            <a:off x="494185"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10" name="Grafik 9">
            <a:extLst>
              <a:ext uri="{FF2B5EF4-FFF2-40B4-BE49-F238E27FC236}">
                <a16:creationId xmlns:a16="http://schemas.microsoft.com/office/drawing/2014/main" id="{9A53BD7C-2A8A-6848-BE10-63F81B803E7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93621" y="4767434"/>
            <a:ext cx="844929" cy="201874"/>
          </a:xfrm>
          <a:prstGeom prst="rect">
            <a:avLst/>
          </a:prstGeom>
        </p:spPr>
      </p:pic>
    </p:spTree>
    <p:extLst>
      <p:ext uri="{BB962C8B-B14F-4D97-AF65-F5344CB8AC3E}">
        <p14:creationId xmlns:p14="http://schemas.microsoft.com/office/powerpoint/2010/main" val="186635798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ENNER schwarz">
    <p:bg>
      <p:bgPr>
        <a:solidFill>
          <a:schemeClr val="tx1"/>
        </a:solidFill>
        <a:effectLst/>
      </p:bgPr>
    </p:bg>
    <p:spTree>
      <p:nvGrpSpPr>
        <p:cNvPr id="1" name=""/>
        <p:cNvGrpSpPr/>
        <p:nvPr/>
      </p:nvGrpSpPr>
      <p:grpSpPr>
        <a:xfrm>
          <a:off x="0" y="0"/>
          <a:ext cx="0" cy="0"/>
          <a:chOff x="0" y="0"/>
          <a:chExt cx="0" cy="0"/>
        </a:xfrm>
      </p:grpSpPr>
      <p:pic>
        <p:nvPicPr>
          <p:cNvPr id="9" name="Bild 6">
            <a:extLst>
              <a:ext uri="{FF2B5EF4-FFF2-40B4-BE49-F238E27FC236}">
                <a16:creationId xmlns:a16="http://schemas.microsoft.com/office/drawing/2014/main" id="{499AD826-8E2D-1C41-AF57-9946F170AF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56018" y="33155"/>
            <a:ext cx="5702531" cy="5343482"/>
          </a:xfrm>
          <a:prstGeom prst="rect">
            <a:avLst/>
          </a:prstGeom>
        </p:spPr>
      </p:pic>
      <p:sp>
        <p:nvSpPr>
          <p:cNvPr id="11" name="Slide Number Placeholder 5">
            <a:extLst>
              <a:ext uri="{FF2B5EF4-FFF2-40B4-BE49-F238E27FC236}">
                <a16:creationId xmlns:a16="http://schemas.microsoft.com/office/drawing/2014/main" id="{F26B0898-6E14-4F56-8090-A33173B8AF69}"/>
              </a:ext>
            </a:extLst>
          </p:cNvPr>
          <p:cNvSpPr>
            <a:spLocks noGrp="1"/>
          </p:cNvSpPr>
          <p:nvPr>
            <p:ph type="sldNum" sz="quarter" idx="4"/>
          </p:nvPr>
        </p:nvSpPr>
        <p:spPr>
          <a:xfrm>
            <a:off x="494185" y="4806815"/>
            <a:ext cx="2182812" cy="123111"/>
          </a:xfrm>
          <a:prstGeom prst="rect">
            <a:avLst/>
          </a:prstGeom>
        </p:spPr>
        <p:txBody>
          <a:bodyPr vert="horz" wrap="square" lIns="0" tIns="0" rIns="0" bIns="0" rtlCol="0" anchor="ctr">
            <a:spAutoFit/>
          </a:bodyPr>
          <a:lstStyle>
            <a:lvl1pPr algn="l">
              <a:defRPr sz="8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7" name="Title 1">
            <a:extLst>
              <a:ext uri="{FF2B5EF4-FFF2-40B4-BE49-F238E27FC236}">
                <a16:creationId xmlns:a16="http://schemas.microsoft.com/office/drawing/2014/main" id="{6C9131FB-B108-9443-90B3-6E80C2B7E3A8}"/>
              </a:ext>
            </a:extLst>
          </p:cNvPr>
          <p:cNvSpPr>
            <a:spLocks noGrp="1"/>
          </p:cNvSpPr>
          <p:nvPr>
            <p:ph type="ctrTitle" hasCustomPrompt="1"/>
          </p:nvPr>
        </p:nvSpPr>
        <p:spPr>
          <a:xfrm>
            <a:off x="494185" y="2412916"/>
            <a:ext cx="4669081" cy="553998"/>
          </a:xfrm>
          <a:prstGeom prst="rect">
            <a:avLst/>
          </a:prstGeom>
        </p:spPr>
        <p:txBody>
          <a:bodyPr anchor="t"/>
          <a:lstStyle>
            <a:lvl1pPr algn="l">
              <a:defRPr sz="4000">
                <a:solidFill>
                  <a:schemeClr val="bg1"/>
                </a:solidFill>
              </a:defRPr>
            </a:lvl1pPr>
          </a:lstStyle>
          <a:p>
            <a:r>
              <a:rPr lang="de-DE" err="1"/>
              <a:t>Kapiteltrenner</a:t>
            </a:r>
            <a:r>
              <a:rPr lang="de-DE"/>
              <a:t> bearbeiten</a:t>
            </a:r>
            <a:endParaRPr lang="en-US"/>
          </a:p>
        </p:txBody>
      </p:sp>
      <p:sp>
        <p:nvSpPr>
          <p:cNvPr id="8" name="Subtitle 2">
            <a:extLst>
              <a:ext uri="{FF2B5EF4-FFF2-40B4-BE49-F238E27FC236}">
                <a16:creationId xmlns:a16="http://schemas.microsoft.com/office/drawing/2014/main" id="{EAEB6355-6A9B-1740-B2B1-D12152A5EEA1}"/>
              </a:ext>
            </a:extLst>
          </p:cNvPr>
          <p:cNvSpPr>
            <a:spLocks noGrp="1"/>
          </p:cNvSpPr>
          <p:nvPr>
            <p:ph type="subTitle" idx="1"/>
          </p:nvPr>
        </p:nvSpPr>
        <p:spPr>
          <a:xfrm>
            <a:off x="508249" y="3679115"/>
            <a:ext cx="2841952" cy="193899"/>
          </a:xfrm>
          <a:prstGeom prst="rect">
            <a:avLst/>
          </a:prstGeom>
        </p:spPr>
        <p:txBody>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a:p>
        </p:txBody>
      </p:sp>
      <p:pic>
        <p:nvPicPr>
          <p:cNvPr id="12" name="Grafik 11">
            <a:extLst>
              <a:ext uri="{FF2B5EF4-FFF2-40B4-BE49-F238E27FC236}">
                <a16:creationId xmlns:a16="http://schemas.microsoft.com/office/drawing/2014/main" id="{E4035E5E-416D-3342-A868-C6063C87B29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93621" y="4767434"/>
            <a:ext cx="844929" cy="201874"/>
          </a:xfrm>
          <a:prstGeom prst="rect">
            <a:avLst/>
          </a:prstGeom>
        </p:spPr>
      </p:pic>
    </p:spTree>
    <p:extLst>
      <p:ext uri="{BB962C8B-B14F-4D97-AF65-F5344CB8AC3E}">
        <p14:creationId xmlns:p14="http://schemas.microsoft.com/office/powerpoint/2010/main" val="265862150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ENNER helles Bi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8223176-03EC-4326-98E4-12E9BBCA5A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3" name="Rechteck 12">
            <a:extLst>
              <a:ext uri="{FF2B5EF4-FFF2-40B4-BE49-F238E27FC236}">
                <a16:creationId xmlns:a16="http://schemas.microsoft.com/office/drawing/2014/main" id="{A8B14D13-592B-4F0B-8372-8FE3285A3FB8}"/>
              </a:ext>
            </a:extLst>
          </p:cNvPr>
          <p:cNvSpPr/>
          <p:nvPr userDrawn="1"/>
        </p:nvSpPr>
        <p:spPr bwMode="gray">
          <a:xfrm>
            <a:off x="0" y="1"/>
            <a:ext cx="9144000" cy="5143500"/>
          </a:xfrm>
          <a:prstGeom prst="rect">
            <a:avLst/>
          </a:prstGeom>
          <a:solidFill>
            <a:schemeClr val="bg1">
              <a:alpha val="4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4" name="Rechteck 13">
            <a:extLst>
              <a:ext uri="{FF2B5EF4-FFF2-40B4-BE49-F238E27FC236}">
                <a16:creationId xmlns:a16="http://schemas.microsoft.com/office/drawing/2014/main" id="{AD6AC1AE-7BDB-4C13-8263-3D0C9D1ECC4E}"/>
              </a:ext>
            </a:extLst>
          </p:cNvPr>
          <p:cNvSpPr/>
          <p:nvPr userDrawn="1"/>
        </p:nvSpPr>
        <p:spPr bwMode="gray">
          <a:xfrm>
            <a:off x="-12612" y="0"/>
            <a:ext cx="5436519" cy="5143500"/>
          </a:xfrm>
          <a:prstGeom prst="rect">
            <a:avLst/>
          </a:prstGeom>
          <a:gradFill flip="none" rotWithShape="1">
            <a:gsLst>
              <a:gs pos="0">
                <a:schemeClr val="bg1"/>
              </a:gs>
              <a:gs pos="100000">
                <a:schemeClr val="tx1">
                  <a:alpha val="0"/>
                </a:schemeClr>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300"/>
              </a:spcBef>
              <a:spcAft>
                <a:spcPts val="300"/>
              </a:spcAft>
            </a:pPr>
            <a:endParaRPr lang="de-DE" sz="1600" err="1">
              <a:solidFill>
                <a:schemeClr val="bg1"/>
              </a:solidFill>
            </a:endParaRPr>
          </a:p>
        </p:txBody>
      </p:sp>
      <p:sp>
        <p:nvSpPr>
          <p:cNvPr id="10" name="Title 1">
            <a:extLst>
              <a:ext uri="{FF2B5EF4-FFF2-40B4-BE49-F238E27FC236}">
                <a16:creationId xmlns:a16="http://schemas.microsoft.com/office/drawing/2014/main" id="{E7F96C5D-1936-1649-928E-170D54413E45}"/>
              </a:ext>
            </a:extLst>
          </p:cNvPr>
          <p:cNvSpPr>
            <a:spLocks noGrp="1"/>
          </p:cNvSpPr>
          <p:nvPr>
            <p:ph type="ctrTitle" hasCustomPrompt="1"/>
          </p:nvPr>
        </p:nvSpPr>
        <p:spPr>
          <a:xfrm>
            <a:off x="494185" y="2412916"/>
            <a:ext cx="7904162" cy="553998"/>
          </a:xfrm>
          <a:prstGeom prst="rect">
            <a:avLst/>
          </a:prstGeom>
        </p:spPr>
        <p:txBody>
          <a:bodyPr anchor="t"/>
          <a:lstStyle>
            <a:lvl1pPr algn="l">
              <a:defRPr sz="4000">
                <a:solidFill>
                  <a:schemeClr val="tx1"/>
                </a:solidFill>
              </a:defRPr>
            </a:lvl1pPr>
          </a:lstStyle>
          <a:p>
            <a:r>
              <a:rPr lang="de-DE" err="1"/>
              <a:t>Kapiteltrenner</a:t>
            </a:r>
            <a:r>
              <a:rPr lang="de-DE"/>
              <a:t> bearbeiten</a:t>
            </a:r>
            <a:endParaRPr lang="en-US"/>
          </a:p>
        </p:txBody>
      </p:sp>
      <p:sp>
        <p:nvSpPr>
          <p:cNvPr id="11" name="Subtitle 2">
            <a:extLst>
              <a:ext uri="{FF2B5EF4-FFF2-40B4-BE49-F238E27FC236}">
                <a16:creationId xmlns:a16="http://schemas.microsoft.com/office/drawing/2014/main" id="{357F6452-07E6-A346-A0A6-D4AE5FE026D1}"/>
              </a:ext>
            </a:extLst>
          </p:cNvPr>
          <p:cNvSpPr>
            <a:spLocks noGrp="1"/>
          </p:cNvSpPr>
          <p:nvPr>
            <p:ph type="subTitle" idx="1"/>
          </p:nvPr>
        </p:nvSpPr>
        <p:spPr>
          <a:xfrm>
            <a:off x="508249" y="3679115"/>
            <a:ext cx="6858000" cy="193899"/>
          </a:xfrm>
          <a:prstGeom prst="rect">
            <a:avLst/>
          </a:prstGeom>
        </p:spPr>
        <p:txBody>
          <a:bodyPr/>
          <a:lstStyle>
            <a:lvl1pPr marL="0" indent="0" algn="l">
              <a:buNone/>
              <a:defRPr sz="14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a:p>
        </p:txBody>
      </p:sp>
      <p:sp>
        <p:nvSpPr>
          <p:cNvPr id="12" name="Slide Number Placeholder 5">
            <a:extLst>
              <a:ext uri="{FF2B5EF4-FFF2-40B4-BE49-F238E27FC236}">
                <a16:creationId xmlns:a16="http://schemas.microsoft.com/office/drawing/2014/main" id="{1F4FE47E-FEE5-E540-8143-29018CF891FF}"/>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16" name="Grafik 15">
            <a:extLst>
              <a:ext uri="{FF2B5EF4-FFF2-40B4-BE49-F238E27FC236}">
                <a16:creationId xmlns:a16="http://schemas.microsoft.com/office/drawing/2014/main" id="{A40CE2DD-AC63-324E-AD62-7D50131AEE5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
        <p:nvSpPr>
          <p:cNvPr id="15" name="Rechteck 14">
            <a:extLst>
              <a:ext uri="{FF2B5EF4-FFF2-40B4-BE49-F238E27FC236}">
                <a16:creationId xmlns:a16="http://schemas.microsoft.com/office/drawing/2014/main" id="{7A3AF0C5-3F69-47F6-B347-E4F4B73D4F1A}"/>
              </a:ext>
            </a:extLst>
          </p:cNvPr>
          <p:cNvSpPr/>
          <p:nvPr userDrawn="1"/>
        </p:nvSpPr>
        <p:spPr>
          <a:xfrm>
            <a:off x="493963" y="2186684"/>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29781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529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E6AF8006-4A3B-42F9-A2E9-3F1395EBFC27}"/>
              </a:ext>
            </a:extLst>
          </p:cNvPr>
          <p:cNvSpPr/>
          <p:nvPr userDrawn="1"/>
        </p:nvSpPr>
        <p:spPr>
          <a:xfrm>
            <a:off x="493963" y="951765"/>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6" name="Bildplatzhalter 5">
            <a:extLst>
              <a:ext uri="{FF2B5EF4-FFF2-40B4-BE49-F238E27FC236}">
                <a16:creationId xmlns:a16="http://schemas.microsoft.com/office/drawing/2014/main" id="{2DCE1A61-062A-E142-9A43-0EFD1F86CEB4}"/>
              </a:ext>
            </a:extLst>
          </p:cNvPr>
          <p:cNvSpPr>
            <a:spLocks noGrp="1"/>
          </p:cNvSpPr>
          <p:nvPr>
            <p:ph type="pic" sz="quarter" idx="13"/>
          </p:nvPr>
        </p:nvSpPr>
        <p:spPr>
          <a:xfrm>
            <a:off x="4562475" y="0"/>
            <a:ext cx="4581525" cy="5143500"/>
          </a:xfrm>
        </p:spPr>
        <p:txBody>
          <a:bodyPr/>
          <a:lstStyle/>
          <a:p>
            <a:endParaRPr lang="de-DE"/>
          </a:p>
        </p:txBody>
      </p:sp>
      <p:sp>
        <p:nvSpPr>
          <p:cNvPr id="8" name="Content Placeholder 2">
            <a:extLst>
              <a:ext uri="{FF2B5EF4-FFF2-40B4-BE49-F238E27FC236}">
                <a16:creationId xmlns:a16="http://schemas.microsoft.com/office/drawing/2014/main" id="{4B16BE10-BD48-8848-8EFB-BF095231BAFB}"/>
              </a:ext>
            </a:extLst>
          </p:cNvPr>
          <p:cNvSpPr>
            <a:spLocks noGrp="1"/>
          </p:cNvSpPr>
          <p:nvPr>
            <p:ph idx="11"/>
          </p:nvPr>
        </p:nvSpPr>
        <p:spPr>
          <a:xfrm>
            <a:off x="498129" y="1172578"/>
            <a:ext cx="3660512" cy="3329768"/>
          </a:xfrm>
          <a:prstGeom prst="rect">
            <a:avLst/>
          </a:prstGeom>
        </p:spPr>
        <p:txBody>
          <a:bodyPr/>
          <a:lstStyle>
            <a:lvl1pPr marL="342900" indent="-342900">
              <a:lnSpc>
                <a:spcPct val="100000"/>
              </a:lnSpc>
              <a:buClr>
                <a:schemeClr val="accent2"/>
              </a:buClr>
              <a:buFont typeface="+mj-lt"/>
              <a:buAutoNum type="arabicPeriod"/>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9" name="Slide Number Placeholder 5">
            <a:extLst>
              <a:ext uri="{FF2B5EF4-FFF2-40B4-BE49-F238E27FC236}">
                <a16:creationId xmlns:a16="http://schemas.microsoft.com/office/drawing/2014/main" id="{CD5A1028-C7F4-264C-B240-9DA2346A19D5}"/>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sp>
        <p:nvSpPr>
          <p:cNvPr id="15" name="Textfeld 14">
            <a:extLst>
              <a:ext uri="{FF2B5EF4-FFF2-40B4-BE49-F238E27FC236}">
                <a16:creationId xmlns:a16="http://schemas.microsoft.com/office/drawing/2014/main" id="{DEC74141-3528-8B40-9251-7C77F5150CB3}"/>
              </a:ext>
            </a:extLst>
          </p:cNvPr>
          <p:cNvSpPr txBox="1"/>
          <p:nvPr userDrawn="1"/>
        </p:nvSpPr>
        <p:spPr>
          <a:xfrm>
            <a:off x="493963" y="333365"/>
            <a:ext cx="1298432" cy="369332"/>
          </a:xfrm>
          <a:prstGeom prst="rect">
            <a:avLst/>
          </a:prstGeom>
        </p:spPr>
        <p:txBody>
          <a:bodyPr vert="horz" wrap="none" lIns="0" tIns="0" rIns="0" bIns="0" rtlCol="0" anchor="t">
            <a:spAutoFit/>
          </a:bodyPr>
          <a:lstStyle/>
          <a:p>
            <a:pPr algn="l"/>
            <a:r>
              <a:rPr lang="de-DE" sz="2400" b="1">
                <a:latin typeface="Verdana" panose="020B0604030504040204" pitchFamily="34" charset="0"/>
                <a:ea typeface="Verdana" panose="020B0604030504040204" pitchFamily="34" charset="0"/>
                <a:cs typeface="Verdana" panose="020B0604030504040204" pitchFamily="34" charset="0"/>
              </a:rPr>
              <a:t>Agenda</a:t>
            </a:r>
          </a:p>
        </p:txBody>
      </p:sp>
      <p:pic>
        <p:nvPicPr>
          <p:cNvPr id="11" name="Grafik 10">
            <a:extLst>
              <a:ext uri="{FF2B5EF4-FFF2-40B4-BE49-F238E27FC236}">
                <a16:creationId xmlns:a16="http://schemas.microsoft.com/office/drawing/2014/main" id="{213DF1C0-35BB-084F-B0C5-3A1D2FF2D04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3621" y="4767434"/>
            <a:ext cx="844929" cy="201874"/>
          </a:xfrm>
          <a:prstGeom prst="rect">
            <a:avLst/>
          </a:prstGeom>
        </p:spPr>
      </p:pic>
    </p:spTree>
    <p:extLst>
      <p:ext uri="{BB962C8B-B14F-4D97-AF65-F5344CB8AC3E}">
        <p14:creationId xmlns:p14="http://schemas.microsoft.com/office/powerpoint/2010/main" val="358210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Überschrift 1-zeili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BCB58D9-C948-4CB3-A2E2-9D7B7829CA37}"/>
              </a:ext>
            </a:extLst>
          </p:cNvPr>
          <p:cNvSpPr>
            <a:spLocks noGrp="1"/>
          </p:cNvSpPr>
          <p:nvPr>
            <p:ph idx="12"/>
          </p:nvPr>
        </p:nvSpPr>
        <p:spPr>
          <a:xfrm>
            <a:off x="498129" y="1172081"/>
            <a:ext cx="6236900" cy="3330264"/>
          </a:xfrm>
          <a:prstGeom prst="rect">
            <a:avLst/>
          </a:prstGeom>
        </p:spPr>
        <p:txBody>
          <a:bodyPr/>
          <a:lstStyle>
            <a:lvl1pPr marL="342900" indent="-342900">
              <a:lnSpc>
                <a:spcPct val="100000"/>
              </a:lnSpc>
              <a:buClr>
                <a:schemeClr val="accent2"/>
              </a:buClr>
              <a:buFont typeface="Wingdings" panose="05000000000000000000" pitchFamily="2" charset="2"/>
              <a:buChar char="§"/>
              <a:defRPr sz="1400"/>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2" name="Title 1"/>
          <p:cNvSpPr>
            <a:spLocks noGrp="1"/>
          </p:cNvSpPr>
          <p:nvPr>
            <p:ph type="title" hasCustomPrompt="1"/>
          </p:nvPr>
        </p:nvSpPr>
        <p:spPr>
          <a:xfrm>
            <a:off x="498129" y="370298"/>
            <a:ext cx="8142633" cy="332399"/>
          </a:xfrm>
          <a:prstGeom prst="rect">
            <a:avLst/>
          </a:prstGeom>
        </p:spPr>
        <p:txBody>
          <a:bodyPr/>
          <a:lstStyle>
            <a:lvl1pPr>
              <a:defRPr sz="2400"/>
            </a:lvl1pPr>
          </a:lstStyle>
          <a:p>
            <a:r>
              <a:rPr lang="de-DE"/>
              <a:t>Mastertitelformat bearbeiten mit Headline</a:t>
            </a:r>
            <a:endParaRPr lang="en-US"/>
          </a:p>
        </p:txBody>
      </p:sp>
      <p:sp>
        <p:nvSpPr>
          <p:cNvPr id="8" name="Slide Number Placeholder 5">
            <a:extLst>
              <a:ext uri="{FF2B5EF4-FFF2-40B4-BE49-F238E27FC236}">
                <a16:creationId xmlns:a16="http://schemas.microsoft.com/office/drawing/2014/main" id="{4404CD77-2CD2-8B40-8FAB-86E312D63656}"/>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9" name="Grafik 8">
            <a:extLst>
              <a:ext uri="{FF2B5EF4-FFF2-40B4-BE49-F238E27FC236}">
                <a16:creationId xmlns:a16="http://schemas.microsoft.com/office/drawing/2014/main" id="{4649316E-BE14-C741-8179-7E65D4FDE75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
        <p:nvSpPr>
          <p:cNvPr id="10" name="Rechteck 9">
            <a:extLst>
              <a:ext uri="{FF2B5EF4-FFF2-40B4-BE49-F238E27FC236}">
                <a16:creationId xmlns:a16="http://schemas.microsoft.com/office/drawing/2014/main" id="{FD306EA7-FD75-4A60-95A8-B16EA85877E7}"/>
              </a:ext>
            </a:extLst>
          </p:cNvPr>
          <p:cNvSpPr/>
          <p:nvPr userDrawn="1"/>
        </p:nvSpPr>
        <p:spPr>
          <a:xfrm>
            <a:off x="493963" y="951765"/>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9526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Überschrift 2-zeili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F976597F-EBBB-441F-A555-E97B5E9DF9E8}"/>
              </a:ext>
            </a:extLst>
          </p:cNvPr>
          <p:cNvSpPr/>
          <p:nvPr userDrawn="1"/>
        </p:nvSpPr>
        <p:spPr>
          <a:xfrm>
            <a:off x="493963" y="1346450"/>
            <a:ext cx="2514600" cy="45719"/>
          </a:xfrm>
          <a:prstGeom prst="rect">
            <a:avLst/>
          </a:prstGeom>
          <a:gradFill>
            <a:gsLst>
              <a:gs pos="39000">
                <a:schemeClr val="accent1"/>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a:extLst>
              <a:ext uri="{FF2B5EF4-FFF2-40B4-BE49-F238E27FC236}">
                <a16:creationId xmlns:a16="http://schemas.microsoft.com/office/drawing/2014/main" id="{2BCB58D9-C948-4CB3-A2E2-9D7B7829CA37}"/>
              </a:ext>
            </a:extLst>
          </p:cNvPr>
          <p:cNvSpPr>
            <a:spLocks noGrp="1"/>
          </p:cNvSpPr>
          <p:nvPr>
            <p:ph idx="12"/>
          </p:nvPr>
        </p:nvSpPr>
        <p:spPr>
          <a:xfrm>
            <a:off x="498129" y="1557083"/>
            <a:ext cx="6236900" cy="2967247"/>
          </a:xfrm>
          <a:prstGeom prst="rect">
            <a:avLst/>
          </a:prstGeom>
        </p:spPr>
        <p:txBody>
          <a:bodyPr/>
          <a:lstStyle>
            <a:lvl1pPr marL="342900" indent="-342900">
              <a:lnSpc>
                <a:spcPct val="100000"/>
              </a:lnSpc>
              <a:buClr>
                <a:schemeClr val="accent2"/>
              </a:buClr>
              <a:buFont typeface="Wingdings" panose="05000000000000000000" pitchFamily="2" charset="2"/>
              <a:buChar char="§"/>
              <a:defRPr/>
            </a:lvl1pPr>
            <a:lvl2pPr marL="685800" indent="-342900">
              <a:buClr>
                <a:schemeClr val="accent2"/>
              </a:buClr>
              <a:buFont typeface="Symbol" panose="05050102010706020507" pitchFamily="18" charset="2"/>
              <a:buChar char="-"/>
              <a:defRPr sz="1400">
                <a:latin typeface="Verdana" panose="020B0604030504040204" pitchFamily="34" charset="0"/>
                <a:ea typeface="Verdana" panose="020B0604030504040204" pitchFamily="34" charset="0"/>
                <a:cs typeface="Verdana" panose="020B0604030504040204" pitchFamily="34" charset="0"/>
              </a:defRPr>
            </a:lvl2pPr>
            <a:lvl3pPr marL="914400" indent="-228600">
              <a:buClr>
                <a:schemeClr val="accent2"/>
              </a:buClr>
              <a:buFont typeface="Symbol" panose="05050102010706020507" pitchFamily="18" charset="2"/>
              <a:buChar char="-"/>
              <a:defRPr sz="1200">
                <a:latin typeface="Verdana" panose="020B0604030504040204" pitchFamily="34" charset="0"/>
                <a:ea typeface="Verdana" panose="020B0604030504040204" pitchFamily="34" charset="0"/>
                <a:cs typeface="Verdana" panose="020B0604030504040204" pitchFamily="34" charset="0"/>
              </a:defRPr>
            </a:lvl3pPr>
          </a:lstStyle>
          <a:p>
            <a:pPr lvl="0"/>
            <a:r>
              <a:rPr lang="de-DE"/>
              <a:t>Mastertextformat bearbeiten
Zweite Ebene
Dritte Ebene
Vierte Ebene
Fünfte Ebene</a:t>
            </a:r>
            <a:endParaRPr lang="en-US"/>
          </a:p>
        </p:txBody>
      </p:sp>
      <p:sp>
        <p:nvSpPr>
          <p:cNvPr id="2" name="Title 1"/>
          <p:cNvSpPr>
            <a:spLocks noGrp="1"/>
          </p:cNvSpPr>
          <p:nvPr>
            <p:ph type="title" hasCustomPrompt="1"/>
          </p:nvPr>
        </p:nvSpPr>
        <p:spPr>
          <a:xfrm>
            <a:off x="498129" y="370298"/>
            <a:ext cx="8142633" cy="830997"/>
          </a:xfrm>
          <a:prstGeom prst="rect">
            <a:avLst/>
          </a:prstGeom>
        </p:spPr>
        <p:txBody>
          <a:bodyPr/>
          <a:lstStyle>
            <a:lvl1pPr>
              <a:defRPr/>
            </a:lvl1pPr>
          </a:lstStyle>
          <a:p>
            <a:r>
              <a:rPr lang="de-DE"/>
              <a:t>Mastertitelformat bearbeiten mit langer Headline</a:t>
            </a:r>
            <a:endParaRPr lang="en-US"/>
          </a:p>
        </p:txBody>
      </p:sp>
      <p:sp>
        <p:nvSpPr>
          <p:cNvPr id="8" name="Slide Number Placeholder 5">
            <a:extLst>
              <a:ext uri="{FF2B5EF4-FFF2-40B4-BE49-F238E27FC236}">
                <a16:creationId xmlns:a16="http://schemas.microsoft.com/office/drawing/2014/main" id="{CF342EC1-F4FB-FA45-AF92-81B3BC9D9A02}"/>
              </a:ext>
            </a:extLst>
          </p:cNvPr>
          <p:cNvSpPr>
            <a:spLocks noGrp="1"/>
          </p:cNvSpPr>
          <p:nvPr>
            <p:ph type="sldNum" sz="quarter" idx="4"/>
          </p:nvPr>
        </p:nvSpPr>
        <p:spPr>
          <a:xfrm>
            <a:off x="493963" y="4806815"/>
            <a:ext cx="2182812" cy="123111"/>
          </a:xfrm>
          <a:prstGeom prst="rect">
            <a:avLst/>
          </a:prstGeom>
        </p:spPr>
        <p:txBody>
          <a:bodyPr vert="horz" wrap="square" lIns="0" tIns="0" rIns="0" bIns="0" rtlCol="0" anchor="ctr">
            <a:spAutoFit/>
          </a:bodyPr>
          <a:lstStyle>
            <a:lvl1pPr algn="l">
              <a:defRPr sz="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80226ECC-C936-294D-BF5F-38FA3F19FFBC}" type="slidenum">
              <a:rPr lang="de-DE" smtClean="0"/>
              <a:pPr/>
              <a:t>‹#›</a:t>
            </a:fld>
            <a:endParaRPr lang="de-DE"/>
          </a:p>
        </p:txBody>
      </p:sp>
      <p:pic>
        <p:nvPicPr>
          <p:cNvPr id="12" name="Grafik 11">
            <a:extLst>
              <a:ext uri="{FF2B5EF4-FFF2-40B4-BE49-F238E27FC236}">
                <a16:creationId xmlns:a16="http://schemas.microsoft.com/office/drawing/2014/main" id="{F2959607-49B3-424D-91C6-5DB1E4356E9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99917" y="4767626"/>
            <a:ext cx="834546" cy="201490"/>
          </a:xfrm>
          <a:prstGeom prst="rect">
            <a:avLst/>
          </a:prstGeom>
        </p:spPr>
      </p:pic>
    </p:spTree>
    <p:extLst>
      <p:ext uri="{BB962C8B-B14F-4D97-AF65-F5344CB8AC3E}">
        <p14:creationId xmlns:p14="http://schemas.microsoft.com/office/powerpoint/2010/main" val="3389911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8BD67DEE-1C2D-9240-AFBB-E77D85C2521A}"/>
              </a:ext>
            </a:extLst>
          </p:cNvPr>
          <p:cNvSpPr>
            <a:spLocks noGrp="1"/>
          </p:cNvSpPr>
          <p:nvPr>
            <p:ph type="title"/>
          </p:nvPr>
        </p:nvSpPr>
        <p:spPr>
          <a:xfrm>
            <a:off x="498129" y="370298"/>
            <a:ext cx="8142633" cy="332399"/>
          </a:xfrm>
          <a:prstGeom prst="rect">
            <a:avLst/>
          </a:prstGeom>
        </p:spPr>
        <p:txBody>
          <a:bodyPr vert="horz" wrap="square" lIns="0" tIns="0" rIns="0" bIns="0" rtlCol="0" anchor="t">
            <a:spAutoFit/>
          </a:bodyPr>
          <a:lstStyle/>
          <a:p>
            <a:r>
              <a:rPr lang="de-DE"/>
              <a:t>Mastertitelformat bearbeiten</a:t>
            </a:r>
            <a:endParaRPr lang="en-US"/>
          </a:p>
        </p:txBody>
      </p:sp>
      <p:sp>
        <p:nvSpPr>
          <p:cNvPr id="9" name="Text Placeholder 2">
            <a:extLst>
              <a:ext uri="{FF2B5EF4-FFF2-40B4-BE49-F238E27FC236}">
                <a16:creationId xmlns:a16="http://schemas.microsoft.com/office/drawing/2014/main" id="{488808B2-8A80-FE48-80F8-8A47D0BF376C}"/>
              </a:ext>
            </a:extLst>
          </p:cNvPr>
          <p:cNvSpPr>
            <a:spLocks noGrp="1"/>
          </p:cNvSpPr>
          <p:nvPr>
            <p:ph type="body" idx="1"/>
          </p:nvPr>
        </p:nvSpPr>
        <p:spPr>
          <a:xfrm>
            <a:off x="503238" y="1375157"/>
            <a:ext cx="8137524" cy="687368"/>
          </a:xfrm>
          <a:prstGeom prst="rect">
            <a:avLst/>
          </a:prstGeom>
        </p:spPr>
        <p:txBody>
          <a:bodyPr vert="horz" wrap="square" lIns="0" tIns="0" rIns="0" bIns="0" rtlCol="0">
            <a:spAutoFit/>
          </a:bodyPr>
          <a:lstStyle/>
          <a:p>
            <a:pPr lvl="0"/>
            <a:r>
              <a:rPr lang="de-DE"/>
              <a:t>Mastertextformat bearbeiten</a:t>
            </a:r>
          </a:p>
          <a:p>
            <a:pPr lvl="1"/>
            <a:r>
              <a:rPr lang="de-DE"/>
              <a:t>Zweite Ebene</a:t>
            </a:r>
          </a:p>
          <a:p>
            <a:pPr lvl="2"/>
            <a:r>
              <a:rPr lang="de-DE"/>
              <a:t>Dritte Ebene</a:t>
            </a:r>
            <a:endParaRPr lang="en-US"/>
          </a:p>
        </p:txBody>
      </p:sp>
    </p:spTree>
    <p:extLst>
      <p:ext uri="{BB962C8B-B14F-4D97-AF65-F5344CB8AC3E}">
        <p14:creationId xmlns:p14="http://schemas.microsoft.com/office/powerpoint/2010/main" val="250011797"/>
      </p:ext>
    </p:extLst>
  </p:cSld>
  <p:clrMap bg1="lt1" tx1="dk1" bg2="lt2" tx2="dk2" accent1="accent1" accent2="accent2" accent3="accent3" accent4="accent4" accent5="accent5" accent6="accent6" hlink="hlink" folHlink="folHlink"/>
  <p:sldLayoutIdLst>
    <p:sldLayoutId id="2147483715" r:id="rId1"/>
    <p:sldLayoutId id="2147483688" r:id="rId2"/>
    <p:sldLayoutId id="2147483719" r:id="rId3"/>
    <p:sldLayoutId id="2147483689" r:id="rId4"/>
    <p:sldLayoutId id="2147483690" r:id="rId5"/>
    <p:sldLayoutId id="2147483691" r:id="rId6"/>
    <p:sldLayoutId id="2147483716" r:id="rId7"/>
    <p:sldLayoutId id="2147483694" r:id="rId8"/>
    <p:sldLayoutId id="2147483692" r:id="rId9"/>
    <p:sldLayoutId id="2147483693" r:id="rId10"/>
    <p:sldLayoutId id="2147483725" r:id="rId11"/>
    <p:sldLayoutId id="2147483698" r:id="rId12"/>
    <p:sldLayoutId id="2147483726" r:id="rId13"/>
    <p:sldLayoutId id="2147483703" r:id="rId14"/>
    <p:sldLayoutId id="2147483727" r:id="rId15"/>
    <p:sldLayoutId id="2147483699" r:id="rId16"/>
    <p:sldLayoutId id="2147483728" r:id="rId17"/>
    <p:sldLayoutId id="2147483704" r:id="rId18"/>
    <p:sldLayoutId id="2147483729" r:id="rId19"/>
    <p:sldLayoutId id="2147483685" r:id="rId20"/>
    <p:sldLayoutId id="2147483723" r:id="rId21"/>
    <p:sldLayoutId id="2147483724" r:id="rId22"/>
    <p:sldLayoutId id="2147483687" r:id="rId23"/>
    <p:sldLayoutId id="2147483696" r:id="rId24"/>
    <p:sldLayoutId id="2147483697" r:id="rId25"/>
    <p:sldLayoutId id="2147483730" r:id="rId26"/>
    <p:sldLayoutId id="2147483714" r:id="rId27"/>
    <p:sldLayoutId id="2147483722" r:id="rId28"/>
    <p:sldLayoutId id="2147483717" r:id="rId29"/>
    <p:sldLayoutId id="2147483720" r:id="rId30"/>
    <p:sldLayoutId id="2147483731" r:id="rId31"/>
    <p:sldLayoutId id="2147483732" r:id="rId32"/>
    <p:sldLayoutId id="2147483666" r:id="rId33"/>
  </p:sldLayoutIdLst>
  <p:hf hdr="0" ftr="0" dt="0"/>
  <p:txStyles>
    <p:titleStyle>
      <a:lvl1pPr algn="l" defTabSz="685800" rtl="0" eaLnBrk="1" latinLnBrk="0" hangingPunct="1">
        <a:lnSpc>
          <a:spcPct val="90000"/>
        </a:lnSpc>
        <a:spcBef>
          <a:spcPct val="0"/>
        </a:spcBef>
        <a:buNone/>
        <a:defRPr sz="2400" b="1"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171450" indent="-171450" algn="l" defTabSz="685800" rtl="0" eaLnBrk="1" latinLnBrk="0" hangingPunct="1">
        <a:lnSpc>
          <a:spcPct val="100000"/>
        </a:lnSpc>
        <a:spcBef>
          <a:spcPts val="750"/>
        </a:spcBef>
        <a:buClr>
          <a:schemeClr val="accent2"/>
        </a:buClr>
        <a:buFont typeface="Wingdings" pitchFamily="2" charset="2"/>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100000"/>
        </a:lnSpc>
        <a:spcBef>
          <a:spcPts val="375"/>
        </a:spcBef>
        <a:buClr>
          <a:schemeClr val="accent2"/>
        </a:buClr>
        <a:buFont typeface="Symbol" pitchFamily="2" charset="2"/>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100000"/>
        </a:lnSpc>
        <a:spcBef>
          <a:spcPts val="375"/>
        </a:spcBef>
        <a:buClr>
          <a:schemeClr val="accent2"/>
        </a:buClr>
        <a:buFont typeface="Symbol" pitchFamily="2" charset="2"/>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317">
          <p15:clr>
            <a:srgbClr val="F26B43"/>
          </p15:clr>
        </p15:guide>
        <p15:guide id="4" pos="5443">
          <p15:clr>
            <a:srgbClr val="F26B43"/>
          </p15:clr>
        </p15:guide>
        <p15:guide id="5" orient="horz" pos="259">
          <p15:clr>
            <a:srgbClr val="F26B43"/>
          </p15:clr>
        </p15:guide>
        <p15:guide id="6" orient="horz" pos="2935">
          <p15:clr>
            <a:srgbClr val="F26B43"/>
          </p15:clr>
        </p15:guide>
        <p15:guide id="7" orient="horz" pos="463">
          <p15:clr>
            <a:srgbClr val="F26B43"/>
          </p15:clr>
        </p15:guide>
        <p15:guide id="8" orient="horz" pos="41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microsoft.com/office/2018/10/relationships/comments" Target="../comments/modernComment_538_B5E50D38.xml"/><Relationship Id="rId7" Type="http://schemas.openxmlformats.org/officeDocument/2006/relationships/image" Target="../media/image20.png"/><Relationship Id="rId12" Type="http://schemas.openxmlformats.org/officeDocument/2006/relationships/hyperlink" Target="https://example.com/cb" TargetMode="External"/><Relationship Id="rId2" Type="http://schemas.openxmlformats.org/officeDocument/2006/relationships/notesSlide" Target="../notesSlides/notesSlide7.xml"/><Relationship Id="rId16" Type="http://schemas.openxmlformats.org/officeDocument/2006/relationships/image" Target="../media/image27.sv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3.svg"/><Relationship Id="rId5" Type="http://schemas.openxmlformats.org/officeDocument/2006/relationships/image" Target="../media/image13.png"/><Relationship Id="rId15" Type="http://schemas.openxmlformats.org/officeDocument/2006/relationships/image" Target="../media/image26.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microsoft.com/office/2018/10/relationships/comments" Target="../comments/modernComment_539_EB0FAF39.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microsoft.com/office/2018/10/relationships/comments" Target="../comments/modernComment_53A_5DC29C0C.xml"/><Relationship Id="rId7" Type="http://schemas.openxmlformats.org/officeDocument/2006/relationships/image" Target="../media/image20.png"/><Relationship Id="rId12" Type="http://schemas.openxmlformats.org/officeDocument/2006/relationships/hyperlink" Target="https://example.com/cb" TargetMode="External"/><Relationship Id="rId2" Type="http://schemas.openxmlformats.org/officeDocument/2006/relationships/notesSlide" Target="../notesSlides/notesSlide9.xml"/><Relationship Id="rId16" Type="http://schemas.openxmlformats.org/officeDocument/2006/relationships/image" Target="../media/image27.sv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3.svg"/><Relationship Id="rId5" Type="http://schemas.openxmlformats.org/officeDocument/2006/relationships/image" Target="../media/image13.png"/><Relationship Id="rId15" Type="http://schemas.openxmlformats.org/officeDocument/2006/relationships/image" Target="../media/image26.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2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540_8BA43512.xml"/><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microsoft.com/office/2018/10/relationships/comments" Target="../comments/modernComment_545_A329E08E.xml"/><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29.jpeg"/><Relationship Id="rId3" Type="http://schemas.microsoft.com/office/2018/10/relationships/comments" Target="../comments/modernComment_547_A53939BA.xml"/><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hyperlink" Target="https://example.com/cb"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29.jpeg"/><Relationship Id="rId3" Type="http://schemas.microsoft.com/office/2018/10/relationships/comments" Target="../comments/modernComment_54D_4789E3FB.xml"/><Relationship Id="rId7"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hyperlink" Target="https://openid.net/wg/" TargetMode="External"/><Relationship Id="rId4" Type="http://schemas.openxmlformats.org/officeDocument/2006/relationships/hyperlink" Target="https://openid.net/"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microsoft.com/office/2018/10/relationships/comments" Target="../comments/modernComment_54F_8BEA9029.xml"/><Relationship Id="rId7" Type="http://schemas.openxmlformats.org/officeDocument/2006/relationships/image" Target="../media/image37.sv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svg"/><Relationship Id="rId10" Type="http://schemas.openxmlformats.org/officeDocument/2006/relationships/hyperlink" Target="https://openid.net/" TargetMode="External"/><Relationship Id="rId4" Type="http://schemas.openxmlformats.org/officeDocument/2006/relationships/image" Target="../media/image34.png"/><Relationship Id="rId9" Type="http://schemas.openxmlformats.org/officeDocument/2006/relationships/image" Target="../media/image39.sv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image" Target="../media/image43.png"/><Relationship Id="rId3" Type="http://schemas.microsoft.com/office/2018/10/relationships/comments" Target="../comments/modernComment_542_E01FAC99.xml"/><Relationship Id="rId7" Type="http://schemas.openxmlformats.org/officeDocument/2006/relationships/image" Target="../media/image42.svg"/><Relationship Id="rId12" Type="http://schemas.openxmlformats.org/officeDocument/2006/relationships/hyperlink" Target="https://openid.net/"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37.svg"/><Relationship Id="rId10" Type="http://schemas.openxmlformats.org/officeDocument/2006/relationships/image" Target="../media/image45.png"/><Relationship Id="rId4" Type="http://schemas.openxmlformats.org/officeDocument/2006/relationships/image" Target="../media/image36.png"/><Relationship Id="rId9" Type="http://schemas.openxmlformats.org/officeDocument/2006/relationships/image" Target="../media/image44.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hyperlink" Target="https://tools.ietf.org/html/rfc7515"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8.xml"/><Relationship Id="rId5" Type="http://schemas.openxmlformats.org/officeDocument/2006/relationships/hyperlink" Target="https://openid.net/specs/openid-connect-core-1_0.html" TargetMode="Externa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hyperlink" Target="https://gchq.github.io/CyberChef/" TargetMode="Externa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6.png"/><Relationship Id="rId7"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42.svg"/><Relationship Id="rId11" Type="http://schemas.openxmlformats.org/officeDocument/2006/relationships/hyperlink" Target="https://blog.angular-university.io/angular-jwt/" TargetMode="External"/><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37.svg"/><Relationship Id="rId9"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hyperlink" Target="https://openid.net/specs/openid-connect-core-1_0.html"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hyperlink" Target="https://gitlab.novatec-gmbh.de/talent-hub/trainings/oauth_training"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hyperlink" Target="https://quarkus.io" TargetMode="External"/><Relationship Id="rId2" Type="http://schemas.openxmlformats.org/officeDocument/2006/relationships/notesSlide" Target="../notesSlides/notesSlide38.xml"/><Relationship Id="rId1" Type="http://schemas.openxmlformats.org/officeDocument/2006/relationships/slideLayout" Target="../slideLayouts/slideLayout10.xml"/><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5.png"/><Relationship Id="rId21" Type="http://schemas.openxmlformats.org/officeDocument/2006/relationships/image" Target="../media/image72.png"/><Relationship Id="rId7" Type="http://schemas.openxmlformats.org/officeDocument/2006/relationships/image" Target="../media/image59.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notesSlide" Target="../notesSlides/notesSlide40.xml"/><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8.xml"/><Relationship Id="rId6" Type="http://schemas.openxmlformats.org/officeDocument/2006/relationships/image" Target="../media/image58.png"/><Relationship Id="rId11" Type="http://schemas.openxmlformats.org/officeDocument/2006/relationships/image" Target="../media/image62.png"/><Relationship Id="rId24" Type="http://schemas.openxmlformats.org/officeDocument/2006/relationships/image" Target="../media/image16.png"/><Relationship Id="rId5" Type="http://schemas.openxmlformats.org/officeDocument/2006/relationships/image" Target="../media/image57.png"/><Relationship Id="rId15" Type="http://schemas.openxmlformats.org/officeDocument/2006/relationships/image" Target="../media/image66.png"/><Relationship Id="rId23" Type="http://schemas.openxmlformats.org/officeDocument/2006/relationships/image" Target="../media/image15.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wg/oauth/document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3.png"/><Relationship Id="rId18" Type="http://schemas.openxmlformats.org/officeDocument/2006/relationships/image" Target="../media/image88.png"/><Relationship Id="rId26" Type="http://schemas.openxmlformats.org/officeDocument/2006/relationships/image" Target="../media/image95.png"/><Relationship Id="rId3" Type="http://schemas.openxmlformats.org/officeDocument/2006/relationships/image" Target="../media/image74.png"/><Relationship Id="rId21" Type="http://schemas.openxmlformats.org/officeDocument/2006/relationships/image" Target="../media/image91.png"/><Relationship Id="rId7" Type="http://schemas.openxmlformats.org/officeDocument/2006/relationships/image" Target="../media/image78.png"/><Relationship Id="rId12" Type="http://schemas.openxmlformats.org/officeDocument/2006/relationships/image" Target="../media/image82.png"/><Relationship Id="rId17" Type="http://schemas.openxmlformats.org/officeDocument/2006/relationships/image" Target="../media/image87.png"/><Relationship Id="rId25" Type="http://schemas.openxmlformats.org/officeDocument/2006/relationships/image" Target="../media/image17.png"/><Relationship Id="rId2" Type="http://schemas.openxmlformats.org/officeDocument/2006/relationships/notesSlide" Target="../notesSlides/notesSlide41.xml"/><Relationship Id="rId16" Type="http://schemas.openxmlformats.org/officeDocument/2006/relationships/image" Target="../media/image86.png"/><Relationship Id="rId20" Type="http://schemas.openxmlformats.org/officeDocument/2006/relationships/image" Target="../media/image90.png"/><Relationship Id="rId1" Type="http://schemas.openxmlformats.org/officeDocument/2006/relationships/slideLayout" Target="../slideLayouts/slideLayout8.xml"/><Relationship Id="rId6" Type="http://schemas.openxmlformats.org/officeDocument/2006/relationships/image" Target="../media/image77.png"/><Relationship Id="rId11" Type="http://schemas.openxmlformats.org/officeDocument/2006/relationships/image" Target="../media/image81.png"/><Relationship Id="rId24" Type="http://schemas.openxmlformats.org/officeDocument/2006/relationships/image" Target="../media/image94.png"/><Relationship Id="rId5" Type="http://schemas.openxmlformats.org/officeDocument/2006/relationships/image" Target="../media/image76.png"/><Relationship Id="rId15" Type="http://schemas.openxmlformats.org/officeDocument/2006/relationships/image" Target="../media/image85.png"/><Relationship Id="rId23" Type="http://schemas.openxmlformats.org/officeDocument/2006/relationships/image" Target="../media/image93.png"/><Relationship Id="rId10" Type="http://schemas.openxmlformats.org/officeDocument/2006/relationships/image" Target="../media/image80.png"/><Relationship Id="rId19" Type="http://schemas.openxmlformats.org/officeDocument/2006/relationships/image" Target="../media/image89.png"/><Relationship Id="rId4" Type="http://schemas.openxmlformats.org/officeDocument/2006/relationships/image" Target="../media/image75.png"/><Relationship Id="rId9" Type="http://schemas.openxmlformats.org/officeDocument/2006/relationships/image" Target="../media/image11.png"/><Relationship Id="rId14" Type="http://schemas.openxmlformats.org/officeDocument/2006/relationships/image" Target="../media/image84.png"/><Relationship Id="rId22" Type="http://schemas.openxmlformats.org/officeDocument/2006/relationships/image" Target="../media/image92.png"/><Relationship Id="rId27" Type="http://schemas.openxmlformats.org/officeDocument/2006/relationships/image" Target="../media/image96.emf"/></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atatracker.ietf.org/doc/html/draft-parecki-oauth-v2-1-03.txt"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hyperlink" Target="https://datatracker.ietf.org/doc/draft-ietf-oauth-security-topics/"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13DB7A-1818-F142-85A8-007EDFBC8C40}"/>
              </a:ext>
            </a:extLst>
          </p:cNvPr>
          <p:cNvSpPr>
            <a:spLocks noGrp="1"/>
          </p:cNvSpPr>
          <p:nvPr>
            <p:ph type="ctrTitle"/>
          </p:nvPr>
        </p:nvSpPr>
        <p:spPr>
          <a:xfrm>
            <a:off x="485712" y="512826"/>
            <a:ext cx="4875483" cy="2769989"/>
          </a:xfrm>
        </p:spPr>
        <p:txBody>
          <a:bodyPr/>
          <a:lstStyle/>
          <a:p>
            <a:br>
              <a:rPr lang="de-DE">
                <a:latin typeface="Verdana"/>
                <a:ea typeface="Verdana"/>
              </a:rPr>
            </a:br>
            <a:r>
              <a:rPr lang="de-DE">
                <a:latin typeface="Verdana"/>
                <a:ea typeface="Verdana"/>
              </a:rPr>
              <a:t>OAuth and </a:t>
            </a:r>
            <a:r>
              <a:rPr lang="de-DE" err="1">
                <a:latin typeface="Verdana"/>
                <a:ea typeface="Verdana"/>
              </a:rPr>
              <a:t>OpenID</a:t>
            </a:r>
            <a:r>
              <a:rPr lang="de-DE">
                <a:latin typeface="Verdana"/>
                <a:ea typeface="Verdana"/>
              </a:rPr>
              <a:t> Connect</a:t>
            </a:r>
            <a:br>
              <a:rPr lang="de-DE">
                <a:latin typeface="Verdana"/>
                <a:ea typeface="Verdana"/>
              </a:rPr>
            </a:br>
            <a:r>
              <a:rPr lang="de-DE" err="1">
                <a:latin typeface="Verdana"/>
                <a:ea typeface="Verdana"/>
              </a:rPr>
              <a:t>Introduction</a:t>
            </a:r>
            <a:endParaRPr lang="de-DE" b="0" err="1">
              <a:latin typeface="Verdana"/>
              <a:ea typeface="Verdana"/>
            </a:endParaRPr>
          </a:p>
          <a:p>
            <a:endParaRPr lang="de-DE"/>
          </a:p>
        </p:txBody>
      </p:sp>
      <p:sp>
        <p:nvSpPr>
          <p:cNvPr id="3" name="Untertitel 2">
            <a:extLst>
              <a:ext uri="{FF2B5EF4-FFF2-40B4-BE49-F238E27FC236}">
                <a16:creationId xmlns:a16="http://schemas.microsoft.com/office/drawing/2014/main" id="{5456FCB2-7B3F-864D-8326-F72B41E6F2B8}"/>
              </a:ext>
            </a:extLst>
          </p:cNvPr>
          <p:cNvSpPr>
            <a:spLocks noGrp="1"/>
          </p:cNvSpPr>
          <p:nvPr>
            <p:ph type="subTitle" idx="1"/>
          </p:nvPr>
        </p:nvSpPr>
        <p:spPr>
          <a:xfrm>
            <a:off x="487838" y="3007319"/>
            <a:ext cx="4400635" cy="533479"/>
          </a:xfrm>
        </p:spPr>
        <p:txBody>
          <a:bodyPr vert="horz" wrap="square" lIns="0" tIns="0" rIns="0" bIns="0" rtlCol="0" anchor="t">
            <a:spAutoFit/>
          </a:bodyPr>
          <a:lstStyle/>
          <a:p>
            <a:r>
              <a:rPr lang="de-DE">
                <a:latin typeface="Verdana"/>
                <a:ea typeface="Verdana"/>
              </a:rPr>
              <a:t>Marcel Haag, Roman </a:t>
            </a:r>
            <a:r>
              <a:rPr lang="de-DE" err="1">
                <a:latin typeface="Verdana"/>
                <a:ea typeface="Verdana"/>
              </a:rPr>
              <a:t>Scholpp</a:t>
            </a:r>
            <a:endParaRPr lang="de-DE" err="1"/>
          </a:p>
          <a:p>
            <a:r>
              <a:rPr lang="de-DE">
                <a:latin typeface="Verdana"/>
                <a:ea typeface="Verdana"/>
              </a:rPr>
              <a:t>Datum, 01.02.2022</a:t>
            </a:r>
          </a:p>
        </p:txBody>
      </p:sp>
    </p:spTree>
    <p:extLst>
      <p:ext uri="{BB962C8B-B14F-4D97-AF65-F5344CB8AC3E}">
        <p14:creationId xmlns:p14="http://schemas.microsoft.com/office/powerpoint/2010/main" val="4212123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OAuth 2.0 </a:t>
            </a:r>
            <a:r>
              <a:rPr lang="de-DE" err="1">
                <a:latin typeface="Verdana"/>
                <a:ea typeface="Verdana"/>
              </a:rPr>
              <a:t>Authorization</a:t>
            </a:r>
            <a:r>
              <a:rPr lang="de-DE">
                <a:latin typeface="Verdana"/>
                <a:ea typeface="Verdana"/>
              </a:rPr>
              <a:t> Code Grant Flow</a:t>
            </a:r>
            <a:endParaRPr lang="de-DE"/>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10</a:t>
            </a:fld>
            <a:endParaRPr lang="de-DE"/>
          </a:p>
        </p:txBody>
      </p:sp>
      <p:pic>
        <p:nvPicPr>
          <p:cNvPr id="4" name="Picture 13" descr="Icon&#10;&#10;Description automatically generated">
            <a:extLst>
              <a:ext uri="{FF2B5EF4-FFF2-40B4-BE49-F238E27FC236}">
                <a16:creationId xmlns:a16="http://schemas.microsoft.com/office/drawing/2014/main" id="{1338608C-1938-48DC-94F5-366774921E55}"/>
              </a:ext>
            </a:extLst>
          </p:cNvPr>
          <p:cNvPicPr>
            <a:picLocks noChangeAspect="1"/>
          </p:cNvPicPr>
          <p:nvPr/>
        </p:nvPicPr>
        <p:blipFill>
          <a:blip r:embed="rId4"/>
          <a:stretch>
            <a:fillRect/>
          </a:stretch>
        </p:blipFill>
        <p:spPr>
          <a:xfrm>
            <a:off x="1269144" y="3916144"/>
            <a:ext cx="795134" cy="680464"/>
          </a:xfrm>
          <a:prstGeom prst="rect">
            <a:avLst/>
          </a:prstGeom>
        </p:spPr>
      </p:pic>
      <p:sp>
        <p:nvSpPr>
          <p:cNvPr id="10" name="TextBox 9">
            <a:extLst>
              <a:ext uri="{FF2B5EF4-FFF2-40B4-BE49-F238E27FC236}">
                <a16:creationId xmlns:a16="http://schemas.microsoft.com/office/drawing/2014/main" id="{F808A3E9-369F-4CA7-8CD0-EB52A3ADFCC8}"/>
              </a:ext>
            </a:extLst>
          </p:cNvPr>
          <p:cNvSpPr txBox="1"/>
          <p:nvPr/>
        </p:nvSpPr>
        <p:spPr>
          <a:xfrm>
            <a:off x="1324077" y="4706168"/>
            <a:ext cx="1152473"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600" b="1">
                <a:solidFill>
                  <a:schemeClr val="accent1"/>
                </a:solidFill>
                <a:latin typeface="Verdana"/>
                <a:ea typeface="Verdana"/>
              </a:rPr>
              <a:t>Client</a:t>
            </a:r>
            <a:endParaRPr lang="en-US" sz="1600">
              <a:solidFill>
                <a:schemeClr val="accent1"/>
              </a:solidFill>
              <a:cs typeface="Calibri"/>
            </a:endParaRPr>
          </a:p>
        </p:txBody>
      </p:sp>
      <p:pic>
        <p:nvPicPr>
          <p:cNvPr id="12" name="Grafik 16">
            <a:extLst>
              <a:ext uri="{FF2B5EF4-FFF2-40B4-BE49-F238E27FC236}">
                <a16:creationId xmlns:a16="http://schemas.microsoft.com/office/drawing/2014/main" id="{5024CD35-AA31-4E45-93DD-E69DA932C8DC}"/>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829119" y="1081688"/>
            <a:ext cx="951244" cy="1525815"/>
          </a:xfrm>
          <a:prstGeom prst="rect">
            <a:avLst/>
          </a:prstGeom>
        </p:spPr>
      </p:pic>
      <p:pic>
        <p:nvPicPr>
          <p:cNvPr id="14" name="Picture 20" descr="Icon&#10;&#10;Description automatically generated">
            <a:extLst>
              <a:ext uri="{FF2B5EF4-FFF2-40B4-BE49-F238E27FC236}">
                <a16:creationId xmlns:a16="http://schemas.microsoft.com/office/drawing/2014/main" id="{2DFD9FB3-94E7-452A-865A-BA46C097EB8D}"/>
              </a:ext>
            </a:extLst>
          </p:cNvPr>
          <p:cNvPicPr>
            <a:picLocks noChangeAspect="1"/>
          </p:cNvPicPr>
          <p:nvPr/>
        </p:nvPicPr>
        <p:blipFill>
          <a:blip r:embed="rId6"/>
          <a:stretch>
            <a:fillRect/>
          </a:stretch>
        </p:blipFill>
        <p:spPr>
          <a:xfrm>
            <a:off x="7629458" y="1414200"/>
            <a:ext cx="571878" cy="571878"/>
          </a:xfrm>
          <a:prstGeom prst="rect">
            <a:avLst/>
          </a:prstGeom>
        </p:spPr>
      </p:pic>
      <p:sp>
        <p:nvSpPr>
          <p:cNvPr id="16" name="TextBox 15">
            <a:extLst>
              <a:ext uri="{FF2B5EF4-FFF2-40B4-BE49-F238E27FC236}">
                <a16:creationId xmlns:a16="http://schemas.microsoft.com/office/drawing/2014/main" id="{A1D75A02-BFE3-4800-82E5-5947124FC7A0}"/>
              </a:ext>
            </a:extLst>
          </p:cNvPr>
          <p:cNvSpPr txBox="1"/>
          <p:nvPr/>
        </p:nvSpPr>
        <p:spPr>
          <a:xfrm>
            <a:off x="5992557" y="2236837"/>
            <a:ext cx="2704536"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600" b="1">
                <a:solidFill>
                  <a:schemeClr val="accent1"/>
                </a:solidFill>
                <a:latin typeface="Verdana"/>
                <a:ea typeface="Verdana"/>
              </a:rPr>
              <a:t>Authorization </a:t>
            </a:r>
            <a:endParaRPr lang="en-US" sz="1600">
              <a:solidFill>
                <a:schemeClr val="accent1"/>
              </a:solidFill>
              <a:latin typeface="Calibri" panose="020F0502020204030204"/>
              <a:ea typeface="Verdana"/>
              <a:cs typeface="Calibri"/>
            </a:endParaRPr>
          </a:p>
          <a:p>
            <a:pPr algn="ctr"/>
            <a:r>
              <a:rPr lang="en-GB" sz="1600" b="1">
                <a:solidFill>
                  <a:schemeClr val="accent1"/>
                </a:solidFill>
                <a:latin typeface="Verdana"/>
                <a:ea typeface="Verdana"/>
              </a:rPr>
              <a:t>Server</a:t>
            </a:r>
            <a:endParaRPr lang="en-US" sz="1600">
              <a:solidFill>
                <a:schemeClr val="accent1"/>
              </a:solidFill>
              <a:cs typeface="Calibri"/>
            </a:endParaRPr>
          </a:p>
        </p:txBody>
      </p:sp>
      <p:sp>
        <p:nvSpPr>
          <p:cNvPr id="18" name="Arrow: Left-Right 17">
            <a:extLst>
              <a:ext uri="{FF2B5EF4-FFF2-40B4-BE49-F238E27FC236}">
                <a16:creationId xmlns:a16="http://schemas.microsoft.com/office/drawing/2014/main" id="{633E1A09-B344-4CEA-AE66-D70ECBDCA2E4}"/>
              </a:ext>
            </a:extLst>
          </p:cNvPr>
          <p:cNvSpPr/>
          <p:nvPr/>
        </p:nvSpPr>
        <p:spPr>
          <a:xfrm>
            <a:off x="2146494" y="1820921"/>
            <a:ext cx="4356328" cy="263407"/>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pic>
        <p:nvPicPr>
          <p:cNvPr id="22" name="Graphic 22" descr="Badge 1 with solid fill">
            <a:extLst>
              <a:ext uri="{FF2B5EF4-FFF2-40B4-BE49-F238E27FC236}">
                <a16:creationId xmlns:a16="http://schemas.microsoft.com/office/drawing/2014/main" id="{61EB9E0C-FABE-4D05-8C12-0297CEAA0C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3058" y="3042469"/>
            <a:ext cx="557981" cy="557981"/>
          </a:xfrm>
          <a:prstGeom prst="rect">
            <a:avLst/>
          </a:prstGeom>
        </p:spPr>
      </p:pic>
      <p:pic>
        <p:nvPicPr>
          <p:cNvPr id="2" name="Grafik 18" descr="Icon&#10;&#10;Description automatically generated">
            <a:extLst>
              <a:ext uri="{FF2B5EF4-FFF2-40B4-BE49-F238E27FC236}">
                <a16:creationId xmlns:a16="http://schemas.microsoft.com/office/drawing/2014/main" id="{FDAFCB0C-465D-49F5-A00B-EBBC9B91AC91}"/>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221682" y="1385476"/>
            <a:ext cx="921039" cy="914545"/>
          </a:xfrm>
          <a:prstGeom prst="rect">
            <a:avLst/>
          </a:prstGeom>
        </p:spPr>
      </p:pic>
      <p:sp>
        <p:nvSpPr>
          <p:cNvPr id="3" name="TextBox 2">
            <a:extLst>
              <a:ext uri="{FF2B5EF4-FFF2-40B4-BE49-F238E27FC236}">
                <a16:creationId xmlns:a16="http://schemas.microsoft.com/office/drawing/2014/main" id="{A34C4533-E705-4EF1-8C3F-C80B769EEE6A}"/>
              </a:ext>
            </a:extLst>
          </p:cNvPr>
          <p:cNvSpPr txBox="1"/>
          <p:nvPr/>
        </p:nvSpPr>
        <p:spPr>
          <a:xfrm>
            <a:off x="917063" y="2277601"/>
            <a:ext cx="1497012"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600" b="1">
                <a:solidFill>
                  <a:schemeClr val="accent1"/>
                </a:solidFill>
                <a:latin typeface="Verdana"/>
                <a:ea typeface="Verdana"/>
              </a:rPr>
              <a:t>Resource Owner</a:t>
            </a:r>
            <a:endParaRPr lang="en-US" sz="1600" b="1">
              <a:solidFill>
                <a:schemeClr val="accent1"/>
              </a:solidFill>
              <a:cs typeface="Calibri"/>
            </a:endParaRPr>
          </a:p>
        </p:txBody>
      </p:sp>
      <p:sp>
        <p:nvSpPr>
          <p:cNvPr id="7" name="Arrow: Up-Down 6">
            <a:extLst>
              <a:ext uri="{FF2B5EF4-FFF2-40B4-BE49-F238E27FC236}">
                <a16:creationId xmlns:a16="http://schemas.microsoft.com/office/drawing/2014/main" id="{4BA05FED-0178-4F3D-BE0C-4F95D4429390}"/>
              </a:ext>
            </a:extLst>
          </p:cNvPr>
          <p:cNvSpPr/>
          <p:nvPr/>
        </p:nvSpPr>
        <p:spPr>
          <a:xfrm>
            <a:off x="1564361" y="2799416"/>
            <a:ext cx="208100" cy="1050233"/>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pic>
        <p:nvPicPr>
          <p:cNvPr id="21" name="Graphic 22" descr="Badge 1 with solid fill">
            <a:extLst>
              <a:ext uri="{FF2B5EF4-FFF2-40B4-BE49-F238E27FC236}">
                <a16:creationId xmlns:a16="http://schemas.microsoft.com/office/drawing/2014/main" id="{53DB9CAF-6E56-4237-A888-B01C06EC5A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43315" y="1260373"/>
            <a:ext cx="557981" cy="557981"/>
          </a:xfrm>
          <a:prstGeom prst="rect">
            <a:avLst/>
          </a:prstGeom>
        </p:spPr>
      </p:pic>
      <p:sp>
        <p:nvSpPr>
          <p:cNvPr id="8" name="TextBox 7">
            <a:extLst>
              <a:ext uri="{FF2B5EF4-FFF2-40B4-BE49-F238E27FC236}">
                <a16:creationId xmlns:a16="http://schemas.microsoft.com/office/drawing/2014/main" id="{5343A634-0CFC-491C-B440-1D39F8EAE0E5}"/>
              </a:ext>
            </a:extLst>
          </p:cNvPr>
          <p:cNvSpPr txBox="1"/>
          <p:nvPr/>
        </p:nvSpPr>
        <p:spPr>
          <a:xfrm>
            <a:off x="3017581" y="1201686"/>
            <a:ext cx="3391954" cy="62324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GET /authorize?response_type=code</a:t>
            </a:r>
            <a:endParaRPr lang="en-US">
              <a:solidFill>
                <a:schemeClr val="accent1"/>
              </a:solidFill>
              <a:latin typeface="Calibri" panose="020F0502020204030204"/>
              <a:ea typeface="Verdana"/>
              <a:cs typeface="Calibri" panose="020F0502020204030204"/>
            </a:endParaRPr>
          </a:p>
          <a:p>
            <a:r>
              <a:rPr lang="en-GB">
                <a:solidFill>
                  <a:schemeClr val="accent1"/>
                </a:solidFill>
                <a:latin typeface="Verdana"/>
                <a:ea typeface="Verdana"/>
              </a:rPr>
              <a:t>&amp;client_id=123&amp;</a:t>
            </a:r>
            <a:r>
              <a:rPr lang="en-GB">
                <a:solidFill>
                  <a:srgbClr val="C00000"/>
                </a:solidFill>
                <a:latin typeface="Verdana"/>
                <a:ea typeface="Verdana"/>
              </a:rPr>
              <a:t>state=xyz</a:t>
            </a:r>
          </a:p>
          <a:p>
            <a:r>
              <a:rPr lang="en-GB">
                <a:solidFill>
                  <a:schemeClr val="accent1"/>
                </a:solidFill>
                <a:latin typeface="Verdana"/>
                <a:ea typeface="Verdana"/>
              </a:rPr>
              <a:t>&amp;</a:t>
            </a:r>
            <a:r>
              <a:rPr lang="en-GB">
                <a:solidFill>
                  <a:srgbClr val="C00000"/>
                </a:solidFill>
                <a:latin typeface="Verdana"/>
                <a:ea typeface="Verdana"/>
              </a:rPr>
              <a:t>redirect_uri=https://example.com/cb</a:t>
            </a:r>
          </a:p>
        </p:txBody>
      </p:sp>
      <p:grpSp>
        <p:nvGrpSpPr>
          <p:cNvPr id="35" name="Group 34">
            <a:extLst>
              <a:ext uri="{FF2B5EF4-FFF2-40B4-BE49-F238E27FC236}">
                <a16:creationId xmlns:a16="http://schemas.microsoft.com/office/drawing/2014/main" id="{0505DE71-C5E6-451E-A448-60DE91881FDE}"/>
              </a:ext>
            </a:extLst>
          </p:cNvPr>
          <p:cNvGrpSpPr/>
          <p:nvPr/>
        </p:nvGrpSpPr>
        <p:grpSpPr>
          <a:xfrm>
            <a:off x="1985633" y="2486024"/>
            <a:ext cx="4675876" cy="1323359"/>
            <a:chOff x="1985633" y="2486024"/>
            <a:chExt cx="4675876" cy="1323359"/>
          </a:xfrm>
        </p:grpSpPr>
        <p:sp>
          <p:nvSpPr>
            <p:cNvPr id="23" name="Arrow: Left-Right 22">
              <a:extLst>
                <a:ext uri="{FF2B5EF4-FFF2-40B4-BE49-F238E27FC236}">
                  <a16:creationId xmlns:a16="http://schemas.microsoft.com/office/drawing/2014/main" id="{08002ED8-90BE-4D68-BBFD-D9AC4A20DF34}"/>
                </a:ext>
              </a:extLst>
            </p:cNvPr>
            <p:cNvSpPr/>
            <p:nvPr/>
          </p:nvSpPr>
          <p:spPr>
            <a:xfrm rot="20220000">
              <a:off x="1985633" y="3142280"/>
              <a:ext cx="4675876" cy="263407"/>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pic>
          <p:nvPicPr>
            <p:cNvPr id="9" name="Graphic 24" descr="Badge with solid fill">
              <a:extLst>
                <a:ext uri="{FF2B5EF4-FFF2-40B4-BE49-F238E27FC236}">
                  <a16:creationId xmlns:a16="http://schemas.microsoft.com/office/drawing/2014/main" id="{9D021E35-342D-40EE-BDC0-93FA9EBC2DB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83542" y="3245258"/>
              <a:ext cx="551835" cy="564125"/>
            </a:xfrm>
            <a:prstGeom prst="rect">
              <a:avLst/>
            </a:prstGeom>
          </p:spPr>
        </p:pic>
        <p:sp>
          <p:nvSpPr>
            <p:cNvPr id="29" name="TextBox 28">
              <a:extLst>
                <a:ext uri="{FF2B5EF4-FFF2-40B4-BE49-F238E27FC236}">
                  <a16:creationId xmlns:a16="http://schemas.microsoft.com/office/drawing/2014/main" id="{40CFE452-4A9A-409C-AC4A-B593C62A4E75}"/>
                </a:ext>
              </a:extLst>
            </p:cNvPr>
            <p:cNvSpPr txBox="1"/>
            <p:nvPr/>
          </p:nvSpPr>
          <p:spPr>
            <a:xfrm rot="-1380000">
              <a:off x="2741841" y="2486024"/>
              <a:ext cx="2984791" cy="62324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HTTP/1.1 302 Found</a:t>
              </a:r>
            </a:p>
            <a:p>
              <a:r>
                <a:rPr lang="en-GB">
                  <a:solidFill>
                    <a:schemeClr val="accent1"/>
                  </a:solidFill>
                  <a:latin typeface="Verdana"/>
                  <a:ea typeface="Verdana"/>
                </a:rPr>
                <a:t>Location: </a:t>
              </a:r>
              <a:r>
                <a:rPr lang="en-GB">
                  <a:solidFill>
                    <a:srgbClr val="C00000"/>
                  </a:solidFill>
                  <a:latin typeface="Verdana"/>
                  <a:ea typeface="Verdana"/>
                  <a:hlinkClick r:id="rId12">
                    <a:extLst>
                      <a:ext uri="{A12FA001-AC4F-418D-AE19-62706E023703}">
                        <ahyp:hlinkClr xmlns:ahyp="http://schemas.microsoft.com/office/drawing/2018/hyperlinkcolor" val="tx"/>
                      </a:ext>
                    </a:extLst>
                  </a:hlinkClick>
                </a:rPr>
                <a:t>https://example.com/db</a:t>
              </a:r>
              <a:endParaRPr lang="en-GB">
                <a:solidFill>
                  <a:srgbClr val="C00000"/>
                </a:solidFill>
                <a:latin typeface="Verdana"/>
                <a:ea typeface="Verdana"/>
              </a:endParaRPr>
            </a:p>
            <a:p>
              <a:r>
                <a:rPr lang="en-GB">
                  <a:solidFill>
                    <a:schemeClr val="accent1"/>
                  </a:solidFill>
                  <a:latin typeface="Verdana"/>
                  <a:ea typeface="Verdana"/>
                </a:rPr>
                <a:t>?</a:t>
              </a:r>
              <a:r>
                <a:rPr lang="en-GB">
                  <a:solidFill>
                    <a:srgbClr val="C00000"/>
                  </a:solidFill>
                  <a:latin typeface="Verdana"/>
                  <a:ea typeface="Verdana"/>
                </a:rPr>
                <a:t>code=Splxl0e</a:t>
              </a:r>
              <a:r>
                <a:rPr lang="en-GB">
                  <a:solidFill>
                    <a:schemeClr val="accent1"/>
                  </a:solidFill>
                  <a:latin typeface="Verdana"/>
                  <a:ea typeface="Verdana"/>
                </a:rPr>
                <a:t>&amp;</a:t>
              </a:r>
              <a:r>
                <a:rPr lang="en-GB">
                  <a:solidFill>
                    <a:srgbClr val="C00000"/>
                  </a:solidFill>
                  <a:latin typeface="Verdana"/>
                  <a:ea typeface="Verdana"/>
                </a:rPr>
                <a:t>state=xyz</a:t>
              </a:r>
            </a:p>
          </p:txBody>
        </p:sp>
      </p:grpSp>
      <p:grpSp>
        <p:nvGrpSpPr>
          <p:cNvPr id="13" name="Group 12">
            <a:extLst>
              <a:ext uri="{FF2B5EF4-FFF2-40B4-BE49-F238E27FC236}">
                <a16:creationId xmlns:a16="http://schemas.microsoft.com/office/drawing/2014/main" id="{4D1AC37C-AB23-4864-95EF-6B164B291804}"/>
              </a:ext>
            </a:extLst>
          </p:cNvPr>
          <p:cNvGrpSpPr/>
          <p:nvPr/>
        </p:nvGrpSpPr>
        <p:grpSpPr>
          <a:xfrm>
            <a:off x="2553929" y="3236328"/>
            <a:ext cx="3917062" cy="1457961"/>
            <a:chOff x="2553929" y="3236328"/>
            <a:chExt cx="3917062" cy="1457961"/>
          </a:xfrm>
        </p:grpSpPr>
        <p:pic>
          <p:nvPicPr>
            <p:cNvPr id="11" name="Graphic 12" descr="Badge 3 with solid fill">
              <a:extLst>
                <a:ext uri="{FF2B5EF4-FFF2-40B4-BE49-F238E27FC236}">
                  <a16:creationId xmlns:a16="http://schemas.microsoft.com/office/drawing/2014/main" id="{63ED221C-53C7-4840-845F-CC02AA37948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53929" y="4117873"/>
              <a:ext cx="576416" cy="576416"/>
            </a:xfrm>
            <a:prstGeom prst="rect">
              <a:avLst/>
            </a:prstGeom>
          </p:spPr>
        </p:pic>
        <p:sp>
          <p:nvSpPr>
            <p:cNvPr id="30" name="TextBox 29">
              <a:extLst>
                <a:ext uri="{FF2B5EF4-FFF2-40B4-BE49-F238E27FC236}">
                  <a16:creationId xmlns:a16="http://schemas.microsoft.com/office/drawing/2014/main" id="{78FBD89E-3FBA-4947-9D6A-44C09B73533E}"/>
                </a:ext>
              </a:extLst>
            </p:cNvPr>
            <p:cNvSpPr txBox="1"/>
            <p:nvPr/>
          </p:nvSpPr>
          <p:spPr>
            <a:xfrm rot="20220000">
              <a:off x="3079037" y="3236328"/>
              <a:ext cx="3391954" cy="830997"/>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POST /token</a:t>
              </a:r>
              <a:endParaRPr lang="en-US">
                <a:solidFill>
                  <a:srgbClr val="000000"/>
                </a:solidFill>
                <a:latin typeface="Calibri" panose="020F0502020204030204"/>
                <a:ea typeface="Verdana"/>
                <a:cs typeface="Calibri" panose="020F0502020204030204"/>
              </a:endParaRPr>
            </a:p>
            <a:p>
              <a:r>
                <a:rPr lang="en-GB">
                  <a:solidFill>
                    <a:srgbClr val="C00000"/>
                  </a:solidFill>
                  <a:latin typeface="Verdana"/>
                  <a:ea typeface="Verdana"/>
                </a:rPr>
                <a:t>Authorization: Basic eybvcvhgl...</a:t>
              </a:r>
            </a:p>
            <a:p>
              <a:r>
                <a:rPr lang="en-GB">
                  <a:solidFill>
                    <a:schemeClr val="accent1"/>
                  </a:solidFill>
                  <a:latin typeface="Verdana"/>
                  <a:ea typeface="Verdana"/>
                </a:rPr>
                <a:t>&amp;</a:t>
              </a:r>
              <a:r>
                <a:rPr lang="en-GB">
                  <a:solidFill>
                    <a:srgbClr val="C00000"/>
                  </a:solidFill>
                  <a:latin typeface="Verdana"/>
                  <a:ea typeface="Verdana"/>
                </a:rPr>
                <a:t>code=Splxl0e</a:t>
              </a:r>
            </a:p>
            <a:p>
              <a:r>
                <a:rPr lang="en-GB">
                  <a:solidFill>
                    <a:schemeClr val="accent1"/>
                  </a:solidFill>
                  <a:latin typeface="Verdana"/>
                  <a:ea typeface="Verdana"/>
                </a:rPr>
                <a:t>&amp;redirect_uri=https://example.com/db</a:t>
              </a:r>
            </a:p>
          </p:txBody>
        </p:sp>
      </p:grpSp>
      <p:grpSp>
        <p:nvGrpSpPr>
          <p:cNvPr id="34" name="Group 33">
            <a:extLst>
              <a:ext uri="{FF2B5EF4-FFF2-40B4-BE49-F238E27FC236}">
                <a16:creationId xmlns:a16="http://schemas.microsoft.com/office/drawing/2014/main" id="{84B14294-87CC-4422-B99B-F182380CDE28}"/>
              </a:ext>
            </a:extLst>
          </p:cNvPr>
          <p:cNvGrpSpPr/>
          <p:nvPr/>
        </p:nvGrpSpPr>
        <p:grpSpPr>
          <a:xfrm>
            <a:off x="5995220" y="3412408"/>
            <a:ext cx="3104863" cy="1454244"/>
            <a:chOff x="5995220" y="3412408"/>
            <a:chExt cx="3104863" cy="1454244"/>
          </a:xfrm>
        </p:grpSpPr>
        <p:pic>
          <p:nvPicPr>
            <p:cNvPr id="20" name="Graphic 30" descr="Badge 4 with solid fill">
              <a:extLst>
                <a:ext uri="{FF2B5EF4-FFF2-40B4-BE49-F238E27FC236}">
                  <a16:creationId xmlns:a16="http://schemas.microsoft.com/office/drawing/2014/main" id="{43AEB491-D5BC-496D-BD99-7951DEB49DA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5220" y="3945807"/>
              <a:ext cx="576416" cy="582562"/>
            </a:xfrm>
            <a:prstGeom prst="rect">
              <a:avLst/>
            </a:prstGeom>
          </p:spPr>
        </p:pic>
        <p:sp>
          <p:nvSpPr>
            <p:cNvPr id="33" name="TextBox 32">
              <a:extLst>
                <a:ext uri="{FF2B5EF4-FFF2-40B4-BE49-F238E27FC236}">
                  <a16:creationId xmlns:a16="http://schemas.microsoft.com/office/drawing/2014/main" id="{09B273EC-F57B-4DAF-B8B0-E8A0BEAE603D}"/>
                </a:ext>
              </a:extLst>
            </p:cNvPr>
            <p:cNvSpPr txBox="1"/>
            <p:nvPr/>
          </p:nvSpPr>
          <p:spPr>
            <a:xfrm>
              <a:off x="6586382" y="3412408"/>
              <a:ext cx="2513701" cy="1454244"/>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rgbClr val="1FAF98"/>
                  </a:solidFill>
                  <a:latin typeface="Verdana"/>
                  <a:ea typeface="Verdana"/>
                </a:rPr>
                <a:t>HTTP/1.1 200 OK</a:t>
              </a:r>
              <a:endParaRPr lang="en-US">
                <a:solidFill>
                  <a:srgbClr val="1FAF98"/>
                </a:solidFill>
                <a:latin typeface="Calibri" panose="020F0502020204030204"/>
                <a:ea typeface="Verdana"/>
                <a:cs typeface="Calibri" panose="020F0502020204030204"/>
              </a:endParaRPr>
            </a:p>
            <a:p>
              <a:r>
                <a:rPr lang="en-GB">
                  <a:solidFill>
                    <a:srgbClr val="1FAF98"/>
                  </a:solidFill>
                  <a:latin typeface="Verdana"/>
                  <a:ea typeface="Verdana"/>
                </a:rPr>
                <a:t>{</a:t>
              </a:r>
            </a:p>
            <a:p>
              <a:r>
                <a:rPr lang="en-GB">
                  <a:solidFill>
                    <a:srgbClr val="1FAF98"/>
                  </a:solidFill>
                  <a:latin typeface="Verdana"/>
                  <a:ea typeface="Verdana"/>
                </a:rPr>
                <a:t>  "access_token":"2Yotns...",</a:t>
              </a:r>
            </a:p>
            <a:p>
              <a:r>
                <a:rPr lang="en-GB">
                  <a:solidFill>
                    <a:srgbClr val="1FAF98"/>
                  </a:solidFill>
                  <a:latin typeface="Verdana"/>
                  <a:ea typeface="Verdana"/>
                </a:rPr>
                <a:t>  "token_type":"bearer",</a:t>
              </a:r>
            </a:p>
            <a:p>
              <a:r>
                <a:rPr lang="en-GB">
                  <a:solidFill>
                    <a:srgbClr val="1FAF98"/>
                  </a:solidFill>
                  <a:latin typeface="Verdana"/>
                  <a:ea typeface="Verdana"/>
                </a:rPr>
                <a:t>  "expires_in":3600,</a:t>
              </a:r>
            </a:p>
            <a:p>
              <a:r>
                <a:rPr lang="en-GB">
                  <a:solidFill>
                    <a:srgbClr val="1FAF98"/>
                  </a:solidFill>
                  <a:latin typeface="Verdana"/>
                  <a:ea typeface="Verdana"/>
                </a:rPr>
                <a:t>  "refrsh_token":"tGzv4..."</a:t>
              </a:r>
            </a:p>
            <a:p>
              <a:r>
                <a:rPr lang="en-GB">
                  <a:solidFill>
                    <a:srgbClr val="1FAF98"/>
                  </a:solidFill>
                  <a:latin typeface="Verdana"/>
                  <a:ea typeface="Verdana"/>
                </a:rPr>
                <a:t>}</a:t>
              </a:r>
            </a:p>
          </p:txBody>
        </p:sp>
      </p:grpSp>
    </p:spTree>
    <p:extLst>
      <p:ext uri="{BB962C8B-B14F-4D97-AF65-F5344CB8AC3E}">
        <p14:creationId xmlns:p14="http://schemas.microsoft.com/office/powerpoint/2010/main" val="305168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12B89CAB-CAE8-F344-97F4-8F9D472B5894}"/>
              </a:ext>
            </a:extLst>
          </p:cNvPr>
          <p:cNvSpPr>
            <a:spLocks noGrp="1"/>
          </p:cNvSpPr>
          <p:nvPr>
            <p:ph idx="12"/>
          </p:nvPr>
        </p:nvSpPr>
        <p:spPr>
          <a:xfrm>
            <a:off x="491984" y="1172081"/>
            <a:ext cx="7846932" cy="1692771"/>
          </a:xfrm>
        </p:spPr>
        <p:txBody>
          <a:bodyPr vert="horz" wrap="square" lIns="0" tIns="0" rIns="0" bIns="0" rtlCol="0" anchor="t">
            <a:spAutoFit/>
          </a:bodyPr>
          <a:lstStyle/>
          <a:p>
            <a:r>
              <a:rPr lang="de-DE" sz="1800">
                <a:latin typeface="Verdana"/>
                <a:ea typeface="Verdana"/>
              </a:rPr>
              <a:t>PKCE = Proof Key </a:t>
            </a:r>
            <a:r>
              <a:rPr lang="de-DE" sz="1800" err="1">
                <a:latin typeface="Verdana"/>
                <a:ea typeface="Verdana"/>
              </a:rPr>
              <a:t>for</a:t>
            </a:r>
            <a:r>
              <a:rPr lang="de-DE" sz="1800">
                <a:latin typeface="Verdana"/>
                <a:ea typeface="Verdana"/>
              </a:rPr>
              <a:t> Code Exchange</a:t>
            </a:r>
            <a:endParaRPr lang="de-DE" sz="1800"/>
          </a:p>
          <a:p>
            <a:r>
              <a:rPr lang="de-DE" sz="1800">
                <a:latin typeface="Verdana"/>
                <a:ea typeface="Verdana"/>
              </a:rPr>
              <a:t>Public </a:t>
            </a:r>
            <a:r>
              <a:rPr lang="de-DE" sz="1800" err="1">
                <a:latin typeface="Verdana"/>
                <a:ea typeface="Verdana"/>
              </a:rPr>
              <a:t>clients</a:t>
            </a:r>
            <a:r>
              <a:rPr lang="de-DE" sz="1800">
                <a:latin typeface="Verdana"/>
                <a:ea typeface="Verdana"/>
              </a:rPr>
              <a:t> </a:t>
            </a:r>
            <a:r>
              <a:rPr lang="de-DE" sz="1800" err="1">
                <a:latin typeface="Verdana"/>
                <a:ea typeface="Verdana"/>
              </a:rPr>
              <a:t>cannot</a:t>
            </a:r>
            <a:r>
              <a:rPr lang="de-DE" sz="1800">
                <a:latin typeface="Verdana"/>
                <a:ea typeface="Verdana"/>
              </a:rPr>
              <a:t> </a:t>
            </a:r>
            <a:r>
              <a:rPr lang="de-DE" sz="1800" err="1">
                <a:latin typeface="Verdana"/>
                <a:ea typeface="Verdana"/>
              </a:rPr>
              <a:t>keep</a:t>
            </a:r>
            <a:r>
              <a:rPr lang="de-DE" sz="1800">
                <a:latin typeface="Verdana"/>
                <a:ea typeface="Verdana"/>
              </a:rPr>
              <a:t> </a:t>
            </a:r>
            <a:r>
              <a:rPr lang="de-DE" sz="1800" err="1">
                <a:latin typeface="Verdana"/>
                <a:ea typeface="Verdana"/>
              </a:rPr>
              <a:t>static</a:t>
            </a:r>
            <a:r>
              <a:rPr lang="de-DE" sz="1800">
                <a:latin typeface="Verdana"/>
                <a:ea typeface="Verdana"/>
              </a:rPr>
              <a:t> </a:t>
            </a:r>
            <a:r>
              <a:rPr lang="de-DE" sz="1800" err="1">
                <a:latin typeface="Verdana"/>
                <a:ea typeface="Verdana"/>
              </a:rPr>
              <a:t>secrets</a:t>
            </a:r>
            <a:r>
              <a:rPr lang="de-DE" sz="1800">
                <a:latin typeface="Verdana"/>
                <a:ea typeface="Verdana"/>
              </a:rPr>
              <a:t> (</a:t>
            </a:r>
            <a:r>
              <a:rPr lang="de-DE" sz="1800" err="1">
                <a:solidFill>
                  <a:schemeClr val="accent1"/>
                </a:solidFill>
                <a:latin typeface="Verdana"/>
                <a:ea typeface="Verdana"/>
              </a:rPr>
              <a:t>client_secret</a:t>
            </a:r>
            <a:r>
              <a:rPr lang="de-DE" sz="1800">
                <a:latin typeface="Verdana"/>
                <a:ea typeface="Verdana"/>
              </a:rPr>
              <a:t>)</a:t>
            </a:r>
          </a:p>
          <a:p>
            <a:r>
              <a:rPr lang="de-DE" sz="1800">
                <a:latin typeface="Verdana"/>
                <a:ea typeface="Verdana"/>
              </a:rPr>
              <a:t>PKCE </a:t>
            </a:r>
            <a:r>
              <a:rPr lang="de-DE" sz="1800" err="1">
                <a:latin typeface="Verdana"/>
                <a:ea typeface="Verdana"/>
              </a:rPr>
              <a:t>adds</a:t>
            </a:r>
            <a:r>
              <a:rPr lang="de-DE" sz="1800">
                <a:latin typeface="Verdana"/>
                <a:ea typeface="Verdana"/>
              </a:rPr>
              <a:t> </a:t>
            </a:r>
            <a:r>
              <a:rPr lang="de-DE" sz="1800" err="1">
                <a:latin typeface="Verdana"/>
                <a:ea typeface="Verdana"/>
              </a:rPr>
              <a:t>dynamic</a:t>
            </a:r>
            <a:r>
              <a:rPr lang="de-DE" sz="1800">
                <a:latin typeface="Verdana"/>
                <a:ea typeface="Verdana"/>
              </a:rPr>
              <a:t> </a:t>
            </a:r>
            <a:r>
              <a:rPr lang="de-DE" sz="1800" err="1">
                <a:latin typeface="Verdana"/>
                <a:ea typeface="Verdana"/>
              </a:rPr>
              <a:t>secret</a:t>
            </a:r>
            <a:r>
              <a:rPr lang="de-DE" sz="1800">
                <a:latin typeface="Verdana"/>
                <a:ea typeface="Verdana"/>
              </a:rPr>
              <a:t> </a:t>
            </a:r>
            <a:r>
              <a:rPr lang="de-DE" sz="1800" err="1">
                <a:latin typeface="Verdana"/>
                <a:ea typeface="Verdana"/>
              </a:rPr>
              <a:t>instead</a:t>
            </a:r>
            <a:r>
              <a:rPr lang="de-DE" sz="1800">
                <a:latin typeface="Verdana"/>
                <a:ea typeface="Verdana"/>
              </a:rPr>
              <a:t>:</a:t>
            </a:r>
            <a:endParaRPr lang="de-DE" sz="1800"/>
          </a:p>
          <a:p>
            <a:pPr lvl="1">
              <a:buFont typeface="Courier New" panose="05050102010706020507" pitchFamily="18" charset="2"/>
              <a:buChar char="o"/>
            </a:pPr>
            <a:r>
              <a:rPr lang="de-DE" sz="1800">
                <a:latin typeface="Verdana"/>
                <a:ea typeface="Verdana"/>
              </a:rPr>
              <a:t>"Code </a:t>
            </a:r>
            <a:r>
              <a:rPr lang="de-DE" sz="1800" err="1">
                <a:latin typeface="Verdana"/>
                <a:ea typeface="Verdana"/>
              </a:rPr>
              <a:t>Verifier</a:t>
            </a:r>
            <a:r>
              <a:rPr lang="de-DE" sz="1800">
                <a:latin typeface="Verdana"/>
                <a:ea typeface="Verdana"/>
              </a:rPr>
              <a:t>": </a:t>
            </a:r>
            <a:r>
              <a:rPr lang="de-DE" sz="1800" err="1">
                <a:latin typeface="Verdana"/>
                <a:ea typeface="Verdana"/>
              </a:rPr>
              <a:t>Cryptographically</a:t>
            </a:r>
            <a:r>
              <a:rPr lang="de-DE" sz="1800">
                <a:latin typeface="Verdana"/>
                <a:ea typeface="Verdana"/>
              </a:rPr>
              <a:t> </a:t>
            </a:r>
            <a:r>
              <a:rPr lang="de-DE" sz="1800" err="1">
                <a:latin typeface="Verdana"/>
                <a:ea typeface="Verdana"/>
              </a:rPr>
              <a:t>random</a:t>
            </a:r>
            <a:r>
              <a:rPr lang="de-DE" sz="1800">
                <a:latin typeface="Verdana"/>
                <a:ea typeface="Verdana"/>
              </a:rPr>
              <a:t> (43-128 </a:t>
            </a:r>
            <a:r>
              <a:rPr lang="de-DE" sz="1800" err="1">
                <a:latin typeface="Verdana"/>
                <a:ea typeface="Verdana"/>
              </a:rPr>
              <a:t>chars</a:t>
            </a:r>
            <a:r>
              <a:rPr lang="de-DE" sz="1800">
                <a:latin typeface="Verdana"/>
                <a:ea typeface="Verdana"/>
              </a:rPr>
              <a:t>)</a:t>
            </a:r>
          </a:p>
          <a:p>
            <a:pPr lvl="1">
              <a:buFont typeface="Courier New" panose="05050102010706020507" pitchFamily="18" charset="2"/>
              <a:buChar char="o"/>
            </a:pPr>
            <a:r>
              <a:rPr lang="de-DE" sz="1800">
                <a:latin typeface="Verdana"/>
                <a:ea typeface="Verdana"/>
              </a:rPr>
              <a:t>"Code Challenge": </a:t>
            </a:r>
            <a:r>
              <a:rPr lang="de-DE" sz="1800" err="1">
                <a:latin typeface="Verdana"/>
                <a:ea typeface="Verdana"/>
              </a:rPr>
              <a:t>Hashed</a:t>
            </a:r>
            <a:r>
              <a:rPr lang="de-DE" sz="1800">
                <a:latin typeface="Verdana"/>
                <a:ea typeface="Verdana"/>
              </a:rPr>
              <a:t> "Code </a:t>
            </a:r>
            <a:r>
              <a:rPr lang="de-DE" sz="1800" err="1">
                <a:latin typeface="Verdana"/>
                <a:ea typeface="Verdana"/>
              </a:rPr>
              <a:t>Verifier</a:t>
            </a:r>
            <a:r>
              <a:rPr lang="de-DE" sz="1800">
                <a:latin typeface="Verdana"/>
                <a:ea typeface="Verdana"/>
              </a:rPr>
              <a:t>" (S256)</a:t>
            </a:r>
            <a:endParaRPr lang="de-DE" sz="1800"/>
          </a:p>
        </p:txBody>
      </p:sp>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RFC 7636: PKCE</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11</a:t>
            </a:fld>
            <a:endParaRPr lang="de-DE"/>
          </a:p>
        </p:txBody>
      </p:sp>
      <p:sp>
        <p:nvSpPr>
          <p:cNvPr id="4" name="TextBox 3">
            <a:extLst>
              <a:ext uri="{FF2B5EF4-FFF2-40B4-BE49-F238E27FC236}">
                <a16:creationId xmlns:a16="http://schemas.microsoft.com/office/drawing/2014/main" id="{651B45A5-30ED-420F-BCA6-922B94968F32}"/>
              </a:ext>
            </a:extLst>
          </p:cNvPr>
          <p:cNvSpPr txBox="1"/>
          <p:nvPr/>
        </p:nvSpPr>
        <p:spPr>
          <a:xfrm>
            <a:off x="825294" y="4490884"/>
            <a:ext cx="1848263"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l"/>
            <a:r>
              <a:rPr lang="en-GB">
                <a:solidFill>
                  <a:schemeClr val="accent1"/>
                </a:solidFill>
                <a:ea typeface="+mn-lt"/>
                <a:cs typeface="+mn-lt"/>
              </a:rPr>
              <a:t>https://oauth.net/2/pkce/</a:t>
            </a:r>
            <a:endParaRPr lang="en-US">
              <a:solidFill>
                <a:schemeClr val="accent1"/>
              </a:solidFill>
              <a:ea typeface="+mn-lt"/>
              <a:cs typeface="+mn-lt"/>
            </a:endParaRPr>
          </a:p>
        </p:txBody>
      </p:sp>
      <p:sp>
        <p:nvSpPr>
          <p:cNvPr id="8" name="TextBox 7">
            <a:extLst>
              <a:ext uri="{FF2B5EF4-FFF2-40B4-BE49-F238E27FC236}">
                <a16:creationId xmlns:a16="http://schemas.microsoft.com/office/drawing/2014/main" id="{77B60EB5-F6CF-4C8D-9E6E-1BD24A79BA23}"/>
              </a:ext>
            </a:extLst>
          </p:cNvPr>
          <p:cNvSpPr txBox="1"/>
          <p:nvPr/>
        </p:nvSpPr>
        <p:spPr>
          <a:xfrm>
            <a:off x="825293" y="4742835"/>
            <a:ext cx="3196901"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l"/>
            <a:r>
              <a:rPr lang="en-GB">
                <a:solidFill>
                  <a:schemeClr val="accent1"/>
                </a:solidFill>
                <a:ea typeface="+mn-lt"/>
                <a:cs typeface="+mn-lt"/>
              </a:rPr>
              <a:t>https://datatracker.ietf.org/doc/html/rfc7636</a:t>
            </a:r>
            <a:endParaRPr lang="en-US">
              <a:solidFill>
                <a:schemeClr val="accent1"/>
              </a:solidFill>
              <a:ea typeface="+mn-lt"/>
              <a:cs typeface="+mn-lt"/>
            </a:endParaRPr>
          </a:p>
        </p:txBody>
      </p:sp>
    </p:spTree>
    <p:extLst>
      <p:ext uri="{BB962C8B-B14F-4D97-AF65-F5344CB8AC3E}">
        <p14:creationId xmlns:p14="http://schemas.microsoft.com/office/powerpoint/2010/main" val="3943673657"/>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OAuth 2.0 </a:t>
            </a:r>
            <a:r>
              <a:rPr lang="de-DE" err="1">
                <a:latin typeface="Verdana"/>
                <a:ea typeface="Verdana"/>
              </a:rPr>
              <a:t>Authorization</a:t>
            </a:r>
            <a:r>
              <a:rPr lang="de-DE">
                <a:latin typeface="Verdana"/>
                <a:ea typeface="Verdana"/>
              </a:rPr>
              <a:t> Code Grant + PKCE</a:t>
            </a:r>
            <a:endParaRPr lang="de-DE"/>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12</a:t>
            </a:fld>
            <a:endParaRPr lang="de-DE"/>
          </a:p>
        </p:txBody>
      </p:sp>
      <p:pic>
        <p:nvPicPr>
          <p:cNvPr id="4" name="Picture 13" descr="Icon&#10;&#10;Description automatically generated">
            <a:extLst>
              <a:ext uri="{FF2B5EF4-FFF2-40B4-BE49-F238E27FC236}">
                <a16:creationId xmlns:a16="http://schemas.microsoft.com/office/drawing/2014/main" id="{1338608C-1938-48DC-94F5-366774921E55}"/>
              </a:ext>
            </a:extLst>
          </p:cNvPr>
          <p:cNvPicPr>
            <a:picLocks noChangeAspect="1"/>
          </p:cNvPicPr>
          <p:nvPr/>
        </p:nvPicPr>
        <p:blipFill>
          <a:blip r:embed="rId4"/>
          <a:stretch>
            <a:fillRect/>
          </a:stretch>
        </p:blipFill>
        <p:spPr>
          <a:xfrm>
            <a:off x="1269144" y="3916144"/>
            <a:ext cx="795134" cy="680464"/>
          </a:xfrm>
          <a:prstGeom prst="rect">
            <a:avLst/>
          </a:prstGeom>
        </p:spPr>
      </p:pic>
      <p:sp>
        <p:nvSpPr>
          <p:cNvPr id="10" name="TextBox 9">
            <a:extLst>
              <a:ext uri="{FF2B5EF4-FFF2-40B4-BE49-F238E27FC236}">
                <a16:creationId xmlns:a16="http://schemas.microsoft.com/office/drawing/2014/main" id="{F808A3E9-369F-4CA7-8CD0-EB52A3ADFCC8}"/>
              </a:ext>
            </a:extLst>
          </p:cNvPr>
          <p:cNvSpPr txBox="1"/>
          <p:nvPr/>
        </p:nvSpPr>
        <p:spPr>
          <a:xfrm>
            <a:off x="1324077" y="4706168"/>
            <a:ext cx="1152473"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600" b="1">
                <a:solidFill>
                  <a:schemeClr val="accent1"/>
                </a:solidFill>
                <a:latin typeface="Verdana"/>
                <a:ea typeface="Verdana"/>
              </a:rPr>
              <a:t>Client</a:t>
            </a:r>
            <a:endParaRPr lang="en-US" sz="1600">
              <a:solidFill>
                <a:schemeClr val="accent1"/>
              </a:solidFill>
              <a:cs typeface="Calibri"/>
            </a:endParaRPr>
          </a:p>
        </p:txBody>
      </p:sp>
      <p:pic>
        <p:nvPicPr>
          <p:cNvPr id="12" name="Grafik 16">
            <a:extLst>
              <a:ext uri="{FF2B5EF4-FFF2-40B4-BE49-F238E27FC236}">
                <a16:creationId xmlns:a16="http://schemas.microsoft.com/office/drawing/2014/main" id="{5024CD35-AA31-4E45-93DD-E69DA932C8DC}"/>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829119" y="1081688"/>
            <a:ext cx="951244" cy="1525815"/>
          </a:xfrm>
          <a:prstGeom prst="rect">
            <a:avLst/>
          </a:prstGeom>
        </p:spPr>
      </p:pic>
      <p:pic>
        <p:nvPicPr>
          <p:cNvPr id="14" name="Picture 20" descr="Icon&#10;&#10;Description automatically generated">
            <a:extLst>
              <a:ext uri="{FF2B5EF4-FFF2-40B4-BE49-F238E27FC236}">
                <a16:creationId xmlns:a16="http://schemas.microsoft.com/office/drawing/2014/main" id="{2DFD9FB3-94E7-452A-865A-BA46C097EB8D}"/>
              </a:ext>
            </a:extLst>
          </p:cNvPr>
          <p:cNvPicPr>
            <a:picLocks noChangeAspect="1"/>
          </p:cNvPicPr>
          <p:nvPr/>
        </p:nvPicPr>
        <p:blipFill>
          <a:blip r:embed="rId6"/>
          <a:stretch>
            <a:fillRect/>
          </a:stretch>
        </p:blipFill>
        <p:spPr>
          <a:xfrm>
            <a:off x="7629458" y="1414200"/>
            <a:ext cx="571878" cy="571878"/>
          </a:xfrm>
          <a:prstGeom prst="rect">
            <a:avLst/>
          </a:prstGeom>
        </p:spPr>
      </p:pic>
      <p:sp>
        <p:nvSpPr>
          <p:cNvPr id="16" name="TextBox 15">
            <a:extLst>
              <a:ext uri="{FF2B5EF4-FFF2-40B4-BE49-F238E27FC236}">
                <a16:creationId xmlns:a16="http://schemas.microsoft.com/office/drawing/2014/main" id="{A1D75A02-BFE3-4800-82E5-5947124FC7A0}"/>
              </a:ext>
            </a:extLst>
          </p:cNvPr>
          <p:cNvSpPr txBox="1"/>
          <p:nvPr/>
        </p:nvSpPr>
        <p:spPr>
          <a:xfrm>
            <a:off x="5992557" y="2236837"/>
            <a:ext cx="2704536"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600" b="1">
                <a:solidFill>
                  <a:schemeClr val="accent1"/>
                </a:solidFill>
                <a:latin typeface="Verdana"/>
                <a:ea typeface="Verdana"/>
              </a:rPr>
              <a:t>Authorization </a:t>
            </a:r>
            <a:endParaRPr lang="en-US" sz="1600">
              <a:solidFill>
                <a:schemeClr val="accent1"/>
              </a:solidFill>
              <a:latin typeface="Calibri" panose="020F0502020204030204"/>
              <a:ea typeface="Verdana"/>
              <a:cs typeface="Calibri"/>
            </a:endParaRPr>
          </a:p>
          <a:p>
            <a:pPr algn="ctr"/>
            <a:r>
              <a:rPr lang="en-GB" sz="1600" b="1">
                <a:solidFill>
                  <a:schemeClr val="accent1"/>
                </a:solidFill>
                <a:latin typeface="Verdana"/>
                <a:ea typeface="Verdana"/>
              </a:rPr>
              <a:t>Server</a:t>
            </a:r>
            <a:endParaRPr lang="en-US" sz="1600">
              <a:solidFill>
                <a:schemeClr val="accent1"/>
              </a:solidFill>
              <a:cs typeface="Calibri"/>
            </a:endParaRPr>
          </a:p>
        </p:txBody>
      </p:sp>
      <p:sp>
        <p:nvSpPr>
          <p:cNvPr id="18" name="Arrow: Left-Right 17">
            <a:extLst>
              <a:ext uri="{FF2B5EF4-FFF2-40B4-BE49-F238E27FC236}">
                <a16:creationId xmlns:a16="http://schemas.microsoft.com/office/drawing/2014/main" id="{633E1A09-B344-4CEA-AE66-D70ECBDCA2E4}"/>
              </a:ext>
            </a:extLst>
          </p:cNvPr>
          <p:cNvSpPr/>
          <p:nvPr/>
        </p:nvSpPr>
        <p:spPr>
          <a:xfrm>
            <a:off x="2146494" y="1820921"/>
            <a:ext cx="4356328" cy="263407"/>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pic>
        <p:nvPicPr>
          <p:cNvPr id="22" name="Graphic 22" descr="Badge 1 with solid fill">
            <a:extLst>
              <a:ext uri="{FF2B5EF4-FFF2-40B4-BE49-F238E27FC236}">
                <a16:creationId xmlns:a16="http://schemas.microsoft.com/office/drawing/2014/main" id="{61EB9E0C-FABE-4D05-8C12-0297CEAA0C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3058" y="3042469"/>
            <a:ext cx="557981" cy="557981"/>
          </a:xfrm>
          <a:prstGeom prst="rect">
            <a:avLst/>
          </a:prstGeom>
        </p:spPr>
      </p:pic>
      <p:pic>
        <p:nvPicPr>
          <p:cNvPr id="2" name="Grafik 18" descr="Icon&#10;&#10;Description automatically generated">
            <a:extLst>
              <a:ext uri="{FF2B5EF4-FFF2-40B4-BE49-F238E27FC236}">
                <a16:creationId xmlns:a16="http://schemas.microsoft.com/office/drawing/2014/main" id="{FDAFCB0C-465D-49F5-A00B-EBBC9B91AC91}"/>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221682" y="1385476"/>
            <a:ext cx="921039" cy="914545"/>
          </a:xfrm>
          <a:prstGeom prst="rect">
            <a:avLst/>
          </a:prstGeom>
        </p:spPr>
      </p:pic>
      <p:sp>
        <p:nvSpPr>
          <p:cNvPr id="3" name="TextBox 2">
            <a:extLst>
              <a:ext uri="{FF2B5EF4-FFF2-40B4-BE49-F238E27FC236}">
                <a16:creationId xmlns:a16="http://schemas.microsoft.com/office/drawing/2014/main" id="{A34C4533-E705-4EF1-8C3F-C80B769EEE6A}"/>
              </a:ext>
            </a:extLst>
          </p:cNvPr>
          <p:cNvSpPr txBox="1"/>
          <p:nvPr/>
        </p:nvSpPr>
        <p:spPr>
          <a:xfrm>
            <a:off x="917063" y="2277601"/>
            <a:ext cx="1497012"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600" b="1">
                <a:solidFill>
                  <a:schemeClr val="accent1"/>
                </a:solidFill>
                <a:latin typeface="Verdana"/>
                <a:ea typeface="Verdana"/>
              </a:rPr>
              <a:t>Resource Owner</a:t>
            </a:r>
            <a:endParaRPr lang="en-US" sz="1600" b="1">
              <a:solidFill>
                <a:schemeClr val="accent1"/>
              </a:solidFill>
              <a:cs typeface="Calibri"/>
            </a:endParaRPr>
          </a:p>
        </p:txBody>
      </p:sp>
      <p:sp>
        <p:nvSpPr>
          <p:cNvPr id="7" name="Arrow: Up-Down 6">
            <a:extLst>
              <a:ext uri="{FF2B5EF4-FFF2-40B4-BE49-F238E27FC236}">
                <a16:creationId xmlns:a16="http://schemas.microsoft.com/office/drawing/2014/main" id="{4BA05FED-0178-4F3D-BE0C-4F95D4429390}"/>
              </a:ext>
            </a:extLst>
          </p:cNvPr>
          <p:cNvSpPr/>
          <p:nvPr/>
        </p:nvSpPr>
        <p:spPr>
          <a:xfrm>
            <a:off x="1564361" y="2799416"/>
            <a:ext cx="208100" cy="1050233"/>
          </a:xfrm>
          <a:prstGeom prst="up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pic>
        <p:nvPicPr>
          <p:cNvPr id="21" name="Graphic 22" descr="Badge 1 with solid fill">
            <a:extLst>
              <a:ext uri="{FF2B5EF4-FFF2-40B4-BE49-F238E27FC236}">
                <a16:creationId xmlns:a16="http://schemas.microsoft.com/office/drawing/2014/main" id="{53DB9CAF-6E56-4237-A888-B01C06EC5A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18734" y="1174341"/>
            <a:ext cx="557981" cy="557981"/>
          </a:xfrm>
          <a:prstGeom prst="rect">
            <a:avLst/>
          </a:prstGeom>
        </p:spPr>
      </p:pic>
      <p:sp>
        <p:nvSpPr>
          <p:cNvPr id="8" name="TextBox 7">
            <a:extLst>
              <a:ext uri="{FF2B5EF4-FFF2-40B4-BE49-F238E27FC236}">
                <a16:creationId xmlns:a16="http://schemas.microsoft.com/office/drawing/2014/main" id="{5343A634-0CFC-491C-B440-1D39F8EAE0E5}"/>
              </a:ext>
            </a:extLst>
          </p:cNvPr>
          <p:cNvSpPr txBox="1"/>
          <p:nvPr/>
        </p:nvSpPr>
        <p:spPr>
          <a:xfrm>
            <a:off x="3011436" y="1041912"/>
            <a:ext cx="3215367" cy="830997"/>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GET /authorize?response_type=code</a:t>
            </a:r>
            <a:endParaRPr lang="en-US">
              <a:solidFill>
                <a:schemeClr val="accent1"/>
              </a:solidFill>
              <a:latin typeface="Calibri" panose="020F0502020204030204"/>
              <a:ea typeface="Verdana"/>
              <a:cs typeface="Calibri" panose="020F0502020204030204"/>
            </a:endParaRPr>
          </a:p>
          <a:p>
            <a:r>
              <a:rPr lang="en-GB">
                <a:solidFill>
                  <a:schemeClr val="accent1"/>
                </a:solidFill>
                <a:latin typeface="Verdana"/>
                <a:ea typeface="Verdana"/>
              </a:rPr>
              <a:t>&amp;client_id=123&amp;</a:t>
            </a:r>
            <a:r>
              <a:rPr lang="en-GB">
                <a:solidFill>
                  <a:srgbClr val="FFC000"/>
                </a:solidFill>
                <a:latin typeface="Verdana"/>
                <a:ea typeface="Verdana"/>
              </a:rPr>
              <a:t>state=xyz</a:t>
            </a:r>
          </a:p>
          <a:p>
            <a:r>
              <a:rPr lang="en-GB">
                <a:solidFill>
                  <a:schemeClr val="accent1"/>
                </a:solidFill>
                <a:latin typeface="Verdana"/>
                <a:ea typeface="Verdana"/>
              </a:rPr>
              <a:t>&amp;</a:t>
            </a:r>
            <a:r>
              <a:rPr lang="en-GB">
                <a:solidFill>
                  <a:srgbClr val="C00000"/>
                </a:solidFill>
                <a:latin typeface="Verdana"/>
                <a:ea typeface="Verdana"/>
              </a:rPr>
              <a:t>code_challenge=6fdkQaP</a:t>
            </a:r>
          </a:p>
          <a:p>
            <a:r>
              <a:rPr lang="en-GB">
                <a:solidFill>
                  <a:schemeClr val="accent1"/>
                </a:solidFill>
                <a:latin typeface="Verdana"/>
                <a:ea typeface="Verdana"/>
              </a:rPr>
              <a:t>&amp;</a:t>
            </a:r>
            <a:r>
              <a:rPr lang="en-GB">
                <a:solidFill>
                  <a:srgbClr val="C00000"/>
                </a:solidFill>
                <a:latin typeface="Verdana"/>
                <a:ea typeface="Verdana"/>
              </a:rPr>
              <a:t>code_challenge_method=S256</a:t>
            </a:r>
          </a:p>
        </p:txBody>
      </p:sp>
      <p:grpSp>
        <p:nvGrpSpPr>
          <p:cNvPr id="35" name="Group 34">
            <a:extLst>
              <a:ext uri="{FF2B5EF4-FFF2-40B4-BE49-F238E27FC236}">
                <a16:creationId xmlns:a16="http://schemas.microsoft.com/office/drawing/2014/main" id="{0505DE71-C5E6-451E-A448-60DE91881FDE}"/>
              </a:ext>
            </a:extLst>
          </p:cNvPr>
          <p:cNvGrpSpPr/>
          <p:nvPr/>
        </p:nvGrpSpPr>
        <p:grpSpPr>
          <a:xfrm>
            <a:off x="1985633" y="2486024"/>
            <a:ext cx="4675876" cy="1323359"/>
            <a:chOff x="1985633" y="2486024"/>
            <a:chExt cx="4675876" cy="1323359"/>
          </a:xfrm>
        </p:grpSpPr>
        <p:sp>
          <p:nvSpPr>
            <p:cNvPr id="23" name="Arrow: Left-Right 22">
              <a:extLst>
                <a:ext uri="{FF2B5EF4-FFF2-40B4-BE49-F238E27FC236}">
                  <a16:creationId xmlns:a16="http://schemas.microsoft.com/office/drawing/2014/main" id="{08002ED8-90BE-4D68-BBFD-D9AC4A20DF34}"/>
                </a:ext>
              </a:extLst>
            </p:cNvPr>
            <p:cNvSpPr/>
            <p:nvPr/>
          </p:nvSpPr>
          <p:spPr>
            <a:xfrm rot="20220000">
              <a:off x="1985633" y="3142280"/>
              <a:ext cx="4675876" cy="263407"/>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pic>
          <p:nvPicPr>
            <p:cNvPr id="9" name="Graphic 24" descr="Badge with solid fill">
              <a:extLst>
                <a:ext uri="{FF2B5EF4-FFF2-40B4-BE49-F238E27FC236}">
                  <a16:creationId xmlns:a16="http://schemas.microsoft.com/office/drawing/2014/main" id="{9D021E35-342D-40EE-BDC0-93FA9EBC2DB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83542" y="3245258"/>
              <a:ext cx="551835" cy="564125"/>
            </a:xfrm>
            <a:prstGeom prst="rect">
              <a:avLst/>
            </a:prstGeom>
          </p:spPr>
        </p:pic>
        <p:sp>
          <p:nvSpPr>
            <p:cNvPr id="29" name="TextBox 28">
              <a:extLst>
                <a:ext uri="{FF2B5EF4-FFF2-40B4-BE49-F238E27FC236}">
                  <a16:creationId xmlns:a16="http://schemas.microsoft.com/office/drawing/2014/main" id="{40CFE452-4A9A-409C-AC4A-B593C62A4E75}"/>
                </a:ext>
              </a:extLst>
            </p:cNvPr>
            <p:cNvSpPr txBox="1"/>
            <p:nvPr/>
          </p:nvSpPr>
          <p:spPr>
            <a:xfrm rot="-1380000">
              <a:off x="2741841" y="2486024"/>
              <a:ext cx="2984791" cy="62324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HTTP/1.1 302 Found</a:t>
              </a:r>
            </a:p>
            <a:p>
              <a:r>
                <a:rPr lang="en-GB">
                  <a:solidFill>
                    <a:schemeClr val="accent1"/>
                  </a:solidFill>
                  <a:latin typeface="Verdana"/>
                  <a:ea typeface="Verdana"/>
                </a:rPr>
                <a:t>Location: </a:t>
              </a:r>
              <a:r>
                <a:rPr lang="en-GB">
                  <a:solidFill>
                    <a:srgbClr val="C00000"/>
                  </a:solidFill>
                  <a:latin typeface="Verdana"/>
                  <a:ea typeface="Verdana"/>
                  <a:hlinkClick r:id="rId12">
                    <a:extLst>
                      <a:ext uri="{A12FA001-AC4F-418D-AE19-62706E023703}">
                        <ahyp:hlinkClr xmlns:ahyp="http://schemas.microsoft.com/office/drawing/2018/hyperlinkcolor" val="tx"/>
                      </a:ext>
                    </a:extLst>
                  </a:hlinkClick>
                </a:rPr>
                <a:t>https://example.com/db</a:t>
              </a:r>
              <a:endParaRPr lang="en-GB">
                <a:solidFill>
                  <a:srgbClr val="C00000"/>
                </a:solidFill>
                <a:latin typeface="Verdana"/>
                <a:ea typeface="Verdana"/>
              </a:endParaRPr>
            </a:p>
            <a:p>
              <a:r>
                <a:rPr lang="en-GB">
                  <a:solidFill>
                    <a:schemeClr val="accent1"/>
                  </a:solidFill>
                  <a:latin typeface="Verdana"/>
                  <a:ea typeface="Verdana"/>
                </a:rPr>
                <a:t>?</a:t>
              </a:r>
              <a:r>
                <a:rPr lang="en-GB">
                  <a:solidFill>
                    <a:srgbClr val="FFC000"/>
                  </a:solidFill>
                  <a:latin typeface="Verdana"/>
                  <a:ea typeface="Verdana"/>
                </a:rPr>
                <a:t>code=Splxl0e</a:t>
              </a:r>
              <a:r>
                <a:rPr lang="en-GB">
                  <a:solidFill>
                    <a:schemeClr val="accent1"/>
                  </a:solidFill>
                  <a:latin typeface="Verdana"/>
                  <a:ea typeface="Verdana"/>
                </a:rPr>
                <a:t>&amp;</a:t>
              </a:r>
              <a:r>
                <a:rPr lang="en-GB">
                  <a:solidFill>
                    <a:srgbClr val="FFC000"/>
                  </a:solidFill>
                  <a:latin typeface="Verdana"/>
                  <a:ea typeface="Verdana"/>
                </a:rPr>
                <a:t>state=xyz</a:t>
              </a:r>
            </a:p>
          </p:txBody>
        </p:sp>
      </p:grpSp>
      <p:grpSp>
        <p:nvGrpSpPr>
          <p:cNvPr id="13" name="Group 12">
            <a:extLst>
              <a:ext uri="{FF2B5EF4-FFF2-40B4-BE49-F238E27FC236}">
                <a16:creationId xmlns:a16="http://schemas.microsoft.com/office/drawing/2014/main" id="{4D1AC37C-AB23-4864-95EF-6B164B291804}"/>
              </a:ext>
            </a:extLst>
          </p:cNvPr>
          <p:cNvGrpSpPr/>
          <p:nvPr/>
        </p:nvGrpSpPr>
        <p:grpSpPr>
          <a:xfrm>
            <a:off x="2553929" y="3236328"/>
            <a:ext cx="3917062" cy="1457961"/>
            <a:chOff x="2553929" y="3236328"/>
            <a:chExt cx="3917062" cy="1457961"/>
          </a:xfrm>
        </p:grpSpPr>
        <p:pic>
          <p:nvPicPr>
            <p:cNvPr id="11" name="Graphic 12" descr="Badge 3 with solid fill">
              <a:extLst>
                <a:ext uri="{FF2B5EF4-FFF2-40B4-BE49-F238E27FC236}">
                  <a16:creationId xmlns:a16="http://schemas.microsoft.com/office/drawing/2014/main" id="{63ED221C-53C7-4840-845F-CC02AA37948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53929" y="4117873"/>
              <a:ext cx="576416" cy="576416"/>
            </a:xfrm>
            <a:prstGeom prst="rect">
              <a:avLst/>
            </a:prstGeom>
          </p:spPr>
        </p:pic>
        <p:sp>
          <p:nvSpPr>
            <p:cNvPr id="30" name="TextBox 29">
              <a:extLst>
                <a:ext uri="{FF2B5EF4-FFF2-40B4-BE49-F238E27FC236}">
                  <a16:creationId xmlns:a16="http://schemas.microsoft.com/office/drawing/2014/main" id="{78FBD89E-3FBA-4947-9D6A-44C09B73533E}"/>
                </a:ext>
              </a:extLst>
            </p:cNvPr>
            <p:cNvSpPr txBox="1"/>
            <p:nvPr/>
          </p:nvSpPr>
          <p:spPr>
            <a:xfrm rot="20220000">
              <a:off x="3079037" y="3236328"/>
              <a:ext cx="3391954" cy="830997"/>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POST /token</a:t>
              </a:r>
              <a:endParaRPr lang="en-US">
                <a:solidFill>
                  <a:srgbClr val="000000"/>
                </a:solidFill>
                <a:latin typeface="Calibri" panose="020F0502020204030204"/>
                <a:ea typeface="Verdana"/>
                <a:cs typeface="Calibri" panose="020F0502020204030204"/>
              </a:endParaRPr>
            </a:p>
            <a:p>
              <a:r>
                <a:rPr lang="en-GB">
                  <a:solidFill>
                    <a:srgbClr val="FFC000"/>
                  </a:solidFill>
                  <a:latin typeface="Verdana"/>
                  <a:ea typeface="Verdana"/>
                </a:rPr>
                <a:t>Authorization: Basic eybvcvhgl...</a:t>
              </a:r>
            </a:p>
            <a:p>
              <a:r>
                <a:rPr lang="en-GB">
                  <a:solidFill>
                    <a:schemeClr val="accent1"/>
                  </a:solidFill>
                  <a:latin typeface="Verdana"/>
                  <a:ea typeface="Verdana"/>
                </a:rPr>
                <a:t>&amp;</a:t>
              </a:r>
              <a:r>
                <a:rPr lang="en-GB">
                  <a:solidFill>
                    <a:srgbClr val="FFC000"/>
                  </a:solidFill>
                  <a:latin typeface="Verdana"/>
                  <a:ea typeface="Verdana"/>
                </a:rPr>
                <a:t>code=Splxl0e</a:t>
              </a:r>
              <a:r>
                <a:rPr lang="en-GB">
                  <a:solidFill>
                    <a:schemeClr val="accent1"/>
                  </a:solidFill>
                  <a:latin typeface="Verdana"/>
                  <a:ea typeface="Verdana"/>
                </a:rPr>
                <a:t>&amp;</a:t>
              </a:r>
              <a:r>
                <a:rPr lang="en-GB">
                  <a:solidFill>
                    <a:srgbClr val="C00000"/>
                  </a:solidFill>
                  <a:latin typeface="Verdana"/>
                  <a:ea typeface="Verdana"/>
                </a:rPr>
                <a:t>code_verifier=3641a2</a:t>
              </a:r>
            </a:p>
            <a:p>
              <a:r>
                <a:rPr lang="en-GB">
                  <a:solidFill>
                    <a:schemeClr val="accent1"/>
                  </a:solidFill>
                  <a:latin typeface="Verdana"/>
                  <a:ea typeface="Verdana"/>
                </a:rPr>
                <a:t>&amp;redirect_uri=https://example.com/db</a:t>
              </a:r>
            </a:p>
          </p:txBody>
        </p:sp>
      </p:grpSp>
      <p:grpSp>
        <p:nvGrpSpPr>
          <p:cNvPr id="34" name="Group 33">
            <a:extLst>
              <a:ext uri="{FF2B5EF4-FFF2-40B4-BE49-F238E27FC236}">
                <a16:creationId xmlns:a16="http://schemas.microsoft.com/office/drawing/2014/main" id="{84B14294-87CC-4422-B99B-F182380CDE28}"/>
              </a:ext>
            </a:extLst>
          </p:cNvPr>
          <p:cNvGrpSpPr/>
          <p:nvPr/>
        </p:nvGrpSpPr>
        <p:grpSpPr>
          <a:xfrm>
            <a:off x="5995220" y="3412408"/>
            <a:ext cx="3104863" cy="1454244"/>
            <a:chOff x="5995220" y="3412408"/>
            <a:chExt cx="3104863" cy="1454244"/>
          </a:xfrm>
        </p:grpSpPr>
        <p:pic>
          <p:nvPicPr>
            <p:cNvPr id="20" name="Graphic 30" descr="Badge 4 with solid fill">
              <a:extLst>
                <a:ext uri="{FF2B5EF4-FFF2-40B4-BE49-F238E27FC236}">
                  <a16:creationId xmlns:a16="http://schemas.microsoft.com/office/drawing/2014/main" id="{43AEB491-D5BC-496D-BD99-7951DEB49DA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5220" y="3945807"/>
              <a:ext cx="576416" cy="582562"/>
            </a:xfrm>
            <a:prstGeom prst="rect">
              <a:avLst/>
            </a:prstGeom>
          </p:spPr>
        </p:pic>
        <p:sp>
          <p:nvSpPr>
            <p:cNvPr id="33" name="TextBox 32">
              <a:extLst>
                <a:ext uri="{FF2B5EF4-FFF2-40B4-BE49-F238E27FC236}">
                  <a16:creationId xmlns:a16="http://schemas.microsoft.com/office/drawing/2014/main" id="{09B273EC-F57B-4DAF-B8B0-E8A0BEAE603D}"/>
                </a:ext>
              </a:extLst>
            </p:cNvPr>
            <p:cNvSpPr txBox="1"/>
            <p:nvPr/>
          </p:nvSpPr>
          <p:spPr>
            <a:xfrm>
              <a:off x="6586382" y="3412408"/>
              <a:ext cx="2513701" cy="1454244"/>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rgbClr val="1FAF98"/>
                  </a:solidFill>
                  <a:latin typeface="Verdana"/>
                  <a:ea typeface="Verdana"/>
                </a:rPr>
                <a:t>HTTP/1.1 200 OK</a:t>
              </a:r>
              <a:endParaRPr lang="en-US">
                <a:solidFill>
                  <a:srgbClr val="1FAF98"/>
                </a:solidFill>
                <a:latin typeface="Calibri" panose="020F0502020204030204"/>
                <a:ea typeface="Verdana"/>
                <a:cs typeface="Calibri" panose="020F0502020204030204"/>
              </a:endParaRPr>
            </a:p>
            <a:p>
              <a:r>
                <a:rPr lang="en-GB">
                  <a:solidFill>
                    <a:srgbClr val="1FAF98"/>
                  </a:solidFill>
                  <a:latin typeface="Verdana"/>
                  <a:ea typeface="Verdana"/>
                </a:rPr>
                <a:t>{</a:t>
              </a:r>
            </a:p>
            <a:p>
              <a:r>
                <a:rPr lang="en-GB">
                  <a:solidFill>
                    <a:srgbClr val="1FAF98"/>
                  </a:solidFill>
                  <a:latin typeface="Verdana"/>
                  <a:ea typeface="Verdana"/>
                </a:rPr>
                <a:t>  "access_token":"2Yotns...",</a:t>
              </a:r>
            </a:p>
            <a:p>
              <a:r>
                <a:rPr lang="en-GB">
                  <a:solidFill>
                    <a:srgbClr val="1FAF98"/>
                  </a:solidFill>
                  <a:latin typeface="Verdana"/>
                  <a:ea typeface="Verdana"/>
                </a:rPr>
                <a:t>  "token_type":"bearer",</a:t>
              </a:r>
            </a:p>
            <a:p>
              <a:r>
                <a:rPr lang="en-GB">
                  <a:solidFill>
                    <a:srgbClr val="1FAF98"/>
                  </a:solidFill>
                  <a:latin typeface="Verdana"/>
                  <a:ea typeface="Verdana"/>
                </a:rPr>
                <a:t>  "expires_in":3600,</a:t>
              </a:r>
            </a:p>
            <a:p>
              <a:r>
                <a:rPr lang="en-GB">
                  <a:solidFill>
                    <a:srgbClr val="1FAF98"/>
                  </a:solidFill>
                  <a:latin typeface="Verdana"/>
                  <a:ea typeface="Verdana"/>
                </a:rPr>
                <a:t>  "refrsh_token":"tGzv4..."</a:t>
              </a:r>
            </a:p>
            <a:p>
              <a:r>
                <a:rPr lang="en-GB">
                  <a:solidFill>
                    <a:srgbClr val="1FAF98"/>
                  </a:solidFill>
                  <a:latin typeface="Verdana"/>
                  <a:ea typeface="Verdana"/>
                </a:rPr>
                <a:t>}</a:t>
              </a:r>
            </a:p>
          </p:txBody>
        </p:sp>
      </p:grpSp>
    </p:spTree>
    <p:extLst>
      <p:ext uri="{BB962C8B-B14F-4D97-AF65-F5344CB8AC3E}">
        <p14:creationId xmlns:p14="http://schemas.microsoft.com/office/powerpoint/2010/main" val="1573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42C53D6-1F5B-954F-AEE7-8E941DC30775}"/>
              </a:ext>
            </a:extLst>
          </p:cNvPr>
          <p:cNvSpPr>
            <a:spLocks noGrp="1"/>
          </p:cNvSpPr>
          <p:nvPr>
            <p:ph type="ctrTitle"/>
          </p:nvPr>
        </p:nvSpPr>
        <p:spPr/>
        <p:txBody>
          <a:bodyPr/>
          <a:lstStyle/>
          <a:p>
            <a:r>
              <a:rPr lang="de-DE">
                <a:latin typeface="Verdana"/>
                <a:ea typeface="Verdana"/>
              </a:rPr>
              <a:t>Attack vectors of OAuth</a:t>
            </a:r>
            <a:endParaRPr lang="de-DE"/>
          </a:p>
        </p:txBody>
      </p:sp>
      <p:sp>
        <p:nvSpPr>
          <p:cNvPr id="9" name="Untertitel 8">
            <a:extLst>
              <a:ext uri="{FF2B5EF4-FFF2-40B4-BE49-F238E27FC236}">
                <a16:creationId xmlns:a16="http://schemas.microsoft.com/office/drawing/2014/main" id="{320FC88D-66EA-824E-A925-733C9F0FB53A}"/>
              </a:ext>
            </a:extLst>
          </p:cNvPr>
          <p:cNvSpPr>
            <a:spLocks noGrp="1"/>
          </p:cNvSpPr>
          <p:nvPr>
            <p:ph type="subTitle" idx="1"/>
          </p:nvPr>
        </p:nvSpPr>
        <p:spPr/>
        <p:txBody>
          <a:bodyPr/>
          <a:lstStyle/>
          <a:p>
            <a:endParaRPr lang="de-DE"/>
          </a:p>
        </p:txBody>
      </p:sp>
      <p:sp>
        <p:nvSpPr>
          <p:cNvPr id="2" name="Foliennummernplatzhalter 1">
            <a:extLst>
              <a:ext uri="{FF2B5EF4-FFF2-40B4-BE49-F238E27FC236}">
                <a16:creationId xmlns:a16="http://schemas.microsoft.com/office/drawing/2014/main" id="{0E46FA41-5A8E-CA4D-8070-68B374E35BFB}"/>
              </a:ext>
            </a:extLst>
          </p:cNvPr>
          <p:cNvSpPr>
            <a:spLocks noGrp="1"/>
          </p:cNvSpPr>
          <p:nvPr>
            <p:ph type="sldNum" sz="quarter" idx="4"/>
          </p:nvPr>
        </p:nvSpPr>
        <p:spPr/>
        <p:txBody>
          <a:bodyPr/>
          <a:lstStyle/>
          <a:p>
            <a:fld id="{80226ECC-C936-294D-BF5F-38FA3F19FFBC}" type="slidenum">
              <a:rPr lang="de-DE" smtClean="0"/>
              <a:pPr/>
              <a:t>13</a:t>
            </a:fld>
            <a:endParaRPr lang="de-DE"/>
          </a:p>
        </p:txBody>
      </p:sp>
    </p:spTree>
    <p:extLst>
      <p:ext uri="{BB962C8B-B14F-4D97-AF65-F5344CB8AC3E}">
        <p14:creationId xmlns:p14="http://schemas.microsoft.com/office/powerpoint/2010/main" val="23299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dish&#10;&#10;Description automatically generated">
            <a:extLst>
              <a:ext uri="{FF2B5EF4-FFF2-40B4-BE49-F238E27FC236}">
                <a16:creationId xmlns:a16="http://schemas.microsoft.com/office/drawing/2014/main" id="{63BD0EB3-463E-4D08-9193-F617F7946830}"/>
              </a:ext>
            </a:extLst>
          </p:cNvPr>
          <p:cNvPicPr>
            <a:picLocks noChangeAspect="1"/>
          </p:cNvPicPr>
          <p:nvPr/>
        </p:nvPicPr>
        <p:blipFill>
          <a:blip r:embed="rId3"/>
          <a:stretch>
            <a:fillRect/>
          </a:stretch>
        </p:blipFill>
        <p:spPr>
          <a:xfrm>
            <a:off x="-1228" y="1503"/>
            <a:ext cx="9552037" cy="5380159"/>
          </a:xfrm>
          <a:prstGeom prst="rect">
            <a:avLst/>
          </a:prstGeom>
        </p:spPr>
      </p:pic>
      <p:sp>
        <p:nvSpPr>
          <p:cNvPr id="3" name="Titel 2">
            <a:extLst>
              <a:ext uri="{FF2B5EF4-FFF2-40B4-BE49-F238E27FC236}">
                <a16:creationId xmlns:a16="http://schemas.microsoft.com/office/drawing/2014/main" id="{642C53D6-1F5B-954F-AEE7-8E941DC30775}"/>
              </a:ext>
            </a:extLst>
          </p:cNvPr>
          <p:cNvSpPr>
            <a:spLocks noGrp="1"/>
          </p:cNvSpPr>
          <p:nvPr>
            <p:ph type="ctrTitle"/>
          </p:nvPr>
        </p:nvSpPr>
        <p:spPr/>
        <p:txBody>
          <a:bodyPr/>
          <a:lstStyle/>
          <a:p>
            <a:r>
              <a:rPr lang="de-DE">
                <a:latin typeface="Verdana"/>
                <a:ea typeface="Verdana"/>
              </a:rPr>
              <a:t>Attack vectors of OAuth</a:t>
            </a:r>
            <a:endParaRPr lang="de-DE"/>
          </a:p>
        </p:txBody>
      </p:sp>
      <p:sp>
        <p:nvSpPr>
          <p:cNvPr id="9" name="Untertitel 8">
            <a:extLst>
              <a:ext uri="{FF2B5EF4-FFF2-40B4-BE49-F238E27FC236}">
                <a16:creationId xmlns:a16="http://schemas.microsoft.com/office/drawing/2014/main" id="{320FC88D-66EA-824E-A925-733C9F0FB53A}"/>
              </a:ext>
            </a:extLst>
          </p:cNvPr>
          <p:cNvSpPr>
            <a:spLocks noGrp="1"/>
          </p:cNvSpPr>
          <p:nvPr>
            <p:ph type="subTitle" idx="1"/>
          </p:nvPr>
        </p:nvSpPr>
        <p:spPr>
          <a:xfrm>
            <a:off x="508249" y="3679115"/>
            <a:ext cx="6858000" cy="369332"/>
          </a:xfrm>
        </p:spPr>
        <p:txBody>
          <a:bodyPr vert="horz" wrap="square" lIns="0" tIns="0" rIns="0" bIns="0" rtlCol="0" anchor="t">
            <a:spAutoFit/>
          </a:bodyPr>
          <a:lstStyle/>
          <a:p>
            <a:r>
              <a:rPr lang="de-DE" sz="2400" b="1">
                <a:latin typeface="Verdana"/>
                <a:ea typeface="Verdana"/>
              </a:rPr>
              <a:t>Open Redirect</a:t>
            </a:r>
            <a:endParaRPr lang="en-US" sz="2400" b="1"/>
          </a:p>
        </p:txBody>
      </p:sp>
      <p:sp>
        <p:nvSpPr>
          <p:cNvPr id="2" name="Foliennummernplatzhalter 1">
            <a:extLst>
              <a:ext uri="{FF2B5EF4-FFF2-40B4-BE49-F238E27FC236}">
                <a16:creationId xmlns:a16="http://schemas.microsoft.com/office/drawing/2014/main" id="{0E46FA41-5A8E-CA4D-8070-68B374E35BFB}"/>
              </a:ext>
            </a:extLst>
          </p:cNvPr>
          <p:cNvSpPr>
            <a:spLocks noGrp="1"/>
          </p:cNvSpPr>
          <p:nvPr>
            <p:ph type="sldNum" sz="quarter" idx="4"/>
          </p:nvPr>
        </p:nvSpPr>
        <p:spPr/>
        <p:txBody>
          <a:bodyPr/>
          <a:lstStyle/>
          <a:p>
            <a:fld id="{80226ECC-C936-294D-BF5F-38FA3F19FFBC}" type="slidenum">
              <a:rPr lang="de-DE" smtClean="0"/>
              <a:pPr/>
              <a:t>14</a:t>
            </a:fld>
            <a:endParaRPr lang="de-DE"/>
          </a:p>
        </p:txBody>
      </p:sp>
    </p:spTree>
    <p:extLst>
      <p:ext uri="{BB962C8B-B14F-4D97-AF65-F5344CB8AC3E}">
        <p14:creationId xmlns:p14="http://schemas.microsoft.com/office/powerpoint/2010/main" val="409366318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15</a:t>
            </a:fld>
            <a:endParaRPr lang="de-DE"/>
          </a:p>
        </p:txBody>
      </p:sp>
      <p:sp>
        <p:nvSpPr>
          <p:cNvPr id="4" name="Titel 5">
            <a:extLst>
              <a:ext uri="{FF2B5EF4-FFF2-40B4-BE49-F238E27FC236}">
                <a16:creationId xmlns:a16="http://schemas.microsoft.com/office/drawing/2014/main" id="{E4188E4B-F622-445D-84D4-99561262B589}"/>
              </a:ext>
            </a:extLst>
          </p:cNvPr>
          <p:cNvSpPr txBox="1">
            <a:spLocks/>
          </p:cNvSpPr>
          <p:nvPr/>
        </p:nvSpPr>
        <p:spPr>
          <a:xfrm>
            <a:off x="495306" y="381587"/>
            <a:ext cx="8142633" cy="332399"/>
          </a:xfrm>
          <a:prstGeom prst="rect">
            <a:avLst/>
          </a:prstGeom>
        </p:spPr>
        <p:txBody>
          <a:bodyPr vert="horz" wrap="square" lIns="0" tIns="0" rIns="0" bIns="0" rtlCol="0" anchor="t">
            <a:spAutoFit/>
          </a:bodyPr>
          <a:lstStyle>
            <a:lvl1pPr algn="l" defTabSz="685800" rtl="0" eaLnBrk="1" latinLnBrk="0" hangingPunct="1">
              <a:lnSpc>
                <a:spcPct val="90000"/>
              </a:lnSpc>
              <a:spcBef>
                <a:spcPct val="0"/>
              </a:spcBef>
              <a:buNone/>
              <a:defRPr sz="2400" b="1"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de-DE">
                <a:latin typeface="Verdana"/>
                <a:ea typeface="Verdana"/>
              </a:rPr>
              <a:t>OAuth 2.0 </a:t>
            </a:r>
            <a:r>
              <a:rPr lang="de-DE" err="1">
                <a:latin typeface="Verdana"/>
                <a:ea typeface="Verdana"/>
              </a:rPr>
              <a:t>Authorization</a:t>
            </a:r>
            <a:r>
              <a:rPr lang="de-DE">
                <a:latin typeface="Verdana"/>
                <a:ea typeface="Verdana"/>
              </a:rPr>
              <a:t> Code Grant Flow</a:t>
            </a:r>
            <a:endParaRPr lang="de-DE"/>
          </a:p>
        </p:txBody>
      </p:sp>
      <p:grpSp>
        <p:nvGrpSpPr>
          <p:cNvPr id="53" name="Group 52">
            <a:extLst>
              <a:ext uri="{FF2B5EF4-FFF2-40B4-BE49-F238E27FC236}">
                <a16:creationId xmlns:a16="http://schemas.microsoft.com/office/drawing/2014/main" id="{289174B7-9CDD-449C-82FC-62F6D59705BA}"/>
              </a:ext>
            </a:extLst>
          </p:cNvPr>
          <p:cNvGrpSpPr/>
          <p:nvPr/>
        </p:nvGrpSpPr>
        <p:grpSpPr>
          <a:xfrm>
            <a:off x="3172632" y="1143311"/>
            <a:ext cx="1967869" cy="595798"/>
            <a:chOff x="-468035" y="3803255"/>
            <a:chExt cx="1967869" cy="595798"/>
          </a:xfrm>
        </p:grpSpPr>
        <p:pic>
          <p:nvPicPr>
            <p:cNvPr id="12" name="Picture 13" descr="Icon&#10;&#10;Description automatically generated">
              <a:extLst>
                <a:ext uri="{FF2B5EF4-FFF2-40B4-BE49-F238E27FC236}">
                  <a16:creationId xmlns:a16="http://schemas.microsoft.com/office/drawing/2014/main" id="{13853A5E-4006-49F5-A2B2-498F5EE093C7}"/>
                </a:ext>
              </a:extLst>
            </p:cNvPr>
            <p:cNvPicPr>
              <a:picLocks noChangeAspect="1"/>
            </p:cNvPicPr>
            <p:nvPr/>
          </p:nvPicPr>
          <p:blipFill>
            <a:blip r:embed="rId4"/>
            <a:stretch>
              <a:fillRect/>
            </a:stretch>
          </p:blipFill>
          <p:spPr>
            <a:xfrm>
              <a:off x="803477" y="3803255"/>
              <a:ext cx="696357" cy="595798"/>
            </a:xfrm>
            <a:prstGeom prst="rect">
              <a:avLst/>
            </a:prstGeom>
          </p:spPr>
        </p:pic>
        <p:sp>
          <p:nvSpPr>
            <p:cNvPr id="14" name="TextBox 13">
              <a:extLst>
                <a:ext uri="{FF2B5EF4-FFF2-40B4-BE49-F238E27FC236}">
                  <a16:creationId xmlns:a16="http://schemas.microsoft.com/office/drawing/2014/main" id="{D4515025-3C1F-4C94-9F77-83E0724B9F56}"/>
                </a:ext>
              </a:extLst>
            </p:cNvPr>
            <p:cNvSpPr txBox="1"/>
            <p:nvPr/>
          </p:nvSpPr>
          <p:spPr>
            <a:xfrm>
              <a:off x="-468035" y="3831280"/>
              <a:ext cx="1505250"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Service Provider</a:t>
              </a:r>
              <a:endParaRPr lang="en-US" sz="1400">
                <a:solidFill>
                  <a:schemeClr val="accent1"/>
                </a:solidFill>
                <a:cs typeface="Calibri"/>
              </a:endParaRPr>
            </a:p>
          </p:txBody>
        </p:sp>
      </p:grpSp>
      <p:grpSp>
        <p:nvGrpSpPr>
          <p:cNvPr id="65" name="Group 64">
            <a:extLst>
              <a:ext uri="{FF2B5EF4-FFF2-40B4-BE49-F238E27FC236}">
                <a16:creationId xmlns:a16="http://schemas.microsoft.com/office/drawing/2014/main" id="{6E6A5423-12CE-44A0-A1C5-BA73C552EE09}"/>
              </a:ext>
            </a:extLst>
          </p:cNvPr>
          <p:cNvGrpSpPr/>
          <p:nvPr/>
        </p:nvGrpSpPr>
        <p:grpSpPr>
          <a:xfrm>
            <a:off x="6176002" y="735964"/>
            <a:ext cx="2949612" cy="1292982"/>
            <a:chOff x="6006668" y="735964"/>
            <a:chExt cx="2949612" cy="1292982"/>
          </a:xfrm>
        </p:grpSpPr>
        <p:pic>
          <p:nvPicPr>
            <p:cNvPr id="16" name="Grafik 16" descr="A picture containing text, clipart, light&#10;&#10;Description automatically generated">
              <a:extLst>
                <a:ext uri="{FF2B5EF4-FFF2-40B4-BE49-F238E27FC236}">
                  <a16:creationId xmlns:a16="http://schemas.microsoft.com/office/drawing/2014/main" id="{15504B6A-F2FA-43A0-ADA1-206CD39011A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788674" y="735964"/>
              <a:ext cx="809404" cy="1292982"/>
            </a:xfrm>
            <a:prstGeom prst="rect">
              <a:avLst/>
            </a:prstGeom>
          </p:spPr>
        </p:pic>
        <p:pic>
          <p:nvPicPr>
            <p:cNvPr id="18" name="Picture 20" descr="Icon&#10;&#10;Description automatically generated">
              <a:extLst>
                <a:ext uri="{FF2B5EF4-FFF2-40B4-BE49-F238E27FC236}">
                  <a16:creationId xmlns:a16="http://schemas.microsoft.com/office/drawing/2014/main" id="{152FABE1-9FDB-4C8B-8F54-F3157CDCAD27}"/>
                </a:ext>
              </a:extLst>
            </p:cNvPr>
            <p:cNvPicPr>
              <a:picLocks noChangeAspect="1"/>
            </p:cNvPicPr>
            <p:nvPr/>
          </p:nvPicPr>
          <p:blipFill>
            <a:blip r:embed="rId6"/>
            <a:stretch>
              <a:fillRect/>
            </a:stretch>
          </p:blipFill>
          <p:spPr>
            <a:xfrm>
              <a:off x="8469675" y="1017736"/>
              <a:ext cx="486605" cy="484612"/>
            </a:xfrm>
            <a:prstGeom prst="rect">
              <a:avLst/>
            </a:prstGeom>
          </p:spPr>
        </p:pic>
        <p:sp>
          <p:nvSpPr>
            <p:cNvPr id="20" name="TextBox 19">
              <a:extLst>
                <a:ext uri="{FF2B5EF4-FFF2-40B4-BE49-F238E27FC236}">
                  <a16:creationId xmlns:a16="http://schemas.microsoft.com/office/drawing/2014/main" id="{F3875272-71E8-4E80-A958-179358EB88A0}"/>
                </a:ext>
              </a:extLst>
            </p:cNvPr>
            <p:cNvSpPr txBox="1"/>
            <p:nvPr/>
          </p:nvSpPr>
          <p:spPr>
            <a:xfrm>
              <a:off x="6006668" y="1136169"/>
              <a:ext cx="2704536"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Identity </a:t>
              </a:r>
              <a:endParaRPr lang="en-US" sz="1400">
                <a:solidFill>
                  <a:schemeClr val="accent1"/>
                </a:solidFill>
                <a:latin typeface="Calibri" panose="020F0502020204030204"/>
                <a:ea typeface="Verdana"/>
                <a:cs typeface="Calibri" panose="020F0502020204030204"/>
              </a:endParaRPr>
            </a:p>
            <a:p>
              <a:pPr algn="ctr"/>
              <a:r>
                <a:rPr lang="en-GB" sz="1400" b="1">
                  <a:solidFill>
                    <a:schemeClr val="accent1"/>
                  </a:solidFill>
                  <a:latin typeface="Verdana"/>
                  <a:ea typeface="Verdana"/>
                </a:rPr>
                <a:t>Provider</a:t>
              </a:r>
              <a:endParaRPr lang="en-US" sz="1400">
                <a:solidFill>
                  <a:schemeClr val="accent1"/>
                </a:solidFill>
                <a:cs typeface="Calibri"/>
              </a:endParaRPr>
            </a:p>
          </p:txBody>
        </p:sp>
      </p:grpSp>
      <p:grpSp>
        <p:nvGrpSpPr>
          <p:cNvPr id="52" name="Group 51">
            <a:extLst>
              <a:ext uri="{FF2B5EF4-FFF2-40B4-BE49-F238E27FC236}">
                <a16:creationId xmlns:a16="http://schemas.microsoft.com/office/drawing/2014/main" id="{DFF037F4-D409-4752-B3A6-7D04F218E634}"/>
              </a:ext>
            </a:extLst>
          </p:cNvPr>
          <p:cNvGrpSpPr/>
          <p:nvPr/>
        </p:nvGrpSpPr>
        <p:grpSpPr>
          <a:xfrm>
            <a:off x="183285" y="997421"/>
            <a:ext cx="1783047" cy="773434"/>
            <a:chOff x="-35437" y="1851143"/>
            <a:chExt cx="1783047" cy="773434"/>
          </a:xfrm>
        </p:grpSpPr>
        <p:pic>
          <p:nvPicPr>
            <p:cNvPr id="26" name="Grafik 18" descr="Icon&#10;&#10;Description automatically generated">
              <a:extLst>
                <a:ext uri="{FF2B5EF4-FFF2-40B4-BE49-F238E27FC236}">
                  <a16:creationId xmlns:a16="http://schemas.microsoft.com/office/drawing/2014/main" id="{336F6226-3637-4AED-B154-CFB43A13756E}"/>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53571" y="1851143"/>
              <a:ext cx="794039" cy="773434"/>
            </a:xfrm>
            <a:prstGeom prst="rect">
              <a:avLst/>
            </a:prstGeom>
          </p:spPr>
        </p:pic>
        <p:sp>
          <p:nvSpPr>
            <p:cNvPr id="28" name="TextBox 27">
              <a:extLst>
                <a:ext uri="{FF2B5EF4-FFF2-40B4-BE49-F238E27FC236}">
                  <a16:creationId xmlns:a16="http://schemas.microsoft.com/office/drawing/2014/main" id="{8516658C-0662-4665-818F-FB8BADCFFA5A}"/>
                </a:ext>
              </a:extLst>
            </p:cNvPr>
            <p:cNvSpPr txBox="1"/>
            <p:nvPr/>
          </p:nvSpPr>
          <p:spPr>
            <a:xfrm>
              <a:off x="-35437" y="2002434"/>
              <a:ext cx="1497012"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Resource Owner</a:t>
              </a:r>
              <a:endParaRPr lang="en-US" sz="1400" b="1">
                <a:solidFill>
                  <a:schemeClr val="accent1"/>
                </a:solidFill>
                <a:cs typeface="Calibri"/>
              </a:endParaRPr>
            </a:p>
          </p:txBody>
        </p:sp>
      </p:grpSp>
      <p:sp>
        <p:nvSpPr>
          <p:cNvPr id="56" name="Rectangle: Rounded Corners 55">
            <a:extLst>
              <a:ext uri="{FF2B5EF4-FFF2-40B4-BE49-F238E27FC236}">
                <a16:creationId xmlns:a16="http://schemas.microsoft.com/office/drawing/2014/main" id="{3D0BD0AE-4DC6-4368-BA0E-D26F7520BFC3}"/>
              </a:ext>
            </a:extLst>
          </p:cNvPr>
          <p:cNvSpPr/>
          <p:nvPr/>
        </p:nvSpPr>
        <p:spPr>
          <a:xfrm>
            <a:off x="4384675"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57" name="Arrow: Right 56">
            <a:extLst>
              <a:ext uri="{FF2B5EF4-FFF2-40B4-BE49-F238E27FC236}">
                <a16:creationId xmlns:a16="http://schemas.microsoft.com/office/drawing/2014/main" id="{180DEE34-B0D7-49E3-B9C8-31960FEAC765}"/>
              </a:ext>
            </a:extLst>
          </p:cNvPr>
          <p:cNvSpPr/>
          <p:nvPr/>
        </p:nvSpPr>
        <p:spPr>
          <a:xfrm>
            <a:off x="759628" y="1913154"/>
            <a:ext cx="3631296" cy="24474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59" name="Rectangle: Rounded Corners 58">
            <a:extLst>
              <a:ext uri="{FF2B5EF4-FFF2-40B4-BE49-F238E27FC236}">
                <a16:creationId xmlns:a16="http://schemas.microsoft.com/office/drawing/2014/main" id="{12EBCA02-4931-47CE-92F3-17FDF7D5F08A}"/>
              </a:ext>
            </a:extLst>
          </p:cNvPr>
          <p:cNvSpPr/>
          <p:nvPr/>
        </p:nvSpPr>
        <p:spPr>
          <a:xfrm>
            <a:off x="8328730" y="1735314"/>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0" name="Rectangle: Rounded Corners 59">
            <a:extLst>
              <a:ext uri="{FF2B5EF4-FFF2-40B4-BE49-F238E27FC236}">
                <a16:creationId xmlns:a16="http://schemas.microsoft.com/office/drawing/2014/main" id="{43B5DF23-9C5B-40C4-A167-A2CD31019917}"/>
              </a:ext>
            </a:extLst>
          </p:cNvPr>
          <p:cNvSpPr/>
          <p:nvPr/>
        </p:nvSpPr>
        <p:spPr>
          <a:xfrm>
            <a:off x="687563"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3" name="TextBox 62">
            <a:extLst>
              <a:ext uri="{FF2B5EF4-FFF2-40B4-BE49-F238E27FC236}">
                <a16:creationId xmlns:a16="http://schemas.microsoft.com/office/drawing/2014/main" id="{2FB06706-5872-41D3-BBE1-A5492C6343E7}"/>
              </a:ext>
            </a:extLst>
          </p:cNvPr>
          <p:cNvSpPr txBox="1"/>
          <p:nvPr/>
        </p:nvSpPr>
        <p:spPr>
          <a:xfrm>
            <a:off x="1853414" y="1737908"/>
            <a:ext cx="1250342"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Access service</a:t>
            </a:r>
            <a:endParaRPr lang="en-US">
              <a:solidFill>
                <a:schemeClr val="accent2"/>
              </a:solidFill>
              <a:cs typeface="Calibri"/>
            </a:endParaRPr>
          </a:p>
        </p:txBody>
      </p:sp>
      <p:grpSp>
        <p:nvGrpSpPr>
          <p:cNvPr id="3" name="Group 2">
            <a:extLst>
              <a:ext uri="{FF2B5EF4-FFF2-40B4-BE49-F238E27FC236}">
                <a16:creationId xmlns:a16="http://schemas.microsoft.com/office/drawing/2014/main" id="{E3B8585B-0EFA-439A-99EC-478530E5C8A1}"/>
              </a:ext>
            </a:extLst>
          </p:cNvPr>
          <p:cNvGrpSpPr/>
          <p:nvPr/>
        </p:nvGrpSpPr>
        <p:grpSpPr>
          <a:xfrm>
            <a:off x="4456741" y="1737908"/>
            <a:ext cx="3878239" cy="1346831"/>
            <a:chOff x="4456741" y="1737908"/>
            <a:chExt cx="3878239" cy="1346831"/>
          </a:xfrm>
        </p:grpSpPr>
        <p:sp>
          <p:nvSpPr>
            <p:cNvPr id="66" name="Arrow: Right 65">
              <a:extLst>
                <a:ext uri="{FF2B5EF4-FFF2-40B4-BE49-F238E27FC236}">
                  <a16:creationId xmlns:a16="http://schemas.microsoft.com/office/drawing/2014/main" id="{42BA7E50-4ADE-4241-92BE-5FEACC684008}"/>
                </a:ext>
              </a:extLst>
            </p:cNvPr>
            <p:cNvSpPr/>
            <p:nvPr/>
          </p:nvSpPr>
          <p:spPr>
            <a:xfrm>
              <a:off x="4456741" y="1913154"/>
              <a:ext cx="3878239" cy="24474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7" name="TextBox 66">
              <a:extLst>
                <a:ext uri="{FF2B5EF4-FFF2-40B4-BE49-F238E27FC236}">
                  <a16:creationId xmlns:a16="http://schemas.microsoft.com/office/drawing/2014/main" id="{0B87147A-EF8C-4E2B-AD40-A6236D85E212}"/>
                </a:ext>
              </a:extLst>
            </p:cNvPr>
            <p:cNvSpPr txBox="1"/>
            <p:nvPr/>
          </p:nvSpPr>
          <p:spPr>
            <a:xfrm>
              <a:off x="5225969" y="1737908"/>
              <a:ext cx="2413866"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Request Authorization Code</a:t>
              </a:r>
              <a:endParaRPr lang="en-US">
                <a:solidFill>
                  <a:schemeClr val="accent2"/>
                </a:solidFill>
              </a:endParaRPr>
            </a:p>
          </p:txBody>
        </p:sp>
        <p:sp>
          <p:nvSpPr>
            <p:cNvPr id="68" name="TextBox 67">
              <a:extLst>
                <a:ext uri="{FF2B5EF4-FFF2-40B4-BE49-F238E27FC236}">
                  <a16:creationId xmlns:a16="http://schemas.microsoft.com/office/drawing/2014/main" id="{4AA57B98-02DA-4453-B494-1A6338562401}"/>
                </a:ext>
              </a:extLst>
            </p:cNvPr>
            <p:cNvSpPr txBox="1"/>
            <p:nvPr/>
          </p:nvSpPr>
          <p:spPr>
            <a:xfrm>
              <a:off x="5225969" y="2669241"/>
              <a:ext cx="2151486" cy="41549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Request info like email, </a:t>
              </a:r>
              <a:endParaRPr lang="en-US">
                <a:solidFill>
                  <a:schemeClr val="accent2"/>
                </a:solidFill>
                <a:latin typeface="Calibri" panose="020F0502020204030204"/>
                <a:ea typeface="Verdana"/>
                <a:cs typeface="Calibri" panose="020F0502020204030204"/>
              </a:endParaRPr>
            </a:p>
            <a:p>
              <a:r>
                <a:rPr lang="en-GB">
                  <a:solidFill>
                    <a:schemeClr val="accent2"/>
                  </a:solidFill>
                  <a:latin typeface="Verdana"/>
                  <a:ea typeface="Verdana"/>
                </a:rPr>
                <a:t>Username, birthday, etc.</a:t>
              </a:r>
              <a:endParaRPr lang="en-US">
                <a:solidFill>
                  <a:schemeClr val="accent2"/>
                </a:solidFill>
                <a:cs typeface="Calibri"/>
              </a:endParaRPr>
            </a:p>
          </p:txBody>
        </p:sp>
        <p:sp>
          <p:nvSpPr>
            <p:cNvPr id="69" name="TextBox 68">
              <a:extLst>
                <a:ext uri="{FF2B5EF4-FFF2-40B4-BE49-F238E27FC236}">
                  <a16:creationId xmlns:a16="http://schemas.microsoft.com/office/drawing/2014/main" id="{E1F0A0CD-A56D-485D-8F7E-A77090CB680F}"/>
                </a:ext>
              </a:extLst>
            </p:cNvPr>
            <p:cNvSpPr txBox="1"/>
            <p:nvPr/>
          </p:nvSpPr>
          <p:spPr>
            <a:xfrm>
              <a:off x="5225969" y="2161241"/>
              <a:ext cx="2338845" cy="41549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Refers to identity provider </a:t>
              </a:r>
              <a:endParaRPr lang="en-US">
                <a:solidFill>
                  <a:schemeClr val="accent2"/>
                </a:solidFill>
                <a:latin typeface="Calibri" panose="020F0502020204030204"/>
                <a:ea typeface="Verdana"/>
                <a:cs typeface="Calibri" panose="020F0502020204030204"/>
              </a:endParaRPr>
            </a:p>
            <a:p>
              <a:r>
                <a:rPr lang="en-GB">
                  <a:solidFill>
                    <a:schemeClr val="accent2"/>
                  </a:solidFill>
                  <a:latin typeface="Verdana"/>
                  <a:ea typeface="Verdana"/>
                </a:rPr>
                <a:t>for user information</a:t>
              </a:r>
              <a:endParaRPr lang="en-US">
                <a:solidFill>
                  <a:schemeClr val="accent2"/>
                </a:solidFill>
                <a:cs typeface="Calibri"/>
              </a:endParaRPr>
            </a:p>
          </p:txBody>
        </p:sp>
      </p:grpSp>
      <p:sp>
        <p:nvSpPr>
          <p:cNvPr id="70" name="Call-out: Up Arrow 69">
            <a:extLst>
              <a:ext uri="{FF2B5EF4-FFF2-40B4-BE49-F238E27FC236}">
                <a16:creationId xmlns:a16="http://schemas.microsoft.com/office/drawing/2014/main" id="{1FC4F2CD-E084-45E6-93B0-6C7D7FC42AFA}"/>
              </a:ext>
            </a:extLst>
          </p:cNvPr>
          <p:cNvSpPr/>
          <p:nvPr/>
        </p:nvSpPr>
        <p:spPr>
          <a:xfrm>
            <a:off x="5222522" y="3137607"/>
            <a:ext cx="2332565" cy="1549397"/>
          </a:xfrm>
          <a:prstGeom prst="up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latin typeface="Verdana"/>
                <a:ea typeface="Verdana"/>
              </a:rPr>
              <a:t>OAuth "Scope"</a:t>
            </a:r>
          </a:p>
          <a:p>
            <a:pPr algn="ctr"/>
            <a:endParaRPr lang="en-GB" sz="1400" b="1">
              <a:latin typeface="Verdana"/>
              <a:ea typeface="Verdana"/>
            </a:endParaRPr>
          </a:p>
          <a:p>
            <a:pPr algn="ctr"/>
            <a:r>
              <a:rPr lang="en-GB" sz="1200" b="1">
                <a:latin typeface="Verdana"/>
                <a:ea typeface="Verdana"/>
              </a:rPr>
              <a:t>User resources requested by the service</a:t>
            </a:r>
          </a:p>
        </p:txBody>
      </p:sp>
    </p:spTree>
    <p:extLst>
      <p:ext uri="{BB962C8B-B14F-4D97-AF65-F5344CB8AC3E}">
        <p14:creationId xmlns:p14="http://schemas.microsoft.com/office/powerpoint/2010/main" val="234279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16</a:t>
            </a:fld>
            <a:endParaRPr lang="de-DE"/>
          </a:p>
        </p:txBody>
      </p:sp>
      <p:sp>
        <p:nvSpPr>
          <p:cNvPr id="4" name="Titel 5">
            <a:extLst>
              <a:ext uri="{FF2B5EF4-FFF2-40B4-BE49-F238E27FC236}">
                <a16:creationId xmlns:a16="http://schemas.microsoft.com/office/drawing/2014/main" id="{E4188E4B-F622-445D-84D4-99561262B589}"/>
              </a:ext>
            </a:extLst>
          </p:cNvPr>
          <p:cNvSpPr txBox="1">
            <a:spLocks/>
          </p:cNvSpPr>
          <p:nvPr/>
        </p:nvSpPr>
        <p:spPr>
          <a:xfrm>
            <a:off x="495306" y="381587"/>
            <a:ext cx="8142633" cy="332399"/>
          </a:xfrm>
          <a:prstGeom prst="rect">
            <a:avLst/>
          </a:prstGeom>
        </p:spPr>
        <p:txBody>
          <a:bodyPr vert="horz" wrap="square" lIns="0" tIns="0" rIns="0" bIns="0" rtlCol="0" anchor="t">
            <a:spAutoFit/>
          </a:bodyPr>
          <a:lstStyle>
            <a:lvl1pPr algn="l" defTabSz="685800" rtl="0" eaLnBrk="1" latinLnBrk="0" hangingPunct="1">
              <a:lnSpc>
                <a:spcPct val="90000"/>
              </a:lnSpc>
              <a:spcBef>
                <a:spcPct val="0"/>
              </a:spcBef>
              <a:buNone/>
              <a:defRPr sz="2400" b="1"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de-DE">
                <a:latin typeface="Verdana"/>
                <a:ea typeface="Verdana"/>
              </a:rPr>
              <a:t>OAuth 2.0 </a:t>
            </a:r>
            <a:r>
              <a:rPr lang="de-DE" err="1">
                <a:latin typeface="Verdana"/>
                <a:ea typeface="Verdana"/>
              </a:rPr>
              <a:t>Authorization</a:t>
            </a:r>
            <a:r>
              <a:rPr lang="de-DE">
                <a:latin typeface="Verdana"/>
                <a:ea typeface="Verdana"/>
              </a:rPr>
              <a:t> Code Grant Flow</a:t>
            </a:r>
            <a:endParaRPr lang="de-DE"/>
          </a:p>
        </p:txBody>
      </p:sp>
      <p:grpSp>
        <p:nvGrpSpPr>
          <p:cNvPr id="53" name="Group 52">
            <a:extLst>
              <a:ext uri="{FF2B5EF4-FFF2-40B4-BE49-F238E27FC236}">
                <a16:creationId xmlns:a16="http://schemas.microsoft.com/office/drawing/2014/main" id="{289174B7-9CDD-449C-82FC-62F6D59705BA}"/>
              </a:ext>
            </a:extLst>
          </p:cNvPr>
          <p:cNvGrpSpPr/>
          <p:nvPr/>
        </p:nvGrpSpPr>
        <p:grpSpPr>
          <a:xfrm>
            <a:off x="3172632" y="1143311"/>
            <a:ext cx="1967869" cy="595798"/>
            <a:chOff x="-468035" y="3803255"/>
            <a:chExt cx="1967869" cy="595798"/>
          </a:xfrm>
        </p:grpSpPr>
        <p:pic>
          <p:nvPicPr>
            <p:cNvPr id="12" name="Picture 13" descr="Icon&#10;&#10;Description automatically generated">
              <a:extLst>
                <a:ext uri="{FF2B5EF4-FFF2-40B4-BE49-F238E27FC236}">
                  <a16:creationId xmlns:a16="http://schemas.microsoft.com/office/drawing/2014/main" id="{13853A5E-4006-49F5-A2B2-498F5EE093C7}"/>
                </a:ext>
              </a:extLst>
            </p:cNvPr>
            <p:cNvPicPr>
              <a:picLocks noChangeAspect="1"/>
            </p:cNvPicPr>
            <p:nvPr/>
          </p:nvPicPr>
          <p:blipFill>
            <a:blip r:embed="rId4"/>
            <a:stretch>
              <a:fillRect/>
            </a:stretch>
          </p:blipFill>
          <p:spPr>
            <a:xfrm>
              <a:off x="803477" y="3803255"/>
              <a:ext cx="696357" cy="595798"/>
            </a:xfrm>
            <a:prstGeom prst="rect">
              <a:avLst/>
            </a:prstGeom>
          </p:spPr>
        </p:pic>
        <p:sp>
          <p:nvSpPr>
            <p:cNvPr id="14" name="TextBox 13">
              <a:extLst>
                <a:ext uri="{FF2B5EF4-FFF2-40B4-BE49-F238E27FC236}">
                  <a16:creationId xmlns:a16="http://schemas.microsoft.com/office/drawing/2014/main" id="{D4515025-3C1F-4C94-9F77-83E0724B9F56}"/>
                </a:ext>
              </a:extLst>
            </p:cNvPr>
            <p:cNvSpPr txBox="1"/>
            <p:nvPr/>
          </p:nvSpPr>
          <p:spPr>
            <a:xfrm>
              <a:off x="-468035" y="3831280"/>
              <a:ext cx="1505250"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Service Provider</a:t>
              </a:r>
              <a:endParaRPr lang="en-US" sz="1400">
                <a:solidFill>
                  <a:schemeClr val="accent1"/>
                </a:solidFill>
                <a:cs typeface="Calibri"/>
              </a:endParaRPr>
            </a:p>
          </p:txBody>
        </p:sp>
      </p:grpSp>
      <p:grpSp>
        <p:nvGrpSpPr>
          <p:cNvPr id="65" name="Group 64">
            <a:extLst>
              <a:ext uri="{FF2B5EF4-FFF2-40B4-BE49-F238E27FC236}">
                <a16:creationId xmlns:a16="http://schemas.microsoft.com/office/drawing/2014/main" id="{6E6A5423-12CE-44A0-A1C5-BA73C552EE09}"/>
              </a:ext>
            </a:extLst>
          </p:cNvPr>
          <p:cNvGrpSpPr/>
          <p:nvPr/>
        </p:nvGrpSpPr>
        <p:grpSpPr>
          <a:xfrm>
            <a:off x="6176001" y="735964"/>
            <a:ext cx="2949612" cy="1292982"/>
            <a:chOff x="6006668" y="735964"/>
            <a:chExt cx="2949612" cy="1292982"/>
          </a:xfrm>
        </p:grpSpPr>
        <p:pic>
          <p:nvPicPr>
            <p:cNvPr id="16" name="Grafik 16" descr="A picture containing text, clipart, light&#10;&#10;Description automatically generated">
              <a:extLst>
                <a:ext uri="{FF2B5EF4-FFF2-40B4-BE49-F238E27FC236}">
                  <a16:creationId xmlns:a16="http://schemas.microsoft.com/office/drawing/2014/main" id="{15504B6A-F2FA-43A0-ADA1-206CD39011A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788674" y="735964"/>
              <a:ext cx="809404" cy="1292982"/>
            </a:xfrm>
            <a:prstGeom prst="rect">
              <a:avLst/>
            </a:prstGeom>
          </p:spPr>
        </p:pic>
        <p:pic>
          <p:nvPicPr>
            <p:cNvPr id="18" name="Picture 20" descr="Icon&#10;&#10;Description automatically generated">
              <a:extLst>
                <a:ext uri="{FF2B5EF4-FFF2-40B4-BE49-F238E27FC236}">
                  <a16:creationId xmlns:a16="http://schemas.microsoft.com/office/drawing/2014/main" id="{152FABE1-9FDB-4C8B-8F54-F3157CDCAD27}"/>
                </a:ext>
              </a:extLst>
            </p:cNvPr>
            <p:cNvPicPr>
              <a:picLocks noChangeAspect="1"/>
            </p:cNvPicPr>
            <p:nvPr/>
          </p:nvPicPr>
          <p:blipFill>
            <a:blip r:embed="rId6"/>
            <a:stretch>
              <a:fillRect/>
            </a:stretch>
          </p:blipFill>
          <p:spPr>
            <a:xfrm>
              <a:off x="8469675" y="1017736"/>
              <a:ext cx="486605" cy="484612"/>
            </a:xfrm>
            <a:prstGeom prst="rect">
              <a:avLst/>
            </a:prstGeom>
          </p:spPr>
        </p:pic>
        <p:sp>
          <p:nvSpPr>
            <p:cNvPr id="20" name="TextBox 19">
              <a:extLst>
                <a:ext uri="{FF2B5EF4-FFF2-40B4-BE49-F238E27FC236}">
                  <a16:creationId xmlns:a16="http://schemas.microsoft.com/office/drawing/2014/main" id="{F3875272-71E8-4E80-A958-179358EB88A0}"/>
                </a:ext>
              </a:extLst>
            </p:cNvPr>
            <p:cNvSpPr txBox="1"/>
            <p:nvPr/>
          </p:nvSpPr>
          <p:spPr>
            <a:xfrm>
              <a:off x="6006668" y="1136169"/>
              <a:ext cx="2704536"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Identity </a:t>
              </a:r>
              <a:endParaRPr lang="en-US" sz="1400">
                <a:solidFill>
                  <a:schemeClr val="accent1"/>
                </a:solidFill>
                <a:latin typeface="Calibri" panose="020F0502020204030204"/>
                <a:ea typeface="Verdana"/>
                <a:cs typeface="Calibri" panose="020F0502020204030204"/>
              </a:endParaRPr>
            </a:p>
            <a:p>
              <a:pPr algn="ctr"/>
              <a:r>
                <a:rPr lang="en-GB" sz="1400" b="1">
                  <a:solidFill>
                    <a:schemeClr val="accent1"/>
                  </a:solidFill>
                  <a:latin typeface="Verdana"/>
                  <a:ea typeface="Verdana"/>
                </a:rPr>
                <a:t>Provider</a:t>
              </a:r>
              <a:endParaRPr lang="en-US" sz="1400">
                <a:solidFill>
                  <a:schemeClr val="accent1"/>
                </a:solidFill>
                <a:cs typeface="Calibri"/>
              </a:endParaRPr>
            </a:p>
          </p:txBody>
        </p:sp>
      </p:grpSp>
      <p:grpSp>
        <p:nvGrpSpPr>
          <p:cNvPr id="52" name="Group 51">
            <a:extLst>
              <a:ext uri="{FF2B5EF4-FFF2-40B4-BE49-F238E27FC236}">
                <a16:creationId xmlns:a16="http://schemas.microsoft.com/office/drawing/2014/main" id="{DFF037F4-D409-4752-B3A6-7D04F218E634}"/>
              </a:ext>
            </a:extLst>
          </p:cNvPr>
          <p:cNvGrpSpPr/>
          <p:nvPr/>
        </p:nvGrpSpPr>
        <p:grpSpPr>
          <a:xfrm>
            <a:off x="183285" y="997421"/>
            <a:ext cx="1783047" cy="773434"/>
            <a:chOff x="-35437" y="1851143"/>
            <a:chExt cx="1783047" cy="773434"/>
          </a:xfrm>
        </p:grpSpPr>
        <p:pic>
          <p:nvPicPr>
            <p:cNvPr id="26" name="Grafik 18" descr="Icon&#10;&#10;Description automatically generated">
              <a:extLst>
                <a:ext uri="{FF2B5EF4-FFF2-40B4-BE49-F238E27FC236}">
                  <a16:creationId xmlns:a16="http://schemas.microsoft.com/office/drawing/2014/main" id="{336F6226-3637-4AED-B154-CFB43A13756E}"/>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53571" y="1851143"/>
              <a:ext cx="794039" cy="773434"/>
            </a:xfrm>
            <a:prstGeom prst="rect">
              <a:avLst/>
            </a:prstGeom>
          </p:spPr>
        </p:pic>
        <p:sp>
          <p:nvSpPr>
            <p:cNvPr id="28" name="TextBox 27">
              <a:extLst>
                <a:ext uri="{FF2B5EF4-FFF2-40B4-BE49-F238E27FC236}">
                  <a16:creationId xmlns:a16="http://schemas.microsoft.com/office/drawing/2014/main" id="{8516658C-0662-4665-818F-FB8BADCFFA5A}"/>
                </a:ext>
              </a:extLst>
            </p:cNvPr>
            <p:cNvSpPr txBox="1"/>
            <p:nvPr/>
          </p:nvSpPr>
          <p:spPr>
            <a:xfrm>
              <a:off x="-35437" y="2002434"/>
              <a:ext cx="1497012"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Resource Owner</a:t>
              </a:r>
              <a:endParaRPr lang="en-US" sz="1400" b="1">
                <a:solidFill>
                  <a:schemeClr val="accent1"/>
                </a:solidFill>
                <a:cs typeface="Calibri"/>
              </a:endParaRPr>
            </a:p>
          </p:txBody>
        </p:sp>
      </p:grpSp>
      <p:sp>
        <p:nvSpPr>
          <p:cNvPr id="56" name="Rectangle: Rounded Corners 55">
            <a:extLst>
              <a:ext uri="{FF2B5EF4-FFF2-40B4-BE49-F238E27FC236}">
                <a16:creationId xmlns:a16="http://schemas.microsoft.com/office/drawing/2014/main" id="{3D0BD0AE-4DC6-4368-BA0E-D26F7520BFC3}"/>
              </a:ext>
            </a:extLst>
          </p:cNvPr>
          <p:cNvSpPr/>
          <p:nvPr/>
        </p:nvSpPr>
        <p:spPr>
          <a:xfrm>
            <a:off x="4384675"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57" name="Arrow: Right 56">
            <a:extLst>
              <a:ext uri="{FF2B5EF4-FFF2-40B4-BE49-F238E27FC236}">
                <a16:creationId xmlns:a16="http://schemas.microsoft.com/office/drawing/2014/main" id="{180DEE34-B0D7-49E3-B9C8-31960FEAC765}"/>
              </a:ext>
            </a:extLst>
          </p:cNvPr>
          <p:cNvSpPr/>
          <p:nvPr/>
        </p:nvSpPr>
        <p:spPr>
          <a:xfrm>
            <a:off x="759628" y="1913154"/>
            <a:ext cx="3631296" cy="24474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59" name="Rectangle: Rounded Corners 58">
            <a:extLst>
              <a:ext uri="{FF2B5EF4-FFF2-40B4-BE49-F238E27FC236}">
                <a16:creationId xmlns:a16="http://schemas.microsoft.com/office/drawing/2014/main" id="{12EBCA02-4931-47CE-92F3-17FDF7D5F08A}"/>
              </a:ext>
            </a:extLst>
          </p:cNvPr>
          <p:cNvSpPr/>
          <p:nvPr/>
        </p:nvSpPr>
        <p:spPr>
          <a:xfrm>
            <a:off x="8328730" y="1735314"/>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0" name="Rectangle: Rounded Corners 59">
            <a:extLst>
              <a:ext uri="{FF2B5EF4-FFF2-40B4-BE49-F238E27FC236}">
                <a16:creationId xmlns:a16="http://schemas.microsoft.com/office/drawing/2014/main" id="{43B5DF23-9C5B-40C4-A167-A2CD31019917}"/>
              </a:ext>
            </a:extLst>
          </p:cNvPr>
          <p:cNvSpPr/>
          <p:nvPr/>
        </p:nvSpPr>
        <p:spPr>
          <a:xfrm>
            <a:off x="687563"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3" name="TextBox 62">
            <a:extLst>
              <a:ext uri="{FF2B5EF4-FFF2-40B4-BE49-F238E27FC236}">
                <a16:creationId xmlns:a16="http://schemas.microsoft.com/office/drawing/2014/main" id="{2FB06706-5872-41D3-BBE1-A5492C6343E7}"/>
              </a:ext>
            </a:extLst>
          </p:cNvPr>
          <p:cNvSpPr txBox="1"/>
          <p:nvPr/>
        </p:nvSpPr>
        <p:spPr>
          <a:xfrm>
            <a:off x="1853414" y="1737908"/>
            <a:ext cx="1250342"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Access service</a:t>
            </a:r>
            <a:endParaRPr lang="en-US">
              <a:solidFill>
                <a:schemeClr val="accent2"/>
              </a:solidFill>
              <a:cs typeface="Calibri"/>
            </a:endParaRPr>
          </a:p>
        </p:txBody>
      </p:sp>
      <p:sp>
        <p:nvSpPr>
          <p:cNvPr id="66" name="Arrow: Right 65">
            <a:extLst>
              <a:ext uri="{FF2B5EF4-FFF2-40B4-BE49-F238E27FC236}">
                <a16:creationId xmlns:a16="http://schemas.microsoft.com/office/drawing/2014/main" id="{42BA7E50-4ADE-4241-92BE-5FEACC684008}"/>
              </a:ext>
            </a:extLst>
          </p:cNvPr>
          <p:cNvSpPr/>
          <p:nvPr/>
        </p:nvSpPr>
        <p:spPr>
          <a:xfrm>
            <a:off x="4456741" y="1913154"/>
            <a:ext cx="3878239" cy="24474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7" name="TextBox 66">
            <a:extLst>
              <a:ext uri="{FF2B5EF4-FFF2-40B4-BE49-F238E27FC236}">
                <a16:creationId xmlns:a16="http://schemas.microsoft.com/office/drawing/2014/main" id="{0B87147A-EF8C-4E2B-AD40-A6236D85E212}"/>
              </a:ext>
            </a:extLst>
          </p:cNvPr>
          <p:cNvSpPr txBox="1"/>
          <p:nvPr/>
        </p:nvSpPr>
        <p:spPr>
          <a:xfrm>
            <a:off x="5225969" y="1737908"/>
            <a:ext cx="2413866"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Request Authorization Code</a:t>
            </a:r>
            <a:endParaRPr lang="en-US">
              <a:solidFill>
                <a:schemeClr val="accent2"/>
              </a:solidFill>
            </a:endParaRPr>
          </a:p>
        </p:txBody>
      </p:sp>
      <p:grpSp>
        <p:nvGrpSpPr>
          <p:cNvPr id="2" name="Group 1">
            <a:extLst>
              <a:ext uri="{FF2B5EF4-FFF2-40B4-BE49-F238E27FC236}">
                <a16:creationId xmlns:a16="http://schemas.microsoft.com/office/drawing/2014/main" id="{AA2DD4E9-9BDB-4663-B066-16B72CA7C99B}"/>
              </a:ext>
            </a:extLst>
          </p:cNvPr>
          <p:cNvGrpSpPr/>
          <p:nvPr/>
        </p:nvGrpSpPr>
        <p:grpSpPr>
          <a:xfrm>
            <a:off x="747282" y="2203575"/>
            <a:ext cx="7582407" cy="421754"/>
            <a:chOff x="747282" y="2203575"/>
            <a:chExt cx="7582407" cy="421754"/>
          </a:xfrm>
        </p:grpSpPr>
        <p:sp>
          <p:nvSpPr>
            <p:cNvPr id="29" name="Arrow: Left 28">
              <a:extLst>
                <a:ext uri="{FF2B5EF4-FFF2-40B4-BE49-F238E27FC236}">
                  <a16:creationId xmlns:a16="http://schemas.microsoft.com/office/drawing/2014/main" id="{1DFA3CF6-2A83-4241-9114-118795A6573B}"/>
                </a:ext>
              </a:extLst>
            </p:cNvPr>
            <p:cNvSpPr/>
            <p:nvPr/>
          </p:nvSpPr>
          <p:spPr>
            <a:xfrm>
              <a:off x="747282" y="2373531"/>
              <a:ext cx="7582407"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0" name="TextBox 29">
              <a:extLst>
                <a:ext uri="{FF2B5EF4-FFF2-40B4-BE49-F238E27FC236}">
                  <a16:creationId xmlns:a16="http://schemas.microsoft.com/office/drawing/2014/main" id="{6D0ED237-7E15-48A9-B244-576133BC451C}"/>
                </a:ext>
              </a:extLst>
            </p:cNvPr>
            <p:cNvSpPr txBox="1"/>
            <p:nvPr/>
          </p:nvSpPr>
          <p:spPr>
            <a:xfrm>
              <a:off x="1077303" y="2203575"/>
              <a:ext cx="6654206" cy="20774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Do you grant access to this service?      </a:t>
              </a:r>
              <a:r>
                <a:rPr lang="en-GB" i="1">
                  <a:solidFill>
                    <a:schemeClr val="accent2">
                      <a:lumMod val="50000"/>
                    </a:schemeClr>
                  </a:solidFill>
                  <a:latin typeface="Verdana"/>
                  <a:ea typeface="Verdana"/>
                </a:rPr>
                <a:t>(through Pop-Up)</a:t>
              </a:r>
              <a:endParaRPr lang="en-US" i="1">
                <a:solidFill>
                  <a:schemeClr val="accent2">
                    <a:lumMod val="50000"/>
                  </a:schemeClr>
                </a:solidFill>
              </a:endParaRPr>
            </a:p>
          </p:txBody>
        </p:sp>
      </p:grpSp>
      <p:grpSp>
        <p:nvGrpSpPr>
          <p:cNvPr id="3" name="Group 2">
            <a:extLst>
              <a:ext uri="{FF2B5EF4-FFF2-40B4-BE49-F238E27FC236}">
                <a16:creationId xmlns:a16="http://schemas.microsoft.com/office/drawing/2014/main" id="{61339251-A418-40F1-953A-C5D060FE923A}"/>
              </a:ext>
            </a:extLst>
          </p:cNvPr>
          <p:cNvGrpSpPr/>
          <p:nvPr/>
        </p:nvGrpSpPr>
        <p:grpSpPr>
          <a:xfrm>
            <a:off x="759630" y="2669241"/>
            <a:ext cx="7589462" cy="419990"/>
            <a:chOff x="759630" y="2669241"/>
            <a:chExt cx="7589462" cy="419990"/>
          </a:xfrm>
        </p:grpSpPr>
        <p:sp>
          <p:nvSpPr>
            <p:cNvPr id="31" name="Arrow: Right 30">
              <a:extLst>
                <a:ext uri="{FF2B5EF4-FFF2-40B4-BE49-F238E27FC236}">
                  <a16:creationId xmlns:a16="http://schemas.microsoft.com/office/drawing/2014/main" id="{4001BFFD-CD41-4425-9A84-DFC055574E7E}"/>
                </a:ext>
              </a:extLst>
            </p:cNvPr>
            <p:cNvSpPr/>
            <p:nvPr/>
          </p:nvSpPr>
          <p:spPr>
            <a:xfrm>
              <a:off x="759630" y="2844488"/>
              <a:ext cx="7589462" cy="24474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a:extLst>
                <a:ext uri="{FF2B5EF4-FFF2-40B4-BE49-F238E27FC236}">
                  <a16:creationId xmlns:a16="http://schemas.microsoft.com/office/drawing/2014/main" id="{DC34CAD2-D5AC-4432-9F34-AABE22E570EA}"/>
                </a:ext>
              </a:extLst>
            </p:cNvPr>
            <p:cNvSpPr txBox="1"/>
            <p:nvPr/>
          </p:nvSpPr>
          <p:spPr>
            <a:xfrm>
              <a:off x="1098470" y="2669241"/>
              <a:ext cx="2340384"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Agree to sharing resources</a:t>
              </a:r>
              <a:endParaRPr lang="en-US">
                <a:solidFill>
                  <a:schemeClr val="accent1"/>
                </a:solidFill>
              </a:endParaRPr>
            </a:p>
          </p:txBody>
        </p:sp>
      </p:grpSp>
      <p:grpSp>
        <p:nvGrpSpPr>
          <p:cNvPr id="6" name="Group 5">
            <a:extLst>
              <a:ext uri="{FF2B5EF4-FFF2-40B4-BE49-F238E27FC236}">
                <a16:creationId xmlns:a16="http://schemas.microsoft.com/office/drawing/2014/main" id="{8219116D-0D20-4816-AA9D-AB95D2141F72}"/>
              </a:ext>
            </a:extLst>
          </p:cNvPr>
          <p:cNvGrpSpPr/>
          <p:nvPr/>
        </p:nvGrpSpPr>
        <p:grpSpPr>
          <a:xfrm>
            <a:off x="4458504" y="3163130"/>
            <a:ext cx="3885296" cy="400588"/>
            <a:chOff x="4458504" y="3163130"/>
            <a:chExt cx="3885296" cy="400588"/>
          </a:xfrm>
        </p:grpSpPr>
        <p:sp>
          <p:nvSpPr>
            <p:cNvPr id="35" name="Arrow: Left 34">
              <a:extLst>
                <a:ext uri="{FF2B5EF4-FFF2-40B4-BE49-F238E27FC236}">
                  <a16:creationId xmlns:a16="http://schemas.microsoft.com/office/drawing/2014/main" id="{5F5F0719-606E-4C5A-9881-B8F51560AF8D}"/>
                </a:ext>
              </a:extLst>
            </p:cNvPr>
            <p:cNvSpPr/>
            <p:nvPr/>
          </p:nvSpPr>
          <p:spPr>
            <a:xfrm>
              <a:off x="4458504" y="3311920"/>
              <a:ext cx="3885296"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a:extLst>
                <a:ext uri="{FF2B5EF4-FFF2-40B4-BE49-F238E27FC236}">
                  <a16:creationId xmlns:a16="http://schemas.microsoft.com/office/drawing/2014/main" id="{A65B2E17-F47C-40C7-8904-FC1D5440BEED}"/>
                </a:ext>
              </a:extLst>
            </p:cNvPr>
            <p:cNvSpPr txBox="1"/>
            <p:nvPr/>
          </p:nvSpPr>
          <p:spPr>
            <a:xfrm>
              <a:off x="5494080" y="3163130"/>
              <a:ext cx="1675908"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authorization_code</a:t>
              </a:r>
              <a:endParaRPr lang="en-US">
                <a:solidFill>
                  <a:schemeClr val="accent2"/>
                </a:solidFill>
              </a:endParaRPr>
            </a:p>
          </p:txBody>
        </p:sp>
      </p:grpSp>
      <p:grpSp>
        <p:nvGrpSpPr>
          <p:cNvPr id="8" name="Group 7">
            <a:extLst>
              <a:ext uri="{FF2B5EF4-FFF2-40B4-BE49-F238E27FC236}">
                <a16:creationId xmlns:a16="http://schemas.microsoft.com/office/drawing/2014/main" id="{C86A9BDC-42F8-4107-8094-3C8B3A4E5625}"/>
              </a:ext>
            </a:extLst>
          </p:cNvPr>
          <p:cNvGrpSpPr/>
          <p:nvPr/>
        </p:nvGrpSpPr>
        <p:grpSpPr>
          <a:xfrm>
            <a:off x="4421463" y="3671130"/>
            <a:ext cx="3913518" cy="384713"/>
            <a:chOff x="4421463" y="3671130"/>
            <a:chExt cx="3913518" cy="384713"/>
          </a:xfrm>
        </p:grpSpPr>
        <p:sp>
          <p:nvSpPr>
            <p:cNvPr id="37" name="Arrow: Right 36">
              <a:extLst>
                <a:ext uri="{FF2B5EF4-FFF2-40B4-BE49-F238E27FC236}">
                  <a16:creationId xmlns:a16="http://schemas.microsoft.com/office/drawing/2014/main" id="{FF5C54E1-3183-401C-A825-8BA59AE24C8A}"/>
                </a:ext>
              </a:extLst>
            </p:cNvPr>
            <p:cNvSpPr/>
            <p:nvPr/>
          </p:nvSpPr>
          <p:spPr>
            <a:xfrm>
              <a:off x="4421463" y="3825211"/>
              <a:ext cx="3913518" cy="230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a:extLst>
                <a:ext uri="{FF2B5EF4-FFF2-40B4-BE49-F238E27FC236}">
                  <a16:creationId xmlns:a16="http://schemas.microsoft.com/office/drawing/2014/main" id="{D819E7C7-1B14-489C-A3B6-4F51FC987D41}"/>
                </a:ext>
              </a:extLst>
            </p:cNvPr>
            <p:cNvSpPr txBox="1"/>
            <p:nvPr/>
          </p:nvSpPr>
          <p:spPr>
            <a:xfrm>
              <a:off x="4463970" y="3671130"/>
              <a:ext cx="3746218"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authorization_code, client_id, client_secret</a:t>
              </a:r>
              <a:endParaRPr lang="en-US">
                <a:solidFill>
                  <a:schemeClr val="accent2"/>
                </a:solidFill>
              </a:endParaRPr>
            </a:p>
          </p:txBody>
        </p:sp>
      </p:grpSp>
      <p:grpSp>
        <p:nvGrpSpPr>
          <p:cNvPr id="7" name="Group 6">
            <a:extLst>
              <a:ext uri="{FF2B5EF4-FFF2-40B4-BE49-F238E27FC236}">
                <a16:creationId xmlns:a16="http://schemas.microsoft.com/office/drawing/2014/main" id="{D1FD1F06-E036-43DA-B222-508D0C5D67D7}"/>
              </a:ext>
            </a:extLst>
          </p:cNvPr>
          <p:cNvGrpSpPr/>
          <p:nvPr/>
        </p:nvGrpSpPr>
        <p:grpSpPr>
          <a:xfrm>
            <a:off x="4458504" y="4150908"/>
            <a:ext cx="3871185" cy="400588"/>
            <a:chOff x="4458504" y="4150908"/>
            <a:chExt cx="3871185" cy="400588"/>
          </a:xfrm>
        </p:grpSpPr>
        <p:sp>
          <p:nvSpPr>
            <p:cNvPr id="39" name="Arrow: Left 38">
              <a:extLst>
                <a:ext uri="{FF2B5EF4-FFF2-40B4-BE49-F238E27FC236}">
                  <a16:creationId xmlns:a16="http://schemas.microsoft.com/office/drawing/2014/main" id="{EB8148F3-9DBD-4B3E-9951-D05FBD29B770}"/>
                </a:ext>
              </a:extLst>
            </p:cNvPr>
            <p:cNvSpPr/>
            <p:nvPr/>
          </p:nvSpPr>
          <p:spPr>
            <a:xfrm>
              <a:off x="4458504" y="4299698"/>
              <a:ext cx="3871185"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0" name="TextBox 39">
              <a:extLst>
                <a:ext uri="{FF2B5EF4-FFF2-40B4-BE49-F238E27FC236}">
                  <a16:creationId xmlns:a16="http://schemas.microsoft.com/office/drawing/2014/main" id="{43ED15ED-BC58-478A-983C-CD66AF366092}"/>
                </a:ext>
              </a:extLst>
            </p:cNvPr>
            <p:cNvSpPr txBox="1"/>
            <p:nvPr/>
          </p:nvSpPr>
          <p:spPr>
            <a:xfrm>
              <a:off x="5741025" y="4150908"/>
              <a:ext cx="1178143"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access_token</a:t>
              </a:r>
              <a:endParaRPr lang="en-US">
                <a:solidFill>
                  <a:schemeClr val="accent2"/>
                </a:solidFill>
              </a:endParaRPr>
            </a:p>
          </p:txBody>
        </p:sp>
      </p:grpSp>
      <p:sp>
        <p:nvSpPr>
          <p:cNvPr id="41" name="TextBox 40">
            <a:extLst>
              <a:ext uri="{FF2B5EF4-FFF2-40B4-BE49-F238E27FC236}">
                <a16:creationId xmlns:a16="http://schemas.microsoft.com/office/drawing/2014/main" id="{5ABC7FF4-C34E-41B3-870C-9D4177C1DD5A}"/>
              </a:ext>
            </a:extLst>
          </p:cNvPr>
          <p:cNvSpPr txBox="1"/>
          <p:nvPr/>
        </p:nvSpPr>
        <p:spPr>
          <a:xfrm>
            <a:off x="5479969" y="4553074"/>
            <a:ext cx="1713611"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send to redirect_uri</a:t>
            </a:r>
            <a:endParaRPr lang="en-US">
              <a:solidFill>
                <a:schemeClr val="accent1"/>
              </a:solidFill>
            </a:endParaRPr>
          </a:p>
        </p:txBody>
      </p:sp>
    </p:spTree>
    <p:extLst>
      <p:ext uri="{BB962C8B-B14F-4D97-AF65-F5344CB8AC3E}">
        <p14:creationId xmlns:p14="http://schemas.microsoft.com/office/powerpoint/2010/main" val="273743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Authorization code request</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17</a:t>
            </a:fld>
            <a:endParaRPr lang="de-DE"/>
          </a:p>
        </p:txBody>
      </p:sp>
      <p:sp>
        <p:nvSpPr>
          <p:cNvPr id="3" name="TextBox 2">
            <a:extLst>
              <a:ext uri="{FF2B5EF4-FFF2-40B4-BE49-F238E27FC236}">
                <a16:creationId xmlns:a16="http://schemas.microsoft.com/office/drawing/2014/main" id="{53C4D2CF-FE99-442C-A0C1-4096969BAD29}"/>
              </a:ext>
            </a:extLst>
          </p:cNvPr>
          <p:cNvSpPr txBox="1"/>
          <p:nvPr/>
        </p:nvSpPr>
        <p:spPr>
          <a:xfrm>
            <a:off x="499887" y="1286580"/>
            <a:ext cx="3456074" cy="2677656"/>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identity.com/</a:t>
            </a:r>
            <a:r>
              <a:rPr lang="en-GB" sz="2200" err="1">
                <a:solidFill>
                  <a:schemeClr val="accent2"/>
                </a:solidFill>
                <a:latin typeface="Verdana"/>
                <a:ea typeface="Verdana"/>
              </a:rPr>
              <a:t>oauth</a:t>
            </a:r>
            <a:r>
              <a:rPr lang="en-GB" sz="2200">
                <a:solidFill>
                  <a:schemeClr val="accent2"/>
                </a:solidFill>
                <a:latin typeface="Verdana"/>
                <a:ea typeface="Verdana"/>
              </a:rPr>
              <a:t>?</a:t>
            </a:r>
            <a:endParaRPr lang="en-US" sz="2200">
              <a:solidFill>
                <a:schemeClr val="accent2"/>
              </a:solidFill>
              <a:latin typeface="Calibri" panose="020F0502020204030204"/>
              <a:ea typeface="Verdana"/>
              <a:cs typeface="Calibri" panose="020F0502020204030204"/>
            </a:endParaRPr>
          </a:p>
          <a:p>
            <a:pPr>
              <a:spcBef>
                <a:spcPts val="200"/>
              </a:spcBef>
              <a:spcAft>
                <a:spcPts val="200"/>
              </a:spcAft>
            </a:pPr>
            <a:r>
              <a:rPr lang="en-GB" sz="2200" err="1">
                <a:solidFill>
                  <a:schemeClr val="accent2"/>
                </a:solidFill>
                <a:latin typeface="Verdana"/>
                <a:ea typeface="Verdana"/>
              </a:rPr>
              <a:t>client_id</a:t>
            </a:r>
            <a:r>
              <a:rPr lang="en-GB" sz="2200">
                <a:solidFill>
                  <a:schemeClr val="accent2"/>
                </a:solidFill>
                <a:latin typeface="Verdana"/>
                <a:ea typeface="Verdana"/>
              </a:rPr>
              <a:t>=</a:t>
            </a:r>
            <a:r>
              <a:rPr lang="en-GB" sz="2200">
                <a:solidFill>
                  <a:schemeClr val="accent1"/>
                </a:solidFill>
                <a:latin typeface="Verdana"/>
                <a:ea typeface="Verdana"/>
              </a:rPr>
              <a:t>CLIENT_ID</a:t>
            </a:r>
          </a:p>
          <a:p>
            <a:pPr algn="l">
              <a:spcBef>
                <a:spcPts val="200"/>
              </a:spcBef>
              <a:spcAft>
                <a:spcPts val="200"/>
              </a:spcAft>
            </a:pPr>
            <a:r>
              <a:rPr lang="en-GB" sz="2200">
                <a:solidFill>
                  <a:schemeClr val="accent2"/>
                </a:solidFill>
                <a:latin typeface="Verdana"/>
                <a:ea typeface="Verdana"/>
              </a:rPr>
              <a:t>&amp;</a:t>
            </a:r>
            <a:r>
              <a:rPr lang="en-GB" sz="2200" err="1">
                <a:solidFill>
                  <a:schemeClr val="accent2"/>
                </a:solidFill>
                <a:latin typeface="Verdana"/>
                <a:ea typeface="Verdana"/>
              </a:rPr>
              <a:t>response_type</a:t>
            </a:r>
            <a:r>
              <a:rPr lang="en-GB" sz="2200">
                <a:solidFill>
                  <a:schemeClr val="accent2"/>
                </a:solidFill>
                <a:latin typeface="Verdana"/>
                <a:ea typeface="Verdana"/>
              </a:rPr>
              <a:t>=code</a:t>
            </a:r>
          </a:p>
          <a:p>
            <a:pPr>
              <a:spcBef>
                <a:spcPts val="200"/>
              </a:spcBef>
              <a:spcAft>
                <a:spcPts val="200"/>
              </a:spcAft>
            </a:pPr>
            <a:r>
              <a:rPr lang="en-GB" sz="2200">
                <a:solidFill>
                  <a:schemeClr val="accent2"/>
                </a:solidFill>
                <a:latin typeface="Verdana"/>
                <a:ea typeface="Verdana"/>
              </a:rPr>
              <a:t>&amp;state=</a:t>
            </a:r>
            <a:r>
              <a:rPr lang="en-GB" sz="2200">
                <a:solidFill>
                  <a:schemeClr val="accent1"/>
                </a:solidFill>
                <a:latin typeface="Verdana"/>
                <a:ea typeface="Verdana"/>
              </a:rPr>
              <a:t>STATE</a:t>
            </a:r>
          </a:p>
          <a:p>
            <a:pPr>
              <a:spcBef>
                <a:spcPts val="200"/>
              </a:spcBef>
              <a:spcAft>
                <a:spcPts val="200"/>
              </a:spcAft>
            </a:pPr>
            <a:r>
              <a:rPr lang="en-GB" sz="2200">
                <a:solidFill>
                  <a:schemeClr val="accent2"/>
                </a:solidFill>
                <a:latin typeface="Verdana"/>
                <a:ea typeface="Verdana"/>
              </a:rPr>
              <a:t>&amp;</a:t>
            </a:r>
            <a:r>
              <a:rPr lang="en-GB" sz="2200" err="1">
                <a:solidFill>
                  <a:schemeClr val="accent2"/>
                </a:solidFill>
                <a:latin typeface="Verdana"/>
                <a:ea typeface="Verdana"/>
              </a:rPr>
              <a:t>redirect_uri</a:t>
            </a:r>
            <a:r>
              <a:rPr lang="en-GB" sz="2200">
                <a:solidFill>
                  <a:schemeClr val="accent2"/>
                </a:solidFill>
                <a:latin typeface="Verdana"/>
                <a:ea typeface="Verdana"/>
              </a:rPr>
              <a:t>=</a:t>
            </a:r>
          </a:p>
          <a:p>
            <a:pPr>
              <a:spcBef>
                <a:spcPts val="200"/>
              </a:spcBef>
              <a:spcAft>
                <a:spcPts val="200"/>
              </a:spcAft>
            </a:pPr>
            <a:r>
              <a:rPr lang="en-GB" sz="2200">
                <a:solidFill>
                  <a:schemeClr val="accent2"/>
                </a:solidFill>
                <a:latin typeface="Verdana"/>
                <a:ea typeface="Verdana"/>
              </a:rPr>
              <a:t>https://example.com/db</a:t>
            </a:r>
          </a:p>
          <a:p>
            <a:pPr>
              <a:spcBef>
                <a:spcPts val="200"/>
              </a:spcBef>
              <a:spcAft>
                <a:spcPts val="200"/>
              </a:spcAft>
            </a:pPr>
            <a:r>
              <a:rPr lang="en-GB" sz="2200">
                <a:solidFill>
                  <a:schemeClr val="accent2"/>
                </a:solidFill>
                <a:latin typeface="Verdana"/>
                <a:ea typeface="Verdana"/>
              </a:rPr>
              <a:t>&amp;scope=</a:t>
            </a:r>
            <a:r>
              <a:rPr lang="en-GB" sz="2200">
                <a:solidFill>
                  <a:schemeClr val="accent1"/>
                </a:solidFill>
                <a:latin typeface="Verdana"/>
                <a:ea typeface="Verdana"/>
              </a:rPr>
              <a:t>email</a:t>
            </a:r>
          </a:p>
        </p:txBody>
      </p:sp>
      <p:sp>
        <p:nvSpPr>
          <p:cNvPr id="4" name="Call-out: Left Arrow 3">
            <a:extLst>
              <a:ext uri="{FF2B5EF4-FFF2-40B4-BE49-F238E27FC236}">
                <a16:creationId xmlns:a16="http://schemas.microsoft.com/office/drawing/2014/main" id="{448047C8-68C7-41D7-9445-6C8DFE7FF9F2}"/>
              </a:ext>
            </a:extLst>
          </p:cNvPr>
          <p:cNvSpPr/>
          <p:nvPr/>
        </p:nvSpPr>
        <p:spPr>
          <a:xfrm>
            <a:off x="2626079" y="2382660"/>
            <a:ext cx="3800121" cy="448733"/>
          </a:xfrm>
          <a:prstGeom prst="left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i="1">
                <a:latin typeface="Verdana"/>
                <a:ea typeface="Verdana"/>
              </a:rPr>
              <a:t>CSRF Token</a:t>
            </a:r>
            <a:endParaRPr lang="en-US" sz="1600" b="1" i="1">
              <a:cs typeface="Calibri"/>
            </a:endParaRPr>
          </a:p>
        </p:txBody>
      </p:sp>
    </p:spTree>
    <p:extLst>
      <p:ext uri="{BB962C8B-B14F-4D97-AF65-F5344CB8AC3E}">
        <p14:creationId xmlns:p14="http://schemas.microsoft.com/office/powerpoint/2010/main" val="30546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18</a:t>
            </a:fld>
            <a:endParaRPr lang="de-DE"/>
          </a:p>
        </p:txBody>
      </p:sp>
      <p:sp>
        <p:nvSpPr>
          <p:cNvPr id="4" name="Titel 5">
            <a:extLst>
              <a:ext uri="{FF2B5EF4-FFF2-40B4-BE49-F238E27FC236}">
                <a16:creationId xmlns:a16="http://schemas.microsoft.com/office/drawing/2014/main" id="{E4188E4B-F622-445D-84D4-99561262B589}"/>
              </a:ext>
            </a:extLst>
          </p:cNvPr>
          <p:cNvSpPr txBox="1">
            <a:spLocks/>
          </p:cNvSpPr>
          <p:nvPr/>
        </p:nvSpPr>
        <p:spPr>
          <a:xfrm>
            <a:off x="495306" y="381587"/>
            <a:ext cx="8142633" cy="332399"/>
          </a:xfrm>
          <a:prstGeom prst="rect">
            <a:avLst/>
          </a:prstGeom>
        </p:spPr>
        <p:txBody>
          <a:bodyPr vert="horz" wrap="square" lIns="0" tIns="0" rIns="0" bIns="0" rtlCol="0" anchor="t">
            <a:spAutoFit/>
          </a:bodyPr>
          <a:lstStyle>
            <a:lvl1pPr algn="l" defTabSz="685800" rtl="0" eaLnBrk="1" latinLnBrk="0" hangingPunct="1">
              <a:lnSpc>
                <a:spcPct val="90000"/>
              </a:lnSpc>
              <a:spcBef>
                <a:spcPct val="0"/>
              </a:spcBef>
              <a:buNone/>
              <a:defRPr sz="2400" b="1"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de-DE">
                <a:latin typeface="Verdana"/>
                <a:ea typeface="Verdana"/>
              </a:rPr>
              <a:t>OAuth 2.0 </a:t>
            </a:r>
            <a:r>
              <a:rPr lang="de-DE" err="1">
                <a:latin typeface="Verdana"/>
                <a:ea typeface="Verdana"/>
              </a:rPr>
              <a:t>Authorization</a:t>
            </a:r>
            <a:r>
              <a:rPr lang="de-DE">
                <a:latin typeface="Verdana"/>
                <a:ea typeface="Verdana"/>
              </a:rPr>
              <a:t> Code Grant Flow</a:t>
            </a:r>
            <a:endParaRPr lang="de-DE"/>
          </a:p>
        </p:txBody>
      </p:sp>
      <p:grpSp>
        <p:nvGrpSpPr>
          <p:cNvPr id="53" name="Group 52">
            <a:extLst>
              <a:ext uri="{FF2B5EF4-FFF2-40B4-BE49-F238E27FC236}">
                <a16:creationId xmlns:a16="http://schemas.microsoft.com/office/drawing/2014/main" id="{289174B7-9CDD-449C-82FC-62F6D59705BA}"/>
              </a:ext>
            </a:extLst>
          </p:cNvPr>
          <p:cNvGrpSpPr/>
          <p:nvPr/>
        </p:nvGrpSpPr>
        <p:grpSpPr>
          <a:xfrm>
            <a:off x="3172632" y="1143311"/>
            <a:ext cx="1967869" cy="595798"/>
            <a:chOff x="-468035" y="3803255"/>
            <a:chExt cx="1967869" cy="595798"/>
          </a:xfrm>
        </p:grpSpPr>
        <p:pic>
          <p:nvPicPr>
            <p:cNvPr id="12" name="Picture 13" descr="Icon&#10;&#10;Description automatically generated">
              <a:extLst>
                <a:ext uri="{FF2B5EF4-FFF2-40B4-BE49-F238E27FC236}">
                  <a16:creationId xmlns:a16="http://schemas.microsoft.com/office/drawing/2014/main" id="{13853A5E-4006-49F5-A2B2-498F5EE093C7}"/>
                </a:ext>
              </a:extLst>
            </p:cNvPr>
            <p:cNvPicPr>
              <a:picLocks noChangeAspect="1"/>
            </p:cNvPicPr>
            <p:nvPr/>
          </p:nvPicPr>
          <p:blipFill>
            <a:blip r:embed="rId4"/>
            <a:stretch>
              <a:fillRect/>
            </a:stretch>
          </p:blipFill>
          <p:spPr>
            <a:xfrm>
              <a:off x="803477" y="3803255"/>
              <a:ext cx="696357" cy="595798"/>
            </a:xfrm>
            <a:prstGeom prst="rect">
              <a:avLst/>
            </a:prstGeom>
          </p:spPr>
        </p:pic>
        <p:sp>
          <p:nvSpPr>
            <p:cNvPr id="14" name="TextBox 13">
              <a:extLst>
                <a:ext uri="{FF2B5EF4-FFF2-40B4-BE49-F238E27FC236}">
                  <a16:creationId xmlns:a16="http://schemas.microsoft.com/office/drawing/2014/main" id="{D4515025-3C1F-4C94-9F77-83E0724B9F56}"/>
                </a:ext>
              </a:extLst>
            </p:cNvPr>
            <p:cNvSpPr txBox="1"/>
            <p:nvPr/>
          </p:nvSpPr>
          <p:spPr>
            <a:xfrm>
              <a:off x="-468035" y="3831280"/>
              <a:ext cx="1505250"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Service Provider</a:t>
              </a:r>
              <a:endParaRPr lang="en-US" sz="1400">
                <a:solidFill>
                  <a:schemeClr val="accent1"/>
                </a:solidFill>
                <a:cs typeface="Calibri"/>
              </a:endParaRPr>
            </a:p>
          </p:txBody>
        </p:sp>
      </p:grpSp>
      <p:grpSp>
        <p:nvGrpSpPr>
          <p:cNvPr id="65" name="Group 64">
            <a:extLst>
              <a:ext uri="{FF2B5EF4-FFF2-40B4-BE49-F238E27FC236}">
                <a16:creationId xmlns:a16="http://schemas.microsoft.com/office/drawing/2014/main" id="{6E6A5423-12CE-44A0-A1C5-BA73C552EE09}"/>
              </a:ext>
            </a:extLst>
          </p:cNvPr>
          <p:cNvGrpSpPr/>
          <p:nvPr/>
        </p:nvGrpSpPr>
        <p:grpSpPr>
          <a:xfrm>
            <a:off x="6176002" y="735964"/>
            <a:ext cx="2949612" cy="1292982"/>
            <a:chOff x="6006668" y="735964"/>
            <a:chExt cx="2949612" cy="1292982"/>
          </a:xfrm>
        </p:grpSpPr>
        <p:pic>
          <p:nvPicPr>
            <p:cNvPr id="16" name="Grafik 16" descr="A picture containing text, clipart, light&#10;&#10;Description automatically generated">
              <a:extLst>
                <a:ext uri="{FF2B5EF4-FFF2-40B4-BE49-F238E27FC236}">
                  <a16:creationId xmlns:a16="http://schemas.microsoft.com/office/drawing/2014/main" id="{15504B6A-F2FA-43A0-ADA1-206CD39011A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788674" y="735964"/>
              <a:ext cx="809404" cy="1292982"/>
            </a:xfrm>
            <a:prstGeom prst="rect">
              <a:avLst/>
            </a:prstGeom>
          </p:spPr>
        </p:pic>
        <p:pic>
          <p:nvPicPr>
            <p:cNvPr id="18" name="Picture 20" descr="Icon&#10;&#10;Description automatically generated">
              <a:extLst>
                <a:ext uri="{FF2B5EF4-FFF2-40B4-BE49-F238E27FC236}">
                  <a16:creationId xmlns:a16="http://schemas.microsoft.com/office/drawing/2014/main" id="{152FABE1-9FDB-4C8B-8F54-F3157CDCAD27}"/>
                </a:ext>
              </a:extLst>
            </p:cNvPr>
            <p:cNvPicPr>
              <a:picLocks noChangeAspect="1"/>
            </p:cNvPicPr>
            <p:nvPr/>
          </p:nvPicPr>
          <p:blipFill>
            <a:blip r:embed="rId6"/>
            <a:stretch>
              <a:fillRect/>
            </a:stretch>
          </p:blipFill>
          <p:spPr>
            <a:xfrm>
              <a:off x="8469675" y="1017736"/>
              <a:ext cx="486605" cy="484612"/>
            </a:xfrm>
            <a:prstGeom prst="rect">
              <a:avLst/>
            </a:prstGeom>
          </p:spPr>
        </p:pic>
        <p:sp>
          <p:nvSpPr>
            <p:cNvPr id="20" name="TextBox 19">
              <a:extLst>
                <a:ext uri="{FF2B5EF4-FFF2-40B4-BE49-F238E27FC236}">
                  <a16:creationId xmlns:a16="http://schemas.microsoft.com/office/drawing/2014/main" id="{F3875272-71E8-4E80-A958-179358EB88A0}"/>
                </a:ext>
              </a:extLst>
            </p:cNvPr>
            <p:cNvSpPr txBox="1"/>
            <p:nvPr/>
          </p:nvSpPr>
          <p:spPr>
            <a:xfrm>
              <a:off x="6006668" y="1136169"/>
              <a:ext cx="2704536"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Identity </a:t>
              </a:r>
              <a:endParaRPr lang="en-US" sz="1400">
                <a:solidFill>
                  <a:schemeClr val="accent1"/>
                </a:solidFill>
                <a:latin typeface="Calibri" panose="020F0502020204030204"/>
                <a:ea typeface="Verdana"/>
                <a:cs typeface="Calibri" panose="020F0502020204030204"/>
              </a:endParaRPr>
            </a:p>
            <a:p>
              <a:pPr algn="ctr"/>
              <a:r>
                <a:rPr lang="en-GB" sz="1400" b="1">
                  <a:solidFill>
                    <a:schemeClr val="accent1"/>
                  </a:solidFill>
                  <a:latin typeface="Verdana"/>
                  <a:ea typeface="Verdana"/>
                </a:rPr>
                <a:t>Provider</a:t>
              </a:r>
              <a:endParaRPr lang="en-US" sz="1400">
                <a:solidFill>
                  <a:schemeClr val="accent1"/>
                </a:solidFill>
                <a:cs typeface="Calibri"/>
              </a:endParaRPr>
            </a:p>
          </p:txBody>
        </p:sp>
      </p:grpSp>
      <p:grpSp>
        <p:nvGrpSpPr>
          <p:cNvPr id="52" name="Group 51">
            <a:extLst>
              <a:ext uri="{FF2B5EF4-FFF2-40B4-BE49-F238E27FC236}">
                <a16:creationId xmlns:a16="http://schemas.microsoft.com/office/drawing/2014/main" id="{DFF037F4-D409-4752-B3A6-7D04F218E634}"/>
              </a:ext>
            </a:extLst>
          </p:cNvPr>
          <p:cNvGrpSpPr/>
          <p:nvPr/>
        </p:nvGrpSpPr>
        <p:grpSpPr>
          <a:xfrm>
            <a:off x="183285" y="997421"/>
            <a:ext cx="1783047" cy="773434"/>
            <a:chOff x="-35437" y="1851143"/>
            <a:chExt cx="1783047" cy="773434"/>
          </a:xfrm>
        </p:grpSpPr>
        <p:pic>
          <p:nvPicPr>
            <p:cNvPr id="26" name="Grafik 18" descr="Icon&#10;&#10;Description automatically generated">
              <a:extLst>
                <a:ext uri="{FF2B5EF4-FFF2-40B4-BE49-F238E27FC236}">
                  <a16:creationId xmlns:a16="http://schemas.microsoft.com/office/drawing/2014/main" id="{336F6226-3637-4AED-B154-CFB43A13756E}"/>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53571" y="1851143"/>
              <a:ext cx="794039" cy="773434"/>
            </a:xfrm>
            <a:prstGeom prst="rect">
              <a:avLst/>
            </a:prstGeom>
          </p:spPr>
        </p:pic>
        <p:sp>
          <p:nvSpPr>
            <p:cNvPr id="28" name="TextBox 27">
              <a:extLst>
                <a:ext uri="{FF2B5EF4-FFF2-40B4-BE49-F238E27FC236}">
                  <a16:creationId xmlns:a16="http://schemas.microsoft.com/office/drawing/2014/main" id="{8516658C-0662-4665-818F-FB8BADCFFA5A}"/>
                </a:ext>
              </a:extLst>
            </p:cNvPr>
            <p:cNvSpPr txBox="1"/>
            <p:nvPr/>
          </p:nvSpPr>
          <p:spPr>
            <a:xfrm>
              <a:off x="-35437" y="2002434"/>
              <a:ext cx="1497012"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Resource Owner</a:t>
              </a:r>
              <a:endParaRPr lang="en-US" sz="1400" b="1">
                <a:solidFill>
                  <a:schemeClr val="accent1"/>
                </a:solidFill>
                <a:cs typeface="Calibri"/>
              </a:endParaRPr>
            </a:p>
          </p:txBody>
        </p:sp>
      </p:grpSp>
      <p:sp>
        <p:nvSpPr>
          <p:cNvPr id="34" name="TextBox 33">
            <a:extLst>
              <a:ext uri="{FF2B5EF4-FFF2-40B4-BE49-F238E27FC236}">
                <a16:creationId xmlns:a16="http://schemas.microsoft.com/office/drawing/2014/main" id="{687FF468-3F3F-44D5-A5D9-F623EC1C1252}"/>
              </a:ext>
            </a:extLst>
          </p:cNvPr>
          <p:cNvSpPr txBox="1"/>
          <p:nvPr/>
        </p:nvSpPr>
        <p:spPr>
          <a:xfrm>
            <a:off x="780969" y="1773186"/>
            <a:ext cx="2576796"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…OAuth flow chart continued</a:t>
            </a:r>
            <a:endParaRPr lang="en-US">
              <a:solidFill>
                <a:schemeClr val="accent1"/>
              </a:solidFill>
            </a:endParaRPr>
          </a:p>
        </p:txBody>
      </p:sp>
      <p:sp>
        <p:nvSpPr>
          <p:cNvPr id="56" name="Rectangle: Rounded Corners 55">
            <a:extLst>
              <a:ext uri="{FF2B5EF4-FFF2-40B4-BE49-F238E27FC236}">
                <a16:creationId xmlns:a16="http://schemas.microsoft.com/office/drawing/2014/main" id="{3D0BD0AE-4DC6-4368-BA0E-D26F7520BFC3}"/>
              </a:ext>
            </a:extLst>
          </p:cNvPr>
          <p:cNvSpPr/>
          <p:nvPr/>
        </p:nvSpPr>
        <p:spPr>
          <a:xfrm>
            <a:off x="4384675"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59" name="Rectangle: Rounded Corners 58">
            <a:extLst>
              <a:ext uri="{FF2B5EF4-FFF2-40B4-BE49-F238E27FC236}">
                <a16:creationId xmlns:a16="http://schemas.microsoft.com/office/drawing/2014/main" id="{12EBCA02-4931-47CE-92F3-17FDF7D5F08A}"/>
              </a:ext>
            </a:extLst>
          </p:cNvPr>
          <p:cNvSpPr/>
          <p:nvPr/>
        </p:nvSpPr>
        <p:spPr>
          <a:xfrm>
            <a:off x="8328730" y="1735314"/>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0" name="Rectangle: Rounded Corners 59">
            <a:extLst>
              <a:ext uri="{FF2B5EF4-FFF2-40B4-BE49-F238E27FC236}">
                <a16:creationId xmlns:a16="http://schemas.microsoft.com/office/drawing/2014/main" id="{43B5DF23-9C5B-40C4-A167-A2CD31019917}"/>
              </a:ext>
            </a:extLst>
          </p:cNvPr>
          <p:cNvSpPr/>
          <p:nvPr/>
        </p:nvSpPr>
        <p:spPr>
          <a:xfrm>
            <a:off x="687563"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5" name="Arrow: Left 34">
            <a:extLst>
              <a:ext uri="{FF2B5EF4-FFF2-40B4-BE49-F238E27FC236}">
                <a16:creationId xmlns:a16="http://schemas.microsoft.com/office/drawing/2014/main" id="{5F5F0719-606E-4C5A-9881-B8F51560AF8D}"/>
              </a:ext>
            </a:extLst>
          </p:cNvPr>
          <p:cNvSpPr/>
          <p:nvPr/>
        </p:nvSpPr>
        <p:spPr>
          <a:xfrm>
            <a:off x="4451448" y="1865531"/>
            <a:ext cx="3885296"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a:extLst>
              <a:ext uri="{FF2B5EF4-FFF2-40B4-BE49-F238E27FC236}">
                <a16:creationId xmlns:a16="http://schemas.microsoft.com/office/drawing/2014/main" id="{A65B2E17-F47C-40C7-8904-FC1D5440BEED}"/>
              </a:ext>
            </a:extLst>
          </p:cNvPr>
          <p:cNvSpPr txBox="1"/>
          <p:nvPr/>
        </p:nvSpPr>
        <p:spPr>
          <a:xfrm>
            <a:off x="5487024" y="1716741"/>
            <a:ext cx="1675908"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authorization_code</a:t>
            </a:r>
            <a:endParaRPr lang="en-US">
              <a:solidFill>
                <a:schemeClr val="accent2"/>
              </a:solidFill>
            </a:endParaRPr>
          </a:p>
        </p:txBody>
      </p:sp>
      <p:sp>
        <p:nvSpPr>
          <p:cNvPr id="37" name="Arrow: Right 36">
            <a:extLst>
              <a:ext uri="{FF2B5EF4-FFF2-40B4-BE49-F238E27FC236}">
                <a16:creationId xmlns:a16="http://schemas.microsoft.com/office/drawing/2014/main" id="{FF5C54E1-3183-401C-A825-8BA59AE24C8A}"/>
              </a:ext>
            </a:extLst>
          </p:cNvPr>
          <p:cNvSpPr/>
          <p:nvPr/>
        </p:nvSpPr>
        <p:spPr>
          <a:xfrm>
            <a:off x="4435574" y="2399989"/>
            <a:ext cx="3913518" cy="230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a:extLst>
              <a:ext uri="{FF2B5EF4-FFF2-40B4-BE49-F238E27FC236}">
                <a16:creationId xmlns:a16="http://schemas.microsoft.com/office/drawing/2014/main" id="{D819E7C7-1B14-489C-A3B6-4F51FC987D41}"/>
              </a:ext>
            </a:extLst>
          </p:cNvPr>
          <p:cNvSpPr txBox="1"/>
          <p:nvPr/>
        </p:nvSpPr>
        <p:spPr>
          <a:xfrm>
            <a:off x="4478081" y="2245908"/>
            <a:ext cx="3746218"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authorization_code, client_id, client_secret</a:t>
            </a:r>
            <a:endParaRPr lang="en-US">
              <a:solidFill>
                <a:schemeClr val="accent2"/>
              </a:solidFill>
            </a:endParaRPr>
          </a:p>
        </p:txBody>
      </p:sp>
      <p:sp>
        <p:nvSpPr>
          <p:cNvPr id="39" name="Arrow: Left 38">
            <a:extLst>
              <a:ext uri="{FF2B5EF4-FFF2-40B4-BE49-F238E27FC236}">
                <a16:creationId xmlns:a16="http://schemas.microsoft.com/office/drawing/2014/main" id="{EB8148F3-9DBD-4B3E-9951-D05FBD29B770}"/>
              </a:ext>
            </a:extLst>
          </p:cNvPr>
          <p:cNvSpPr/>
          <p:nvPr/>
        </p:nvSpPr>
        <p:spPr>
          <a:xfrm>
            <a:off x="4458504" y="2825087"/>
            <a:ext cx="3871185"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0" name="TextBox 39">
            <a:extLst>
              <a:ext uri="{FF2B5EF4-FFF2-40B4-BE49-F238E27FC236}">
                <a16:creationId xmlns:a16="http://schemas.microsoft.com/office/drawing/2014/main" id="{43ED15ED-BC58-478A-983C-CD66AF366092}"/>
              </a:ext>
            </a:extLst>
          </p:cNvPr>
          <p:cNvSpPr txBox="1"/>
          <p:nvPr/>
        </p:nvSpPr>
        <p:spPr>
          <a:xfrm>
            <a:off x="5741025" y="2676297"/>
            <a:ext cx="1178143"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access_token</a:t>
            </a:r>
            <a:endParaRPr lang="en-US">
              <a:solidFill>
                <a:schemeClr val="accent2"/>
              </a:solidFill>
            </a:endParaRPr>
          </a:p>
        </p:txBody>
      </p:sp>
      <p:sp>
        <p:nvSpPr>
          <p:cNvPr id="41" name="TextBox 40">
            <a:extLst>
              <a:ext uri="{FF2B5EF4-FFF2-40B4-BE49-F238E27FC236}">
                <a16:creationId xmlns:a16="http://schemas.microsoft.com/office/drawing/2014/main" id="{5ABC7FF4-C34E-41B3-870C-9D4177C1DD5A}"/>
              </a:ext>
            </a:extLst>
          </p:cNvPr>
          <p:cNvSpPr txBox="1"/>
          <p:nvPr/>
        </p:nvSpPr>
        <p:spPr>
          <a:xfrm>
            <a:off x="5479969" y="3078463"/>
            <a:ext cx="1713611"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send to redirect_uri</a:t>
            </a:r>
            <a:endParaRPr lang="en-US">
              <a:solidFill>
                <a:schemeClr val="accent1"/>
              </a:solidFill>
            </a:endParaRPr>
          </a:p>
        </p:txBody>
      </p:sp>
      <p:grpSp>
        <p:nvGrpSpPr>
          <p:cNvPr id="3" name="Group 2">
            <a:extLst>
              <a:ext uri="{FF2B5EF4-FFF2-40B4-BE49-F238E27FC236}">
                <a16:creationId xmlns:a16="http://schemas.microsoft.com/office/drawing/2014/main" id="{C06062A7-4603-454E-A969-A60443D48C73}"/>
              </a:ext>
            </a:extLst>
          </p:cNvPr>
          <p:cNvGrpSpPr/>
          <p:nvPr/>
        </p:nvGrpSpPr>
        <p:grpSpPr>
          <a:xfrm>
            <a:off x="4444392" y="4228519"/>
            <a:ext cx="3885296" cy="414698"/>
            <a:chOff x="4444392" y="4228519"/>
            <a:chExt cx="3885296" cy="414698"/>
          </a:xfrm>
        </p:grpSpPr>
        <p:sp>
          <p:nvSpPr>
            <p:cNvPr id="44" name="Arrow: Left 43">
              <a:extLst>
                <a:ext uri="{FF2B5EF4-FFF2-40B4-BE49-F238E27FC236}">
                  <a16:creationId xmlns:a16="http://schemas.microsoft.com/office/drawing/2014/main" id="{DF5ED8EA-43BD-492A-A65C-7BD6ED67E67F}"/>
                </a:ext>
              </a:extLst>
            </p:cNvPr>
            <p:cNvSpPr/>
            <p:nvPr/>
          </p:nvSpPr>
          <p:spPr>
            <a:xfrm>
              <a:off x="4444392" y="4391419"/>
              <a:ext cx="3885296"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5" name="TextBox 44">
              <a:extLst>
                <a:ext uri="{FF2B5EF4-FFF2-40B4-BE49-F238E27FC236}">
                  <a16:creationId xmlns:a16="http://schemas.microsoft.com/office/drawing/2014/main" id="{BBE8B885-E25E-4554-AC1D-EB2641BE15FE}"/>
                </a:ext>
              </a:extLst>
            </p:cNvPr>
            <p:cNvSpPr txBox="1"/>
            <p:nvPr/>
          </p:nvSpPr>
          <p:spPr>
            <a:xfrm>
              <a:off x="6002080" y="4228519"/>
              <a:ext cx="777457"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user info</a:t>
              </a:r>
              <a:endParaRPr lang="en-US">
                <a:solidFill>
                  <a:schemeClr val="accent2"/>
                </a:solidFill>
              </a:endParaRPr>
            </a:p>
          </p:txBody>
        </p:sp>
      </p:grpSp>
      <p:grpSp>
        <p:nvGrpSpPr>
          <p:cNvPr id="2" name="Group 1">
            <a:extLst>
              <a:ext uri="{FF2B5EF4-FFF2-40B4-BE49-F238E27FC236}">
                <a16:creationId xmlns:a16="http://schemas.microsoft.com/office/drawing/2014/main" id="{E2F040B7-4ABB-464B-B9A7-DB3567FDDF84}"/>
              </a:ext>
            </a:extLst>
          </p:cNvPr>
          <p:cNvGrpSpPr/>
          <p:nvPr/>
        </p:nvGrpSpPr>
        <p:grpSpPr>
          <a:xfrm>
            <a:off x="4428518" y="3706409"/>
            <a:ext cx="3913518" cy="405879"/>
            <a:chOff x="4428518" y="3706409"/>
            <a:chExt cx="3913518" cy="405879"/>
          </a:xfrm>
        </p:grpSpPr>
        <p:sp>
          <p:nvSpPr>
            <p:cNvPr id="43" name="Arrow: Right 42">
              <a:extLst>
                <a:ext uri="{FF2B5EF4-FFF2-40B4-BE49-F238E27FC236}">
                  <a16:creationId xmlns:a16="http://schemas.microsoft.com/office/drawing/2014/main" id="{C555596D-7227-470A-B3AD-C9EFD446C82A}"/>
                </a:ext>
              </a:extLst>
            </p:cNvPr>
            <p:cNvSpPr/>
            <p:nvPr/>
          </p:nvSpPr>
          <p:spPr>
            <a:xfrm>
              <a:off x="4428518" y="3881656"/>
              <a:ext cx="3913518" cy="230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6" name="TextBox 45">
              <a:extLst>
                <a:ext uri="{FF2B5EF4-FFF2-40B4-BE49-F238E27FC236}">
                  <a16:creationId xmlns:a16="http://schemas.microsoft.com/office/drawing/2014/main" id="{36A7A784-FEE3-496F-8A6D-DAE363DA10FA}"/>
                </a:ext>
              </a:extLst>
            </p:cNvPr>
            <p:cNvSpPr txBox="1"/>
            <p:nvPr/>
          </p:nvSpPr>
          <p:spPr>
            <a:xfrm>
              <a:off x="4612136" y="3706409"/>
              <a:ext cx="3486404"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Use access_token to exchange user info</a:t>
              </a:r>
              <a:endParaRPr lang="en-US"/>
            </a:p>
          </p:txBody>
        </p:sp>
      </p:grpSp>
      <p:grpSp>
        <p:nvGrpSpPr>
          <p:cNvPr id="7" name="Group 6">
            <a:extLst>
              <a:ext uri="{FF2B5EF4-FFF2-40B4-BE49-F238E27FC236}">
                <a16:creationId xmlns:a16="http://schemas.microsoft.com/office/drawing/2014/main" id="{6FCD1717-2E0D-4BC1-84D8-CFC04D85AF57}"/>
              </a:ext>
            </a:extLst>
          </p:cNvPr>
          <p:cNvGrpSpPr/>
          <p:nvPr/>
        </p:nvGrpSpPr>
        <p:grpSpPr>
          <a:xfrm>
            <a:off x="747281" y="4016853"/>
            <a:ext cx="3638352" cy="626365"/>
            <a:chOff x="747281" y="4016853"/>
            <a:chExt cx="3638352" cy="626365"/>
          </a:xfrm>
        </p:grpSpPr>
        <p:sp>
          <p:nvSpPr>
            <p:cNvPr id="49" name="Arrow: Left 48">
              <a:extLst>
                <a:ext uri="{FF2B5EF4-FFF2-40B4-BE49-F238E27FC236}">
                  <a16:creationId xmlns:a16="http://schemas.microsoft.com/office/drawing/2014/main" id="{311D1F02-D732-4849-9B84-E32928445EEF}"/>
                </a:ext>
              </a:extLst>
            </p:cNvPr>
            <p:cNvSpPr/>
            <p:nvPr/>
          </p:nvSpPr>
          <p:spPr>
            <a:xfrm>
              <a:off x="747281" y="4391420"/>
              <a:ext cx="3638352"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97D338EC-4D83-4386-B5FF-6F5D622EB619}"/>
                </a:ext>
              </a:extLst>
            </p:cNvPr>
            <p:cNvSpPr txBox="1"/>
            <p:nvPr/>
          </p:nvSpPr>
          <p:spPr>
            <a:xfrm>
              <a:off x="1542969" y="4016853"/>
              <a:ext cx="1933222" cy="41549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Log in using user info </a:t>
              </a:r>
              <a:endParaRPr lang="en-US">
                <a:solidFill>
                  <a:schemeClr val="accent2"/>
                </a:solidFill>
                <a:latin typeface="Calibri" panose="020F0502020204030204"/>
                <a:ea typeface="Verdana"/>
                <a:cs typeface="Calibri" panose="020F0502020204030204"/>
              </a:endParaRPr>
            </a:p>
            <a:p>
              <a:r>
                <a:rPr lang="en-GB">
                  <a:solidFill>
                    <a:schemeClr val="accent2"/>
                  </a:solidFill>
                  <a:latin typeface="Verdana"/>
                  <a:ea typeface="Verdana"/>
                </a:rPr>
                <a:t>from identity provider</a:t>
              </a:r>
              <a:endParaRPr lang="en-US">
                <a:solidFill>
                  <a:schemeClr val="accent2"/>
                </a:solidFill>
                <a:cs typeface="Calibri"/>
              </a:endParaRPr>
            </a:p>
          </p:txBody>
        </p:sp>
      </p:grpSp>
      <p:pic>
        <p:nvPicPr>
          <p:cNvPr id="8" name="Picture 8">
            <a:extLst>
              <a:ext uri="{FF2B5EF4-FFF2-40B4-BE49-F238E27FC236}">
                <a16:creationId xmlns:a16="http://schemas.microsoft.com/office/drawing/2014/main" id="{3729361C-F59B-4D98-A9BD-663B2C56882D}"/>
              </a:ext>
            </a:extLst>
          </p:cNvPr>
          <p:cNvPicPr>
            <a:picLocks noChangeAspect="1"/>
          </p:cNvPicPr>
          <p:nvPr/>
        </p:nvPicPr>
        <p:blipFill>
          <a:blip r:embed="rId8"/>
          <a:stretch>
            <a:fillRect/>
          </a:stretch>
        </p:blipFill>
        <p:spPr>
          <a:xfrm>
            <a:off x="783166" y="1986140"/>
            <a:ext cx="2024944" cy="2003778"/>
          </a:xfrm>
          <a:prstGeom prst="rect">
            <a:avLst/>
          </a:prstGeom>
        </p:spPr>
      </p:pic>
      <p:sp>
        <p:nvSpPr>
          <p:cNvPr id="55" name="TextBox 54">
            <a:extLst>
              <a:ext uri="{FF2B5EF4-FFF2-40B4-BE49-F238E27FC236}">
                <a16:creationId xmlns:a16="http://schemas.microsoft.com/office/drawing/2014/main" id="{2526498A-878C-4137-949E-6A9DCCC1AC6D}"/>
              </a:ext>
            </a:extLst>
          </p:cNvPr>
          <p:cNvSpPr txBox="1"/>
          <p:nvPr/>
        </p:nvSpPr>
        <p:spPr>
          <a:xfrm>
            <a:off x="5733969" y="2676297"/>
            <a:ext cx="1178143"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rgbClr val="C00000"/>
                </a:solidFill>
                <a:latin typeface="Verdana"/>
                <a:ea typeface="Verdana"/>
              </a:rPr>
              <a:t>access_token</a:t>
            </a:r>
            <a:endParaRPr lang="en-US">
              <a:solidFill>
                <a:srgbClr val="C00000"/>
              </a:solidFill>
              <a:cs typeface="Calibri"/>
            </a:endParaRPr>
          </a:p>
        </p:txBody>
      </p:sp>
    </p:spTree>
    <p:extLst>
      <p:ext uri="{BB962C8B-B14F-4D97-AF65-F5344CB8AC3E}">
        <p14:creationId xmlns:p14="http://schemas.microsoft.com/office/powerpoint/2010/main" val="277199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Authorization code request</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19</a:t>
            </a:fld>
            <a:endParaRPr lang="de-DE"/>
          </a:p>
        </p:txBody>
      </p:sp>
      <p:sp>
        <p:nvSpPr>
          <p:cNvPr id="3" name="TextBox 2">
            <a:extLst>
              <a:ext uri="{FF2B5EF4-FFF2-40B4-BE49-F238E27FC236}">
                <a16:creationId xmlns:a16="http://schemas.microsoft.com/office/drawing/2014/main" id="{53C4D2CF-FE99-442C-A0C1-4096969BAD29}"/>
              </a:ext>
            </a:extLst>
          </p:cNvPr>
          <p:cNvSpPr txBox="1"/>
          <p:nvPr/>
        </p:nvSpPr>
        <p:spPr>
          <a:xfrm>
            <a:off x="499887" y="1286580"/>
            <a:ext cx="3456074" cy="2677656"/>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identity.com/oauth?</a:t>
            </a:r>
            <a:endParaRPr lang="en-US" sz="2200">
              <a:solidFill>
                <a:schemeClr val="accent2"/>
              </a:solidFill>
              <a:latin typeface="Calibri" panose="020F0502020204030204"/>
              <a:ea typeface="Verdana"/>
              <a:cs typeface="Calibri" panose="020F0502020204030204"/>
            </a:endParaRPr>
          </a:p>
          <a:p>
            <a:pPr>
              <a:spcBef>
                <a:spcPts val="200"/>
              </a:spcBef>
              <a:spcAft>
                <a:spcPts val="200"/>
              </a:spcAft>
            </a:pPr>
            <a:r>
              <a:rPr lang="en-GB" sz="2200">
                <a:solidFill>
                  <a:schemeClr val="accent2"/>
                </a:solidFill>
                <a:latin typeface="Verdana"/>
                <a:ea typeface="Verdana"/>
              </a:rPr>
              <a:t>client_id=CLIENT_ID</a:t>
            </a:r>
          </a:p>
          <a:p>
            <a:pPr algn="l">
              <a:spcBef>
                <a:spcPts val="200"/>
              </a:spcBef>
              <a:spcAft>
                <a:spcPts val="200"/>
              </a:spcAft>
            </a:pPr>
            <a:r>
              <a:rPr lang="en-GB" sz="2200">
                <a:solidFill>
                  <a:schemeClr val="accent2"/>
                </a:solidFill>
                <a:latin typeface="Verdana"/>
                <a:ea typeface="Verdana"/>
              </a:rPr>
              <a:t>&amp;response_type=code</a:t>
            </a:r>
          </a:p>
          <a:p>
            <a:pPr>
              <a:spcBef>
                <a:spcPts val="200"/>
              </a:spcBef>
              <a:spcAft>
                <a:spcPts val="200"/>
              </a:spcAft>
            </a:pPr>
            <a:r>
              <a:rPr lang="en-GB" sz="2200">
                <a:solidFill>
                  <a:schemeClr val="accent2"/>
                </a:solidFill>
                <a:latin typeface="Verdana"/>
                <a:ea typeface="Verdana"/>
              </a:rPr>
              <a:t>&amp;state=STATE</a:t>
            </a:r>
          </a:p>
          <a:p>
            <a:pPr>
              <a:spcBef>
                <a:spcPts val="200"/>
              </a:spcBef>
              <a:spcAft>
                <a:spcPts val="200"/>
              </a:spcAft>
            </a:pPr>
            <a:r>
              <a:rPr lang="en-GB" sz="2200">
                <a:solidFill>
                  <a:schemeClr val="accent1"/>
                </a:solidFill>
                <a:latin typeface="Verdana"/>
                <a:ea typeface="Verdana"/>
              </a:rPr>
              <a:t>&amp;redirect_uri=</a:t>
            </a:r>
          </a:p>
          <a:p>
            <a:pPr>
              <a:spcBef>
                <a:spcPts val="200"/>
              </a:spcBef>
              <a:spcAft>
                <a:spcPts val="200"/>
              </a:spcAft>
            </a:pPr>
            <a:r>
              <a:rPr lang="en-GB" sz="2200">
                <a:solidFill>
                  <a:schemeClr val="accent1"/>
                </a:solidFill>
                <a:latin typeface="Verdana"/>
                <a:ea typeface="Verdana"/>
                <a:hlinkClick r:id="rId3">
                  <a:extLst>
                    <a:ext uri="{A12FA001-AC4F-418D-AE19-62706E023703}">
                      <ahyp:hlinkClr xmlns:ahyp="http://schemas.microsoft.com/office/drawing/2018/hyperlinkcolor" val="tx"/>
                    </a:ext>
                  </a:extLst>
                </a:hlinkClick>
              </a:rPr>
              <a:t>https://example.com/db</a:t>
            </a:r>
          </a:p>
          <a:p>
            <a:pPr>
              <a:spcBef>
                <a:spcPts val="200"/>
              </a:spcBef>
              <a:spcAft>
                <a:spcPts val="200"/>
              </a:spcAft>
            </a:pPr>
            <a:r>
              <a:rPr lang="en-GB" sz="2200">
                <a:solidFill>
                  <a:schemeClr val="accent2"/>
                </a:solidFill>
                <a:latin typeface="Verdana"/>
                <a:ea typeface="Verdana"/>
              </a:rPr>
              <a:t>&amp;scope=email</a:t>
            </a:r>
          </a:p>
        </p:txBody>
      </p:sp>
    </p:spTree>
    <p:extLst>
      <p:ext uri="{BB962C8B-B14F-4D97-AF65-F5344CB8AC3E}">
        <p14:creationId xmlns:p14="http://schemas.microsoft.com/office/powerpoint/2010/main" val="175821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D79AFBF1-9FF7-3D4C-9AAA-241BF057F199}"/>
              </a:ext>
            </a:extLst>
          </p:cNvPr>
          <p:cNvSpPr>
            <a:spLocks noGrp="1"/>
          </p:cNvSpPr>
          <p:nvPr>
            <p:ph idx="11"/>
          </p:nvPr>
        </p:nvSpPr>
        <p:spPr>
          <a:xfrm>
            <a:off x="601187" y="1041414"/>
            <a:ext cx="3660512" cy="3888244"/>
          </a:xfrm>
        </p:spPr>
        <p:txBody>
          <a:bodyPr vert="horz" wrap="square" lIns="0" tIns="0" rIns="0" bIns="0" rtlCol="0" anchor="t">
            <a:spAutoFit/>
          </a:bodyPr>
          <a:lstStyle/>
          <a:p>
            <a:pPr>
              <a:buAutoNum type="arabicParenR"/>
            </a:pPr>
            <a:r>
              <a:rPr lang="de-DE" b="1" err="1">
                <a:latin typeface="Verdana"/>
                <a:ea typeface="Verdana"/>
              </a:rPr>
              <a:t>What</a:t>
            </a:r>
            <a:r>
              <a:rPr lang="de-DE" b="1">
                <a:latin typeface="Verdana"/>
                <a:ea typeface="Verdana"/>
              </a:rPr>
              <a:t> </a:t>
            </a:r>
            <a:r>
              <a:rPr lang="de-DE" b="1" err="1">
                <a:latin typeface="Verdana"/>
                <a:ea typeface="Verdana"/>
              </a:rPr>
              <a:t>is</a:t>
            </a:r>
            <a:r>
              <a:rPr lang="de-DE" b="1">
                <a:latin typeface="Verdana"/>
                <a:ea typeface="Verdana"/>
              </a:rPr>
              <a:t> OAuth?</a:t>
            </a:r>
            <a:endParaRPr lang="de-DE" b="1"/>
          </a:p>
          <a:p>
            <a:pPr lvl="1">
              <a:buFont typeface="Arial" panose="05050102010706020507" pitchFamily="18" charset="2"/>
              <a:buChar char="•"/>
            </a:pPr>
            <a:r>
              <a:rPr lang="de-DE" err="1">
                <a:latin typeface="Verdana"/>
                <a:ea typeface="Verdana"/>
              </a:rPr>
              <a:t>Roles</a:t>
            </a:r>
            <a:endParaRPr lang="de-DE" err="1"/>
          </a:p>
          <a:p>
            <a:pPr lvl="1">
              <a:buFont typeface="Arial" panose="05050102010706020507" pitchFamily="18" charset="2"/>
              <a:buChar char="•"/>
            </a:pPr>
            <a:r>
              <a:rPr lang="de-DE">
                <a:latin typeface="Verdana"/>
                <a:ea typeface="Verdana"/>
              </a:rPr>
              <a:t>Client </a:t>
            </a:r>
            <a:r>
              <a:rPr lang="de-DE" err="1">
                <a:latin typeface="Verdana"/>
                <a:ea typeface="Verdana"/>
              </a:rPr>
              <a:t>Types</a:t>
            </a:r>
            <a:r>
              <a:rPr lang="de-DE">
                <a:latin typeface="Verdana"/>
                <a:ea typeface="Verdana"/>
              </a:rPr>
              <a:t> and Grant </a:t>
            </a:r>
            <a:r>
              <a:rPr lang="de-DE" err="1">
                <a:latin typeface="Verdana"/>
                <a:ea typeface="Verdana"/>
              </a:rPr>
              <a:t>Flows</a:t>
            </a:r>
            <a:endParaRPr lang="de-DE">
              <a:latin typeface="Verdana"/>
              <a:ea typeface="Verdana"/>
            </a:endParaRPr>
          </a:p>
          <a:p>
            <a:pPr>
              <a:buAutoNum type="arabicParenR"/>
            </a:pPr>
            <a:r>
              <a:rPr lang="de-DE" b="1">
                <a:latin typeface="Verdana"/>
                <a:ea typeface="Verdana"/>
              </a:rPr>
              <a:t>OAuth </a:t>
            </a:r>
            <a:r>
              <a:rPr lang="de-DE" b="1" err="1">
                <a:latin typeface="Verdana"/>
                <a:ea typeface="Verdana"/>
              </a:rPr>
              <a:t>attack</a:t>
            </a:r>
            <a:r>
              <a:rPr lang="de-DE" b="1">
                <a:latin typeface="Verdana"/>
                <a:ea typeface="Verdana"/>
              </a:rPr>
              <a:t> </a:t>
            </a:r>
            <a:r>
              <a:rPr lang="de-DE" b="1" err="1">
                <a:latin typeface="Verdana"/>
                <a:ea typeface="Verdana"/>
              </a:rPr>
              <a:t>vectors</a:t>
            </a:r>
            <a:endParaRPr lang="de-DE" b="1">
              <a:latin typeface="Verdana"/>
              <a:ea typeface="Verdana"/>
            </a:endParaRPr>
          </a:p>
          <a:p>
            <a:pPr lvl="1">
              <a:buFont typeface="Arial"/>
              <a:buChar char="•"/>
            </a:pPr>
            <a:r>
              <a:rPr lang="de-DE">
                <a:latin typeface="Verdana"/>
                <a:ea typeface="Verdana"/>
              </a:rPr>
              <a:t>Open Redirect </a:t>
            </a:r>
            <a:r>
              <a:rPr lang="de-DE" err="1">
                <a:latin typeface="Verdana"/>
                <a:ea typeface="Verdana"/>
              </a:rPr>
              <a:t>Example</a:t>
            </a:r>
            <a:endParaRPr lang="de-DE" err="1"/>
          </a:p>
          <a:p>
            <a:pPr>
              <a:buAutoNum type="arabicParenR"/>
            </a:pPr>
            <a:r>
              <a:rPr lang="de-DE" b="1" err="1">
                <a:latin typeface="Verdana"/>
                <a:ea typeface="Verdana"/>
              </a:rPr>
              <a:t>What</a:t>
            </a:r>
            <a:r>
              <a:rPr lang="de-DE" b="1">
                <a:latin typeface="Verdana"/>
                <a:ea typeface="Verdana"/>
              </a:rPr>
              <a:t> </a:t>
            </a:r>
            <a:r>
              <a:rPr lang="de-DE" b="1" err="1">
                <a:latin typeface="Verdana"/>
                <a:ea typeface="Verdana"/>
              </a:rPr>
              <a:t>is</a:t>
            </a:r>
            <a:r>
              <a:rPr lang="de-DE" b="1">
                <a:latin typeface="Verdana"/>
                <a:ea typeface="Verdana"/>
              </a:rPr>
              <a:t> </a:t>
            </a:r>
            <a:r>
              <a:rPr lang="de-DE" b="1" err="1">
                <a:latin typeface="Verdana"/>
                <a:ea typeface="Verdana"/>
              </a:rPr>
              <a:t>OpenID</a:t>
            </a:r>
            <a:r>
              <a:rPr lang="de-DE" b="1">
                <a:latin typeface="Verdana"/>
                <a:ea typeface="Verdana"/>
              </a:rPr>
              <a:t> Connect?</a:t>
            </a:r>
          </a:p>
          <a:p>
            <a:pPr lvl="1">
              <a:buFont typeface="Arial" panose="05050102010706020507" pitchFamily="18" charset="2"/>
              <a:buChar char="•"/>
            </a:pPr>
            <a:r>
              <a:rPr lang="de-DE" err="1">
                <a:latin typeface="Verdana"/>
                <a:ea typeface="Verdana"/>
              </a:rPr>
              <a:t>Difference</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oAuth</a:t>
            </a:r>
            <a:endParaRPr lang="de-DE" err="1"/>
          </a:p>
          <a:p>
            <a:pPr lvl="1">
              <a:buFont typeface="Arial" panose="05050102010706020507" pitchFamily="18" charset="2"/>
              <a:buChar char="•"/>
            </a:pPr>
            <a:r>
              <a:rPr lang="de-DE" err="1">
                <a:latin typeface="Verdana"/>
                <a:ea typeface="Verdana"/>
              </a:rPr>
              <a:t>OpenId</a:t>
            </a:r>
            <a:r>
              <a:rPr lang="de-DE">
                <a:latin typeface="Verdana"/>
                <a:ea typeface="Verdana"/>
              </a:rPr>
              <a:t> Connect </a:t>
            </a:r>
            <a:r>
              <a:rPr lang="de-DE" err="1">
                <a:latin typeface="Verdana"/>
                <a:ea typeface="Verdana"/>
              </a:rPr>
              <a:t>examples</a:t>
            </a:r>
          </a:p>
          <a:p>
            <a:pPr>
              <a:buAutoNum type="arabicParenR"/>
            </a:pPr>
            <a:r>
              <a:rPr lang="de-DE" b="1">
                <a:latin typeface="Verdana"/>
                <a:ea typeface="Verdana"/>
              </a:rPr>
              <a:t>The </a:t>
            </a:r>
            <a:r>
              <a:rPr lang="de-DE" b="1" err="1">
                <a:latin typeface="Verdana"/>
                <a:ea typeface="Verdana"/>
              </a:rPr>
              <a:t>value</a:t>
            </a:r>
            <a:r>
              <a:rPr lang="de-DE" b="1">
                <a:latin typeface="Verdana"/>
                <a:ea typeface="Verdana"/>
              </a:rPr>
              <a:t> </a:t>
            </a:r>
            <a:r>
              <a:rPr lang="de-DE" b="1" err="1">
                <a:latin typeface="Verdana"/>
                <a:ea typeface="Verdana"/>
              </a:rPr>
              <a:t>of</a:t>
            </a:r>
            <a:r>
              <a:rPr lang="de-DE" b="1">
                <a:latin typeface="Verdana"/>
                <a:ea typeface="Verdana"/>
              </a:rPr>
              <a:t> Tokens</a:t>
            </a:r>
          </a:p>
          <a:p>
            <a:pPr lvl="1">
              <a:buFont typeface="Arial" panose="05050102010706020507" pitchFamily="18" charset="2"/>
              <a:buChar char="•"/>
            </a:pPr>
            <a:r>
              <a:rPr lang="de-DE" err="1">
                <a:latin typeface="Verdana"/>
                <a:ea typeface="Verdana"/>
              </a:rPr>
              <a:t>What</a:t>
            </a:r>
            <a:r>
              <a:rPr lang="de-DE">
                <a:latin typeface="Verdana"/>
                <a:ea typeface="Verdana"/>
              </a:rPr>
              <a:t> </a:t>
            </a:r>
            <a:r>
              <a:rPr lang="de-DE" err="1">
                <a:latin typeface="Verdana"/>
                <a:ea typeface="Verdana"/>
              </a:rPr>
              <a:t>is</a:t>
            </a:r>
            <a:r>
              <a:rPr lang="de-DE">
                <a:latin typeface="Verdana"/>
                <a:ea typeface="Verdana"/>
              </a:rPr>
              <a:t> </a:t>
            </a:r>
            <a:r>
              <a:rPr lang="de-DE" err="1">
                <a:latin typeface="Verdana"/>
                <a:ea typeface="Verdana"/>
              </a:rPr>
              <a:t>the</a:t>
            </a:r>
            <a:r>
              <a:rPr lang="de-DE">
                <a:latin typeface="Verdana"/>
                <a:ea typeface="Verdana"/>
              </a:rPr>
              <a:t> </a:t>
            </a:r>
            <a:r>
              <a:rPr lang="de-DE" err="1">
                <a:latin typeface="Verdana"/>
                <a:ea typeface="Verdana"/>
              </a:rPr>
              <a:t>point</a:t>
            </a:r>
            <a:r>
              <a:rPr lang="de-DE">
                <a:latin typeface="Verdana"/>
                <a:ea typeface="Verdana"/>
              </a:rPr>
              <a:t> </a:t>
            </a:r>
            <a:r>
              <a:rPr lang="de-DE" err="1">
                <a:latin typeface="Verdana"/>
                <a:ea typeface="Verdana"/>
              </a:rPr>
              <a:t>of</a:t>
            </a:r>
            <a:r>
              <a:rPr lang="de-DE">
                <a:latin typeface="Verdana"/>
                <a:ea typeface="Verdana"/>
              </a:rPr>
              <a:t> a </a:t>
            </a:r>
            <a:r>
              <a:rPr lang="de-DE" err="1">
                <a:latin typeface="Verdana"/>
                <a:ea typeface="Verdana"/>
              </a:rPr>
              <a:t>token</a:t>
            </a:r>
            <a:r>
              <a:rPr lang="de-DE">
                <a:latin typeface="Verdana"/>
                <a:ea typeface="Verdana"/>
              </a:rPr>
              <a:t>?</a:t>
            </a:r>
          </a:p>
          <a:p>
            <a:pPr lvl="1">
              <a:buFont typeface="Arial" panose="05050102010706020507" pitchFamily="18" charset="2"/>
              <a:buChar char="•"/>
            </a:pPr>
            <a:r>
              <a:rPr lang="de-DE">
                <a:latin typeface="Verdana"/>
                <a:ea typeface="Verdana"/>
              </a:rPr>
              <a:t>JWT </a:t>
            </a:r>
            <a:r>
              <a:rPr lang="de-DE" err="1">
                <a:latin typeface="Verdana"/>
                <a:ea typeface="Verdana"/>
              </a:rPr>
              <a:t>Signatures</a:t>
            </a:r>
          </a:p>
          <a:p>
            <a:pPr>
              <a:buAutoNum type="arabicParenR"/>
            </a:pPr>
            <a:r>
              <a:rPr lang="de-DE" b="1" err="1">
                <a:latin typeface="Verdana"/>
                <a:ea typeface="Verdana"/>
              </a:rPr>
              <a:t>Conclusion</a:t>
            </a:r>
          </a:p>
          <a:p>
            <a:pPr lvl="1">
              <a:buFont typeface="Arial" panose="05050102010706020507" pitchFamily="18" charset="2"/>
              <a:buChar char="•"/>
            </a:pPr>
            <a:r>
              <a:rPr lang="de-DE" err="1">
                <a:latin typeface="Verdana"/>
                <a:ea typeface="Verdana"/>
              </a:rPr>
              <a:t>Keycloak</a:t>
            </a:r>
            <a:r>
              <a:rPr lang="de-DE">
                <a:latin typeface="Verdana"/>
                <a:ea typeface="Verdana"/>
              </a:rPr>
              <a:t> </a:t>
            </a:r>
            <a:r>
              <a:rPr lang="de-DE" err="1">
                <a:latin typeface="Verdana"/>
                <a:ea typeface="Verdana"/>
              </a:rPr>
              <a:t>as</a:t>
            </a:r>
            <a:r>
              <a:rPr lang="de-DE">
                <a:latin typeface="Verdana"/>
                <a:ea typeface="Verdana"/>
              </a:rPr>
              <a:t> Identity Provider</a:t>
            </a:r>
            <a:endParaRPr lang="de-DE"/>
          </a:p>
          <a:p>
            <a:pPr lvl="1">
              <a:buFont typeface="Arial" panose="05050102010706020507" pitchFamily="18" charset="2"/>
              <a:buChar char="•"/>
            </a:pPr>
            <a:r>
              <a:rPr lang="de-DE" err="1">
                <a:latin typeface="Verdana"/>
                <a:ea typeface="Verdana"/>
              </a:rPr>
              <a:t>Useful</a:t>
            </a:r>
            <a:r>
              <a:rPr lang="de-DE">
                <a:latin typeface="Verdana"/>
                <a:ea typeface="Verdana"/>
              </a:rPr>
              <a:t> </a:t>
            </a:r>
            <a:r>
              <a:rPr lang="de-DE" err="1">
                <a:latin typeface="Verdana"/>
                <a:ea typeface="Verdana"/>
              </a:rPr>
              <a:t>libraries</a:t>
            </a:r>
            <a:endParaRPr lang="de-DE">
              <a:latin typeface="Verdana"/>
              <a:ea typeface="Verdana"/>
            </a:endParaRPr>
          </a:p>
        </p:txBody>
      </p:sp>
      <p:pic>
        <p:nvPicPr>
          <p:cNvPr id="272" name="Grafik 271">
            <a:extLst>
              <a:ext uri="{FF2B5EF4-FFF2-40B4-BE49-F238E27FC236}">
                <a16:creationId xmlns:a16="http://schemas.microsoft.com/office/drawing/2014/main" id="{FE02388D-364B-7444-B667-ABBAB945905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793619" y="4767434"/>
            <a:ext cx="844933" cy="201874"/>
          </a:xfrm>
          <a:prstGeom prst="rect">
            <a:avLst/>
          </a:prstGeom>
        </p:spPr>
      </p:pic>
      <p:pic>
        <p:nvPicPr>
          <p:cNvPr id="7" name="Bildplatzhalter 6" descr="Ein Bild, das Text, Zeitung enthält.&#10;&#10;Automatisch generierte Beschreibung">
            <a:extLst>
              <a:ext uri="{FF2B5EF4-FFF2-40B4-BE49-F238E27FC236}">
                <a16:creationId xmlns:a16="http://schemas.microsoft.com/office/drawing/2014/main" id="{50E0D7E8-5114-4DD1-986A-E25CD1963C02}"/>
              </a:ext>
            </a:extLst>
          </p:cNvPr>
          <p:cNvPicPr>
            <a:picLocks noGrp="1" noChangeAspect="1"/>
          </p:cNvPicPr>
          <p:nvPr>
            <p:ph type="pic" sz="quarter" idx="13"/>
          </p:nvPr>
        </p:nvPicPr>
        <p:blipFill>
          <a:blip r:embed="rId3"/>
          <a:srcRect l="74" r="74"/>
          <a:stretch>
            <a:fillRect/>
          </a:stretch>
        </p:blipFill>
        <p:spPr/>
      </p:pic>
    </p:spTree>
    <p:extLst>
      <p:ext uri="{BB962C8B-B14F-4D97-AF65-F5344CB8AC3E}">
        <p14:creationId xmlns:p14="http://schemas.microsoft.com/office/powerpoint/2010/main" val="462667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Open Redirects on </a:t>
            </a:r>
            <a:r>
              <a:rPr lang="de-DE" i="1">
                <a:latin typeface="Verdana"/>
                <a:ea typeface="Verdana"/>
              </a:rPr>
              <a:t>Single Sign On</a:t>
            </a:r>
            <a:endParaRPr lang="en-US" i="1"/>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20</a:t>
            </a:fld>
            <a:endParaRPr lang="de-DE"/>
          </a:p>
        </p:txBody>
      </p:sp>
      <p:sp>
        <p:nvSpPr>
          <p:cNvPr id="3" name="TextBox 2">
            <a:extLst>
              <a:ext uri="{FF2B5EF4-FFF2-40B4-BE49-F238E27FC236}">
                <a16:creationId xmlns:a16="http://schemas.microsoft.com/office/drawing/2014/main" id="{53C4D2CF-FE99-442C-A0C1-4096969BAD29}"/>
              </a:ext>
            </a:extLst>
          </p:cNvPr>
          <p:cNvSpPr txBox="1"/>
          <p:nvPr/>
        </p:nvSpPr>
        <p:spPr>
          <a:xfrm>
            <a:off x="2087387" y="1872191"/>
            <a:ext cx="7559541" cy="11182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https://example.com/login</a:t>
            </a:r>
            <a:endParaRPr lang="en-US">
              <a:solidFill>
                <a:schemeClr val="accent2"/>
              </a:solidFill>
              <a:cs typeface="Calibri"/>
            </a:endParaRPr>
          </a:p>
          <a:p>
            <a:pPr>
              <a:spcBef>
                <a:spcPts val="200"/>
              </a:spcBef>
              <a:spcAft>
                <a:spcPts val="200"/>
              </a:spcAft>
            </a:pPr>
            <a:r>
              <a:rPr lang="en-GB" sz="2200">
                <a:solidFill>
                  <a:schemeClr val="accent1"/>
                </a:solidFill>
                <a:latin typeface="Verdana"/>
                <a:ea typeface="Verdana"/>
              </a:rPr>
              <a:t>redirect=https://example.com/db</a:t>
            </a:r>
          </a:p>
          <a:p>
            <a:pPr>
              <a:spcBef>
                <a:spcPts val="200"/>
              </a:spcBef>
              <a:spcAft>
                <a:spcPts val="200"/>
              </a:spcAft>
            </a:pPr>
            <a:endParaRPr lang="en-GB" sz="2200">
              <a:solidFill>
                <a:schemeClr val="accent2"/>
              </a:solidFill>
              <a:latin typeface="Verdana"/>
              <a:ea typeface="Verdana"/>
            </a:endParaRPr>
          </a:p>
        </p:txBody>
      </p:sp>
      <p:grpSp>
        <p:nvGrpSpPr>
          <p:cNvPr id="9" name="Group 8">
            <a:extLst>
              <a:ext uri="{FF2B5EF4-FFF2-40B4-BE49-F238E27FC236}">
                <a16:creationId xmlns:a16="http://schemas.microsoft.com/office/drawing/2014/main" id="{B40E5015-F18F-45A5-A796-7E13F6B402B1}"/>
              </a:ext>
            </a:extLst>
          </p:cNvPr>
          <p:cNvGrpSpPr/>
          <p:nvPr/>
        </p:nvGrpSpPr>
        <p:grpSpPr>
          <a:xfrm>
            <a:off x="2089856" y="2382660"/>
            <a:ext cx="4844342" cy="705530"/>
            <a:chOff x="502356" y="1797049"/>
            <a:chExt cx="4844342" cy="705530"/>
          </a:xfrm>
        </p:grpSpPr>
        <p:sp>
          <p:nvSpPr>
            <p:cNvPr id="2" name="Rectangle 1">
              <a:extLst>
                <a:ext uri="{FF2B5EF4-FFF2-40B4-BE49-F238E27FC236}">
                  <a16:creationId xmlns:a16="http://schemas.microsoft.com/office/drawing/2014/main" id="{1FA00DA4-E8B5-4EE3-B5FD-322FD022F36E}"/>
                </a:ext>
              </a:extLst>
            </p:cNvPr>
            <p:cNvSpPr/>
            <p:nvPr/>
          </p:nvSpPr>
          <p:spPr>
            <a:xfrm>
              <a:off x="2760133" y="1797049"/>
              <a:ext cx="2586565" cy="1030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a:extLst>
                <a:ext uri="{FF2B5EF4-FFF2-40B4-BE49-F238E27FC236}">
                  <a16:creationId xmlns:a16="http://schemas.microsoft.com/office/drawing/2014/main" id="{C50E9884-1A00-403F-A058-8736E5641CBD}"/>
                </a:ext>
              </a:extLst>
            </p:cNvPr>
            <p:cNvSpPr/>
            <p:nvPr/>
          </p:nvSpPr>
          <p:spPr>
            <a:xfrm>
              <a:off x="502356" y="1994604"/>
              <a:ext cx="4844342" cy="465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941B90BA-32A4-48A8-9689-E362B795D08D}"/>
                </a:ext>
              </a:extLst>
            </p:cNvPr>
            <p:cNvSpPr txBox="1"/>
            <p:nvPr/>
          </p:nvSpPr>
          <p:spPr>
            <a:xfrm>
              <a:off x="2785887" y="2133247"/>
              <a:ext cx="2263440" cy="369332"/>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spcBef>
                  <a:spcPts val="200"/>
                </a:spcBef>
                <a:spcAft>
                  <a:spcPts val="200"/>
                </a:spcAft>
              </a:pPr>
              <a:r>
                <a:rPr lang="en-GB" sz="2400" b="1">
                  <a:solidFill>
                    <a:srgbClr val="C00000"/>
                  </a:solidFill>
                  <a:latin typeface="Verdana"/>
                  <a:ea typeface="Verdana"/>
                </a:rPr>
                <a:t>attacker.com</a:t>
              </a:r>
              <a:endParaRPr lang="en-US" sz="2400" b="1">
                <a:solidFill>
                  <a:srgbClr val="C00000"/>
                </a:solidFill>
                <a:cs typeface="Calibri"/>
              </a:endParaRPr>
            </a:p>
          </p:txBody>
        </p:sp>
      </p:grpSp>
    </p:spTree>
    <p:extLst>
      <p:ext uri="{BB962C8B-B14F-4D97-AF65-F5344CB8AC3E}">
        <p14:creationId xmlns:p14="http://schemas.microsoft.com/office/powerpoint/2010/main" val="38697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Open Redirects on </a:t>
            </a:r>
            <a:r>
              <a:rPr lang="de-DE" i="1">
                <a:latin typeface="Verdana"/>
                <a:ea typeface="Verdana"/>
              </a:rPr>
              <a:t>Single Sign On</a:t>
            </a:r>
            <a:endParaRPr lang="en-US" i="1"/>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21</a:t>
            </a:fld>
            <a:endParaRPr lang="de-DE"/>
          </a:p>
        </p:txBody>
      </p:sp>
      <p:sp>
        <p:nvSpPr>
          <p:cNvPr id="3" name="TextBox 2">
            <a:extLst>
              <a:ext uri="{FF2B5EF4-FFF2-40B4-BE49-F238E27FC236}">
                <a16:creationId xmlns:a16="http://schemas.microsoft.com/office/drawing/2014/main" id="{53C4D2CF-FE99-442C-A0C1-4096969BAD29}"/>
              </a:ext>
            </a:extLst>
          </p:cNvPr>
          <p:cNvSpPr txBox="1"/>
          <p:nvPr/>
        </p:nvSpPr>
        <p:spPr>
          <a:xfrm>
            <a:off x="2694165" y="1406524"/>
            <a:ext cx="3813042" cy="7284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https://example.com/db</a:t>
            </a:r>
            <a:endParaRPr lang="en-US">
              <a:solidFill>
                <a:schemeClr val="accent2"/>
              </a:solidFill>
              <a:latin typeface="Calibri" panose="020F0502020204030204"/>
              <a:ea typeface="Verdana"/>
              <a:cs typeface="Calibri"/>
            </a:endParaRPr>
          </a:p>
          <a:p>
            <a:pPr>
              <a:spcBef>
                <a:spcPts val="200"/>
              </a:spcBef>
              <a:spcAft>
                <a:spcPts val="200"/>
              </a:spcAft>
            </a:pPr>
            <a:endParaRPr lang="en-GB" sz="2200">
              <a:solidFill>
                <a:schemeClr val="accent2"/>
              </a:solidFill>
              <a:latin typeface="Verdana"/>
              <a:ea typeface="Verdana"/>
            </a:endParaRPr>
          </a:p>
        </p:txBody>
      </p:sp>
      <p:grpSp>
        <p:nvGrpSpPr>
          <p:cNvPr id="20" name="Group 19">
            <a:extLst>
              <a:ext uri="{FF2B5EF4-FFF2-40B4-BE49-F238E27FC236}">
                <a16:creationId xmlns:a16="http://schemas.microsoft.com/office/drawing/2014/main" id="{5FCE0024-7694-4644-86CF-E3168F5794A7}"/>
              </a:ext>
            </a:extLst>
          </p:cNvPr>
          <p:cNvGrpSpPr/>
          <p:nvPr/>
        </p:nvGrpSpPr>
        <p:grpSpPr>
          <a:xfrm>
            <a:off x="2284943" y="1849713"/>
            <a:ext cx="4920763" cy="1258883"/>
            <a:chOff x="2284943" y="1849713"/>
            <a:chExt cx="4920763" cy="1258883"/>
          </a:xfrm>
        </p:grpSpPr>
        <p:sp>
          <p:nvSpPr>
            <p:cNvPr id="15" name="TextBox 14">
              <a:extLst>
                <a:ext uri="{FF2B5EF4-FFF2-40B4-BE49-F238E27FC236}">
                  <a16:creationId xmlns:a16="http://schemas.microsoft.com/office/drawing/2014/main" id="{5B7395D1-478F-42E5-AF8A-344B4F85B567}"/>
                </a:ext>
              </a:extLst>
            </p:cNvPr>
            <p:cNvSpPr txBox="1"/>
            <p:nvPr/>
          </p:nvSpPr>
          <p:spPr>
            <a:xfrm>
              <a:off x="2284943" y="2380191"/>
              <a:ext cx="4920763" cy="7284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https://example.com/login?</a:t>
              </a:r>
              <a:endParaRPr lang="en-US">
                <a:solidFill>
                  <a:schemeClr val="accent2"/>
                </a:solidFill>
                <a:latin typeface="Calibri" panose="020F0502020204030204"/>
                <a:ea typeface="Verdana"/>
                <a:cs typeface="Calibri"/>
              </a:endParaRPr>
            </a:p>
            <a:p>
              <a:pPr>
                <a:spcBef>
                  <a:spcPts val="200"/>
                </a:spcBef>
                <a:spcAft>
                  <a:spcPts val="200"/>
                </a:spcAft>
              </a:pPr>
              <a:r>
                <a:rPr lang="en-GB" sz="2200">
                  <a:solidFill>
                    <a:schemeClr val="accent1"/>
                  </a:solidFill>
                  <a:latin typeface="Verdana"/>
                  <a:ea typeface="Verdana"/>
                </a:rPr>
                <a:t>redirect=</a:t>
              </a:r>
              <a:r>
                <a:rPr lang="en-GB" sz="2200" u="sng">
                  <a:solidFill>
                    <a:schemeClr val="accent1"/>
                  </a:solidFill>
                  <a:latin typeface="Verdana"/>
                  <a:ea typeface="Verdana"/>
                </a:rPr>
                <a:t>https://example.com/db</a:t>
              </a:r>
            </a:p>
          </p:txBody>
        </p:sp>
        <p:sp>
          <p:nvSpPr>
            <p:cNvPr id="18" name="Arrow: Down 17">
              <a:extLst>
                <a:ext uri="{FF2B5EF4-FFF2-40B4-BE49-F238E27FC236}">
                  <a16:creationId xmlns:a16="http://schemas.microsoft.com/office/drawing/2014/main" id="{EAD6611F-62F0-4CCD-AA9C-C4D358857621}"/>
                </a:ext>
              </a:extLst>
            </p:cNvPr>
            <p:cNvSpPr/>
            <p:nvPr/>
          </p:nvSpPr>
          <p:spPr>
            <a:xfrm>
              <a:off x="4237962" y="1849713"/>
              <a:ext cx="385854" cy="40690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grpSp>
      <p:grpSp>
        <p:nvGrpSpPr>
          <p:cNvPr id="21" name="Group 20">
            <a:extLst>
              <a:ext uri="{FF2B5EF4-FFF2-40B4-BE49-F238E27FC236}">
                <a16:creationId xmlns:a16="http://schemas.microsoft.com/office/drawing/2014/main" id="{4FD5D3A4-2B86-4CF5-83C7-29475C8CA259}"/>
              </a:ext>
            </a:extLst>
          </p:cNvPr>
          <p:cNvGrpSpPr/>
          <p:nvPr/>
        </p:nvGrpSpPr>
        <p:grpSpPr>
          <a:xfrm>
            <a:off x="2694165" y="3317268"/>
            <a:ext cx="3813042" cy="1223605"/>
            <a:chOff x="2694165" y="3317268"/>
            <a:chExt cx="3813042" cy="1223605"/>
          </a:xfrm>
        </p:grpSpPr>
        <p:sp>
          <p:nvSpPr>
            <p:cNvPr id="17" name="TextBox 16">
              <a:extLst>
                <a:ext uri="{FF2B5EF4-FFF2-40B4-BE49-F238E27FC236}">
                  <a16:creationId xmlns:a16="http://schemas.microsoft.com/office/drawing/2014/main" id="{673112E4-2BB6-455A-8507-490DDBA36E85}"/>
                </a:ext>
              </a:extLst>
            </p:cNvPr>
            <p:cNvSpPr txBox="1"/>
            <p:nvPr/>
          </p:nvSpPr>
          <p:spPr>
            <a:xfrm>
              <a:off x="2694165" y="3812468"/>
              <a:ext cx="3813042" cy="7284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https://example.com/db</a:t>
              </a:r>
              <a:endParaRPr lang="en-US">
                <a:solidFill>
                  <a:schemeClr val="accent2"/>
                </a:solidFill>
                <a:latin typeface="Calibri" panose="020F0502020204030204"/>
                <a:ea typeface="Verdana"/>
                <a:cs typeface="Calibri"/>
              </a:endParaRPr>
            </a:p>
            <a:p>
              <a:pPr>
                <a:spcBef>
                  <a:spcPts val="200"/>
                </a:spcBef>
                <a:spcAft>
                  <a:spcPts val="200"/>
                </a:spcAft>
              </a:pPr>
              <a:endParaRPr lang="en-GB" sz="2200">
                <a:solidFill>
                  <a:schemeClr val="accent2"/>
                </a:solidFill>
                <a:latin typeface="Verdana"/>
                <a:ea typeface="Verdana"/>
              </a:endParaRPr>
            </a:p>
          </p:txBody>
        </p:sp>
        <p:sp>
          <p:nvSpPr>
            <p:cNvPr id="19" name="Arrow: Down 18">
              <a:extLst>
                <a:ext uri="{FF2B5EF4-FFF2-40B4-BE49-F238E27FC236}">
                  <a16:creationId xmlns:a16="http://schemas.microsoft.com/office/drawing/2014/main" id="{9FBAD215-2FFB-490B-AF06-C859468957E4}"/>
                </a:ext>
              </a:extLst>
            </p:cNvPr>
            <p:cNvSpPr/>
            <p:nvPr/>
          </p:nvSpPr>
          <p:spPr>
            <a:xfrm>
              <a:off x="4237962" y="3317268"/>
              <a:ext cx="385854" cy="40690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275728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Open Redirects on </a:t>
            </a:r>
            <a:r>
              <a:rPr lang="de-DE" i="1">
                <a:latin typeface="Verdana"/>
                <a:ea typeface="Verdana"/>
              </a:rPr>
              <a:t>Single Sign On</a:t>
            </a:r>
            <a:endParaRPr lang="en-US" i="1"/>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22</a:t>
            </a:fld>
            <a:endParaRPr lang="de-DE"/>
          </a:p>
        </p:txBody>
      </p:sp>
      <p:sp>
        <p:nvSpPr>
          <p:cNvPr id="3" name="TextBox 2">
            <a:extLst>
              <a:ext uri="{FF2B5EF4-FFF2-40B4-BE49-F238E27FC236}">
                <a16:creationId xmlns:a16="http://schemas.microsoft.com/office/drawing/2014/main" id="{53C4D2CF-FE99-442C-A0C1-4096969BAD29}"/>
              </a:ext>
            </a:extLst>
          </p:cNvPr>
          <p:cNvSpPr txBox="1"/>
          <p:nvPr/>
        </p:nvSpPr>
        <p:spPr>
          <a:xfrm>
            <a:off x="2087387" y="1872191"/>
            <a:ext cx="7559541" cy="11182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https://example.com/login</a:t>
            </a:r>
            <a:endParaRPr lang="en-US">
              <a:solidFill>
                <a:schemeClr val="accent2"/>
              </a:solidFill>
              <a:cs typeface="Calibri"/>
            </a:endParaRPr>
          </a:p>
          <a:p>
            <a:pPr>
              <a:spcBef>
                <a:spcPts val="200"/>
              </a:spcBef>
              <a:spcAft>
                <a:spcPts val="200"/>
              </a:spcAft>
            </a:pPr>
            <a:r>
              <a:rPr lang="en-GB" sz="2200">
                <a:solidFill>
                  <a:srgbClr val="C00000"/>
                </a:solidFill>
                <a:latin typeface="Verdana"/>
                <a:ea typeface="Verdana"/>
              </a:rPr>
              <a:t>redirect=https://attacker.com</a:t>
            </a:r>
          </a:p>
          <a:p>
            <a:pPr>
              <a:spcBef>
                <a:spcPts val="200"/>
              </a:spcBef>
              <a:spcAft>
                <a:spcPts val="200"/>
              </a:spcAft>
            </a:pPr>
            <a:endParaRPr lang="en-GB" sz="2200">
              <a:solidFill>
                <a:schemeClr val="accent2"/>
              </a:solidFill>
              <a:latin typeface="Verdana"/>
              <a:ea typeface="Verdana"/>
            </a:endParaRPr>
          </a:p>
        </p:txBody>
      </p:sp>
    </p:spTree>
    <p:extLst>
      <p:ext uri="{BB962C8B-B14F-4D97-AF65-F5344CB8AC3E}">
        <p14:creationId xmlns:p14="http://schemas.microsoft.com/office/powerpoint/2010/main" val="1318005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Open Redirects on </a:t>
            </a:r>
            <a:r>
              <a:rPr lang="de-DE" i="1">
                <a:latin typeface="Verdana"/>
                <a:ea typeface="Verdana"/>
              </a:rPr>
              <a:t>Single Sign On</a:t>
            </a:r>
            <a:endParaRPr lang="en-US" i="1"/>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23</a:t>
            </a:fld>
            <a:endParaRPr lang="de-DE"/>
          </a:p>
        </p:txBody>
      </p:sp>
      <p:sp>
        <p:nvSpPr>
          <p:cNvPr id="3" name="TextBox 2">
            <a:extLst>
              <a:ext uri="{FF2B5EF4-FFF2-40B4-BE49-F238E27FC236}">
                <a16:creationId xmlns:a16="http://schemas.microsoft.com/office/drawing/2014/main" id="{53C4D2CF-FE99-442C-A0C1-4096969BAD29}"/>
              </a:ext>
            </a:extLst>
          </p:cNvPr>
          <p:cNvSpPr txBox="1"/>
          <p:nvPr/>
        </p:nvSpPr>
        <p:spPr>
          <a:xfrm>
            <a:off x="2694165" y="1406524"/>
            <a:ext cx="3813042" cy="7284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https://example.com/db</a:t>
            </a:r>
            <a:endParaRPr lang="en-US">
              <a:solidFill>
                <a:schemeClr val="accent2"/>
              </a:solidFill>
              <a:latin typeface="Calibri" panose="020F0502020204030204"/>
              <a:ea typeface="Verdana"/>
              <a:cs typeface="Calibri"/>
            </a:endParaRPr>
          </a:p>
          <a:p>
            <a:pPr>
              <a:spcBef>
                <a:spcPts val="200"/>
              </a:spcBef>
              <a:spcAft>
                <a:spcPts val="200"/>
              </a:spcAft>
            </a:pPr>
            <a:endParaRPr lang="en-GB" sz="2200">
              <a:solidFill>
                <a:schemeClr val="accent2"/>
              </a:solidFill>
              <a:latin typeface="Verdana"/>
              <a:ea typeface="Verdana"/>
            </a:endParaRPr>
          </a:p>
        </p:txBody>
      </p:sp>
      <p:grpSp>
        <p:nvGrpSpPr>
          <p:cNvPr id="12" name="Group 11">
            <a:extLst>
              <a:ext uri="{FF2B5EF4-FFF2-40B4-BE49-F238E27FC236}">
                <a16:creationId xmlns:a16="http://schemas.microsoft.com/office/drawing/2014/main" id="{7E5B7CD4-FDD4-444F-A980-29190B9F6E59}"/>
              </a:ext>
            </a:extLst>
          </p:cNvPr>
          <p:cNvGrpSpPr/>
          <p:nvPr/>
        </p:nvGrpSpPr>
        <p:grpSpPr>
          <a:xfrm>
            <a:off x="2284943" y="1849713"/>
            <a:ext cx="4920763" cy="1258883"/>
            <a:chOff x="2284943" y="1849713"/>
            <a:chExt cx="4920763" cy="1258883"/>
          </a:xfrm>
        </p:grpSpPr>
        <p:sp>
          <p:nvSpPr>
            <p:cNvPr id="15" name="TextBox 14">
              <a:extLst>
                <a:ext uri="{FF2B5EF4-FFF2-40B4-BE49-F238E27FC236}">
                  <a16:creationId xmlns:a16="http://schemas.microsoft.com/office/drawing/2014/main" id="{5B7395D1-478F-42E5-AF8A-344B4F85B567}"/>
                </a:ext>
              </a:extLst>
            </p:cNvPr>
            <p:cNvSpPr txBox="1"/>
            <p:nvPr/>
          </p:nvSpPr>
          <p:spPr>
            <a:xfrm>
              <a:off x="2284943" y="2380191"/>
              <a:ext cx="4920763" cy="7284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https://example.com/login?</a:t>
              </a:r>
              <a:endParaRPr lang="en-US">
                <a:solidFill>
                  <a:schemeClr val="accent2"/>
                </a:solidFill>
                <a:latin typeface="Calibri" panose="020F0502020204030204"/>
                <a:ea typeface="Verdana"/>
                <a:cs typeface="Calibri"/>
              </a:endParaRPr>
            </a:p>
            <a:p>
              <a:pPr>
                <a:spcBef>
                  <a:spcPts val="200"/>
                </a:spcBef>
                <a:spcAft>
                  <a:spcPts val="200"/>
                </a:spcAft>
              </a:pPr>
              <a:r>
                <a:rPr lang="en-GB" sz="2200">
                  <a:solidFill>
                    <a:srgbClr val="C00000"/>
                  </a:solidFill>
                  <a:latin typeface="Verdana"/>
                  <a:ea typeface="Verdana"/>
                </a:rPr>
                <a:t>redirect=</a:t>
              </a:r>
              <a:r>
                <a:rPr lang="en-GB" sz="2200" u="sng">
                  <a:solidFill>
                    <a:srgbClr val="C00000"/>
                  </a:solidFill>
                  <a:latin typeface="Verdana"/>
                  <a:ea typeface="Verdana"/>
                </a:rPr>
                <a:t>https://attacker.com</a:t>
              </a:r>
            </a:p>
          </p:txBody>
        </p:sp>
        <p:sp>
          <p:nvSpPr>
            <p:cNvPr id="2" name="Arrow: Down 1">
              <a:extLst>
                <a:ext uri="{FF2B5EF4-FFF2-40B4-BE49-F238E27FC236}">
                  <a16:creationId xmlns:a16="http://schemas.microsoft.com/office/drawing/2014/main" id="{D61B56D9-B7EE-4436-BD61-47EBE6FE307A}"/>
                </a:ext>
              </a:extLst>
            </p:cNvPr>
            <p:cNvSpPr/>
            <p:nvPr/>
          </p:nvSpPr>
          <p:spPr>
            <a:xfrm>
              <a:off x="4237962" y="1849713"/>
              <a:ext cx="385854" cy="40690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grpSp>
      <p:grpSp>
        <p:nvGrpSpPr>
          <p:cNvPr id="11" name="Group 10">
            <a:extLst>
              <a:ext uri="{FF2B5EF4-FFF2-40B4-BE49-F238E27FC236}">
                <a16:creationId xmlns:a16="http://schemas.microsoft.com/office/drawing/2014/main" id="{AF357292-4798-4262-AE54-12E4086342CB}"/>
              </a:ext>
            </a:extLst>
          </p:cNvPr>
          <p:cNvGrpSpPr/>
          <p:nvPr/>
        </p:nvGrpSpPr>
        <p:grpSpPr>
          <a:xfrm>
            <a:off x="2842332" y="3317268"/>
            <a:ext cx="3813042" cy="1223605"/>
            <a:chOff x="2842332" y="3317268"/>
            <a:chExt cx="3813042" cy="1223605"/>
          </a:xfrm>
        </p:grpSpPr>
        <p:sp>
          <p:nvSpPr>
            <p:cNvPr id="17" name="TextBox 16">
              <a:extLst>
                <a:ext uri="{FF2B5EF4-FFF2-40B4-BE49-F238E27FC236}">
                  <a16:creationId xmlns:a16="http://schemas.microsoft.com/office/drawing/2014/main" id="{673112E4-2BB6-455A-8507-490DDBA36E85}"/>
                </a:ext>
              </a:extLst>
            </p:cNvPr>
            <p:cNvSpPr txBox="1"/>
            <p:nvPr/>
          </p:nvSpPr>
          <p:spPr>
            <a:xfrm>
              <a:off x="2842332" y="3812468"/>
              <a:ext cx="3813042" cy="72840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rgbClr val="C00000"/>
                  </a:solidFill>
                  <a:latin typeface="Verdana"/>
                  <a:ea typeface="Verdana"/>
                </a:rPr>
                <a:t>https://attacker.com</a:t>
              </a:r>
              <a:endParaRPr lang="en-US">
                <a:solidFill>
                  <a:srgbClr val="C00000"/>
                </a:solidFill>
                <a:latin typeface="Calibri" panose="020F0502020204030204"/>
                <a:ea typeface="Verdana"/>
                <a:cs typeface="Calibri"/>
              </a:endParaRPr>
            </a:p>
            <a:p>
              <a:pPr>
                <a:spcBef>
                  <a:spcPts val="200"/>
                </a:spcBef>
                <a:spcAft>
                  <a:spcPts val="200"/>
                </a:spcAft>
              </a:pPr>
              <a:endParaRPr lang="en-GB" sz="2200">
                <a:solidFill>
                  <a:schemeClr val="accent2"/>
                </a:solidFill>
                <a:latin typeface="Verdana"/>
                <a:ea typeface="Verdana"/>
              </a:endParaRPr>
            </a:p>
          </p:txBody>
        </p:sp>
        <p:sp>
          <p:nvSpPr>
            <p:cNvPr id="4" name="Arrow: Down 3">
              <a:extLst>
                <a:ext uri="{FF2B5EF4-FFF2-40B4-BE49-F238E27FC236}">
                  <a16:creationId xmlns:a16="http://schemas.microsoft.com/office/drawing/2014/main" id="{4490DBE0-00BF-4BE4-B458-9821D3036396}"/>
                </a:ext>
              </a:extLst>
            </p:cNvPr>
            <p:cNvSpPr/>
            <p:nvPr/>
          </p:nvSpPr>
          <p:spPr>
            <a:xfrm>
              <a:off x="4237962" y="3317268"/>
              <a:ext cx="385854" cy="40690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grpSp>
      <p:grpSp>
        <p:nvGrpSpPr>
          <p:cNvPr id="19" name="Group 18">
            <a:extLst>
              <a:ext uri="{FF2B5EF4-FFF2-40B4-BE49-F238E27FC236}">
                <a16:creationId xmlns:a16="http://schemas.microsoft.com/office/drawing/2014/main" id="{D549256F-A0B6-48AF-8E13-90FB66D71595}"/>
              </a:ext>
            </a:extLst>
          </p:cNvPr>
          <p:cNvGrpSpPr/>
          <p:nvPr/>
        </p:nvGrpSpPr>
        <p:grpSpPr>
          <a:xfrm>
            <a:off x="1272293" y="4217987"/>
            <a:ext cx="5930017" cy="1011414"/>
            <a:chOff x="1272293" y="4217987"/>
            <a:chExt cx="5930017" cy="1011414"/>
          </a:xfrm>
        </p:grpSpPr>
        <p:sp>
          <p:nvSpPr>
            <p:cNvPr id="13" name="Rectangle: Single Corner Snipped 12">
              <a:extLst>
                <a:ext uri="{FF2B5EF4-FFF2-40B4-BE49-F238E27FC236}">
                  <a16:creationId xmlns:a16="http://schemas.microsoft.com/office/drawing/2014/main" id="{70A67890-7826-4469-BB9F-10823E2A060E}"/>
                </a:ext>
              </a:extLst>
            </p:cNvPr>
            <p:cNvSpPr/>
            <p:nvPr/>
          </p:nvSpPr>
          <p:spPr>
            <a:xfrm>
              <a:off x="1984021" y="4308828"/>
              <a:ext cx="5218289" cy="836788"/>
            </a:xfrm>
            <a:prstGeom prst="snip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a:latin typeface="Verdana"/>
                  <a:ea typeface="Verdana"/>
                  <a:cs typeface="Verdana" panose="020B0604030504040204" pitchFamily="34" charset="0"/>
                </a:rPr>
                <a:t>Typically leads to phishing social engineering</a:t>
              </a:r>
              <a:endParaRPr lang="en-GB" sz="2200">
                <a:latin typeface="Verdana" panose="020B0604030504040204" pitchFamily="34" charset="0"/>
                <a:ea typeface="Verdana" panose="020B0604030504040204" pitchFamily="34" charset="0"/>
                <a:cs typeface="Verdana" panose="020B0604030504040204" pitchFamily="34" charset="0"/>
              </a:endParaRPr>
            </a:p>
          </p:txBody>
        </p:sp>
        <p:pic>
          <p:nvPicPr>
            <p:cNvPr id="18" name="Picture 18" descr="Icon&#10;&#10;Description automatically generated">
              <a:extLst>
                <a:ext uri="{FF2B5EF4-FFF2-40B4-BE49-F238E27FC236}">
                  <a16:creationId xmlns:a16="http://schemas.microsoft.com/office/drawing/2014/main" id="{7723D440-87EB-4697-A2FC-46D35D29395A}"/>
                </a:ext>
              </a:extLst>
            </p:cNvPr>
            <p:cNvPicPr>
              <a:picLocks noChangeAspect="1"/>
            </p:cNvPicPr>
            <p:nvPr/>
          </p:nvPicPr>
          <p:blipFill>
            <a:blip r:embed="rId3"/>
            <a:stretch>
              <a:fillRect/>
            </a:stretch>
          </p:blipFill>
          <p:spPr>
            <a:xfrm>
              <a:off x="1272293" y="4217987"/>
              <a:ext cx="1011414" cy="1011414"/>
            </a:xfrm>
            <a:prstGeom prst="rect">
              <a:avLst/>
            </a:prstGeom>
          </p:spPr>
        </p:pic>
      </p:grpSp>
    </p:spTree>
    <p:extLst>
      <p:ext uri="{BB962C8B-B14F-4D97-AF65-F5344CB8AC3E}">
        <p14:creationId xmlns:p14="http://schemas.microsoft.com/office/powerpoint/2010/main" val="406311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24</a:t>
            </a:fld>
            <a:endParaRPr lang="de-DE"/>
          </a:p>
        </p:txBody>
      </p:sp>
      <p:sp>
        <p:nvSpPr>
          <p:cNvPr id="4" name="Titel 5">
            <a:extLst>
              <a:ext uri="{FF2B5EF4-FFF2-40B4-BE49-F238E27FC236}">
                <a16:creationId xmlns:a16="http://schemas.microsoft.com/office/drawing/2014/main" id="{E4188E4B-F622-445D-84D4-99561262B589}"/>
              </a:ext>
            </a:extLst>
          </p:cNvPr>
          <p:cNvSpPr txBox="1">
            <a:spLocks/>
          </p:cNvSpPr>
          <p:nvPr/>
        </p:nvSpPr>
        <p:spPr>
          <a:xfrm>
            <a:off x="495306" y="381587"/>
            <a:ext cx="8142633" cy="332399"/>
          </a:xfrm>
          <a:prstGeom prst="rect">
            <a:avLst/>
          </a:prstGeom>
        </p:spPr>
        <p:txBody>
          <a:bodyPr vert="horz" wrap="square" lIns="0" tIns="0" rIns="0" bIns="0" rtlCol="0" anchor="t">
            <a:spAutoFit/>
          </a:bodyPr>
          <a:lstStyle>
            <a:lvl1pPr algn="l" defTabSz="685800" rtl="0" eaLnBrk="1" latinLnBrk="0" hangingPunct="1">
              <a:lnSpc>
                <a:spcPct val="90000"/>
              </a:lnSpc>
              <a:spcBef>
                <a:spcPct val="0"/>
              </a:spcBef>
              <a:buNone/>
              <a:defRPr sz="2400" b="1"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de-DE">
                <a:latin typeface="Verdana"/>
                <a:ea typeface="Verdana"/>
              </a:rPr>
              <a:t>OAuth 2.0 </a:t>
            </a:r>
            <a:r>
              <a:rPr lang="de-DE" err="1">
                <a:latin typeface="Verdana"/>
                <a:ea typeface="Verdana"/>
              </a:rPr>
              <a:t>Authorization</a:t>
            </a:r>
            <a:r>
              <a:rPr lang="de-DE">
                <a:latin typeface="Verdana"/>
                <a:ea typeface="Verdana"/>
              </a:rPr>
              <a:t> Code Grant Flow</a:t>
            </a:r>
            <a:endParaRPr lang="de-DE"/>
          </a:p>
        </p:txBody>
      </p:sp>
      <p:grpSp>
        <p:nvGrpSpPr>
          <p:cNvPr id="53" name="Group 52">
            <a:extLst>
              <a:ext uri="{FF2B5EF4-FFF2-40B4-BE49-F238E27FC236}">
                <a16:creationId xmlns:a16="http://schemas.microsoft.com/office/drawing/2014/main" id="{289174B7-9CDD-449C-82FC-62F6D59705BA}"/>
              </a:ext>
            </a:extLst>
          </p:cNvPr>
          <p:cNvGrpSpPr/>
          <p:nvPr/>
        </p:nvGrpSpPr>
        <p:grpSpPr>
          <a:xfrm>
            <a:off x="3172632" y="1143311"/>
            <a:ext cx="1967869" cy="595798"/>
            <a:chOff x="-468035" y="3803255"/>
            <a:chExt cx="1967869" cy="595798"/>
          </a:xfrm>
        </p:grpSpPr>
        <p:pic>
          <p:nvPicPr>
            <p:cNvPr id="12" name="Picture 13" descr="Icon&#10;&#10;Description automatically generated">
              <a:extLst>
                <a:ext uri="{FF2B5EF4-FFF2-40B4-BE49-F238E27FC236}">
                  <a16:creationId xmlns:a16="http://schemas.microsoft.com/office/drawing/2014/main" id="{13853A5E-4006-49F5-A2B2-498F5EE093C7}"/>
                </a:ext>
              </a:extLst>
            </p:cNvPr>
            <p:cNvPicPr>
              <a:picLocks noChangeAspect="1"/>
            </p:cNvPicPr>
            <p:nvPr/>
          </p:nvPicPr>
          <p:blipFill>
            <a:blip r:embed="rId4"/>
            <a:stretch>
              <a:fillRect/>
            </a:stretch>
          </p:blipFill>
          <p:spPr>
            <a:xfrm>
              <a:off x="803477" y="3803255"/>
              <a:ext cx="696357" cy="595798"/>
            </a:xfrm>
            <a:prstGeom prst="rect">
              <a:avLst/>
            </a:prstGeom>
          </p:spPr>
        </p:pic>
        <p:sp>
          <p:nvSpPr>
            <p:cNvPr id="14" name="TextBox 13">
              <a:extLst>
                <a:ext uri="{FF2B5EF4-FFF2-40B4-BE49-F238E27FC236}">
                  <a16:creationId xmlns:a16="http://schemas.microsoft.com/office/drawing/2014/main" id="{D4515025-3C1F-4C94-9F77-83E0724B9F56}"/>
                </a:ext>
              </a:extLst>
            </p:cNvPr>
            <p:cNvSpPr txBox="1"/>
            <p:nvPr/>
          </p:nvSpPr>
          <p:spPr>
            <a:xfrm>
              <a:off x="-468035" y="3831280"/>
              <a:ext cx="1505250"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Service Provider</a:t>
              </a:r>
              <a:endParaRPr lang="en-US" sz="1400">
                <a:solidFill>
                  <a:schemeClr val="accent1"/>
                </a:solidFill>
                <a:cs typeface="Calibri"/>
              </a:endParaRPr>
            </a:p>
          </p:txBody>
        </p:sp>
      </p:grpSp>
      <p:grpSp>
        <p:nvGrpSpPr>
          <p:cNvPr id="65" name="Group 64">
            <a:extLst>
              <a:ext uri="{FF2B5EF4-FFF2-40B4-BE49-F238E27FC236}">
                <a16:creationId xmlns:a16="http://schemas.microsoft.com/office/drawing/2014/main" id="{6E6A5423-12CE-44A0-A1C5-BA73C552EE09}"/>
              </a:ext>
            </a:extLst>
          </p:cNvPr>
          <p:cNvGrpSpPr/>
          <p:nvPr/>
        </p:nvGrpSpPr>
        <p:grpSpPr>
          <a:xfrm>
            <a:off x="6176002" y="735964"/>
            <a:ext cx="2949612" cy="1292982"/>
            <a:chOff x="6006668" y="735964"/>
            <a:chExt cx="2949612" cy="1292982"/>
          </a:xfrm>
        </p:grpSpPr>
        <p:pic>
          <p:nvPicPr>
            <p:cNvPr id="16" name="Grafik 16" descr="A picture containing text, clipart, light&#10;&#10;Description automatically generated">
              <a:extLst>
                <a:ext uri="{FF2B5EF4-FFF2-40B4-BE49-F238E27FC236}">
                  <a16:creationId xmlns:a16="http://schemas.microsoft.com/office/drawing/2014/main" id="{15504B6A-F2FA-43A0-ADA1-206CD39011A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788674" y="735964"/>
              <a:ext cx="809404" cy="1292982"/>
            </a:xfrm>
            <a:prstGeom prst="rect">
              <a:avLst/>
            </a:prstGeom>
          </p:spPr>
        </p:pic>
        <p:pic>
          <p:nvPicPr>
            <p:cNvPr id="18" name="Picture 20" descr="Icon&#10;&#10;Description automatically generated">
              <a:extLst>
                <a:ext uri="{FF2B5EF4-FFF2-40B4-BE49-F238E27FC236}">
                  <a16:creationId xmlns:a16="http://schemas.microsoft.com/office/drawing/2014/main" id="{152FABE1-9FDB-4C8B-8F54-F3157CDCAD27}"/>
                </a:ext>
              </a:extLst>
            </p:cNvPr>
            <p:cNvPicPr>
              <a:picLocks noChangeAspect="1"/>
            </p:cNvPicPr>
            <p:nvPr/>
          </p:nvPicPr>
          <p:blipFill>
            <a:blip r:embed="rId6"/>
            <a:stretch>
              <a:fillRect/>
            </a:stretch>
          </p:blipFill>
          <p:spPr>
            <a:xfrm>
              <a:off x="8469675" y="1017736"/>
              <a:ext cx="486605" cy="484612"/>
            </a:xfrm>
            <a:prstGeom prst="rect">
              <a:avLst/>
            </a:prstGeom>
          </p:spPr>
        </p:pic>
        <p:sp>
          <p:nvSpPr>
            <p:cNvPr id="20" name="TextBox 19">
              <a:extLst>
                <a:ext uri="{FF2B5EF4-FFF2-40B4-BE49-F238E27FC236}">
                  <a16:creationId xmlns:a16="http://schemas.microsoft.com/office/drawing/2014/main" id="{F3875272-71E8-4E80-A958-179358EB88A0}"/>
                </a:ext>
              </a:extLst>
            </p:cNvPr>
            <p:cNvSpPr txBox="1"/>
            <p:nvPr/>
          </p:nvSpPr>
          <p:spPr>
            <a:xfrm>
              <a:off x="6006668" y="1136169"/>
              <a:ext cx="2704536"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Identity </a:t>
              </a:r>
              <a:endParaRPr lang="en-US" sz="1400">
                <a:solidFill>
                  <a:schemeClr val="accent1"/>
                </a:solidFill>
                <a:latin typeface="Calibri" panose="020F0502020204030204"/>
                <a:ea typeface="Verdana"/>
                <a:cs typeface="Calibri" panose="020F0502020204030204"/>
              </a:endParaRPr>
            </a:p>
            <a:p>
              <a:pPr algn="ctr"/>
              <a:r>
                <a:rPr lang="en-GB" sz="1400" b="1">
                  <a:solidFill>
                    <a:schemeClr val="accent1"/>
                  </a:solidFill>
                  <a:latin typeface="Verdana"/>
                  <a:ea typeface="Verdana"/>
                </a:rPr>
                <a:t>Provider</a:t>
              </a:r>
              <a:endParaRPr lang="en-US" sz="1400">
                <a:solidFill>
                  <a:schemeClr val="accent1"/>
                </a:solidFill>
                <a:cs typeface="Calibri"/>
              </a:endParaRPr>
            </a:p>
          </p:txBody>
        </p:sp>
      </p:grpSp>
      <p:grpSp>
        <p:nvGrpSpPr>
          <p:cNvPr id="52" name="Group 51">
            <a:extLst>
              <a:ext uri="{FF2B5EF4-FFF2-40B4-BE49-F238E27FC236}">
                <a16:creationId xmlns:a16="http://schemas.microsoft.com/office/drawing/2014/main" id="{DFF037F4-D409-4752-B3A6-7D04F218E634}"/>
              </a:ext>
            </a:extLst>
          </p:cNvPr>
          <p:cNvGrpSpPr/>
          <p:nvPr/>
        </p:nvGrpSpPr>
        <p:grpSpPr>
          <a:xfrm>
            <a:off x="183285" y="997421"/>
            <a:ext cx="1783047" cy="773434"/>
            <a:chOff x="-35437" y="1851143"/>
            <a:chExt cx="1783047" cy="773434"/>
          </a:xfrm>
        </p:grpSpPr>
        <p:pic>
          <p:nvPicPr>
            <p:cNvPr id="26" name="Grafik 18" descr="Icon&#10;&#10;Description automatically generated">
              <a:extLst>
                <a:ext uri="{FF2B5EF4-FFF2-40B4-BE49-F238E27FC236}">
                  <a16:creationId xmlns:a16="http://schemas.microsoft.com/office/drawing/2014/main" id="{336F6226-3637-4AED-B154-CFB43A13756E}"/>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53571" y="1851143"/>
              <a:ext cx="794039" cy="773434"/>
            </a:xfrm>
            <a:prstGeom prst="rect">
              <a:avLst/>
            </a:prstGeom>
          </p:spPr>
        </p:pic>
        <p:sp>
          <p:nvSpPr>
            <p:cNvPr id="28" name="TextBox 27">
              <a:extLst>
                <a:ext uri="{FF2B5EF4-FFF2-40B4-BE49-F238E27FC236}">
                  <a16:creationId xmlns:a16="http://schemas.microsoft.com/office/drawing/2014/main" id="{8516658C-0662-4665-818F-FB8BADCFFA5A}"/>
                </a:ext>
              </a:extLst>
            </p:cNvPr>
            <p:cNvSpPr txBox="1"/>
            <p:nvPr/>
          </p:nvSpPr>
          <p:spPr>
            <a:xfrm>
              <a:off x="-35437" y="2002434"/>
              <a:ext cx="1497012"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Resource Owner</a:t>
              </a:r>
              <a:endParaRPr lang="en-US" sz="1400" b="1">
                <a:solidFill>
                  <a:schemeClr val="accent1"/>
                </a:solidFill>
                <a:cs typeface="Calibri"/>
              </a:endParaRPr>
            </a:p>
          </p:txBody>
        </p:sp>
      </p:grpSp>
      <p:sp>
        <p:nvSpPr>
          <p:cNvPr id="34" name="TextBox 33">
            <a:extLst>
              <a:ext uri="{FF2B5EF4-FFF2-40B4-BE49-F238E27FC236}">
                <a16:creationId xmlns:a16="http://schemas.microsoft.com/office/drawing/2014/main" id="{687FF468-3F3F-44D5-A5D9-F623EC1C1252}"/>
              </a:ext>
            </a:extLst>
          </p:cNvPr>
          <p:cNvSpPr txBox="1"/>
          <p:nvPr/>
        </p:nvSpPr>
        <p:spPr>
          <a:xfrm>
            <a:off x="780969" y="1773186"/>
            <a:ext cx="2576796"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…OAuth flow chart continued</a:t>
            </a:r>
            <a:endParaRPr lang="en-US">
              <a:solidFill>
                <a:schemeClr val="accent1"/>
              </a:solidFill>
            </a:endParaRPr>
          </a:p>
        </p:txBody>
      </p:sp>
      <p:sp>
        <p:nvSpPr>
          <p:cNvPr id="56" name="Rectangle: Rounded Corners 55">
            <a:extLst>
              <a:ext uri="{FF2B5EF4-FFF2-40B4-BE49-F238E27FC236}">
                <a16:creationId xmlns:a16="http://schemas.microsoft.com/office/drawing/2014/main" id="{3D0BD0AE-4DC6-4368-BA0E-D26F7520BFC3}"/>
              </a:ext>
            </a:extLst>
          </p:cNvPr>
          <p:cNvSpPr/>
          <p:nvPr/>
        </p:nvSpPr>
        <p:spPr>
          <a:xfrm>
            <a:off x="4384675"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59" name="Rectangle: Rounded Corners 58">
            <a:extLst>
              <a:ext uri="{FF2B5EF4-FFF2-40B4-BE49-F238E27FC236}">
                <a16:creationId xmlns:a16="http://schemas.microsoft.com/office/drawing/2014/main" id="{12EBCA02-4931-47CE-92F3-17FDF7D5F08A}"/>
              </a:ext>
            </a:extLst>
          </p:cNvPr>
          <p:cNvSpPr/>
          <p:nvPr/>
        </p:nvSpPr>
        <p:spPr>
          <a:xfrm>
            <a:off x="8328730" y="1735314"/>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0" name="Rectangle: Rounded Corners 59">
            <a:extLst>
              <a:ext uri="{FF2B5EF4-FFF2-40B4-BE49-F238E27FC236}">
                <a16:creationId xmlns:a16="http://schemas.microsoft.com/office/drawing/2014/main" id="{43B5DF23-9C5B-40C4-A167-A2CD31019917}"/>
              </a:ext>
            </a:extLst>
          </p:cNvPr>
          <p:cNvSpPr/>
          <p:nvPr/>
        </p:nvSpPr>
        <p:spPr>
          <a:xfrm>
            <a:off x="687563"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5" name="Arrow: Left 34">
            <a:extLst>
              <a:ext uri="{FF2B5EF4-FFF2-40B4-BE49-F238E27FC236}">
                <a16:creationId xmlns:a16="http://schemas.microsoft.com/office/drawing/2014/main" id="{5F5F0719-606E-4C5A-9881-B8F51560AF8D}"/>
              </a:ext>
            </a:extLst>
          </p:cNvPr>
          <p:cNvSpPr/>
          <p:nvPr/>
        </p:nvSpPr>
        <p:spPr>
          <a:xfrm>
            <a:off x="4451448" y="1865531"/>
            <a:ext cx="3885296"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a:extLst>
              <a:ext uri="{FF2B5EF4-FFF2-40B4-BE49-F238E27FC236}">
                <a16:creationId xmlns:a16="http://schemas.microsoft.com/office/drawing/2014/main" id="{A65B2E17-F47C-40C7-8904-FC1D5440BEED}"/>
              </a:ext>
            </a:extLst>
          </p:cNvPr>
          <p:cNvSpPr txBox="1"/>
          <p:nvPr/>
        </p:nvSpPr>
        <p:spPr>
          <a:xfrm>
            <a:off x="5487024" y="1716741"/>
            <a:ext cx="1675908"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authorization_code</a:t>
            </a:r>
            <a:endParaRPr lang="en-US">
              <a:solidFill>
                <a:schemeClr val="accent2"/>
              </a:solidFill>
            </a:endParaRPr>
          </a:p>
        </p:txBody>
      </p:sp>
      <p:sp>
        <p:nvSpPr>
          <p:cNvPr id="37" name="Arrow: Right 36">
            <a:extLst>
              <a:ext uri="{FF2B5EF4-FFF2-40B4-BE49-F238E27FC236}">
                <a16:creationId xmlns:a16="http://schemas.microsoft.com/office/drawing/2014/main" id="{FF5C54E1-3183-401C-A825-8BA59AE24C8A}"/>
              </a:ext>
            </a:extLst>
          </p:cNvPr>
          <p:cNvSpPr/>
          <p:nvPr/>
        </p:nvSpPr>
        <p:spPr>
          <a:xfrm>
            <a:off x="4435574" y="2399989"/>
            <a:ext cx="3913518" cy="230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a:extLst>
              <a:ext uri="{FF2B5EF4-FFF2-40B4-BE49-F238E27FC236}">
                <a16:creationId xmlns:a16="http://schemas.microsoft.com/office/drawing/2014/main" id="{D819E7C7-1B14-489C-A3B6-4F51FC987D41}"/>
              </a:ext>
            </a:extLst>
          </p:cNvPr>
          <p:cNvSpPr txBox="1"/>
          <p:nvPr/>
        </p:nvSpPr>
        <p:spPr>
          <a:xfrm>
            <a:off x="4478081" y="2245908"/>
            <a:ext cx="3746218"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authorization_code, client_id, client_secret</a:t>
            </a:r>
            <a:endParaRPr lang="en-US">
              <a:solidFill>
                <a:schemeClr val="accent2"/>
              </a:solidFill>
            </a:endParaRPr>
          </a:p>
        </p:txBody>
      </p:sp>
      <p:sp>
        <p:nvSpPr>
          <p:cNvPr id="39" name="Arrow: Left 38">
            <a:extLst>
              <a:ext uri="{FF2B5EF4-FFF2-40B4-BE49-F238E27FC236}">
                <a16:creationId xmlns:a16="http://schemas.microsoft.com/office/drawing/2014/main" id="{EB8148F3-9DBD-4B3E-9951-D05FBD29B770}"/>
              </a:ext>
            </a:extLst>
          </p:cNvPr>
          <p:cNvSpPr/>
          <p:nvPr/>
        </p:nvSpPr>
        <p:spPr>
          <a:xfrm>
            <a:off x="4458504" y="2825087"/>
            <a:ext cx="3871185"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1" name="TextBox 40">
            <a:extLst>
              <a:ext uri="{FF2B5EF4-FFF2-40B4-BE49-F238E27FC236}">
                <a16:creationId xmlns:a16="http://schemas.microsoft.com/office/drawing/2014/main" id="{5ABC7FF4-C34E-41B3-870C-9D4177C1DD5A}"/>
              </a:ext>
            </a:extLst>
          </p:cNvPr>
          <p:cNvSpPr txBox="1"/>
          <p:nvPr/>
        </p:nvSpPr>
        <p:spPr>
          <a:xfrm>
            <a:off x="5479969" y="3078463"/>
            <a:ext cx="1713611"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send to redirect_uri</a:t>
            </a:r>
            <a:endParaRPr lang="en-US">
              <a:solidFill>
                <a:schemeClr val="accent2"/>
              </a:solidFill>
              <a:cs typeface="Calibri"/>
            </a:endParaRPr>
          </a:p>
        </p:txBody>
      </p:sp>
      <p:pic>
        <p:nvPicPr>
          <p:cNvPr id="8" name="Picture 8">
            <a:extLst>
              <a:ext uri="{FF2B5EF4-FFF2-40B4-BE49-F238E27FC236}">
                <a16:creationId xmlns:a16="http://schemas.microsoft.com/office/drawing/2014/main" id="{3729361C-F59B-4D98-A9BD-663B2C56882D}"/>
              </a:ext>
            </a:extLst>
          </p:cNvPr>
          <p:cNvPicPr>
            <a:picLocks noChangeAspect="1"/>
          </p:cNvPicPr>
          <p:nvPr/>
        </p:nvPicPr>
        <p:blipFill>
          <a:blip r:embed="rId8"/>
          <a:stretch>
            <a:fillRect/>
          </a:stretch>
        </p:blipFill>
        <p:spPr>
          <a:xfrm>
            <a:off x="783166" y="1986140"/>
            <a:ext cx="2024944" cy="2003778"/>
          </a:xfrm>
          <a:prstGeom prst="rect">
            <a:avLst/>
          </a:prstGeom>
        </p:spPr>
      </p:pic>
      <p:sp>
        <p:nvSpPr>
          <p:cNvPr id="55" name="TextBox 54">
            <a:extLst>
              <a:ext uri="{FF2B5EF4-FFF2-40B4-BE49-F238E27FC236}">
                <a16:creationId xmlns:a16="http://schemas.microsoft.com/office/drawing/2014/main" id="{2526498A-878C-4137-949E-6A9DCCC1AC6D}"/>
              </a:ext>
            </a:extLst>
          </p:cNvPr>
          <p:cNvSpPr txBox="1"/>
          <p:nvPr/>
        </p:nvSpPr>
        <p:spPr>
          <a:xfrm>
            <a:off x="5748081" y="2683353"/>
            <a:ext cx="1178143"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access_token</a:t>
            </a:r>
            <a:endParaRPr lang="en-US">
              <a:solidFill>
                <a:schemeClr val="accent2"/>
              </a:solidFill>
              <a:cs typeface="Calibri"/>
            </a:endParaRPr>
          </a:p>
        </p:txBody>
      </p:sp>
      <p:sp>
        <p:nvSpPr>
          <p:cNvPr id="42" name="Arrow: Left 41">
            <a:extLst>
              <a:ext uri="{FF2B5EF4-FFF2-40B4-BE49-F238E27FC236}">
                <a16:creationId xmlns:a16="http://schemas.microsoft.com/office/drawing/2014/main" id="{126217CE-DF7A-44B8-A50E-BFEAFF603B93}"/>
              </a:ext>
            </a:extLst>
          </p:cNvPr>
          <p:cNvSpPr/>
          <p:nvPr/>
        </p:nvSpPr>
        <p:spPr>
          <a:xfrm>
            <a:off x="2010225" y="2825087"/>
            <a:ext cx="2424797" cy="251798"/>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7" name="TextBox 46">
            <a:extLst>
              <a:ext uri="{FF2B5EF4-FFF2-40B4-BE49-F238E27FC236}">
                <a16:creationId xmlns:a16="http://schemas.microsoft.com/office/drawing/2014/main" id="{C774B245-DBAF-4C4A-8989-788E7C8D0746}"/>
              </a:ext>
            </a:extLst>
          </p:cNvPr>
          <p:cNvSpPr txBox="1"/>
          <p:nvPr/>
        </p:nvSpPr>
        <p:spPr>
          <a:xfrm>
            <a:off x="2580136" y="2683353"/>
            <a:ext cx="1178143"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rgbClr val="C00000"/>
                </a:solidFill>
                <a:latin typeface="Verdana"/>
                <a:ea typeface="Verdana"/>
              </a:rPr>
              <a:t>access_token</a:t>
            </a:r>
            <a:endParaRPr lang="en-US">
              <a:solidFill>
                <a:srgbClr val="C00000"/>
              </a:solidFill>
              <a:cs typeface="Calibri"/>
            </a:endParaRPr>
          </a:p>
        </p:txBody>
      </p:sp>
    </p:spTree>
    <p:extLst>
      <p:ext uri="{BB962C8B-B14F-4D97-AF65-F5344CB8AC3E}">
        <p14:creationId xmlns:p14="http://schemas.microsoft.com/office/powerpoint/2010/main" val="1200219131"/>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Open Redirects on </a:t>
            </a:r>
            <a:r>
              <a:rPr lang="de-DE" i="1">
                <a:latin typeface="Verdana"/>
                <a:ea typeface="Verdana"/>
              </a:rPr>
              <a:t>Single Sign On</a:t>
            </a:r>
            <a:endParaRPr lang="en-US" i="1"/>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25</a:t>
            </a:fld>
            <a:endParaRPr lang="de-DE"/>
          </a:p>
        </p:txBody>
      </p:sp>
      <p:sp>
        <p:nvSpPr>
          <p:cNvPr id="3" name="TextBox 2">
            <a:extLst>
              <a:ext uri="{FF2B5EF4-FFF2-40B4-BE49-F238E27FC236}">
                <a16:creationId xmlns:a16="http://schemas.microsoft.com/office/drawing/2014/main" id="{53C4D2CF-FE99-442C-A0C1-4096969BAD29}"/>
              </a:ext>
            </a:extLst>
          </p:cNvPr>
          <p:cNvSpPr txBox="1"/>
          <p:nvPr/>
        </p:nvSpPr>
        <p:spPr>
          <a:xfrm>
            <a:off x="2087387" y="1872191"/>
            <a:ext cx="7559541" cy="11182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https://example.com/login</a:t>
            </a:r>
            <a:endParaRPr lang="en-US">
              <a:solidFill>
                <a:schemeClr val="accent2"/>
              </a:solidFill>
              <a:cs typeface="Calibri"/>
            </a:endParaRPr>
          </a:p>
          <a:p>
            <a:pPr>
              <a:spcBef>
                <a:spcPts val="200"/>
              </a:spcBef>
              <a:spcAft>
                <a:spcPts val="200"/>
              </a:spcAft>
            </a:pPr>
            <a:r>
              <a:rPr lang="en-GB" sz="2200">
                <a:solidFill>
                  <a:srgbClr val="C00000"/>
                </a:solidFill>
                <a:latin typeface="Verdana"/>
                <a:ea typeface="Verdana"/>
              </a:rPr>
              <a:t>redirect=https://attacker.com</a:t>
            </a:r>
          </a:p>
          <a:p>
            <a:pPr>
              <a:spcBef>
                <a:spcPts val="200"/>
              </a:spcBef>
              <a:spcAft>
                <a:spcPts val="200"/>
              </a:spcAft>
            </a:pPr>
            <a:endParaRPr lang="en-GB" sz="2200">
              <a:solidFill>
                <a:schemeClr val="accent2"/>
              </a:solidFill>
              <a:latin typeface="Verdana"/>
              <a:ea typeface="Verdana"/>
            </a:endParaRPr>
          </a:p>
        </p:txBody>
      </p:sp>
    </p:spTree>
    <p:extLst>
      <p:ext uri="{BB962C8B-B14F-4D97-AF65-F5344CB8AC3E}">
        <p14:creationId xmlns:p14="http://schemas.microsoft.com/office/powerpoint/2010/main" val="1787745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Authorization code request</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26</a:t>
            </a:fld>
            <a:endParaRPr lang="de-DE"/>
          </a:p>
        </p:txBody>
      </p:sp>
      <p:sp>
        <p:nvSpPr>
          <p:cNvPr id="3" name="TextBox 2">
            <a:extLst>
              <a:ext uri="{FF2B5EF4-FFF2-40B4-BE49-F238E27FC236}">
                <a16:creationId xmlns:a16="http://schemas.microsoft.com/office/drawing/2014/main" id="{53C4D2CF-FE99-442C-A0C1-4096969BAD29}"/>
              </a:ext>
            </a:extLst>
          </p:cNvPr>
          <p:cNvSpPr txBox="1"/>
          <p:nvPr/>
        </p:nvSpPr>
        <p:spPr>
          <a:xfrm>
            <a:off x="499887" y="1286580"/>
            <a:ext cx="3965829" cy="3067506"/>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spcBef>
                <a:spcPts val="200"/>
              </a:spcBef>
              <a:spcAft>
                <a:spcPts val="200"/>
              </a:spcAft>
            </a:pPr>
            <a:r>
              <a:rPr lang="en-GB" sz="2200">
                <a:solidFill>
                  <a:schemeClr val="accent2"/>
                </a:solidFill>
                <a:latin typeface="Verdana"/>
                <a:ea typeface="Verdana"/>
              </a:rPr>
              <a:t>identity.com/</a:t>
            </a:r>
            <a:r>
              <a:rPr lang="en-GB" sz="2200" err="1">
                <a:solidFill>
                  <a:schemeClr val="accent2"/>
                </a:solidFill>
                <a:latin typeface="Verdana"/>
                <a:ea typeface="Verdana"/>
              </a:rPr>
              <a:t>oauth</a:t>
            </a:r>
            <a:r>
              <a:rPr lang="en-GB" sz="2200">
                <a:solidFill>
                  <a:schemeClr val="accent2"/>
                </a:solidFill>
                <a:latin typeface="Verdana"/>
                <a:ea typeface="Verdana"/>
              </a:rPr>
              <a:t>?</a:t>
            </a:r>
            <a:endParaRPr lang="en-US" sz="2200">
              <a:solidFill>
                <a:schemeClr val="accent2"/>
              </a:solidFill>
              <a:latin typeface="Calibri" panose="020F0502020204030204"/>
              <a:ea typeface="Verdana"/>
              <a:cs typeface="Calibri" panose="020F0502020204030204"/>
            </a:endParaRPr>
          </a:p>
          <a:p>
            <a:pPr>
              <a:spcBef>
                <a:spcPts val="200"/>
              </a:spcBef>
              <a:spcAft>
                <a:spcPts val="200"/>
              </a:spcAft>
            </a:pPr>
            <a:r>
              <a:rPr lang="en-GB" sz="2200" err="1">
                <a:solidFill>
                  <a:schemeClr val="accent2"/>
                </a:solidFill>
                <a:latin typeface="Verdana"/>
                <a:ea typeface="Verdana"/>
              </a:rPr>
              <a:t>client_id</a:t>
            </a:r>
            <a:r>
              <a:rPr lang="en-GB" sz="2200">
                <a:solidFill>
                  <a:schemeClr val="accent2"/>
                </a:solidFill>
                <a:latin typeface="Verdana"/>
                <a:ea typeface="Verdana"/>
              </a:rPr>
              <a:t>=CLIENT_ID</a:t>
            </a:r>
          </a:p>
          <a:p>
            <a:pPr algn="l">
              <a:spcBef>
                <a:spcPts val="200"/>
              </a:spcBef>
              <a:spcAft>
                <a:spcPts val="200"/>
              </a:spcAft>
            </a:pPr>
            <a:r>
              <a:rPr lang="en-GB" sz="2200">
                <a:solidFill>
                  <a:schemeClr val="accent2"/>
                </a:solidFill>
                <a:latin typeface="Verdana"/>
                <a:ea typeface="Verdana"/>
              </a:rPr>
              <a:t>&amp;</a:t>
            </a:r>
            <a:r>
              <a:rPr lang="en-GB" sz="2200" err="1">
                <a:solidFill>
                  <a:schemeClr val="accent2"/>
                </a:solidFill>
                <a:latin typeface="Verdana"/>
                <a:ea typeface="Verdana"/>
              </a:rPr>
              <a:t>response_type</a:t>
            </a:r>
            <a:r>
              <a:rPr lang="en-GB" sz="2200">
                <a:solidFill>
                  <a:schemeClr val="accent2"/>
                </a:solidFill>
                <a:latin typeface="Verdana"/>
                <a:ea typeface="Verdana"/>
              </a:rPr>
              <a:t>=code</a:t>
            </a:r>
          </a:p>
          <a:p>
            <a:pPr>
              <a:spcBef>
                <a:spcPts val="200"/>
              </a:spcBef>
              <a:spcAft>
                <a:spcPts val="200"/>
              </a:spcAft>
            </a:pPr>
            <a:r>
              <a:rPr lang="en-GB" sz="2200">
                <a:solidFill>
                  <a:schemeClr val="accent2"/>
                </a:solidFill>
                <a:latin typeface="Verdana"/>
                <a:ea typeface="Verdana"/>
              </a:rPr>
              <a:t>&amp;state=STATE</a:t>
            </a:r>
          </a:p>
          <a:p>
            <a:pPr>
              <a:spcBef>
                <a:spcPts val="200"/>
              </a:spcBef>
              <a:spcAft>
                <a:spcPts val="200"/>
              </a:spcAft>
            </a:pPr>
            <a:r>
              <a:rPr lang="en-GB" sz="2200">
                <a:solidFill>
                  <a:srgbClr val="C00000"/>
                </a:solidFill>
                <a:latin typeface="Verdana"/>
                <a:ea typeface="Verdana"/>
              </a:rPr>
              <a:t>&amp;</a:t>
            </a:r>
            <a:r>
              <a:rPr lang="en-GB" sz="2200" err="1">
                <a:solidFill>
                  <a:srgbClr val="C00000"/>
                </a:solidFill>
                <a:latin typeface="Verdana"/>
                <a:ea typeface="Verdana"/>
              </a:rPr>
              <a:t>redirect_uri</a:t>
            </a:r>
            <a:r>
              <a:rPr lang="en-GB" sz="2200">
                <a:solidFill>
                  <a:srgbClr val="C00000"/>
                </a:solidFill>
                <a:latin typeface="Verdana"/>
                <a:ea typeface="Verdana"/>
              </a:rPr>
              <a:t>=</a:t>
            </a:r>
            <a:endParaRPr lang="en-GB" sz="2200" u="sng">
              <a:solidFill>
                <a:srgbClr val="C00000"/>
              </a:solidFill>
              <a:latin typeface="Calibri" panose="020F0502020204030204"/>
              <a:ea typeface="Verdana"/>
              <a:cs typeface="Calibri" panose="020F0502020204030204"/>
            </a:endParaRPr>
          </a:p>
          <a:p>
            <a:pPr>
              <a:spcBef>
                <a:spcPts val="200"/>
              </a:spcBef>
              <a:spcAft>
                <a:spcPts val="200"/>
              </a:spcAft>
            </a:pPr>
            <a:r>
              <a:rPr lang="en-GB" sz="2200" u="sng">
                <a:solidFill>
                  <a:srgbClr val="C00000"/>
                </a:solidFill>
                <a:latin typeface="Verdana"/>
                <a:ea typeface="Verdana"/>
                <a:cs typeface="Calibri"/>
              </a:rPr>
              <a:t>https://example.com/login?</a:t>
            </a:r>
            <a:endParaRPr lang="en-GB" sz="2200">
              <a:solidFill>
                <a:srgbClr val="C00000"/>
              </a:solidFill>
              <a:latin typeface="Verdana"/>
              <a:ea typeface="Verdana"/>
            </a:endParaRPr>
          </a:p>
          <a:p>
            <a:pPr>
              <a:spcBef>
                <a:spcPts val="200"/>
              </a:spcBef>
              <a:spcAft>
                <a:spcPts val="200"/>
              </a:spcAft>
            </a:pPr>
            <a:r>
              <a:rPr lang="en-GB" sz="2200" u="sng">
                <a:solidFill>
                  <a:srgbClr val="C00000"/>
                </a:solidFill>
                <a:latin typeface="Verdana"/>
                <a:ea typeface="Verdana"/>
              </a:rPr>
              <a:t>redirect=attacker.com</a:t>
            </a:r>
          </a:p>
          <a:p>
            <a:pPr>
              <a:spcBef>
                <a:spcPts val="200"/>
              </a:spcBef>
              <a:spcAft>
                <a:spcPts val="200"/>
              </a:spcAft>
            </a:pPr>
            <a:r>
              <a:rPr lang="en-GB" sz="2200">
                <a:solidFill>
                  <a:schemeClr val="accent2"/>
                </a:solidFill>
                <a:latin typeface="Verdana"/>
                <a:ea typeface="Verdana"/>
              </a:rPr>
              <a:t>&amp;scope=email</a:t>
            </a:r>
          </a:p>
        </p:txBody>
      </p:sp>
    </p:spTree>
    <p:extLst>
      <p:ext uri="{BB962C8B-B14F-4D97-AF65-F5344CB8AC3E}">
        <p14:creationId xmlns:p14="http://schemas.microsoft.com/office/powerpoint/2010/main" val="2368607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27</a:t>
            </a:fld>
            <a:endParaRPr lang="de-DE"/>
          </a:p>
        </p:txBody>
      </p:sp>
      <p:sp>
        <p:nvSpPr>
          <p:cNvPr id="4" name="Titel 5">
            <a:extLst>
              <a:ext uri="{FF2B5EF4-FFF2-40B4-BE49-F238E27FC236}">
                <a16:creationId xmlns:a16="http://schemas.microsoft.com/office/drawing/2014/main" id="{E4188E4B-F622-445D-84D4-99561262B589}"/>
              </a:ext>
            </a:extLst>
          </p:cNvPr>
          <p:cNvSpPr txBox="1">
            <a:spLocks/>
          </p:cNvSpPr>
          <p:nvPr/>
        </p:nvSpPr>
        <p:spPr>
          <a:xfrm>
            <a:off x="495306" y="381587"/>
            <a:ext cx="8142633" cy="332399"/>
          </a:xfrm>
          <a:prstGeom prst="rect">
            <a:avLst/>
          </a:prstGeom>
        </p:spPr>
        <p:txBody>
          <a:bodyPr vert="horz" wrap="square" lIns="0" tIns="0" rIns="0" bIns="0" rtlCol="0" anchor="t">
            <a:spAutoFit/>
          </a:bodyPr>
          <a:lstStyle>
            <a:lvl1pPr algn="l" defTabSz="685800" rtl="0" eaLnBrk="1" latinLnBrk="0" hangingPunct="1">
              <a:lnSpc>
                <a:spcPct val="90000"/>
              </a:lnSpc>
              <a:spcBef>
                <a:spcPct val="0"/>
              </a:spcBef>
              <a:buNone/>
              <a:defRPr sz="2400" b="1"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de-DE">
                <a:latin typeface="Verdana"/>
                <a:ea typeface="Verdana"/>
              </a:rPr>
              <a:t>OAuth 2.0 </a:t>
            </a:r>
            <a:r>
              <a:rPr lang="de-DE" err="1">
                <a:latin typeface="Verdana"/>
                <a:ea typeface="Verdana"/>
              </a:rPr>
              <a:t>Authorization</a:t>
            </a:r>
            <a:r>
              <a:rPr lang="de-DE">
                <a:latin typeface="Verdana"/>
                <a:ea typeface="Verdana"/>
              </a:rPr>
              <a:t> Code Grant Flow</a:t>
            </a:r>
            <a:endParaRPr lang="de-DE"/>
          </a:p>
        </p:txBody>
      </p:sp>
      <p:grpSp>
        <p:nvGrpSpPr>
          <p:cNvPr id="53" name="Group 52">
            <a:extLst>
              <a:ext uri="{FF2B5EF4-FFF2-40B4-BE49-F238E27FC236}">
                <a16:creationId xmlns:a16="http://schemas.microsoft.com/office/drawing/2014/main" id="{289174B7-9CDD-449C-82FC-62F6D59705BA}"/>
              </a:ext>
            </a:extLst>
          </p:cNvPr>
          <p:cNvGrpSpPr/>
          <p:nvPr/>
        </p:nvGrpSpPr>
        <p:grpSpPr>
          <a:xfrm>
            <a:off x="3172632" y="1143311"/>
            <a:ext cx="1967869" cy="595798"/>
            <a:chOff x="-468035" y="3803255"/>
            <a:chExt cx="1967869" cy="595798"/>
          </a:xfrm>
        </p:grpSpPr>
        <p:pic>
          <p:nvPicPr>
            <p:cNvPr id="12" name="Picture 13" descr="Icon&#10;&#10;Description automatically generated">
              <a:extLst>
                <a:ext uri="{FF2B5EF4-FFF2-40B4-BE49-F238E27FC236}">
                  <a16:creationId xmlns:a16="http://schemas.microsoft.com/office/drawing/2014/main" id="{13853A5E-4006-49F5-A2B2-498F5EE093C7}"/>
                </a:ext>
              </a:extLst>
            </p:cNvPr>
            <p:cNvPicPr>
              <a:picLocks noChangeAspect="1"/>
            </p:cNvPicPr>
            <p:nvPr/>
          </p:nvPicPr>
          <p:blipFill>
            <a:blip r:embed="rId3"/>
            <a:stretch>
              <a:fillRect/>
            </a:stretch>
          </p:blipFill>
          <p:spPr>
            <a:xfrm>
              <a:off x="803477" y="3803255"/>
              <a:ext cx="696357" cy="595798"/>
            </a:xfrm>
            <a:prstGeom prst="rect">
              <a:avLst/>
            </a:prstGeom>
          </p:spPr>
        </p:pic>
        <p:sp>
          <p:nvSpPr>
            <p:cNvPr id="14" name="TextBox 13">
              <a:extLst>
                <a:ext uri="{FF2B5EF4-FFF2-40B4-BE49-F238E27FC236}">
                  <a16:creationId xmlns:a16="http://schemas.microsoft.com/office/drawing/2014/main" id="{D4515025-3C1F-4C94-9F77-83E0724B9F56}"/>
                </a:ext>
              </a:extLst>
            </p:cNvPr>
            <p:cNvSpPr txBox="1"/>
            <p:nvPr/>
          </p:nvSpPr>
          <p:spPr>
            <a:xfrm>
              <a:off x="-468035" y="3831280"/>
              <a:ext cx="1505250"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Service Provider</a:t>
              </a:r>
              <a:endParaRPr lang="en-US" sz="1400">
                <a:solidFill>
                  <a:schemeClr val="accent1"/>
                </a:solidFill>
                <a:cs typeface="Calibri"/>
              </a:endParaRPr>
            </a:p>
          </p:txBody>
        </p:sp>
      </p:grpSp>
      <p:grpSp>
        <p:nvGrpSpPr>
          <p:cNvPr id="65" name="Group 64">
            <a:extLst>
              <a:ext uri="{FF2B5EF4-FFF2-40B4-BE49-F238E27FC236}">
                <a16:creationId xmlns:a16="http://schemas.microsoft.com/office/drawing/2014/main" id="{6E6A5423-12CE-44A0-A1C5-BA73C552EE09}"/>
              </a:ext>
            </a:extLst>
          </p:cNvPr>
          <p:cNvGrpSpPr/>
          <p:nvPr/>
        </p:nvGrpSpPr>
        <p:grpSpPr>
          <a:xfrm>
            <a:off x="6176002" y="735964"/>
            <a:ext cx="2949612" cy="1292982"/>
            <a:chOff x="6006668" y="735964"/>
            <a:chExt cx="2949612" cy="1292982"/>
          </a:xfrm>
        </p:grpSpPr>
        <p:pic>
          <p:nvPicPr>
            <p:cNvPr id="16" name="Grafik 16" descr="A picture containing text, clipart, light&#10;&#10;Description automatically generated">
              <a:extLst>
                <a:ext uri="{FF2B5EF4-FFF2-40B4-BE49-F238E27FC236}">
                  <a16:creationId xmlns:a16="http://schemas.microsoft.com/office/drawing/2014/main" id="{15504B6A-F2FA-43A0-ADA1-206CD39011A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788674" y="735964"/>
              <a:ext cx="809404" cy="1292982"/>
            </a:xfrm>
            <a:prstGeom prst="rect">
              <a:avLst/>
            </a:prstGeom>
          </p:spPr>
        </p:pic>
        <p:pic>
          <p:nvPicPr>
            <p:cNvPr id="18" name="Picture 20" descr="Icon&#10;&#10;Description automatically generated">
              <a:extLst>
                <a:ext uri="{FF2B5EF4-FFF2-40B4-BE49-F238E27FC236}">
                  <a16:creationId xmlns:a16="http://schemas.microsoft.com/office/drawing/2014/main" id="{152FABE1-9FDB-4C8B-8F54-F3157CDCAD27}"/>
                </a:ext>
              </a:extLst>
            </p:cNvPr>
            <p:cNvPicPr>
              <a:picLocks noChangeAspect="1"/>
            </p:cNvPicPr>
            <p:nvPr/>
          </p:nvPicPr>
          <p:blipFill>
            <a:blip r:embed="rId5"/>
            <a:stretch>
              <a:fillRect/>
            </a:stretch>
          </p:blipFill>
          <p:spPr>
            <a:xfrm>
              <a:off x="8469675" y="1017736"/>
              <a:ext cx="486605" cy="484612"/>
            </a:xfrm>
            <a:prstGeom prst="rect">
              <a:avLst/>
            </a:prstGeom>
          </p:spPr>
        </p:pic>
        <p:sp>
          <p:nvSpPr>
            <p:cNvPr id="20" name="TextBox 19">
              <a:extLst>
                <a:ext uri="{FF2B5EF4-FFF2-40B4-BE49-F238E27FC236}">
                  <a16:creationId xmlns:a16="http://schemas.microsoft.com/office/drawing/2014/main" id="{F3875272-71E8-4E80-A958-179358EB88A0}"/>
                </a:ext>
              </a:extLst>
            </p:cNvPr>
            <p:cNvSpPr txBox="1"/>
            <p:nvPr/>
          </p:nvSpPr>
          <p:spPr>
            <a:xfrm>
              <a:off x="6006668" y="1136169"/>
              <a:ext cx="2704536"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Identity </a:t>
              </a:r>
              <a:endParaRPr lang="en-US" sz="1400">
                <a:solidFill>
                  <a:schemeClr val="accent1"/>
                </a:solidFill>
                <a:latin typeface="Calibri" panose="020F0502020204030204"/>
                <a:ea typeface="Verdana"/>
                <a:cs typeface="Calibri" panose="020F0502020204030204"/>
              </a:endParaRPr>
            </a:p>
            <a:p>
              <a:pPr algn="ctr"/>
              <a:r>
                <a:rPr lang="en-GB" sz="1400" b="1">
                  <a:solidFill>
                    <a:schemeClr val="accent1"/>
                  </a:solidFill>
                  <a:latin typeface="Verdana"/>
                  <a:ea typeface="Verdana"/>
                </a:rPr>
                <a:t>Provider</a:t>
              </a:r>
              <a:endParaRPr lang="en-US" sz="1400">
                <a:solidFill>
                  <a:schemeClr val="accent1"/>
                </a:solidFill>
                <a:cs typeface="Calibri"/>
              </a:endParaRPr>
            </a:p>
          </p:txBody>
        </p:sp>
      </p:grpSp>
      <p:grpSp>
        <p:nvGrpSpPr>
          <p:cNvPr id="52" name="Group 51">
            <a:extLst>
              <a:ext uri="{FF2B5EF4-FFF2-40B4-BE49-F238E27FC236}">
                <a16:creationId xmlns:a16="http://schemas.microsoft.com/office/drawing/2014/main" id="{DFF037F4-D409-4752-B3A6-7D04F218E634}"/>
              </a:ext>
            </a:extLst>
          </p:cNvPr>
          <p:cNvGrpSpPr/>
          <p:nvPr/>
        </p:nvGrpSpPr>
        <p:grpSpPr>
          <a:xfrm>
            <a:off x="183285" y="997421"/>
            <a:ext cx="1783047" cy="773434"/>
            <a:chOff x="-35437" y="1851143"/>
            <a:chExt cx="1783047" cy="773434"/>
          </a:xfrm>
        </p:grpSpPr>
        <p:pic>
          <p:nvPicPr>
            <p:cNvPr id="26" name="Grafik 18" descr="Icon&#10;&#10;Description automatically generated">
              <a:extLst>
                <a:ext uri="{FF2B5EF4-FFF2-40B4-BE49-F238E27FC236}">
                  <a16:creationId xmlns:a16="http://schemas.microsoft.com/office/drawing/2014/main" id="{336F6226-3637-4AED-B154-CFB43A13756E}"/>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953571" y="1851143"/>
              <a:ext cx="794039" cy="773434"/>
            </a:xfrm>
            <a:prstGeom prst="rect">
              <a:avLst/>
            </a:prstGeom>
          </p:spPr>
        </p:pic>
        <p:sp>
          <p:nvSpPr>
            <p:cNvPr id="28" name="TextBox 27">
              <a:extLst>
                <a:ext uri="{FF2B5EF4-FFF2-40B4-BE49-F238E27FC236}">
                  <a16:creationId xmlns:a16="http://schemas.microsoft.com/office/drawing/2014/main" id="{8516658C-0662-4665-818F-FB8BADCFFA5A}"/>
                </a:ext>
              </a:extLst>
            </p:cNvPr>
            <p:cNvSpPr txBox="1"/>
            <p:nvPr/>
          </p:nvSpPr>
          <p:spPr>
            <a:xfrm>
              <a:off x="-35437" y="2002434"/>
              <a:ext cx="1497012"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GB" sz="1400" b="1">
                  <a:solidFill>
                    <a:schemeClr val="accent1"/>
                  </a:solidFill>
                  <a:latin typeface="Verdana"/>
                  <a:ea typeface="Verdana"/>
                </a:rPr>
                <a:t>Resource Owner</a:t>
              </a:r>
              <a:endParaRPr lang="en-US" sz="1400" b="1">
                <a:solidFill>
                  <a:schemeClr val="accent1"/>
                </a:solidFill>
                <a:cs typeface="Calibri"/>
              </a:endParaRPr>
            </a:p>
          </p:txBody>
        </p:sp>
      </p:grpSp>
      <p:sp>
        <p:nvSpPr>
          <p:cNvPr id="34" name="TextBox 33">
            <a:extLst>
              <a:ext uri="{FF2B5EF4-FFF2-40B4-BE49-F238E27FC236}">
                <a16:creationId xmlns:a16="http://schemas.microsoft.com/office/drawing/2014/main" id="{687FF468-3F3F-44D5-A5D9-F623EC1C1252}"/>
              </a:ext>
            </a:extLst>
          </p:cNvPr>
          <p:cNvSpPr txBox="1"/>
          <p:nvPr/>
        </p:nvSpPr>
        <p:spPr>
          <a:xfrm>
            <a:off x="780969" y="1773186"/>
            <a:ext cx="2576796"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…OAuth flow chart continued</a:t>
            </a:r>
            <a:endParaRPr lang="en-US">
              <a:solidFill>
                <a:schemeClr val="accent1"/>
              </a:solidFill>
            </a:endParaRPr>
          </a:p>
        </p:txBody>
      </p:sp>
      <p:sp>
        <p:nvSpPr>
          <p:cNvPr id="56" name="Rectangle: Rounded Corners 55">
            <a:extLst>
              <a:ext uri="{FF2B5EF4-FFF2-40B4-BE49-F238E27FC236}">
                <a16:creationId xmlns:a16="http://schemas.microsoft.com/office/drawing/2014/main" id="{3D0BD0AE-4DC6-4368-BA0E-D26F7520BFC3}"/>
              </a:ext>
            </a:extLst>
          </p:cNvPr>
          <p:cNvSpPr/>
          <p:nvPr/>
        </p:nvSpPr>
        <p:spPr>
          <a:xfrm>
            <a:off x="4384675"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59" name="Rectangle: Rounded Corners 58">
            <a:extLst>
              <a:ext uri="{FF2B5EF4-FFF2-40B4-BE49-F238E27FC236}">
                <a16:creationId xmlns:a16="http://schemas.microsoft.com/office/drawing/2014/main" id="{12EBCA02-4931-47CE-92F3-17FDF7D5F08A}"/>
              </a:ext>
            </a:extLst>
          </p:cNvPr>
          <p:cNvSpPr/>
          <p:nvPr/>
        </p:nvSpPr>
        <p:spPr>
          <a:xfrm>
            <a:off x="8328730" y="1735314"/>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0" name="Rectangle: Rounded Corners 59">
            <a:extLst>
              <a:ext uri="{FF2B5EF4-FFF2-40B4-BE49-F238E27FC236}">
                <a16:creationId xmlns:a16="http://schemas.microsoft.com/office/drawing/2014/main" id="{43B5DF23-9C5B-40C4-A167-A2CD31019917}"/>
              </a:ext>
            </a:extLst>
          </p:cNvPr>
          <p:cNvSpPr/>
          <p:nvPr/>
        </p:nvSpPr>
        <p:spPr>
          <a:xfrm>
            <a:off x="687563" y="1770592"/>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5" name="Arrow: Left 34">
            <a:extLst>
              <a:ext uri="{FF2B5EF4-FFF2-40B4-BE49-F238E27FC236}">
                <a16:creationId xmlns:a16="http://schemas.microsoft.com/office/drawing/2014/main" id="{5F5F0719-606E-4C5A-9881-B8F51560AF8D}"/>
              </a:ext>
            </a:extLst>
          </p:cNvPr>
          <p:cNvSpPr/>
          <p:nvPr/>
        </p:nvSpPr>
        <p:spPr>
          <a:xfrm>
            <a:off x="4451448" y="1865531"/>
            <a:ext cx="3885296"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a:extLst>
              <a:ext uri="{FF2B5EF4-FFF2-40B4-BE49-F238E27FC236}">
                <a16:creationId xmlns:a16="http://schemas.microsoft.com/office/drawing/2014/main" id="{A65B2E17-F47C-40C7-8904-FC1D5440BEED}"/>
              </a:ext>
            </a:extLst>
          </p:cNvPr>
          <p:cNvSpPr txBox="1"/>
          <p:nvPr/>
        </p:nvSpPr>
        <p:spPr>
          <a:xfrm>
            <a:off x="5487024" y="1716741"/>
            <a:ext cx="1675908"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authorization_code</a:t>
            </a:r>
            <a:endParaRPr lang="en-US">
              <a:solidFill>
                <a:schemeClr val="accent2"/>
              </a:solidFill>
            </a:endParaRPr>
          </a:p>
        </p:txBody>
      </p:sp>
      <p:sp>
        <p:nvSpPr>
          <p:cNvPr id="37" name="Arrow: Right 36">
            <a:extLst>
              <a:ext uri="{FF2B5EF4-FFF2-40B4-BE49-F238E27FC236}">
                <a16:creationId xmlns:a16="http://schemas.microsoft.com/office/drawing/2014/main" id="{FF5C54E1-3183-401C-A825-8BA59AE24C8A}"/>
              </a:ext>
            </a:extLst>
          </p:cNvPr>
          <p:cNvSpPr/>
          <p:nvPr/>
        </p:nvSpPr>
        <p:spPr>
          <a:xfrm>
            <a:off x="4435574" y="2399989"/>
            <a:ext cx="3913518" cy="230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a:extLst>
              <a:ext uri="{FF2B5EF4-FFF2-40B4-BE49-F238E27FC236}">
                <a16:creationId xmlns:a16="http://schemas.microsoft.com/office/drawing/2014/main" id="{D819E7C7-1B14-489C-A3B6-4F51FC987D41}"/>
              </a:ext>
            </a:extLst>
          </p:cNvPr>
          <p:cNvSpPr txBox="1"/>
          <p:nvPr/>
        </p:nvSpPr>
        <p:spPr>
          <a:xfrm>
            <a:off x="4478081" y="2245908"/>
            <a:ext cx="3746218"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authorization_code, client_id, client_secret</a:t>
            </a:r>
            <a:endParaRPr lang="en-US">
              <a:solidFill>
                <a:schemeClr val="accent2"/>
              </a:solidFill>
            </a:endParaRPr>
          </a:p>
        </p:txBody>
      </p:sp>
      <p:sp>
        <p:nvSpPr>
          <p:cNvPr id="39" name="Arrow: Left 38">
            <a:extLst>
              <a:ext uri="{FF2B5EF4-FFF2-40B4-BE49-F238E27FC236}">
                <a16:creationId xmlns:a16="http://schemas.microsoft.com/office/drawing/2014/main" id="{EB8148F3-9DBD-4B3E-9951-D05FBD29B770}"/>
              </a:ext>
            </a:extLst>
          </p:cNvPr>
          <p:cNvSpPr/>
          <p:nvPr/>
        </p:nvSpPr>
        <p:spPr>
          <a:xfrm>
            <a:off x="4458504" y="2825087"/>
            <a:ext cx="3871185"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1" name="TextBox 40">
            <a:extLst>
              <a:ext uri="{FF2B5EF4-FFF2-40B4-BE49-F238E27FC236}">
                <a16:creationId xmlns:a16="http://schemas.microsoft.com/office/drawing/2014/main" id="{5ABC7FF4-C34E-41B3-870C-9D4177C1DD5A}"/>
              </a:ext>
            </a:extLst>
          </p:cNvPr>
          <p:cNvSpPr txBox="1"/>
          <p:nvPr/>
        </p:nvSpPr>
        <p:spPr>
          <a:xfrm>
            <a:off x="5479969" y="3078463"/>
            <a:ext cx="1713611"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send to redirect_uri</a:t>
            </a:r>
            <a:endParaRPr lang="en-US">
              <a:solidFill>
                <a:schemeClr val="accent2"/>
              </a:solidFill>
              <a:cs typeface="Calibri"/>
            </a:endParaRPr>
          </a:p>
        </p:txBody>
      </p:sp>
      <p:grpSp>
        <p:nvGrpSpPr>
          <p:cNvPr id="3" name="Group 2">
            <a:extLst>
              <a:ext uri="{FF2B5EF4-FFF2-40B4-BE49-F238E27FC236}">
                <a16:creationId xmlns:a16="http://schemas.microsoft.com/office/drawing/2014/main" id="{C06062A7-4603-454E-A969-A60443D48C73}"/>
              </a:ext>
            </a:extLst>
          </p:cNvPr>
          <p:cNvGrpSpPr/>
          <p:nvPr/>
        </p:nvGrpSpPr>
        <p:grpSpPr>
          <a:xfrm>
            <a:off x="4444392" y="4228519"/>
            <a:ext cx="3885296" cy="414698"/>
            <a:chOff x="4444392" y="4228519"/>
            <a:chExt cx="3885296" cy="414698"/>
          </a:xfrm>
        </p:grpSpPr>
        <p:sp>
          <p:nvSpPr>
            <p:cNvPr id="44" name="Arrow: Left 43">
              <a:extLst>
                <a:ext uri="{FF2B5EF4-FFF2-40B4-BE49-F238E27FC236}">
                  <a16:creationId xmlns:a16="http://schemas.microsoft.com/office/drawing/2014/main" id="{DF5ED8EA-43BD-492A-A65C-7BD6ED67E67F}"/>
                </a:ext>
              </a:extLst>
            </p:cNvPr>
            <p:cNvSpPr/>
            <p:nvPr/>
          </p:nvSpPr>
          <p:spPr>
            <a:xfrm>
              <a:off x="4444392" y="4391419"/>
              <a:ext cx="3885296" cy="251798"/>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45" name="TextBox 44">
              <a:extLst>
                <a:ext uri="{FF2B5EF4-FFF2-40B4-BE49-F238E27FC236}">
                  <a16:creationId xmlns:a16="http://schemas.microsoft.com/office/drawing/2014/main" id="{BBE8B885-E25E-4554-AC1D-EB2641BE15FE}"/>
                </a:ext>
              </a:extLst>
            </p:cNvPr>
            <p:cNvSpPr txBox="1"/>
            <p:nvPr/>
          </p:nvSpPr>
          <p:spPr>
            <a:xfrm>
              <a:off x="6002080" y="4228519"/>
              <a:ext cx="777457"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rgbClr val="C00000"/>
                  </a:solidFill>
                  <a:latin typeface="Verdana"/>
                  <a:ea typeface="Verdana"/>
                </a:rPr>
                <a:t>user info</a:t>
              </a:r>
              <a:endParaRPr lang="en-US">
                <a:solidFill>
                  <a:srgbClr val="C00000"/>
                </a:solidFill>
                <a:cs typeface="Calibri"/>
              </a:endParaRPr>
            </a:p>
          </p:txBody>
        </p:sp>
      </p:grpSp>
      <p:grpSp>
        <p:nvGrpSpPr>
          <p:cNvPr id="2" name="Group 1">
            <a:extLst>
              <a:ext uri="{FF2B5EF4-FFF2-40B4-BE49-F238E27FC236}">
                <a16:creationId xmlns:a16="http://schemas.microsoft.com/office/drawing/2014/main" id="{E2F040B7-4ABB-464B-B9A7-DB3567FDDF84}"/>
              </a:ext>
            </a:extLst>
          </p:cNvPr>
          <p:cNvGrpSpPr/>
          <p:nvPr/>
        </p:nvGrpSpPr>
        <p:grpSpPr>
          <a:xfrm>
            <a:off x="4428518" y="3706409"/>
            <a:ext cx="3913518" cy="405879"/>
            <a:chOff x="4428518" y="3706409"/>
            <a:chExt cx="3913518" cy="405879"/>
          </a:xfrm>
        </p:grpSpPr>
        <p:sp>
          <p:nvSpPr>
            <p:cNvPr id="43" name="Arrow: Right 42">
              <a:extLst>
                <a:ext uri="{FF2B5EF4-FFF2-40B4-BE49-F238E27FC236}">
                  <a16:creationId xmlns:a16="http://schemas.microsoft.com/office/drawing/2014/main" id="{C555596D-7227-470A-B3AD-C9EFD446C82A}"/>
                </a:ext>
              </a:extLst>
            </p:cNvPr>
            <p:cNvSpPr/>
            <p:nvPr/>
          </p:nvSpPr>
          <p:spPr>
            <a:xfrm>
              <a:off x="4428518" y="3881656"/>
              <a:ext cx="3913518" cy="2306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6" name="TextBox 45">
              <a:extLst>
                <a:ext uri="{FF2B5EF4-FFF2-40B4-BE49-F238E27FC236}">
                  <a16:creationId xmlns:a16="http://schemas.microsoft.com/office/drawing/2014/main" id="{36A7A784-FEE3-496F-8A6D-DAE363DA10FA}"/>
                </a:ext>
              </a:extLst>
            </p:cNvPr>
            <p:cNvSpPr txBox="1"/>
            <p:nvPr/>
          </p:nvSpPr>
          <p:spPr>
            <a:xfrm>
              <a:off x="4612136" y="3706409"/>
              <a:ext cx="3486404"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rgbClr val="C00000"/>
                  </a:solidFill>
                  <a:latin typeface="Verdana"/>
                  <a:ea typeface="Verdana"/>
                </a:rPr>
                <a:t>Use access_token to exchange user info</a:t>
              </a:r>
              <a:endParaRPr lang="en-US">
                <a:solidFill>
                  <a:srgbClr val="C00000"/>
                </a:solidFill>
                <a:cs typeface="Calibri"/>
              </a:endParaRPr>
            </a:p>
          </p:txBody>
        </p:sp>
      </p:grpSp>
      <p:grpSp>
        <p:nvGrpSpPr>
          <p:cNvPr id="7" name="Group 6">
            <a:extLst>
              <a:ext uri="{FF2B5EF4-FFF2-40B4-BE49-F238E27FC236}">
                <a16:creationId xmlns:a16="http://schemas.microsoft.com/office/drawing/2014/main" id="{6FCD1717-2E0D-4BC1-84D8-CFC04D85AF57}"/>
              </a:ext>
            </a:extLst>
          </p:cNvPr>
          <p:cNvGrpSpPr/>
          <p:nvPr/>
        </p:nvGrpSpPr>
        <p:grpSpPr>
          <a:xfrm>
            <a:off x="747281" y="4016853"/>
            <a:ext cx="3638352" cy="626365"/>
            <a:chOff x="747281" y="4016853"/>
            <a:chExt cx="3638352" cy="626365"/>
          </a:xfrm>
        </p:grpSpPr>
        <p:sp>
          <p:nvSpPr>
            <p:cNvPr id="49" name="Arrow: Left 48">
              <a:extLst>
                <a:ext uri="{FF2B5EF4-FFF2-40B4-BE49-F238E27FC236}">
                  <a16:creationId xmlns:a16="http://schemas.microsoft.com/office/drawing/2014/main" id="{311D1F02-D732-4849-9B84-E32928445EEF}"/>
                </a:ext>
              </a:extLst>
            </p:cNvPr>
            <p:cNvSpPr/>
            <p:nvPr/>
          </p:nvSpPr>
          <p:spPr>
            <a:xfrm>
              <a:off x="747281" y="4391420"/>
              <a:ext cx="3638352" cy="251798"/>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97D338EC-4D83-4386-B5FF-6F5D622EB619}"/>
                </a:ext>
              </a:extLst>
            </p:cNvPr>
            <p:cNvSpPr txBox="1"/>
            <p:nvPr/>
          </p:nvSpPr>
          <p:spPr>
            <a:xfrm>
              <a:off x="1542969" y="4016853"/>
              <a:ext cx="1933222" cy="41549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rgbClr val="C00000"/>
                  </a:solidFill>
                  <a:latin typeface="Verdana"/>
                  <a:ea typeface="Verdana"/>
                </a:rPr>
                <a:t>Log in using user info </a:t>
              </a:r>
              <a:endParaRPr lang="en-US">
                <a:solidFill>
                  <a:srgbClr val="C00000"/>
                </a:solidFill>
                <a:latin typeface="Calibri" panose="020F0502020204030204"/>
                <a:ea typeface="Verdana"/>
                <a:cs typeface="Calibri" panose="020F0502020204030204"/>
              </a:endParaRPr>
            </a:p>
            <a:p>
              <a:r>
                <a:rPr lang="en-GB">
                  <a:solidFill>
                    <a:srgbClr val="C00000"/>
                  </a:solidFill>
                  <a:latin typeface="Verdana"/>
                  <a:ea typeface="Verdana"/>
                </a:rPr>
                <a:t>from identity provider</a:t>
              </a:r>
              <a:endParaRPr lang="en-US">
                <a:solidFill>
                  <a:srgbClr val="C00000"/>
                </a:solidFill>
                <a:cs typeface="Calibri"/>
              </a:endParaRPr>
            </a:p>
          </p:txBody>
        </p:sp>
      </p:grpSp>
      <p:pic>
        <p:nvPicPr>
          <p:cNvPr id="8" name="Picture 8">
            <a:extLst>
              <a:ext uri="{FF2B5EF4-FFF2-40B4-BE49-F238E27FC236}">
                <a16:creationId xmlns:a16="http://schemas.microsoft.com/office/drawing/2014/main" id="{3729361C-F59B-4D98-A9BD-663B2C56882D}"/>
              </a:ext>
            </a:extLst>
          </p:cNvPr>
          <p:cNvPicPr>
            <a:picLocks noChangeAspect="1"/>
          </p:cNvPicPr>
          <p:nvPr/>
        </p:nvPicPr>
        <p:blipFill>
          <a:blip r:embed="rId7"/>
          <a:stretch>
            <a:fillRect/>
          </a:stretch>
        </p:blipFill>
        <p:spPr>
          <a:xfrm>
            <a:off x="783166" y="1986140"/>
            <a:ext cx="2024944" cy="2003778"/>
          </a:xfrm>
          <a:prstGeom prst="rect">
            <a:avLst/>
          </a:prstGeom>
        </p:spPr>
      </p:pic>
      <p:sp>
        <p:nvSpPr>
          <p:cNvPr id="55" name="TextBox 54">
            <a:extLst>
              <a:ext uri="{FF2B5EF4-FFF2-40B4-BE49-F238E27FC236}">
                <a16:creationId xmlns:a16="http://schemas.microsoft.com/office/drawing/2014/main" id="{2526498A-878C-4137-949E-6A9DCCC1AC6D}"/>
              </a:ext>
            </a:extLst>
          </p:cNvPr>
          <p:cNvSpPr txBox="1"/>
          <p:nvPr/>
        </p:nvSpPr>
        <p:spPr>
          <a:xfrm>
            <a:off x="5748081" y="2683353"/>
            <a:ext cx="1178143"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2"/>
                </a:solidFill>
                <a:latin typeface="Verdana"/>
                <a:ea typeface="Verdana"/>
              </a:rPr>
              <a:t>access_token</a:t>
            </a:r>
            <a:endParaRPr lang="en-US">
              <a:solidFill>
                <a:schemeClr val="accent2"/>
              </a:solidFill>
              <a:cs typeface="Calibri"/>
            </a:endParaRPr>
          </a:p>
        </p:txBody>
      </p:sp>
      <p:sp>
        <p:nvSpPr>
          <p:cNvPr id="42" name="Arrow: Left 41">
            <a:extLst>
              <a:ext uri="{FF2B5EF4-FFF2-40B4-BE49-F238E27FC236}">
                <a16:creationId xmlns:a16="http://schemas.microsoft.com/office/drawing/2014/main" id="{126217CE-DF7A-44B8-A50E-BFEAFF603B93}"/>
              </a:ext>
            </a:extLst>
          </p:cNvPr>
          <p:cNvSpPr/>
          <p:nvPr/>
        </p:nvSpPr>
        <p:spPr>
          <a:xfrm>
            <a:off x="2010225" y="2825087"/>
            <a:ext cx="2424797" cy="251798"/>
          </a:xfrm>
          <a:prstGeom prst="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7" name="TextBox 46">
            <a:extLst>
              <a:ext uri="{FF2B5EF4-FFF2-40B4-BE49-F238E27FC236}">
                <a16:creationId xmlns:a16="http://schemas.microsoft.com/office/drawing/2014/main" id="{C774B245-DBAF-4C4A-8989-788E7C8D0746}"/>
              </a:ext>
            </a:extLst>
          </p:cNvPr>
          <p:cNvSpPr txBox="1"/>
          <p:nvPr/>
        </p:nvSpPr>
        <p:spPr>
          <a:xfrm>
            <a:off x="2580136" y="2683353"/>
            <a:ext cx="1178143"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rgbClr val="C00000"/>
                </a:solidFill>
                <a:latin typeface="Verdana"/>
                <a:ea typeface="Verdana"/>
              </a:rPr>
              <a:t>access_token</a:t>
            </a:r>
            <a:endParaRPr lang="en-US">
              <a:solidFill>
                <a:srgbClr val="C00000"/>
              </a:solidFill>
              <a:cs typeface="Calibri"/>
            </a:endParaRPr>
          </a:p>
        </p:txBody>
      </p:sp>
    </p:spTree>
    <p:extLst>
      <p:ext uri="{BB962C8B-B14F-4D97-AF65-F5344CB8AC3E}">
        <p14:creationId xmlns:p14="http://schemas.microsoft.com/office/powerpoint/2010/main" val="3614474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12B89CAB-CAE8-F344-97F4-8F9D472B5894}"/>
              </a:ext>
            </a:extLst>
          </p:cNvPr>
          <p:cNvSpPr>
            <a:spLocks noGrp="1"/>
          </p:cNvSpPr>
          <p:nvPr>
            <p:ph idx="12"/>
          </p:nvPr>
        </p:nvSpPr>
        <p:spPr>
          <a:xfrm>
            <a:off x="498129" y="1172081"/>
            <a:ext cx="6236900" cy="533479"/>
          </a:xfrm>
        </p:spPr>
        <p:txBody>
          <a:bodyPr vert="horz" wrap="square" lIns="0" tIns="0" rIns="0" bIns="0" rtlCol="0" anchor="t">
            <a:spAutoFit/>
          </a:bodyPr>
          <a:lstStyle/>
          <a:p>
            <a:r>
              <a:rPr lang="de-DE">
                <a:latin typeface="Verdana"/>
                <a:ea typeface="Verdana"/>
              </a:rPr>
              <a:t>Use </a:t>
            </a:r>
            <a:r>
              <a:rPr lang="de-DE" err="1">
                <a:latin typeface="Verdana"/>
                <a:ea typeface="Verdana"/>
              </a:rPr>
              <a:t>strict</a:t>
            </a:r>
            <a:r>
              <a:rPr lang="de-DE">
                <a:latin typeface="Verdana"/>
                <a:ea typeface="Verdana"/>
              </a:rPr>
              <a:t> </a:t>
            </a:r>
            <a:r>
              <a:rPr lang="de-DE" err="1">
                <a:solidFill>
                  <a:schemeClr val="accent1"/>
                </a:solidFill>
                <a:latin typeface="Verdana"/>
                <a:ea typeface="Verdana"/>
              </a:rPr>
              <a:t>redirect_uri</a:t>
            </a:r>
            <a:r>
              <a:rPr lang="de-DE">
                <a:latin typeface="Verdana"/>
                <a:ea typeface="Verdana"/>
              </a:rPr>
              <a:t> </a:t>
            </a:r>
            <a:r>
              <a:rPr lang="de-DE" err="1">
                <a:latin typeface="Verdana"/>
                <a:ea typeface="Verdana"/>
              </a:rPr>
              <a:t>whitelist</a:t>
            </a:r>
            <a:r>
              <a:rPr lang="de-DE">
                <a:latin typeface="Verdana"/>
                <a:ea typeface="Verdana"/>
              </a:rPr>
              <a:t> (</a:t>
            </a:r>
            <a:r>
              <a:rPr lang="de-DE" b="1" i="1" err="1">
                <a:latin typeface="Verdana"/>
                <a:ea typeface="Verdana"/>
              </a:rPr>
              <a:t>no</a:t>
            </a:r>
            <a:r>
              <a:rPr lang="de-DE" b="1" i="1">
                <a:latin typeface="Verdana"/>
                <a:ea typeface="Verdana"/>
              </a:rPr>
              <a:t> </a:t>
            </a:r>
            <a:r>
              <a:rPr lang="de-DE" b="1" i="1" err="1">
                <a:latin typeface="Verdana"/>
                <a:ea typeface="Verdana"/>
              </a:rPr>
              <a:t>wildcarts</a:t>
            </a:r>
            <a:r>
              <a:rPr lang="de-DE" b="1" i="1">
                <a:latin typeface="Verdana"/>
                <a:ea typeface="Verdana"/>
              </a:rPr>
              <a:t>!)</a:t>
            </a:r>
            <a:endParaRPr lang="de-DE">
              <a:latin typeface="Verdana"/>
              <a:ea typeface="Verdana"/>
            </a:endParaRPr>
          </a:p>
          <a:p>
            <a:r>
              <a:rPr lang="de-DE">
                <a:latin typeface="Verdana"/>
                <a:ea typeface="Verdana"/>
              </a:rPr>
              <a:t>Fix open </a:t>
            </a:r>
            <a:r>
              <a:rPr lang="de-DE" err="1">
                <a:latin typeface="Verdana"/>
                <a:ea typeface="Verdana"/>
              </a:rPr>
              <a:t>redirects</a:t>
            </a:r>
            <a:r>
              <a:rPr lang="de-DE">
                <a:latin typeface="Verdana"/>
                <a:ea typeface="Verdana"/>
              </a:rPr>
              <a:t> on </a:t>
            </a:r>
            <a:r>
              <a:rPr lang="de-DE" err="1">
                <a:latin typeface="Verdana"/>
                <a:ea typeface="Verdana"/>
              </a:rPr>
              <a:t>your</a:t>
            </a:r>
            <a:r>
              <a:rPr lang="de-DE">
                <a:latin typeface="Verdana"/>
                <a:ea typeface="Verdana"/>
              </a:rPr>
              <a:t> </a:t>
            </a:r>
            <a:r>
              <a:rPr lang="de-DE" err="1">
                <a:latin typeface="Verdana"/>
                <a:ea typeface="Verdana"/>
              </a:rPr>
              <a:t>domain</a:t>
            </a:r>
            <a:r>
              <a:rPr lang="de-DE">
                <a:latin typeface="Verdana"/>
                <a:ea typeface="Verdana"/>
              </a:rPr>
              <a:t> </a:t>
            </a:r>
            <a:endParaRPr lang="de-DE" b="1" i="1"/>
          </a:p>
        </p:txBody>
      </p:sp>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Prevent Token </a:t>
            </a:r>
            <a:r>
              <a:rPr lang="de-DE" err="1">
                <a:latin typeface="Verdana"/>
                <a:ea typeface="Verdana"/>
              </a:rPr>
              <a:t>theft</a:t>
            </a:r>
            <a:endParaRPr lang="en-US" err="1"/>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28</a:t>
            </a:fld>
            <a:endParaRPr lang="de-DE"/>
          </a:p>
        </p:txBody>
      </p:sp>
      <p:pic>
        <p:nvPicPr>
          <p:cNvPr id="3" name="Picture 3" descr="Text&#10;&#10;Description automatically generated">
            <a:extLst>
              <a:ext uri="{FF2B5EF4-FFF2-40B4-BE49-F238E27FC236}">
                <a16:creationId xmlns:a16="http://schemas.microsoft.com/office/drawing/2014/main" id="{575C25B0-1A37-4605-97C0-8EF9E3C32378}"/>
              </a:ext>
            </a:extLst>
          </p:cNvPr>
          <p:cNvPicPr>
            <a:picLocks noChangeAspect="1"/>
          </p:cNvPicPr>
          <p:nvPr/>
        </p:nvPicPr>
        <p:blipFill>
          <a:blip r:embed="rId3"/>
          <a:stretch>
            <a:fillRect/>
          </a:stretch>
        </p:blipFill>
        <p:spPr>
          <a:xfrm>
            <a:off x="1811575" y="1915460"/>
            <a:ext cx="5190944" cy="2793947"/>
          </a:xfrm>
          <a:prstGeom prst="rect">
            <a:avLst/>
          </a:prstGeom>
        </p:spPr>
      </p:pic>
    </p:spTree>
    <p:extLst>
      <p:ext uri="{BB962C8B-B14F-4D97-AF65-F5344CB8AC3E}">
        <p14:creationId xmlns:p14="http://schemas.microsoft.com/office/powerpoint/2010/main" val="2275743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42C53D6-1F5B-954F-AEE7-8E941DC30775}"/>
              </a:ext>
            </a:extLst>
          </p:cNvPr>
          <p:cNvSpPr>
            <a:spLocks noGrp="1"/>
          </p:cNvSpPr>
          <p:nvPr>
            <p:ph type="ctrTitle"/>
          </p:nvPr>
        </p:nvSpPr>
        <p:spPr/>
        <p:txBody>
          <a:bodyPr/>
          <a:lstStyle/>
          <a:p>
            <a:r>
              <a:rPr lang="de-DE" err="1">
                <a:latin typeface="Verdana"/>
                <a:ea typeface="Verdana"/>
              </a:rPr>
              <a:t>What</a:t>
            </a:r>
            <a:r>
              <a:rPr lang="de-DE">
                <a:latin typeface="Verdana"/>
                <a:ea typeface="Verdana"/>
              </a:rPr>
              <a:t> </a:t>
            </a:r>
            <a:r>
              <a:rPr lang="de-DE" err="1">
                <a:latin typeface="Verdana"/>
                <a:ea typeface="Verdana"/>
              </a:rPr>
              <a:t>is</a:t>
            </a:r>
            <a:r>
              <a:rPr lang="de-DE">
                <a:latin typeface="Verdana"/>
                <a:ea typeface="Verdana"/>
              </a:rPr>
              <a:t> </a:t>
            </a:r>
            <a:r>
              <a:rPr lang="de-DE" err="1">
                <a:latin typeface="Verdana"/>
                <a:ea typeface="Verdana"/>
              </a:rPr>
              <a:t>OpenID</a:t>
            </a:r>
            <a:r>
              <a:rPr lang="de-DE">
                <a:latin typeface="Verdana"/>
                <a:ea typeface="Verdana"/>
              </a:rPr>
              <a:t> Connect</a:t>
            </a:r>
            <a:endParaRPr lang="en-US"/>
          </a:p>
        </p:txBody>
      </p:sp>
      <p:sp>
        <p:nvSpPr>
          <p:cNvPr id="9" name="Untertitel 8">
            <a:extLst>
              <a:ext uri="{FF2B5EF4-FFF2-40B4-BE49-F238E27FC236}">
                <a16:creationId xmlns:a16="http://schemas.microsoft.com/office/drawing/2014/main" id="{320FC88D-66EA-824E-A925-733C9F0FB53A}"/>
              </a:ext>
            </a:extLst>
          </p:cNvPr>
          <p:cNvSpPr>
            <a:spLocks noGrp="1"/>
          </p:cNvSpPr>
          <p:nvPr>
            <p:ph type="subTitle" idx="1"/>
          </p:nvPr>
        </p:nvSpPr>
        <p:spPr/>
        <p:txBody>
          <a:bodyPr/>
          <a:lstStyle/>
          <a:p>
            <a:endParaRPr lang="de-DE"/>
          </a:p>
        </p:txBody>
      </p:sp>
      <p:sp>
        <p:nvSpPr>
          <p:cNvPr id="2" name="Foliennummernplatzhalter 1">
            <a:extLst>
              <a:ext uri="{FF2B5EF4-FFF2-40B4-BE49-F238E27FC236}">
                <a16:creationId xmlns:a16="http://schemas.microsoft.com/office/drawing/2014/main" id="{0E46FA41-5A8E-CA4D-8070-68B374E35BFB}"/>
              </a:ext>
            </a:extLst>
          </p:cNvPr>
          <p:cNvSpPr>
            <a:spLocks noGrp="1"/>
          </p:cNvSpPr>
          <p:nvPr>
            <p:ph type="sldNum" sz="quarter" idx="4"/>
          </p:nvPr>
        </p:nvSpPr>
        <p:spPr/>
        <p:txBody>
          <a:bodyPr/>
          <a:lstStyle/>
          <a:p>
            <a:fld id="{80226ECC-C936-294D-BF5F-38FA3F19FFBC}" type="slidenum">
              <a:rPr lang="de-DE" smtClean="0"/>
              <a:pPr/>
              <a:t>29</a:t>
            </a:fld>
            <a:endParaRPr lang="de-DE"/>
          </a:p>
        </p:txBody>
      </p:sp>
    </p:spTree>
    <p:extLst>
      <p:ext uri="{BB962C8B-B14F-4D97-AF65-F5344CB8AC3E}">
        <p14:creationId xmlns:p14="http://schemas.microsoft.com/office/powerpoint/2010/main" val="1165290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42C53D6-1F5B-954F-AEE7-8E941DC30775}"/>
              </a:ext>
            </a:extLst>
          </p:cNvPr>
          <p:cNvSpPr>
            <a:spLocks noGrp="1"/>
          </p:cNvSpPr>
          <p:nvPr>
            <p:ph type="ctrTitle"/>
          </p:nvPr>
        </p:nvSpPr>
        <p:spPr/>
        <p:txBody>
          <a:bodyPr/>
          <a:lstStyle/>
          <a:p>
            <a:r>
              <a:rPr lang="de-DE" err="1">
                <a:latin typeface="Verdana"/>
                <a:ea typeface="Verdana"/>
              </a:rPr>
              <a:t>What</a:t>
            </a:r>
            <a:r>
              <a:rPr lang="de-DE">
                <a:latin typeface="Verdana"/>
                <a:ea typeface="Verdana"/>
              </a:rPr>
              <a:t> </a:t>
            </a:r>
            <a:r>
              <a:rPr lang="de-DE" err="1">
                <a:latin typeface="Verdana"/>
                <a:ea typeface="Verdana"/>
              </a:rPr>
              <a:t>is</a:t>
            </a:r>
            <a:r>
              <a:rPr lang="de-DE">
                <a:latin typeface="Verdana"/>
                <a:ea typeface="Verdana"/>
              </a:rPr>
              <a:t> OAuth?</a:t>
            </a:r>
            <a:endParaRPr lang="en-US"/>
          </a:p>
        </p:txBody>
      </p:sp>
      <p:sp>
        <p:nvSpPr>
          <p:cNvPr id="9" name="Untertitel 8">
            <a:extLst>
              <a:ext uri="{FF2B5EF4-FFF2-40B4-BE49-F238E27FC236}">
                <a16:creationId xmlns:a16="http://schemas.microsoft.com/office/drawing/2014/main" id="{320FC88D-66EA-824E-A925-733C9F0FB53A}"/>
              </a:ext>
            </a:extLst>
          </p:cNvPr>
          <p:cNvSpPr>
            <a:spLocks noGrp="1"/>
          </p:cNvSpPr>
          <p:nvPr>
            <p:ph type="subTitle" idx="1"/>
          </p:nvPr>
        </p:nvSpPr>
        <p:spPr/>
        <p:txBody>
          <a:bodyPr/>
          <a:lstStyle/>
          <a:p>
            <a:endParaRPr lang="de-DE"/>
          </a:p>
        </p:txBody>
      </p:sp>
      <p:sp>
        <p:nvSpPr>
          <p:cNvPr id="2" name="Foliennummernplatzhalter 1">
            <a:extLst>
              <a:ext uri="{FF2B5EF4-FFF2-40B4-BE49-F238E27FC236}">
                <a16:creationId xmlns:a16="http://schemas.microsoft.com/office/drawing/2014/main" id="{0E46FA41-5A8E-CA4D-8070-68B374E35BFB}"/>
              </a:ext>
            </a:extLst>
          </p:cNvPr>
          <p:cNvSpPr>
            <a:spLocks noGrp="1"/>
          </p:cNvSpPr>
          <p:nvPr>
            <p:ph type="sldNum" sz="quarter" idx="4"/>
          </p:nvPr>
        </p:nvSpPr>
        <p:spPr/>
        <p:txBody>
          <a:bodyPr/>
          <a:lstStyle/>
          <a:p>
            <a:fld id="{80226ECC-C936-294D-BF5F-38FA3F19FFBC}" type="slidenum">
              <a:rPr lang="de-DE" smtClean="0"/>
              <a:pPr/>
              <a:t>3</a:t>
            </a:fld>
            <a:endParaRPr lang="de-DE"/>
          </a:p>
        </p:txBody>
      </p:sp>
    </p:spTree>
    <p:extLst>
      <p:ext uri="{BB962C8B-B14F-4D97-AF65-F5344CB8AC3E}">
        <p14:creationId xmlns:p14="http://schemas.microsoft.com/office/powerpoint/2010/main" val="2427756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332399"/>
          </a:xfrm>
        </p:spPr>
        <p:txBody>
          <a:bodyPr/>
          <a:lstStyle/>
          <a:p>
            <a:r>
              <a:rPr lang="de-DE" err="1">
                <a:latin typeface="Verdana"/>
                <a:ea typeface="Verdana"/>
              </a:rPr>
              <a:t>Difference</a:t>
            </a:r>
            <a:r>
              <a:rPr lang="de-DE">
                <a:latin typeface="Verdana"/>
                <a:ea typeface="Verdana"/>
              </a:rPr>
              <a:t> </a:t>
            </a:r>
            <a:r>
              <a:rPr lang="de-DE" err="1">
                <a:latin typeface="Verdana"/>
                <a:ea typeface="Verdana"/>
              </a:rPr>
              <a:t>between</a:t>
            </a:r>
            <a:r>
              <a:rPr lang="de-DE">
                <a:latin typeface="Verdana"/>
                <a:ea typeface="Verdana"/>
              </a:rPr>
              <a:t> </a:t>
            </a:r>
            <a:r>
              <a:rPr lang="de-DE" err="1">
                <a:latin typeface="Verdana"/>
                <a:ea typeface="Verdana"/>
              </a:rPr>
              <a:t>OpenID</a:t>
            </a:r>
            <a:r>
              <a:rPr lang="de-DE">
                <a:latin typeface="Verdana"/>
                <a:ea typeface="Verdana"/>
              </a:rPr>
              <a:t> and OAuth?</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30</a:t>
            </a:fld>
            <a:endParaRPr lang="de-DE"/>
          </a:p>
        </p:txBody>
      </p:sp>
      <p:sp>
        <p:nvSpPr>
          <p:cNvPr id="8" name="Content Placeholder 7">
            <a:extLst>
              <a:ext uri="{FF2B5EF4-FFF2-40B4-BE49-F238E27FC236}">
                <a16:creationId xmlns:a16="http://schemas.microsoft.com/office/drawing/2014/main" id="{2AD3900D-2CB0-4A6C-9C10-105A2860D1DB}"/>
              </a:ext>
            </a:extLst>
          </p:cNvPr>
          <p:cNvSpPr>
            <a:spLocks noGrp="1"/>
          </p:cNvSpPr>
          <p:nvPr>
            <p:ph idx="12"/>
          </p:nvPr>
        </p:nvSpPr>
        <p:spPr>
          <a:xfrm>
            <a:off x="498129" y="1172081"/>
            <a:ext cx="6714711" cy="3570208"/>
          </a:xfrm>
        </p:spPr>
        <p:txBody>
          <a:bodyPr vert="horz" wrap="square" lIns="0" tIns="0" rIns="0" bIns="0" rtlCol="0" anchor="t">
            <a:spAutoFit/>
          </a:bodyPr>
          <a:lstStyle/>
          <a:p>
            <a:pPr marL="0" indent="0">
              <a:buNone/>
            </a:pPr>
            <a:r>
              <a:rPr lang="en-US">
                <a:latin typeface="Verdana"/>
                <a:ea typeface="Verdana"/>
              </a:rPr>
              <a:t>OpenID: </a:t>
            </a:r>
            <a:endParaRPr lang="en-US"/>
          </a:p>
          <a:p>
            <a:pPr marL="628650" lvl="1" indent="-285750">
              <a:buFont typeface="Arial" panose="05000000000000000000" pitchFamily="2" charset="2"/>
              <a:buChar char="•"/>
            </a:pPr>
            <a:r>
              <a:rPr lang="en-US">
                <a:latin typeface="Verdana"/>
                <a:ea typeface="Verdana"/>
              </a:rPr>
              <a:t>is an authentication protocol</a:t>
            </a:r>
            <a:endParaRPr lang="en-US"/>
          </a:p>
          <a:p>
            <a:pPr marL="628650" lvl="1" indent="-285750">
              <a:buFont typeface="Arial" panose="05000000000000000000" pitchFamily="2" charset="2"/>
              <a:buChar char="•"/>
            </a:pPr>
            <a:r>
              <a:rPr lang="en-US">
                <a:latin typeface="Verdana"/>
                <a:ea typeface="Verdana"/>
              </a:rPr>
              <a:t>allows users to be authenticated by Relying Parties</a:t>
            </a:r>
            <a:endParaRPr lang="en-US"/>
          </a:p>
          <a:p>
            <a:pPr marL="628650" lvl="1" indent="-285750">
              <a:buFont typeface="Arial" panose="05000000000000000000" pitchFamily="2" charset="2"/>
              <a:buChar char="•"/>
            </a:pPr>
            <a:r>
              <a:rPr lang="en-US">
                <a:latin typeface="Verdana"/>
                <a:ea typeface="Verdana"/>
              </a:rPr>
              <a:t>OpenID Connect was developed on the basis of an OAuth profile </a:t>
            </a:r>
          </a:p>
          <a:p>
            <a:pPr marL="0" indent="0">
              <a:buNone/>
            </a:pPr>
            <a:r>
              <a:rPr lang="en-US">
                <a:latin typeface="Verdana"/>
                <a:ea typeface="Verdana"/>
              </a:rPr>
              <a:t>OAuth: </a:t>
            </a:r>
          </a:p>
          <a:p>
            <a:pPr marL="628650" lvl="1" indent="-285750">
              <a:buFont typeface="Arial" panose="05000000000000000000" pitchFamily="2" charset="2"/>
              <a:buChar char="•"/>
            </a:pPr>
            <a:r>
              <a:rPr lang="en-US">
                <a:latin typeface="Verdana"/>
                <a:ea typeface="Verdana"/>
              </a:rPr>
              <a:t>is an </a:t>
            </a:r>
            <a:r>
              <a:rPr lang="en-US" err="1">
                <a:latin typeface="Verdana"/>
                <a:ea typeface="Verdana"/>
              </a:rPr>
              <a:t>authorisation</a:t>
            </a:r>
            <a:r>
              <a:rPr lang="en-US">
                <a:latin typeface="Verdana"/>
                <a:ea typeface="Verdana"/>
              </a:rPr>
              <a:t> framework</a:t>
            </a:r>
            <a:endParaRPr lang="en-US"/>
          </a:p>
          <a:p>
            <a:pPr marL="628650" lvl="1" indent="-285750">
              <a:buFont typeface="Arial" panose="05000000000000000000" pitchFamily="2" charset="2"/>
              <a:buChar char="•"/>
            </a:pPr>
            <a:r>
              <a:rPr lang="en-US">
                <a:latin typeface="Verdana"/>
                <a:ea typeface="Verdana"/>
              </a:rPr>
              <a:t>enables the issuing of access tokens</a:t>
            </a:r>
            <a:endParaRPr lang="en-US"/>
          </a:p>
          <a:p>
            <a:pPr marL="0" indent="0">
              <a:buNone/>
            </a:pPr>
            <a:r>
              <a:rPr lang="en-US">
                <a:latin typeface="Verdana"/>
                <a:ea typeface="Verdana"/>
              </a:rPr>
              <a:t>Client: </a:t>
            </a:r>
          </a:p>
          <a:p>
            <a:pPr marL="628650" lvl="1" indent="-285750">
              <a:buFont typeface="Arial" panose="05000000000000000000" pitchFamily="2" charset="2"/>
              <a:buChar char="•"/>
            </a:pPr>
            <a:r>
              <a:rPr lang="en-US">
                <a:latin typeface="Verdana"/>
                <a:ea typeface="Verdana"/>
              </a:rPr>
              <a:t>uses OAuth to request access for an API in the name of an user</a:t>
            </a:r>
            <a:endParaRPr lang="en-US"/>
          </a:p>
          <a:p>
            <a:pPr marL="628650" lvl="1" indent="-285750">
              <a:buFont typeface="Arial" panose="05050102010706020507" pitchFamily="18" charset="2"/>
              <a:buChar char="•"/>
            </a:pPr>
            <a:r>
              <a:rPr lang="en-US">
                <a:latin typeface="Verdana"/>
                <a:ea typeface="Verdana"/>
              </a:rPr>
              <a:t>gets permission from OpenID Connect to access additional information about a user</a:t>
            </a:r>
          </a:p>
          <a:p>
            <a:pPr marL="0" indent="0">
              <a:buNone/>
            </a:pPr>
            <a:endParaRPr lang="en-US"/>
          </a:p>
          <a:p>
            <a:pPr marL="0" indent="0">
              <a:buNone/>
            </a:pPr>
            <a:endParaRPr lang="en-US">
              <a:latin typeface="Verdana"/>
              <a:ea typeface="Verdana"/>
            </a:endParaRPr>
          </a:p>
        </p:txBody>
      </p:sp>
      <p:sp>
        <p:nvSpPr>
          <p:cNvPr id="2" name="TextBox 1">
            <a:extLst>
              <a:ext uri="{FF2B5EF4-FFF2-40B4-BE49-F238E27FC236}">
                <a16:creationId xmlns:a16="http://schemas.microsoft.com/office/drawing/2014/main" id="{8F033792-75B3-4E28-9EBE-94A9090B8325}"/>
              </a:ext>
            </a:extLst>
          </p:cNvPr>
          <p:cNvSpPr txBox="1"/>
          <p:nvPr/>
        </p:nvSpPr>
        <p:spPr>
          <a:xfrm>
            <a:off x="3743325" y="2343150"/>
            <a:ext cx="38472"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748062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997196"/>
          </a:xfrm>
        </p:spPr>
        <p:txBody>
          <a:bodyPr/>
          <a:lstStyle/>
          <a:p>
            <a:r>
              <a:rPr lang="de-DE" err="1">
                <a:latin typeface="Verdana"/>
                <a:ea typeface="Verdana"/>
              </a:rPr>
              <a:t>OpenID</a:t>
            </a:r>
            <a:r>
              <a:rPr lang="de-DE">
                <a:latin typeface="Verdana"/>
                <a:ea typeface="Verdana"/>
              </a:rPr>
              <a:t> </a:t>
            </a:r>
            <a:r>
              <a:rPr lang="de-DE" err="1">
                <a:latin typeface="Verdana"/>
                <a:ea typeface="Verdana"/>
              </a:rPr>
              <a:t>Foundation</a:t>
            </a:r>
            <a:r>
              <a:rPr lang="de-DE">
                <a:latin typeface="Verdana"/>
                <a:ea typeface="Verdana"/>
              </a:rPr>
              <a:t> </a:t>
            </a:r>
            <a:endParaRPr lang="en-US"/>
          </a:p>
          <a:p>
            <a:br>
              <a:rPr lang="en-US"/>
            </a:b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31</a:t>
            </a:fld>
            <a:endParaRPr lang="de-DE"/>
          </a:p>
        </p:txBody>
      </p:sp>
      <p:sp>
        <p:nvSpPr>
          <p:cNvPr id="2" name="TextBox 1">
            <a:extLst>
              <a:ext uri="{FF2B5EF4-FFF2-40B4-BE49-F238E27FC236}">
                <a16:creationId xmlns:a16="http://schemas.microsoft.com/office/drawing/2014/main" id="{8F033792-75B3-4E28-9EBE-94A9090B8325}"/>
              </a:ext>
            </a:extLst>
          </p:cNvPr>
          <p:cNvSpPr txBox="1"/>
          <p:nvPr/>
        </p:nvSpPr>
        <p:spPr>
          <a:xfrm>
            <a:off x="3743325" y="2343150"/>
            <a:ext cx="38472"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endParaRPr lang="en-US"/>
          </a:p>
        </p:txBody>
      </p:sp>
      <p:pic>
        <p:nvPicPr>
          <p:cNvPr id="3" name="Picture 3" descr="Logo, company name&#10;&#10;Description automatically generated">
            <a:extLst>
              <a:ext uri="{FF2B5EF4-FFF2-40B4-BE49-F238E27FC236}">
                <a16:creationId xmlns:a16="http://schemas.microsoft.com/office/drawing/2014/main" id="{CAC1B2AC-9635-4122-AC43-250B0D9920CB}"/>
              </a:ext>
            </a:extLst>
          </p:cNvPr>
          <p:cNvPicPr>
            <a:picLocks noChangeAspect="1"/>
          </p:cNvPicPr>
          <p:nvPr/>
        </p:nvPicPr>
        <p:blipFill>
          <a:blip r:embed="rId3"/>
          <a:stretch>
            <a:fillRect/>
          </a:stretch>
        </p:blipFill>
        <p:spPr>
          <a:xfrm>
            <a:off x="6810374" y="-2381"/>
            <a:ext cx="2266950" cy="904875"/>
          </a:xfrm>
          <a:prstGeom prst="rect">
            <a:avLst/>
          </a:prstGeom>
        </p:spPr>
      </p:pic>
      <p:sp>
        <p:nvSpPr>
          <p:cNvPr id="4" name="TextBox 3">
            <a:extLst>
              <a:ext uri="{FF2B5EF4-FFF2-40B4-BE49-F238E27FC236}">
                <a16:creationId xmlns:a16="http://schemas.microsoft.com/office/drawing/2014/main" id="{9404ED27-189D-476E-B37D-03397CA1DAF0}"/>
              </a:ext>
            </a:extLst>
          </p:cNvPr>
          <p:cNvSpPr txBox="1"/>
          <p:nvPr/>
        </p:nvSpPr>
        <p:spPr>
          <a:xfrm>
            <a:off x="-192881" y="1935956"/>
            <a:ext cx="65" cy="338554"/>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endParaRPr lang="en-US" sz="2200">
              <a:latin typeface="Roboto"/>
              <a:ea typeface="Roboto"/>
            </a:endParaRPr>
          </a:p>
        </p:txBody>
      </p:sp>
      <p:sp>
        <p:nvSpPr>
          <p:cNvPr id="7" name="Inhaltsplatzhalter 1">
            <a:extLst>
              <a:ext uri="{FF2B5EF4-FFF2-40B4-BE49-F238E27FC236}">
                <a16:creationId xmlns:a16="http://schemas.microsoft.com/office/drawing/2014/main" id="{680DC465-7E18-4722-8425-39A1F2A55673}"/>
              </a:ext>
            </a:extLst>
          </p:cNvPr>
          <p:cNvSpPr>
            <a:spLocks noGrp="1"/>
          </p:cNvSpPr>
          <p:nvPr>
            <p:ph idx="12"/>
          </p:nvPr>
        </p:nvSpPr>
        <p:spPr>
          <a:xfrm>
            <a:off x="498129" y="1172577"/>
            <a:ext cx="3747144" cy="3057247"/>
          </a:xfrm>
        </p:spPr>
        <p:txBody>
          <a:bodyPr vert="horz" wrap="square" lIns="0" tIns="0" rIns="0" bIns="0" rtlCol="0" anchor="t">
            <a:spAutoFit/>
          </a:bodyPr>
          <a:lstStyle/>
          <a:p>
            <a:pPr>
              <a:buFont typeface="Arial" panose="05000000000000000000" pitchFamily="2" charset="2"/>
              <a:buChar char="•"/>
            </a:pPr>
            <a:r>
              <a:rPr lang="de-DE" sz="1600">
                <a:latin typeface="Verdana"/>
                <a:ea typeface="Verdana"/>
              </a:rPr>
              <a:t>Non-profit international </a:t>
            </a:r>
            <a:r>
              <a:rPr lang="de-DE" sz="1600" err="1">
                <a:latin typeface="Verdana"/>
                <a:ea typeface="Verdana"/>
              </a:rPr>
              <a:t>standardization</a:t>
            </a:r>
            <a:r>
              <a:rPr lang="de-DE" sz="1600">
                <a:latin typeface="Verdana"/>
                <a:ea typeface="Verdana"/>
              </a:rPr>
              <a:t> </a:t>
            </a:r>
            <a:r>
              <a:rPr lang="de-DE" sz="1600" err="1">
                <a:latin typeface="Verdana"/>
                <a:ea typeface="Verdana"/>
              </a:rPr>
              <a:t>organization</a:t>
            </a:r>
            <a:r>
              <a:rPr lang="de-DE" sz="1600">
                <a:latin typeface="Verdana"/>
                <a:ea typeface="Verdana"/>
              </a:rPr>
              <a:t> </a:t>
            </a:r>
            <a:r>
              <a:rPr lang="de-DE" sz="1600" err="1">
                <a:latin typeface="Verdana"/>
                <a:ea typeface="Verdana"/>
              </a:rPr>
              <a:t>of</a:t>
            </a:r>
            <a:r>
              <a:rPr lang="de-DE" sz="1600">
                <a:latin typeface="Verdana"/>
                <a:ea typeface="Verdana"/>
              </a:rPr>
              <a:t> </a:t>
            </a:r>
            <a:r>
              <a:rPr lang="de-DE" sz="1600" err="1">
                <a:latin typeface="Verdana"/>
                <a:ea typeface="Verdana"/>
              </a:rPr>
              <a:t>individuals</a:t>
            </a:r>
            <a:r>
              <a:rPr lang="de-DE" sz="1600">
                <a:latin typeface="Verdana"/>
                <a:ea typeface="Verdana"/>
              </a:rPr>
              <a:t> and </a:t>
            </a:r>
            <a:r>
              <a:rPr lang="de-DE" sz="1600" err="1">
                <a:latin typeface="Verdana"/>
                <a:ea typeface="Verdana"/>
              </a:rPr>
              <a:t>companies</a:t>
            </a:r>
            <a:endParaRPr lang="de-DE" sz="1600">
              <a:latin typeface="Verdana"/>
              <a:ea typeface="Verdana"/>
            </a:endParaRPr>
          </a:p>
          <a:p>
            <a:pPr>
              <a:buFont typeface="Arial" panose="05000000000000000000" pitchFamily="2" charset="2"/>
              <a:buChar char="•"/>
            </a:pPr>
            <a:r>
              <a:rPr lang="en-US" sz="1600">
                <a:latin typeface="Verdana"/>
                <a:ea typeface="Verdana"/>
              </a:rPr>
              <a:t>Formed in June 2007</a:t>
            </a:r>
            <a:endParaRPr lang="de-DE" sz="1600">
              <a:latin typeface="Verdana"/>
              <a:ea typeface="Verdana"/>
            </a:endParaRPr>
          </a:p>
          <a:p>
            <a:pPr>
              <a:buFont typeface="Arial" panose="05000000000000000000" pitchFamily="2" charset="2"/>
              <a:buChar char="•"/>
            </a:pPr>
            <a:r>
              <a:rPr lang="en-US" sz="1600">
                <a:latin typeface="Verdana"/>
                <a:ea typeface="Verdana"/>
              </a:rPr>
              <a:t>Membership is open to all interested in the development, adoption and protection of open internet identity standards (with membership fee)</a:t>
            </a:r>
          </a:p>
          <a:p>
            <a:endParaRPr lang="de-DE"/>
          </a:p>
          <a:p>
            <a:endParaRPr lang="de-DE"/>
          </a:p>
        </p:txBody>
      </p:sp>
      <p:sp>
        <p:nvSpPr>
          <p:cNvPr id="11" name="Inhaltsplatzhalter 6">
            <a:extLst>
              <a:ext uri="{FF2B5EF4-FFF2-40B4-BE49-F238E27FC236}">
                <a16:creationId xmlns:a16="http://schemas.microsoft.com/office/drawing/2014/main" id="{642465B8-5B5B-4FD8-9BBB-F3847364077F}"/>
              </a:ext>
            </a:extLst>
          </p:cNvPr>
          <p:cNvSpPr txBox="1">
            <a:spLocks/>
          </p:cNvSpPr>
          <p:nvPr/>
        </p:nvSpPr>
        <p:spPr>
          <a:xfrm>
            <a:off x="841729" y="4216276"/>
            <a:ext cx="7549154" cy="1354674"/>
          </a:xfrm>
          <a:prstGeom prst="rect">
            <a:avLst/>
          </a:prstGeom>
        </p:spPr>
        <p:txBody>
          <a:bodyPr vert="horz" wrap="square" lIns="0" tIns="0" rIns="0" bIns="0" rtlCol="0" anchor="t">
            <a:normAutofit/>
          </a:bodyPr>
          <a:lstStyle>
            <a:lvl1pPr marL="171450" indent="-171450" algn="l" defTabSz="685800" rtl="0" eaLnBrk="1" latinLnBrk="0" hangingPunct="1">
              <a:lnSpc>
                <a:spcPct val="90000"/>
              </a:lnSpc>
              <a:spcBef>
                <a:spcPts val="750"/>
              </a:spcBef>
              <a:buClr>
                <a:schemeClr val="accent2"/>
              </a:buClr>
              <a:buFont typeface="Wingdings" pitchFamily="2" charset="2"/>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Clr>
                <a:schemeClr val="accent2"/>
              </a:buClr>
              <a:buFont typeface="Symbol" pitchFamily="2" charset="2"/>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Clr>
                <a:schemeClr val="accent2"/>
              </a:buClr>
              <a:buFont typeface="Symbol" pitchFamily="2" charset="2"/>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endParaRPr lang="de-DE" sz="1200">
              <a:latin typeface="Verdana"/>
              <a:ea typeface="Verdana"/>
            </a:endParaRPr>
          </a:p>
          <a:p>
            <a:pPr marL="0" indent="0">
              <a:lnSpc>
                <a:spcPct val="100000"/>
              </a:lnSpc>
              <a:buNone/>
            </a:pPr>
            <a:r>
              <a:rPr lang="de-DE" sz="1200">
                <a:latin typeface="Verdana"/>
                <a:ea typeface="Verdana"/>
                <a:hlinkClick r:id="rId4"/>
              </a:rPr>
              <a:t>https://openid.net/</a:t>
            </a:r>
            <a:endParaRPr lang="de-DE"/>
          </a:p>
          <a:p>
            <a:pPr marL="0" indent="0">
              <a:lnSpc>
                <a:spcPct val="100000"/>
              </a:lnSpc>
              <a:buNone/>
            </a:pPr>
            <a:r>
              <a:rPr lang="de-DE" sz="1200">
                <a:latin typeface="Verdana"/>
                <a:ea typeface="Verdana"/>
                <a:hlinkClick r:id="rId5"/>
              </a:rPr>
              <a:t>https://openid.net/wg/</a:t>
            </a:r>
            <a:endParaRPr lang="de-DE"/>
          </a:p>
          <a:p>
            <a:pPr marL="0" indent="0">
              <a:lnSpc>
                <a:spcPct val="100000"/>
              </a:lnSpc>
              <a:buNone/>
            </a:pPr>
            <a:endParaRPr lang="de-DE" sz="1200">
              <a:latin typeface="Verdana"/>
              <a:ea typeface="Verdana"/>
            </a:endParaRPr>
          </a:p>
          <a:p>
            <a:pPr marL="0" indent="0">
              <a:lnSpc>
                <a:spcPct val="100000"/>
              </a:lnSpc>
              <a:buNone/>
            </a:pPr>
            <a:endParaRPr lang="de-DE" sz="1200">
              <a:latin typeface="Verdana"/>
              <a:ea typeface="Verdana"/>
            </a:endParaRPr>
          </a:p>
          <a:p>
            <a:pPr marL="0" indent="0">
              <a:lnSpc>
                <a:spcPct val="100000"/>
              </a:lnSpc>
              <a:buNone/>
            </a:pPr>
            <a:endParaRPr lang="de-DE" sz="1200">
              <a:latin typeface="Verdana"/>
              <a:ea typeface="Verdana"/>
            </a:endParaRPr>
          </a:p>
        </p:txBody>
      </p:sp>
      <p:pic>
        <p:nvPicPr>
          <p:cNvPr id="13" name="Picture 13" descr="A picture containing text, device&#10;&#10;Description automatically generated">
            <a:extLst>
              <a:ext uri="{FF2B5EF4-FFF2-40B4-BE49-F238E27FC236}">
                <a16:creationId xmlns:a16="http://schemas.microsoft.com/office/drawing/2014/main" id="{8D459B7E-DC63-44E8-8774-A490B4C715A9}"/>
              </a:ext>
            </a:extLst>
          </p:cNvPr>
          <p:cNvPicPr>
            <a:picLocks noChangeAspect="1"/>
          </p:cNvPicPr>
          <p:nvPr/>
        </p:nvPicPr>
        <p:blipFill>
          <a:blip r:embed="rId6"/>
          <a:stretch>
            <a:fillRect/>
          </a:stretch>
        </p:blipFill>
        <p:spPr>
          <a:xfrm>
            <a:off x="4988719" y="895349"/>
            <a:ext cx="3867150" cy="3867150"/>
          </a:xfrm>
          <a:prstGeom prst="rect">
            <a:avLst/>
          </a:prstGeom>
        </p:spPr>
      </p:pic>
    </p:spTree>
    <p:extLst>
      <p:ext uri="{BB962C8B-B14F-4D97-AF65-F5344CB8AC3E}">
        <p14:creationId xmlns:p14="http://schemas.microsoft.com/office/powerpoint/2010/main" val="4280326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12B89CAB-CAE8-F344-97F4-8F9D472B5894}"/>
              </a:ext>
            </a:extLst>
          </p:cNvPr>
          <p:cNvSpPr>
            <a:spLocks noGrp="1"/>
          </p:cNvSpPr>
          <p:nvPr>
            <p:ph idx="12"/>
          </p:nvPr>
        </p:nvSpPr>
        <p:spPr>
          <a:xfrm>
            <a:off x="1585229" y="1645521"/>
            <a:ext cx="2109864" cy="246221"/>
          </a:xfrm>
        </p:spPr>
        <p:txBody>
          <a:bodyPr vert="horz" wrap="square" lIns="0" tIns="0" rIns="0" bIns="0" rtlCol="0" anchor="t">
            <a:spAutoFit/>
          </a:bodyPr>
          <a:lstStyle/>
          <a:p>
            <a:pPr marL="0" indent="0">
              <a:buNone/>
            </a:pPr>
            <a:r>
              <a:rPr lang="de-DE" sz="1600" b="1">
                <a:latin typeface="Verdana"/>
                <a:ea typeface="Verdana"/>
              </a:rPr>
              <a:t>OAuth 2.0</a:t>
            </a:r>
            <a:endParaRPr lang="de-DE" sz="1600" b="1"/>
          </a:p>
        </p:txBody>
      </p:sp>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OpenId Connect</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32</a:t>
            </a:fld>
            <a:endParaRPr lang="de-DE"/>
          </a:p>
        </p:txBody>
      </p:sp>
      <p:sp>
        <p:nvSpPr>
          <p:cNvPr id="3" name="Flowchart: Manual Operation 2">
            <a:extLst>
              <a:ext uri="{FF2B5EF4-FFF2-40B4-BE49-F238E27FC236}">
                <a16:creationId xmlns:a16="http://schemas.microsoft.com/office/drawing/2014/main" id="{2BEE2678-89F7-45CB-948D-F9D8A0DB1C54}"/>
              </a:ext>
            </a:extLst>
          </p:cNvPr>
          <p:cNvSpPr/>
          <p:nvPr/>
        </p:nvSpPr>
        <p:spPr>
          <a:xfrm>
            <a:off x="4201091" y="1576514"/>
            <a:ext cx="422118" cy="465529"/>
          </a:xfrm>
          <a:prstGeom prst="flowChartManualOperat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a:extLst>
              <a:ext uri="{FF2B5EF4-FFF2-40B4-BE49-F238E27FC236}">
                <a16:creationId xmlns:a16="http://schemas.microsoft.com/office/drawing/2014/main" id="{878EDE6B-1C30-405D-9505-AD5A3BB20E1D}"/>
              </a:ext>
            </a:extLst>
          </p:cNvPr>
          <p:cNvSpPr/>
          <p:nvPr/>
        </p:nvSpPr>
        <p:spPr>
          <a:xfrm>
            <a:off x="4288796" y="2022601"/>
            <a:ext cx="76955" cy="478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a:extLst>
              <a:ext uri="{FF2B5EF4-FFF2-40B4-BE49-F238E27FC236}">
                <a16:creationId xmlns:a16="http://schemas.microsoft.com/office/drawing/2014/main" id="{DFB3E290-DE58-4246-A068-7AF2602A1444}"/>
              </a:ext>
            </a:extLst>
          </p:cNvPr>
          <p:cNvSpPr/>
          <p:nvPr/>
        </p:nvSpPr>
        <p:spPr>
          <a:xfrm>
            <a:off x="4458547" y="2022600"/>
            <a:ext cx="76955" cy="478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a:extLst>
              <a:ext uri="{FF2B5EF4-FFF2-40B4-BE49-F238E27FC236}">
                <a16:creationId xmlns:a16="http://schemas.microsoft.com/office/drawing/2014/main" id="{7E285E3F-65BD-485E-B8C9-0CF4679CD508}"/>
              </a:ext>
            </a:extLst>
          </p:cNvPr>
          <p:cNvSpPr/>
          <p:nvPr/>
        </p:nvSpPr>
        <p:spPr>
          <a:xfrm rot="14820000">
            <a:off x="4884048" y="1587649"/>
            <a:ext cx="54322" cy="2806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F8CAFDA8-B305-41B7-A920-13972534BAC7}"/>
              </a:ext>
            </a:extLst>
          </p:cNvPr>
          <p:cNvSpPr/>
          <p:nvPr/>
        </p:nvSpPr>
        <p:spPr>
          <a:xfrm rot="13080000">
            <a:off x="4119042" y="1564269"/>
            <a:ext cx="54322" cy="2806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D7EC74E5-DBFE-4E10-BC76-F92C8777B503}"/>
              </a:ext>
            </a:extLst>
          </p:cNvPr>
          <p:cNvSpPr/>
          <p:nvPr/>
        </p:nvSpPr>
        <p:spPr>
          <a:xfrm rot="18780000">
            <a:off x="4130360" y="1739680"/>
            <a:ext cx="54322" cy="2806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16" name="Oval 15">
            <a:extLst>
              <a:ext uri="{FF2B5EF4-FFF2-40B4-BE49-F238E27FC236}">
                <a16:creationId xmlns:a16="http://schemas.microsoft.com/office/drawing/2014/main" id="{3AF3AAEE-4EE6-4E04-A037-B01C98915CBC}"/>
              </a:ext>
            </a:extLst>
          </p:cNvPr>
          <p:cNvSpPr/>
          <p:nvPr/>
        </p:nvSpPr>
        <p:spPr>
          <a:xfrm>
            <a:off x="4222310" y="1956114"/>
            <a:ext cx="110905" cy="769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18" name="Oval 17">
            <a:extLst>
              <a:ext uri="{FF2B5EF4-FFF2-40B4-BE49-F238E27FC236}">
                <a16:creationId xmlns:a16="http://schemas.microsoft.com/office/drawing/2014/main" id="{7D8970E8-777F-4011-98E0-E22A162BF21F}"/>
              </a:ext>
            </a:extLst>
          </p:cNvPr>
          <p:cNvSpPr/>
          <p:nvPr/>
        </p:nvSpPr>
        <p:spPr>
          <a:xfrm>
            <a:off x="4994279" y="1628112"/>
            <a:ext cx="110905" cy="769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19" name="Oval 18">
            <a:extLst>
              <a:ext uri="{FF2B5EF4-FFF2-40B4-BE49-F238E27FC236}">
                <a16:creationId xmlns:a16="http://schemas.microsoft.com/office/drawing/2014/main" id="{07435856-E3F8-46F8-9B0D-FFABA5D3BEB5}"/>
              </a:ext>
            </a:extLst>
          </p:cNvPr>
          <p:cNvSpPr/>
          <p:nvPr/>
        </p:nvSpPr>
        <p:spPr>
          <a:xfrm>
            <a:off x="4154408" y="1090375"/>
            <a:ext cx="473043" cy="490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0" name="Oval 19">
            <a:extLst>
              <a:ext uri="{FF2B5EF4-FFF2-40B4-BE49-F238E27FC236}">
                <a16:creationId xmlns:a16="http://schemas.microsoft.com/office/drawing/2014/main" id="{D51635F4-C068-4EBB-B758-FE75C8B5D6F6}"/>
              </a:ext>
            </a:extLst>
          </p:cNvPr>
          <p:cNvSpPr/>
          <p:nvPr/>
        </p:nvSpPr>
        <p:spPr>
          <a:xfrm>
            <a:off x="4459963" y="2465371"/>
            <a:ext cx="110905" cy="769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1" name="Oval 20">
            <a:extLst>
              <a:ext uri="{FF2B5EF4-FFF2-40B4-BE49-F238E27FC236}">
                <a16:creationId xmlns:a16="http://schemas.microsoft.com/office/drawing/2014/main" id="{7F290B4B-11EF-4E1F-AEB6-F85E0864C050}"/>
              </a:ext>
            </a:extLst>
          </p:cNvPr>
          <p:cNvSpPr/>
          <p:nvPr/>
        </p:nvSpPr>
        <p:spPr>
          <a:xfrm>
            <a:off x="4256260" y="2465371"/>
            <a:ext cx="110905" cy="769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BF1F6670-E1F1-4DBE-8E6E-693CBE66FEF7}"/>
              </a:ext>
            </a:extLst>
          </p:cNvPr>
          <p:cNvSpPr txBox="1"/>
          <p:nvPr/>
        </p:nvSpPr>
        <p:spPr>
          <a:xfrm>
            <a:off x="1552717" y="3373313"/>
            <a:ext cx="1336705" cy="24622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600" b="1">
                <a:latin typeface="Verdana"/>
                <a:ea typeface="Verdana"/>
              </a:rPr>
              <a:t>OIDC</a:t>
            </a:r>
            <a:endParaRPr lang="en-US" sz="1600" b="1">
              <a:cs typeface="Calibri"/>
            </a:endParaRPr>
          </a:p>
        </p:txBody>
      </p:sp>
      <p:sp>
        <p:nvSpPr>
          <p:cNvPr id="23" name="Rectangle 22">
            <a:extLst>
              <a:ext uri="{FF2B5EF4-FFF2-40B4-BE49-F238E27FC236}">
                <a16:creationId xmlns:a16="http://schemas.microsoft.com/office/drawing/2014/main" id="{E4E0F53F-4A15-49AC-9FF0-7E8C34A9D27A}"/>
              </a:ext>
            </a:extLst>
          </p:cNvPr>
          <p:cNvSpPr/>
          <p:nvPr/>
        </p:nvSpPr>
        <p:spPr>
          <a:xfrm rot="7740000">
            <a:off x="4671702" y="1551708"/>
            <a:ext cx="54322" cy="2806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4" name="Arc 23">
            <a:extLst>
              <a:ext uri="{FF2B5EF4-FFF2-40B4-BE49-F238E27FC236}">
                <a16:creationId xmlns:a16="http://schemas.microsoft.com/office/drawing/2014/main" id="{69EBFE00-9BD7-4F13-84F4-A5EF50752129}"/>
              </a:ext>
            </a:extLst>
          </p:cNvPr>
          <p:cNvSpPr/>
          <p:nvPr/>
        </p:nvSpPr>
        <p:spPr>
          <a:xfrm rot="8820000">
            <a:off x="4234133" y="1036455"/>
            <a:ext cx="439617" cy="458457"/>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25" name="Oval 24">
            <a:extLst>
              <a:ext uri="{FF2B5EF4-FFF2-40B4-BE49-F238E27FC236}">
                <a16:creationId xmlns:a16="http://schemas.microsoft.com/office/drawing/2014/main" id="{C6DD4346-E26D-437F-ACE5-C73E92FE8F16}"/>
              </a:ext>
            </a:extLst>
          </p:cNvPr>
          <p:cNvSpPr/>
          <p:nvPr/>
        </p:nvSpPr>
        <p:spPr>
          <a:xfrm rot="5880000">
            <a:off x="4504422" y="1245019"/>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7" name="Oval 26">
            <a:extLst>
              <a:ext uri="{FF2B5EF4-FFF2-40B4-BE49-F238E27FC236}">
                <a16:creationId xmlns:a16="http://schemas.microsoft.com/office/drawing/2014/main" id="{6E22F19F-28B0-4047-B7B0-755E621B57A4}"/>
              </a:ext>
            </a:extLst>
          </p:cNvPr>
          <p:cNvSpPr/>
          <p:nvPr/>
        </p:nvSpPr>
        <p:spPr>
          <a:xfrm rot="5880000">
            <a:off x="4328576" y="1226178"/>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pic>
        <p:nvPicPr>
          <p:cNvPr id="30" name="Graphic 30" descr="Link outline">
            <a:extLst>
              <a:ext uri="{FF2B5EF4-FFF2-40B4-BE49-F238E27FC236}">
                <a16:creationId xmlns:a16="http://schemas.microsoft.com/office/drawing/2014/main" id="{92A29125-55D7-4138-B6C8-08F098E78D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580000">
            <a:off x="4997249" y="1728349"/>
            <a:ext cx="154495" cy="141934"/>
          </a:xfrm>
          <a:prstGeom prst="rect">
            <a:avLst/>
          </a:prstGeom>
        </p:spPr>
      </p:pic>
      <p:pic>
        <p:nvPicPr>
          <p:cNvPr id="31" name="Graphic 30" descr="Link outline">
            <a:extLst>
              <a:ext uri="{FF2B5EF4-FFF2-40B4-BE49-F238E27FC236}">
                <a16:creationId xmlns:a16="http://schemas.microsoft.com/office/drawing/2014/main" id="{FD8D61B8-C064-494E-B49D-C0690042ED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580000">
            <a:off x="4997249" y="1627865"/>
            <a:ext cx="154495" cy="141934"/>
          </a:xfrm>
          <a:prstGeom prst="rect">
            <a:avLst/>
          </a:prstGeom>
        </p:spPr>
      </p:pic>
      <p:pic>
        <p:nvPicPr>
          <p:cNvPr id="32" name="Graphic 30" descr="Link outline">
            <a:extLst>
              <a:ext uri="{FF2B5EF4-FFF2-40B4-BE49-F238E27FC236}">
                <a16:creationId xmlns:a16="http://schemas.microsoft.com/office/drawing/2014/main" id="{9100C549-7C81-45E3-B5EE-6EFF7BCD9B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580000">
            <a:off x="4997249" y="1835112"/>
            <a:ext cx="154495" cy="141934"/>
          </a:xfrm>
          <a:prstGeom prst="rect">
            <a:avLst/>
          </a:prstGeom>
        </p:spPr>
      </p:pic>
      <p:pic>
        <p:nvPicPr>
          <p:cNvPr id="33" name="Graphic 33" descr="Key outline">
            <a:extLst>
              <a:ext uri="{FF2B5EF4-FFF2-40B4-BE49-F238E27FC236}">
                <a16:creationId xmlns:a16="http://schemas.microsoft.com/office/drawing/2014/main" id="{4134259F-D2D1-4BEA-9C5D-52D1E0A8D77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931229" y="1875902"/>
            <a:ext cx="280099" cy="292659"/>
          </a:xfrm>
          <a:prstGeom prst="rect">
            <a:avLst/>
          </a:prstGeom>
        </p:spPr>
      </p:pic>
      <p:sp>
        <p:nvSpPr>
          <p:cNvPr id="37" name="Rectangle 36">
            <a:extLst>
              <a:ext uri="{FF2B5EF4-FFF2-40B4-BE49-F238E27FC236}">
                <a16:creationId xmlns:a16="http://schemas.microsoft.com/office/drawing/2014/main" id="{D09BE4DD-D50A-4411-B9B8-D2EC6643E16B}"/>
              </a:ext>
            </a:extLst>
          </p:cNvPr>
          <p:cNvSpPr/>
          <p:nvPr/>
        </p:nvSpPr>
        <p:spPr>
          <a:xfrm>
            <a:off x="5813600" y="1207057"/>
            <a:ext cx="361741" cy="31150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a:extLst>
              <a:ext uri="{FF2B5EF4-FFF2-40B4-BE49-F238E27FC236}">
                <a16:creationId xmlns:a16="http://schemas.microsoft.com/office/drawing/2014/main" id="{90760457-121B-46FA-83DA-65CA4E051CF7}"/>
              </a:ext>
            </a:extLst>
          </p:cNvPr>
          <p:cNvSpPr/>
          <p:nvPr/>
        </p:nvSpPr>
        <p:spPr>
          <a:xfrm>
            <a:off x="5813600" y="2136531"/>
            <a:ext cx="97972" cy="399423"/>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1" name="Rectangle 40">
            <a:extLst>
              <a:ext uri="{FF2B5EF4-FFF2-40B4-BE49-F238E27FC236}">
                <a16:creationId xmlns:a16="http://schemas.microsoft.com/office/drawing/2014/main" id="{B4301175-A218-48AD-A084-641EE8043395}"/>
              </a:ext>
            </a:extLst>
          </p:cNvPr>
          <p:cNvSpPr/>
          <p:nvPr/>
        </p:nvSpPr>
        <p:spPr>
          <a:xfrm>
            <a:off x="6077369" y="2136531"/>
            <a:ext cx="97972" cy="399423"/>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a:extLst>
              <a:ext uri="{FF2B5EF4-FFF2-40B4-BE49-F238E27FC236}">
                <a16:creationId xmlns:a16="http://schemas.microsoft.com/office/drawing/2014/main" id="{218CE051-A4A5-4193-BE31-054086802F40}"/>
              </a:ext>
            </a:extLst>
          </p:cNvPr>
          <p:cNvSpPr/>
          <p:nvPr/>
        </p:nvSpPr>
        <p:spPr>
          <a:xfrm>
            <a:off x="5951765" y="1527349"/>
            <a:ext cx="91692" cy="91693"/>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5" name="Rectangle 44">
            <a:extLst>
              <a:ext uri="{FF2B5EF4-FFF2-40B4-BE49-F238E27FC236}">
                <a16:creationId xmlns:a16="http://schemas.microsoft.com/office/drawing/2014/main" id="{AA65C286-694F-4E45-9A8D-E5F3E463EEA2}"/>
              </a:ext>
            </a:extLst>
          </p:cNvPr>
          <p:cNvSpPr/>
          <p:nvPr/>
        </p:nvSpPr>
        <p:spPr>
          <a:xfrm rot="2460000">
            <a:off x="5612632" y="1602713"/>
            <a:ext cx="60291" cy="399423"/>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6" name="Rectangle 45">
            <a:extLst>
              <a:ext uri="{FF2B5EF4-FFF2-40B4-BE49-F238E27FC236}">
                <a16:creationId xmlns:a16="http://schemas.microsoft.com/office/drawing/2014/main" id="{F7420138-8F46-435B-BB23-81E6652A299F}"/>
              </a:ext>
            </a:extLst>
          </p:cNvPr>
          <p:cNvSpPr/>
          <p:nvPr/>
        </p:nvSpPr>
        <p:spPr>
          <a:xfrm rot="4860000">
            <a:off x="5373585" y="1848863"/>
            <a:ext cx="66571" cy="242418"/>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9" name="Rectangle 48">
            <a:extLst>
              <a:ext uri="{FF2B5EF4-FFF2-40B4-BE49-F238E27FC236}">
                <a16:creationId xmlns:a16="http://schemas.microsoft.com/office/drawing/2014/main" id="{E85F621F-47DF-4BA5-8225-FF82475BBB11}"/>
              </a:ext>
            </a:extLst>
          </p:cNvPr>
          <p:cNvSpPr/>
          <p:nvPr/>
        </p:nvSpPr>
        <p:spPr>
          <a:xfrm rot="10500000">
            <a:off x="6277936" y="1911665"/>
            <a:ext cx="66571" cy="242418"/>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6">
            <a:extLst>
              <a:ext uri="{FF2B5EF4-FFF2-40B4-BE49-F238E27FC236}">
                <a16:creationId xmlns:a16="http://schemas.microsoft.com/office/drawing/2014/main" id="{CBD900F6-B772-4A5E-B1ED-C5A2240F11E5}"/>
              </a:ext>
            </a:extLst>
          </p:cNvPr>
          <p:cNvSpPr/>
          <p:nvPr/>
        </p:nvSpPr>
        <p:spPr>
          <a:xfrm rot="-780000">
            <a:off x="6232723" y="1627307"/>
            <a:ext cx="72851" cy="330341"/>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5" name="Rectangle 34">
            <a:extLst>
              <a:ext uri="{FF2B5EF4-FFF2-40B4-BE49-F238E27FC236}">
                <a16:creationId xmlns:a16="http://schemas.microsoft.com/office/drawing/2014/main" id="{D0D2F575-34B9-48BE-83DD-BFE6F73C3979}"/>
              </a:ext>
            </a:extLst>
          </p:cNvPr>
          <p:cNvSpPr/>
          <p:nvPr/>
        </p:nvSpPr>
        <p:spPr>
          <a:xfrm>
            <a:off x="5757078" y="1627833"/>
            <a:ext cx="474785" cy="506187"/>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52" name="Oval 51">
            <a:extLst>
              <a:ext uri="{FF2B5EF4-FFF2-40B4-BE49-F238E27FC236}">
                <a16:creationId xmlns:a16="http://schemas.microsoft.com/office/drawing/2014/main" id="{AD4A952D-930A-441D-A253-88BD76304A12}"/>
              </a:ext>
            </a:extLst>
          </p:cNvPr>
          <p:cNvSpPr/>
          <p:nvPr/>
        </p:nvSpPr>
        <p:spPr>
          <a:xfrm>
            <a:off x="5209128" y="1933993"/>
            <a:ext cx="141933" cy="79131"/>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53" name="Oval 52">
            <a:extLst>
              <a:ext uri="{FF2B5EF4-FFF2-40B4-BE49-F238E27FC236}">
                <a16:creationId xmlns:a16="http://schemas.microsoft.com/office/drawing/2014/main" id="{8A276D20-86C8-4B46-B507-6C6276C78723}"/>
              </a:ext>
            </a:extLst>
          </p:cNvPr>
          <p:cNvSpPr/>
          <p:nvPr/>
        </p:nvSpPr>
        <p:spPr>
          <a:xfrm rot="4860000">
            <a:off x="6270485" y="2147520"/>
            <a:ext cx="141933" cy="79131"/>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54" name="Arc 53">
            <a:extLst>
              <a:ext uri="{FF2B5EF4-FFF2-40B4-BE49-F238E27FC236}">
                <a16:creationId xmlns:a16="http://schemas.microsoft.com/office/drawing/2014/main" id="{1ABBA5AD-3F07-497D-BC36-380CB7F28B71}"/>
              </a:ext>
            </a:extLst>
          </p:cNvPr>
          <p:cNvSpPr/>
          <p:nvPr/>
        </p:nvSpPr>
        <p:spPr>
          <a:xfrm rot="7020000">
            <a:off x="5728825" y="1023894"/>
            <a:ext cx="439617" cy="458457"/>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5" name="Oval 54">
            <a:extLst>
              <a:ext uri="{FF2B5EF4-FFF2-40B4-BE49-F238E27FC236}">
                <a16:creationId xmlns:a16="http://schemas.microsoft.com/office/drawing/2014/main" id="{F72E29EF-BCFD-4059-A2BF-89716EC9CEFC}"/>
              </a:ext>
            </a:extLst>
          </p:cNvPr>
          <p:cNvSpPr/>
          <p:nvPr/>
        </p:nvSpPr>
        <p:spPr>
          <a:xfrm rot="5880000">
            <a:off x="5835829" y="1245019"/>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56" name="Oval 55">
            <a:extLst>
              <a:ext uri="{FF2B5EF4-FFF2-40B4-BE49-F238E27FC236}">
                <a16:creationId xmlns:a16="http://schemas.microsoft.com/office/drawing/2014/main" id="{57C81E4D-9F49-4F3F-935A-1D9534CEC488}"/>
              </a:ext>
            </a:extLst>
          </p:cNvPr>
          <p:cNvSpPr/>
          <p:nvPr/>
        </p:nvSpPr>
        <p:spPr>
          <a:xfrm rot="5880000">
            <a:off x="5973993" y="1245019"/>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57" name="Oval 56">
            <a:extLst>
              <a:ext uri="{FF2B5EF4-FFF2-40B4-BE49-F238E27FC236}">
                <a16:creationId xmlns:a16="http://schemas.microsoft.com/office/drawing/2014/main" id="{4CF3C3E3-21DF-4D89-9163-C2D8815FC04D}"/>
              </a:ext>
            </a:extLst>
          </p:cNvPr>
          <p:cNvSpPr/>
          <p:nvPr/>
        </p:nvSpPr>
        <p:spPr>
          <a:xfrm>
            <a:off x="5786908" y="2467812"/>
            <a:ext cx="141933" cy="79131"/>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58" name="Oval 57">
            <a:extLst>
              <a:ext uri="{FF2B5EF4-FFF2-40B4-BE49-F238E27FC236}">
                <a16:creationId xmlns:a16="http://schemas.microsoft.com/office/drawing/2014/main" id="{4299622C-BDA0-4444-8497-7F4931D57AC5}"/>
              </a:ext>
            </a:extLst>
          </p:cNvPr>
          <p:cNvSpPr/>
          <p:nvPr/>
        </p:nvSpPr>
        <p:spPr>
          <a:xfrm>
            <a:off x="6050677" y="2461531"/>
            <a:ext cx="141933" cy="79131"/>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62" name="Block Arc 61">
            <a:extLst>
              <a:ext uri="{FF2B5EF4-FFF2-40B4-BE49-F238E27FC236}">
                <a16:creationId xmlns:a16="http://schemas.microsoft.com/office/drawing/2014/main" id="{641840A9-9694-4C83-BF53-CB8AB2C9DAF6}"/>
              </a:ext>
            </a:extLst>
          </p:cNvPr>
          <p:cNvSpPr/>
          <p:nvPr/>
        </p:nvSpPr>
        <p:spPr>
          <a:xfrm rot="18300000">
            <a:off x="5936462" y="995270"/>
            <a:ext cx="242417" cy="135653"/>
          </a:xfrm>
          <a:prstGeom prst="blockArc">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a:extLst>
              <a:ext uri="{FF2B5EF4-FFF2-40B4-BE49-F238E27FC236}">
                <a16:creationId xmlns:a16="http://schemas.microsoft.com/office/drawing/2014/main" id="{4F9B7240-8FF8-42A5-824C-11E162FECAC4}"/>
              </a:ext>
            </a:extLst>
          </p:cNvPr>
          <p:cNvSpPr/>
          <p:nvPr/>
        </p:nvSpPr>
        <p:spPr>
          <a:xfrm>
            <a:off x="5888963" y="1125414"/>
            <a:ext cx="217296" cy="7913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63" name="Oval 62">
            <a:extLst>
              <a:ext uri="{FF2B5EF4-FFF2-40B4-BE49-F238E27FC236}">
                <a16:creationId xmlns:a16="http://schemas.microsoft.com/office/drawing/2014/main" id="{EE99D4DF-F3B8-4639-8DD8-FB1C7B63BD78}"/>
              </a:ext>
            </a:extLst>
          </p:cNvPr>
          <p:cNvSpPr/>
          <p:nvPr/>
        </p:nvSpPr>
        <p:spPr>
          <a:xfrm rot="4860000">
            <a:off x="6110763" y="914412"/>
            <a:ext cx="66571" cy="72851"/>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pic>
        <p:nvPicPr>
          <p:cNvPr id="66" name="Graphic 66" descr="Employee badge outline">
            <a:extLst>
              <a:ext uri="{FF2B5EF4-FFF2-40B4-BE49-F238E27FC236}">
                <a16:creationId xmlns:a16="http://schemas.microsoft.com/office/drawing/2014/main" id="{34F350B7-B6F4-47DA-AB0D-AE5D22DF97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88593" y="2502354"/>
            <a:ext cx="1830788" cy="1843348"/>
          </a:xfrm>
          <a:prstGeom prst="rect">
            <a:avLst/>
          </a:prstGeom>
        </p:spPr>
      </p:pic>
      <p:sp>
        <p:nvSpPr>
          <p:cNvPr id="48" name="Inhaltsplatzhalter 6">
            <a:extLst>
              <a:ext uri="{FF2B5EF4-FFF2-40B4-BE49-F238E27FC236}">
                <a16:creationId xmlns:a16="http://schemas.microsoft.com/office/drawing/2014/main" id="{02117663-F734-437D-834A-A3DDFE320D93}"/>
              </a:ext>
            </a:extLst>
          </p:cNvPr>
          <p:cNvSpPr txBox="1">
            <a:spLocks/>
          </p:cNvSpPr>
          <p:nvPr/>
        </p:nvSpPr>
        <p:spPr>
          <a:xfrm>
            <a:off x="956028" y="4594894"/>
            <a:ext cx="7034805" cy="618869"/>
          </a:xfrm>
          <a:prstGeom prst="rect">
            <a:avLst/>
          </a:prstGeom>
        </p:spPr>
        <p:txBody>
          <a:bodyPr vert="horz" wrap="square" lIns="0" tIns="0" rIns="0" bIns="0" rtlCol="0" anchor="t">
            <a:norm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lnSpc>
                <a:spcPct val="100000"/>
              </a:lnSpc>
              <a:buNone/>
            </a:pPr>
            <a:endParaRPr lang="de-DE" sz="1200">
              <a:latin typeface="Verdana"/>
              <a:ea typeface="Verdana"/>
            </a:endParaRPr>
          </a:p>
          <a:p>
            <a:pPr marL="0" indent="0">
              <a:lnSpc>
                <a:spcPct val="100000"/>
              </a:lnSpc>
              <a:buNone/>
            </a:pPr>
            <a:r>
              <a:rPr lang="de-DE" sz="1200">
                <a:latin typeface="Verdana"/>
                <a:ea typeface="Verdana"/>
                <a:hlinkClick r:id="rId10"/>
              </a:rPr>
              <a:t>https://openid.net/</a:t>
            </a:r>
            <a:endParaRPr lang="de-DE"/>
          </a:p>
          <a:p>
            <a:pPr marL="0" indent="0">
              <a:lnSpc>
                <a:spcPct val="100000"/>
              </a:lnSpc>
              <a:buNone/>
            </a:pPr>
            <a:endParaRPr lang="de-DE" sz="1200">
              <a:latin typeface="Verdana"/>
              <a:ea typeface="Verdana"/>
            </a:endParaRPr>
          </a:p>
          <a:p>
            <a:pPr marL="0" indent="0">
              <a:lnSpc>
                <a:spcPct val="100000"/>
              </a:lnSpc>
              <a:buNone/>
            </a:pPr>
            <a:endParaRPr lang="de-DE" sz="1200">
              <a:latin typeface="Verdana"/>
              <a:ea typeface="Verdana"/>
            </a:endParaRPr>
          </a:p>
        </p:txBody>
      </p:sp>
    </p:spTree>
    <p:extLst>
      <p:ext uri="{BB962C8B-B14F-4D97-AF65-F5344CB8AC3E}">
        <p14:creationId xmlns:p14="http://schemas.microsoft.com/office/powerpoint/2010/main" val="2347405353"/>
      </p:ext>
    </p:extLst>
  </p:cSld>
  <p:clrMapOvr>
    <a:masterClrMapping/>
  </p:clrMapOvr>
  <p:extLst>
    <p:ext uri="{6950BFC3-D8DA-4A85-94F7-54DA5524770B}">
      <p188:commentRel xmlns:p188="http://schemas.microsoft.com/office/powerpoint/2018/8/main" r:id="rId3"/>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 application&#10;&#10;Description automatically generated">
            <a:extLst>
              <a:ext uri="{FF2B5EF4-FFF2-40B4-BE49-F238E27FC236}">
                <a16:creationId xmlns:a16="http://schemas.microsoft.com/office/drawing/2014/main" id="{359691C3-F2E3-47AB-917C-6B603BE8B390}"/>
              </a:ext>
            </a:extLst>
          </p:cNvPr>
          <p:cNvPicPr>
            <a:picLocks noGrp="1" noChangeAspect="1"/>
          </p:cNvPicPr>
          <p:nvPr>
            <p:ph idx="12"/>
          </p:nvPr>
        </p:nvPicPr>
        <p:blipFill>
          <a:blip r:embed="rId3"/>
          <a:stretch>
            <a:fillRect/>
          </a:stretch>
        </p:blipFill>
        <p:spPr>
          <a:xfrm>
            <a:off x="2611767" y="1022179"/>
            <a:ext cx="2862189" cy="3555116"/>
          </a:xfrm>
        </p:spPr>
      </p:pic>
      <p:sp>
        <p:nvSpPr>
          <p:cNvPr id="3" name="Title 2">
            <a:extLst>
              <a:ext uri="{FF2B5EF4-FFF2-40B4-BE49-F238E27FC236}">
                <a16:creationId xmlns:a16="http://schemas.microsoft.com/office/drawing/2014/main" id="{C69E4C70-47E7-4215-8A9E-4BDE33C3F264}"/>
              </a:ext>
            </a:extLst>
          </p:cNvPr>
          <p:cNvSpPr>
            <a:spLocks noGrp="1"/>
          </p:cNvSpPr>
          <p:nvPr>
            <p:ph type="title"/>
          </p:nvPr>
        </p:nvSpPr>
        <p:spPr>
          <a:xfrm>
            <a:off x="498129" y="370298"/>
            <a:ext cx="8142633" cy="664797"/>
          </a:xfrm>
        </p:spPr>
        <p:txBody>
          <a:bodyPr/>
          <a:lstStyle/>
          <a:p>
            <a:r>
              <a:rPr lang="de-DE" err="1">
                <a:latin typeface="Verdana"/>
                <a:ea typeface="Verdana"/>
              </a:rPr>
              <a:t>OpenId</a:t>
            </a:r>
            <a:r>
              <a:rPr lang="de-DE">
                <a:latin typeface="Verdana"/>
                <a:ea typeface="Verdana"/>
              </a:rPr>
              <a:t> Connect</a:t>
            </a:r>
            <a:endParaRPr lang="en-US" b="0">
              <a:latin typeface="Verdana"/>
              <a:ea typeface="Verdana"/>
            </a:endParaRPr>
          </a:p>
          <a:p>
            <a:endParaRPr lang="en-US"/>
          </a:p>
        </p:txBody>
      </p:sp>
      <p:sp>
        <p:nvSpPr>
          <p:cNvPr id="4" name="Slide Number Placeholder 3">
            <a:extLst>
              <a:ext uri="{FF2B5EF4-FFF2-40B4-BE49-F238E27FC236}">
                <a16:creationId xmlns:a16="http://schemas.microsoft.com/office/drawing/2014/main" id="{C721889C-C737-4C44-A63F-78CC2B240AD4}"/>
              </a:ext>
            </a:extLst>
          </p:cNvPr>
          <p:cNvSpPr>
            <a:spLocks noGrp="1"/>
          </p:cNvSpPr>
          <p:nvPr>
            <p:ph type="sldNum" sz="quarter" idx="4"/>
          </p:nvPr>
        </p:nvSpPr>
        <p:spPr/>
        <p:txBody>
          <a:bodyPr/>
          <a:lstStyle/>
          <a:p>
            <a:fld id="{80226ECC-C936-294D-BF5F-38FA3F19FFBC}" type="slidenum">
              <a:rPr lang="de-DE" smtClean="0"/>
              <a:pPr/>
              <a:t>33</a:t>
            </a:fld>
            <a:endParaRPr lang="de-DE"/>
          </a:p>
        </p:txBody>
      </p:sp>
      <p:sp>
        <p:nvSpPr>
          <p:cNvPr id="6" name="TextBox 5">
            <a:extLst>
              <a:ext uri="{FF2B5EF4-FFF2-40B4-BE49-F238E27FC236}">
                <a16:creationId xmlns:a16="http://schemas.microsoft.com/office/drawing/2014/main" id="{F3942A54-604A-4587-9173-3E0AFBBA9765}"/>
              </a:ext>
            </a:extLst>
          </p:cNvPr>
          <p:cNvSpPr txBox="1"/>
          <p:nvPr/>
        </p:nvSpPr>
        <p:spPr>
          <a:xfrm>
            <a:off x="3703895" y="1105492"/>
            <a:ext cx="1095364" cy="207749"/>
          </a:xfrm>
          <a:prstGeom prst="rect">
            <a:avLst/>
          </a:prstGeom>
          <a:solidFill>
            <a:schemeClr val="bg1"/>
          </a:solidFill>
          <a:ln>
            <a:solidFill>
              <a:schemeClr val="bg1"/>
            </a:solidFill>
          </a:ln>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a:ea typeface="+mn-lt"/>
                <a:cs typeface="+mn-lt"/>
              </a:rPr>
              <a:t>Hotel overnight</a:t>
            </a:r>
            <a:endParaRPr lang="en-US">
              <a:cs typeface="Calibri"/>
            </a:endParaRPr>
          </a:p>
        </p:txBody>
      </p:sp>
      <p:sp>
        <p:nvSpPr>
          <p:cNvPr id="7" name="TextBox 6">
            <a:extLst>
              <a:ext uri="{FF2B5EF4-FFF2-40B4-BE49-F238E27FC236}">
                <a16:creationId xmlns:a16="http://schemas.microsoft.com/office/drawing/2014/main" id="{A66AD5AD-D1CD-4BC2-B8C4-0461F7D1ECAF}"/>
              </a:ext>
            </a:extLst>
          </p:cNvPr>
          <p:cNvSpPr txBox="1"/>
          <p:nvPr/>
        </p:nvSpPr>
        <p:spPr>
          <a:xfrm>
            <a:off x="3753162" y="3223983"/>
            <a:ext cx="1544291" cy="415498"/>
          </a:xfrm>
          <a:prstGeom prst="rect">
            <a:avLst/>
          </a:prstGeom>
          <a:solidFill>
            <a:schemeClr val="bg1"/>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ea typeface="+mn-lt"/>
                <a:cs typeface="+mn-lt"/>
              </a:rPr>
              <a:t>A goes to the reception</a:t>
            </a:r>
            <a:endParaRPr lang="en-US">
              <a:cs typeface="Calibri"/>
            </a:endParaRPr>
          </a:p>
        </p:txBody>
      </p:sp>
      <p:sp>
        <p:nvSpPr>
          <p:cNvPr id="8" name="TextBox 7">
            <a:extLst>
              <a:ext uri="{FF2B5EF4-FFF2-40B4-BE49-F238E27FC236}">
                <a16:creationId xmlns:a16="http://schemas.microsoft.com/office/drawing/2014/main" id="{113C16CE-D42C-48A8-A72D-379EE2431084}"/>
              </a:ext>
            </a:extLst>
          </p:cNvPr>
          <p:cNvSpPr txBox="1"/>
          <p:nvPr/>
        </p:nvSpPr>
        <p:spPr>
          <a:xfrm>
            <a:off x="3753162" y="2130250"/>
            <a:ext cx="1544291" cy="415498"/>
          </a:xfrm>
          <a:prstGeom prst="rect">
            <a:avLst/>
          </a:prstGeom>
          <a:solidFill>
            <a:schemeClr val="bg1"/>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ea typeface="+mn-lt"/>
                <a:cs typeface="+mn-lt"/>
              </a:rPr>
              <a:t>Arrival </a:t>
            </a:r>
          </a:p>
          <a:p>
            <a:r>
              <a:rPr lang="en-US">
                <a:ea typeface="+mn-lt"/>
                <a:cs typeface="+mn-lt"/>
              </a:rPr>
              <a:t>hotel</a:t>
            </a:r>
            <a:endParaRPr lang="en-US">
              <a:cs typeface="Calibri"/>
            </a:endParaRPr>
          </a:p>
        </p:txBody>
      </p:sp>
    </p:spTree>
    <p:extLst>
      <p:ext uri="{BB962C8B-B14F-4D97-AF65-F5344CB8AC3E}">
        <p14:creationId xmlns:p14="http://schemas.microsoft.com/office/powerpoint/2010/main" val="31211502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OpenId Connect</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34</a:t>
            </a:fld>
            <a:endParaRPr lang="de-DE"/>
          </a:p>
        </p:txBody>
      </p:sp>
      <p:sp>
        <p:nvSpPr>
          <p:cNvPr id="19" name="Oval 18">
            <a:extLst>
              <a:ext uri="{FF2B5EF4-FFF2-40B4-BE49-F238E27FC236}">
                <a16:creationId xmlns:a16="http://schemas.microsoft.com/office/drawing/2014/main" id="{07435856-E3F8-46F8-9B0D-FFABA5D3BEB5}"/>
              </a:ext>
            </a:extLst>
          </p:cNvPr>
          <p:cNvSpPr/>
          <p:nvPr/>
        </p:nvSpPr>
        <p:spPr>
          <a:xfrm>
            <a:off x="2528354" y="1376125"/>
            <a:ext cx="473043" cy="49001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4" name="Arc 23">
            <a:extLst>
              <a:ext uri="{FF2B5EF4-FFF2-40B4-BE49-F238E27FC236}">
                <a16:creationId xmlns:a16="http://schemas.microsoft.com/office/drawing/2014/main" id="{69EBFE00-9BD7-4F13-84F4-A5EF50752129}"/>
              </a:ext>
            </a:extLst>
          </p:cNvPr>
          <p:cNvSpPr/>
          <p:nvPr/>
        </p:nvSpPr>
        <p:spPr>
          <a:xfrm rot="8820000">
            <a:off x="2608079" y="1322205"/>
            <a:ext cx="439617" cy="458457"/>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25" name="Oval 24">
            <a:extLst>
              <a:ext uri="{FF2B5EF4-FFF2-40B4-BE49-F238E27FC236}">
                <a16:creationId xmlns:a16="http://schemas.microsoft.com/office/drawing/2014/main" id="{C6DD4346-E26D-437F-ACE5-C73E92FE8F16}"/>
              </a:ext>
            </a:extLst>
          </p:cNvPr>
          <p:cNvSpPr/>
          <p:nvPr/>
        </p:nvSpPr>
        <p:spPr>
          <a:xfrm rot="5880000">
            <a:off x="2878368" y="1530769"/>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7" name="Oval 26">
            <a:extLst>
              <a:ext uri="{FF2B5EF4-FFF2-40B4-BE49-F238E27FC236}">
                <a16:creationId xmlns:a16="http://schemas.microsoft.com/office/drawing/2014/main" id="{6E22F19F-28B0-4047-B7B0-755E621B57A4}"/>
              </a:ext>
            </a:extLst>
          </p:cNvPr>
          <p:cNvSpPr/>
          <p:nvPr/>
        </p:nvSpPr>
        <p:spPr>
          <a:xfrm rot="5880000">
            <a:off x="2702522" y="1511928"/>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7" name="Rectangle 36">
            <a:extLst>
              <a:ext uri="{FF2B5EF4-FFF2-40B4-BE49-F238E27FC236}">
                <a16:creationId xmlns:a16="http://schemas.microsoft.com/office/drawing/2014/main" id="{D09BE4DD-D50A-4411-B9B8-D2EC6643E16B}"/>
              </a:ext>
            </a:extLst>
          </p:cNvPr>
          <p:cNvSpPr/>
          <p:nvPr/>
        </p:nvSpPr>
        <p:spPr>
          <a:xfrm>
            <a:off x="5970082" y="805646"/>
            <a:ext cx="361741" cy="31150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a:extLst>
              <a:ext uri="{FF2B5EF4-FFF2-40B4-BE49-F238E27FC236}">
                <a16:creationId xmlns:a16="http://schemas.microsoft.com/office/drawing/2014/main" id="{218CE051-A4A5-4193-BE31-054086802F40}"/>
              </a:ext>
            </a:extLst>
          </p:cNvPr>
          <p:cNvSpPr/>
          <p:nvPr/>
        </p:nvSpPr>
        <p:spPr>
          <a:xfrm>
            <a:off x="6108247" y="1125938"/>
            <a:ext cx="91692" cy="91693"/>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54" name="Arc 53">
            <a:extLst>
              <a:ext uri="{FF2B5EF4-FFF2-40B4-BE49-F238E27FC236}">
                <a16:creationId xmlns:a16="http://schemas.microsoft.com/office/drawing/2014/main" id="{1ABBA5AD-3F07-497D-BC36-380CB7F28B71}"/>
              </a:ext>
            </a:extLst>
          </p:cNvPr>
          <p:cNvSpPr/>
          <p:nvPr/>
        </p:nvSpPr>
        <p:spPr>
          <a:xfrm rot="7020000">
            <a:off x="5885307" y="622483"/>
            <a:ext cx="439617" cy="458457"/>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55" name="Oval 54">
            <a:extLst>
              <a:ext uri="{FF2B5EF4-FFF2-40B4-BE49-F238E27FC236}">
                <a16:creationId xmlns:a16="http://schemas.microsoft.com/office/drawing/2014/main" id="{F72E29EF-BCFD-4059-A2BF-89716EC9CEFC}"/>
              </a:ext>
            </a:extLst>
          </p:cNvPr>
          <p:cNvSpPr/>
          <p:nvPr/>
        </p:nvSpPr>
        <p:spPr>
          <a:xfrm rot="5880000">
            <a:off x="5992311" y="843608"/>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56" name="Oval 55">
            <a:extLst>
              <a:ext uri="{FF2B5EF4-FFF2-40B4-BE49-F238E27FC236}">
                <a16:creationId xmlns:a16="http://schemas.microsoft.com/office/drawing/2014/main" id="{57C81E4D-9F49-4F3F-935A-1D9534CEC488}"/>
              </a:ext>
            </a:extLst>
          </p:cNvPr>
          <p:cNvSpPr/>
          <p:nvPr/>
        </p:nvSpPr>
        <p:spPr>
          <a:xfrm rot="5880000">
            <a:off x="6130475" y="843608"/>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62" name="Block Arc 61">
            <a:extLst>
              <a:ext uri="{FF2B5EF4-FFF2-40B4-BE49-F238E27FC236}">
                <a16:creationId xmlns:a16="http://schemas.microsoft.com/office/drawing/2014/main" id="{641840A9-9694-4C83-BF53-CB8AB2C9DAF6}"/>
              </a:ext>
            </a:extLst>
          </p:cNvPr>
          <p:cNvSpPr/>
          <p:nvPr/>
        </p:nvSpPr>
        <p:spPr>
          <a:xfrm rot="18300000">
            <a:off x="6092944" y="593859"/>
            <a:ext cx="242417" cy="135653"/>
          </a:xfrm>
          <a:prstGeom prst="blockArc">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a:extLst>
              <a:ext uri="{FF2B5EF4-FFF2-40B4-BE49-F238E27FC236}">
                <a16:creationId xmlns:a16="http://schemas.microsoft.com/office/drawing/2014/main" id="{4F9B7240-8FF8-42A5-824C-11E162FECAC4}"/>
              </a:ext>
            </a:extLst>
          </p:cNvPr>
          <p:cNvSpPr/>
          <p:nvPr/>
        </p:nvSpPr>
        <p:spPr>
          <a:xfrm>
            <a:off x="6045445" y="724003"/>
            <a:ext cx="217296" cy="7913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63" name="Oval 62">
            <a:extLst>
              <a:ext uri="{FF2B5EF4-FFF2-40B4-BE49-F238E27FC236}">
                <a16:creationId xmlns:a16="http://schemas.microsoft.com/office/drawing/2014/main" id="{EE99D4DF-F3B8-4639-8DD8-FB1C7B63BD78}"/>
              </a:ext>
            </a:extLst>
          </p:cNvPr>
          <p:cNvSpPr/>
          <p:nvPr/>
        </p:nvSpPr>
        <p:spPr>
          <a:xfrm rot="4860000">
            <a:off x="6267245" y="513001"/>
            <a:ext cx="66571" cy="72851"/>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a:extLst>
              <a:ext uri="{FF2B5EF4-FFF2-40B4-BE49-F238E27FC236}">
                <a16:creationId xmlns:a16="http://schemas.microsoft.com/office/drawing/2014/main" id="{586C7C52-1519-4984-BD9F-CFC72C4554FA}"/>
              </a:ext>
            </a:extLst>
          </p:cNvPr>
          <p:cNvSpPr/>
          <p:nvPr/>
        </p:nvSpPr>
        <p:spPr>
          <a:xfrm>
            <a:off x="5257800" y="1175657"/>
            <a:ext cx="1431471" cy="1091292"/>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Verdana"/>
                <a:ea typeface="Verdana"/>
                <a:cs typeface="Verdana" panose="020B0604030504040204" pitchFamily="34" charset="0"/>
              </a:rPr>
              <a:t>Authorization Server</a:t>
            </a:r>
            <a:endParaRPr lang="en-US" sz="1200">
              <a:latin typeface="Verdana" panose="020B0604030504040204" pitchFamily="34" charset="0"/>
              <a:ea typeface="Verdana" panose="020B0604030504040204" pitchFamily="34" charset="0"/>
              <a:cs typeface="Verdana" panose="020B0604030504040204" pitchFamily="34" charset="0"/>
            </a:endParaRPr>
          </a:p>
        </p:txBody>
      </p:sp>
      <p:pic>
        <p:nvPicPr>
          <p:cNvPr id="12" name="Graphic 33" descr="Key outline">
            <a:extLst>
              <a:ext uri="{FF2B5EF4-FFF2-40B4-BE49-F238E27FC236}">
                <a16:creationId xmlns:a16="http://schemas.microsoft.com/office/drawing/2014/main" id="{EB90206F-761C-45BD-911A-859940DCE3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7797" y="1158621"/>
            <a:ext cx="456991" cy="435534"/>
          </a:xfrm>
          <a:prstGeom prst="rect">
            <a:avLst/>
          </a:prstGeom>
        </p:spPr>
      </p:pic>
      <p:pic>
        <p:nvPicPr>
          <p:cNvPr id="17" name="Graphic 21" descr="Database outline">
            <a:extLst>
              <a:ext uri="{FF2B5EF4-FFF2-40B4-BE49-F238E27FC236}">
                <a16:creationId xmlns:a16="http://schemas.microsoft.com/office/drawing/2014/main" id="{6899F41E-2F10-4A43-BF6C-8519D35B5B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91818" y="1740353"/>
            <a:ext cx="431347" cy="431347"/>
          </a:xfrm>
          <a:prstGeom prst="rect">
            <a:avLst/>
          </a:prstGeom>
        </p:spPr>
      </p:pic>
      <p:pic>
        <p:nvPicPr>
          <p:cNvPr id="22" name="Graphic 25" descr="Sunglasses with solid fill">
            <a:extLst>
              <a:ext uri="{FF2B5EF4-FFF2-40B4-BE49-F238E27FC236}">
                <a16:creationId xmlns:a16="http://schemas.microsoft.com/office/drawing/2014/main" id="{63101687-6B69-4B07-8520-043E42BF49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6925" y="624567"/>
            <a:ext cx="465365" cy="526597"/>
          </a:xfrm>
          <a:prstGeom prst="rect">
            <a:avLst/>
          </a:prstGeom>
        </p:spPr>
      </p:pic>
      <p:cxnSp>
        <p:nvCxnSpPr>
          <p:cNvPr id="39" name="Straight Arrow Connector 38">
            <a:extLst>
              <a:ext uri="{FF2B5EF4-FFF2-40B4-BE49-F238E27FC236}">
                <a16:creationId xmlns:a16="http://schemas.microsoft.com/office/drawing/2014/main" id="{BCDDC737-55B3-4058-BF05-A152BF74BB11}"/>
              </a:ext>
            </a:extLst>
          </p:cNvPr>
          <p:cNvCxnSpPr/>
          <p:nvPr/>
        </p:nvCxnSpPr>
        <p:spPr>
          <a:xfrm>
            <a:off x="3073854" y="1624692"/>
            <a:ext cx="2152650" cy="145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Graphic 43" descr="Baseball hat with solid fill">
            <a:extLst>
              <a:ext uri="{FF2B5EF4-FFF2-40B4-BE49-F238E27FC236}">
                <a16:creationId xmlns:a16="http://schemas.microsoft.com/office/drawing/2014/main" id="{0585EA0B-C07D-4013-B984-9DB46D7A03B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15960" y="1032782"/>
            <a:ext cx="621847" cy="628650"/>
          </a:xfrm>
          <a:prstGeom prst="rect">
            <a:avLst/>
          </a:prstGeom>
        </p:spPr>
      </p:pic>
      <p:sp>
        <p:nvSpPr>
          <p:cNvPr id="44" name="Rectangle 43">
            <a:extLst>
              <a:ext uri="{FF2B5EF4-FFF2-40B4-BE49-F238E27FC236}">
                <a16:creationId xmlns:a16="http://schemas.microsoft.com/office/drawing/2014/main" id="{B704B990-09C1-4B3F-B2D7-4901A2788822}"/>
              </a:ext>
            </a:extLst>
          </p:cNvPr>
          <p:cNvSpPr/>
          <p:nvPr/>
        </p:nvSpPr>
        <p:spPr>
          <a:xfrm>
            <a:off x="2760890" y="2604407"/>
            <a:ext cx="1132114"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Verdana"/>
                <a:ea typeface="Verdana"/>
                <a:cs typeface="Verdana" panose="020B0604030504040204" pitchFamily="34" charset="0"/>
              </a:rPr>
              <a:t>Service</a:t>
            </a: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60" name="Rectangle 59">
            <a:extLst>
              <a:ext uri="{FF2B5EF4-FFF2-40B4-BE49-F238E27FC236}">
                <a16:creationId xmlns:a16="http://schemas.microsoft.com/office/drawing/2014/main" id="{A8E0C406-5A13-4417-86C0-962FC991A4C6}"/>
              </a:ext>
            </a:extLst>
          </p:cNvPr>
          <p:cNvSpPr/>
          <p:nvPr/>
        </p:nvSpPr>
        <p:spPr>
          <a:xfrm>
            <a:off x="4747533" y="3339193"/>
            <a:ext cx="1132114"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Verdana"/>
                <a:ea typeface="Verdana"/>
              </a:rPr>
              <a:t>Social Network</a:t>
            </a:r>
            <a:endParaRPr lang="en-US"/>
          </a:p>
        </p:txBody>
      </p:sp>
      <p:sp>
        <p:nvSpPr>
          <p:cNvPr id="61" name="Rectangle 60">
            <a:extLst>
              <a:ext uri="{FF2B5EF4-FFF2-40B4-BE49-F238E27FC236}">
                <a16:creationId xmlns:a16="http://schemas.microsoft.com/office/drawing/2014/main" id="{0EAE94B0-80BC-4467-B61C-57140B8E34D4}"/>
              </a:ext>
            </a:extLst>
          </p:cNvPr>
          <p:cNvSpPr/>
          <p:nvPr/>
        </p:nvSpPr>
        <p:spPr>
          <a:xfrm>
            <a:off x="3325587" y="3291568"/>
            <a:ext cx="1132114"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Verdana"/>
                <a:ea typeface="Verdana"/>
              </a:rPr>
              <a:t>Website</a:t>
            </a:r>
            <a:endParaRPr lang="en-US"/>
          </a:p>
        </p:txBody>
      </p:sp>
      <p:sp>
        <p:nvSpPr>
          <p:cNvPr id="64" name="Rectangle 63">
            <a:extLst>
              <a:ext uri="{FF2B5EF4-FFF2-40B4-BE49-F238E27FC236}">
                <a16:creationId xmlns:a16="http://schemas.microsoft.com/office/drawing/2014/main" id="{239885F5-F273-4C9D-BE0B-516558892A7E}"/>
              </a:ext>
            </a:extLst>
          </p:cNvPr>
          <p:cNvSpPr/>
          <p:nvPr/>
        </p:nvSpPr>
        <p:spPr>
          <a:xfrm>
            <a:off x="6047015" y="3339193"/>
            <a:ext cx="1132114"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Verdana"/>
                <a:ea typeface="Verdana"/>
              </a:rPr>
              <a:t>Application</a:t>
            </a:r>
            <a:endParaRPr lang="en-US"/>
          </a:p>
        </p:txBody>
      </p:sp>
      <p:sp>
        <p:nvSpPr>
          <p:cNvPr id="65" name="Rectangle 64">
            <a:extLst>
              <a:ext uri="{FF2B5EF4-FFF2-40B4-BE49-F238E27FC236}">
                <a16:creationId xmlns:a16="http://schemas.microsoft.com/office/drawing/2014/main" id="{93164EE5-4E85-4CF1-816D-713BE1BC98E5}"/>
              </a:ext>
            </a:extLst>
          </p:cNvPr>
          <p:cNvSpPr/>
          <p:nvPr/>
        </p:nvSpPr>
        <p:spPr>
          <a:xfrm>
            <a:off x="7441746" y="3339193"/>
            <a:ext cx="1132114"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Verdana"/>
                <a:ea typeface="Verdana"/>
              </a:rPr>
              <a:t>...</a:t>
            </a:r>
            <a:endParaRPr lang="en-US"/>
          </a:p>
        </p:txBody>
      </p:sp>
      <p:cxnSp>
        <p:nvCxnSpPr>
          <p:cNvPr id="67" name="Straight Arrow Connector 66">
            <a:extLst>
              <a:ext uri="{FF2B5EF4-FFF2-40B4-BE49-F238E27FC236}">
                <a16:creationId xmlns:a16="http://schemas.microsoft.com/office/drawing/2014/main" id="{4B18AFFD-70EB-40B1-9011-36156D2BE188}"/>
              </a:ext>
            </a:extLst>
          </p:cNvPr>
          <p:cNvCxnSpPr>
            <a:cxnSpLocks/>
          </p:cNvCxnSpPr>
          <p:nvPr/>
        </p:nvCxnSpPr>
        <p:spPr>
          <a:xfrm flipH="1">
            <a:off x="3947432" y="2121352"/>
            <a:ext cx="1221921" cy="540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D412CA-CF45-4D7C-ABE4-64E6F35DC35B}"/>
              </a:ext>
            </a:extLst>
          </p:cNvPr>
          <p:cNvCxnSpPr>
            <a:cxnSpLocks/>
          </p:cNvCxnSpPr>
          <p:nvPr/>
        </p:nvCxnSpPr>
        <p:spPr>
          <a:xfrm flipH="1">
            <a:off x="4444092" y="2339066"/>
            <a:ext cx="976993" cy="90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DAFDCEB-1719-4198-A751-D581CA2115EB}"/>
              </a:ext>
            </a:extLst>
          </p:cNvPr>
          <p:cNvCxnSpPr>
            <a:cxnSpLocks/>
          </p:cNvCxnSpPr>
          <p:nvPr/>
        </p:nvCxnSpPr>
        <p:spPr>
          <a:xfrm flipH="1">
            <a:off x="5464628" y="2332263"/>
            <a:ext cx="453118"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EC7CB10-DF07-4D04-B3A4-20C21F07976B}"/>
              </a:ext>
            </a:extLst>
          </p:cNvPr>
          <p:cNvCxnSpPr>
            <a:cxnSpLocks/>
          </p:cNvCxnSpPr>
          <p:nvPr/>
        </p:nvCxnSpPr>
        <p:spPr>
          <a:xfrm>
            <a:off x="6462032" y="2345870"/>
            <a:ext cx="57150" cy="89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21EDCFC-5178-4447-98B0-DD70AE1F6A56}"/>
              </a:ext>
            </a:extLst>
          </p:cNvPr>
          <p:cNvCxnSpPr>
            <a:cxnSpLocks/>
          </p:cNvCxnSpPr>
          <p:nvPr/>
        </p:nvCxnSpPr>
        <p:spPr>
          <a:xfrm>
            <a:off x="6795407" y="2243816"/>
            <a:ext cx="1186543" cy="1023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Inhaltsplatzhalter 6">
            <a:extLst>
              <a:ext uri="{FF2B5EF4-FFF2-40B4-BE49-F238E27FC236}">
                <a16:creationId xmlns:a16="http://schemas.microsoft.com/office/drawing/2014/main" id="{02117663-F734-437D-834A-A3DDFE320D93}"/>
              </a:ext>
            </a:extLst>
          </p:cNvPr>
          <p:cNvSpPr txBox="1">
            <a:spLocks/>
          </p:cNvSpPr>
          <p:nvPr/>
        </p:nvSpPr>
        <p:spPr>
          <a:xfrm>
            <a:off x="956028" y="4594894"/>
            <a:ext cx="7034805" cy="618869"/>
          </a:xfrm>
          <a:prstGeom prst="rect">
            <a:avLst/>
          </a:prstGeom>
        </p:spPr>
        <p:txBody>
          <a:bodyPr vert="horz" wrap="square" lIns="0" tIns="0" rIns="0" bIns="0" rtlCol="0" anchor="t">
            <a:norm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lnSpc>
                <a:spcPct val="100000"/>
              </a:lnSpc>
              <a:buNone/>
            </a:pPr>
            <a:endParaRPr lang="de-DE" sz="1200">
              <a:latin typeface="Verdana"/>
              <a:ea typeface="Verdana"/>
            </a:endParaRPr>
          </a:p>
          <a:p>
            <a:pPr marL="0" indent="0">
              <a:lnSpc>
                <a:spcPct val="100000"/>
              </a:lnSpc>
              <a:buNone/>
            </a:pPr>
            <a:r>
              <a:rPr lang="de-DE" sz="1200">
                <a:latin typeface="Verdana"/>
                <a:ea typeface="Verdana"/>
                <a:hlinkClick r:id="rId12"/>
              </a:rPr>
              <a:t>https://openid.net/</a:t>
            </a:r>
            <a:endParaRPr lang="de-DE"/>
          </a:p>
          <a:p>
            <a:pPr marL="0" indent="0">
              <a:lnSpc>
                <a:spcPct val="100000"/>
              </a:lnSpc>
              <a:buNone/>
            </a:pPr>
            <a:endParaRPr lang="de-DE" sz="1200">
              <a:latin typeface="Verdana"/>
              <a:ea typeface="Verdana"/>
            </a:endParaRPr>
          </a:p>
          <a:p>
            <a:pPr marL="0" indent="0">
              <a:lnSpc>
                <a:spcPct val="100000"/>
              </a:lnSpc>
              <a:buNone/>
            </a:pPr>
            <a:endParaRPr lang="de-DE" sz="1200">
              <a:latin typeface="Verdana"/>
              <a:ea typeface="Verdana"/>
            </a:endParaRPr>
          </a:p>
        </p:txBody>
      </p:sp>
    </p:spTree>
    <p:extLst>
      <p:ext uri="{BB962C8B-B14F-4D97-AF65-F5344CB8AC3E}">
        <p14:creationId xmlns:p14="http://schemas.microsoft.com/office/powerpoint/2010/main" val="3760172185"/>
      </p:ext>
    </p:extLst>
  </p:cSld>
  <p:clrMapOvr>
    <a:masterClrMapping/>
  </p:clrMapOvr>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42C53D6-1F5B-954F-AEE7-8E941DC30775}"/>
              </a:ext>
            </a:extLst>
          </p:cNvPr>
          <p:cNvSpPr>
            <a:spLocks noGrp="1"/>
          </p:cNvSpPr>
          <p:nvPr>
            <p:ph type="ctrTitle"/>
          </p:nvPr>
        </p:nvSpPr>
        <p:spPr/>
        <p:txBody>
          <a:bodyPr/>
          <a:lstStyle/>
          <a:p>
            <a:r>
              <a:rPr lang="de-DE">
                <a:latin typeface="Verdana"/>
                <a:ea typeface="Verdana"/>
              </a:rPr>
              <a:t>The value of tokens</a:t>
            </a:r>
            <a:endParaRPr lang="en-US"/>
          </a:p>
        </p:txBody>
      </p:sp>
      <p:sp>
        <p:nvSpPr>
          <p:cNvPr id="9" name="Untertitel 8">
            <a:extLst>
              <a:ext uri="{FF2B5EF4-FFF2-40B4-BE49-F238E27FC236}">
                <a16:creationId xmlns:a16="http://schemas.microsoft.com/office/drawing/2014/main" id="{320FC88D-66EA-824E-A925-733C9F0FB53A}"/>
              </a:ext>
            </a:extLst>
          </p:cNvPr>
          <p:cNvSpPr>
            <a:spLocks noGrp="1"/>
          </p:cNvSpPr>
          <p:nvPr>
            <p:ph type="subTitle" idx="1"/>
          </p:nvPr>
        </p:nvSpPr>
        <p:spPr/>
        <p:txBody>
          <a:bodyPr/>
          <a:lstStyle/>
          <a:p>
            <a:endParaRPr lang="de-DE"/>
          </a:p>
        </p:txBody>
      </p:sp>
      <p:sp>
        <p:nvSpPr>
          <p:cNvPr id="2" name="Foliennummernplatzhalter 1">
            <a:extLst>
              <a:ext uri="{FF2B5EF4-FFF2-40B4-BE49-F238E27FC236}">
                <a16:creationId xmlns:a16="http://schemas.microsoft.com/office/drawing/2014/main" id="{0E46FA41-5A8E-CA4D-8070-68B374E35BFB}"/>
              </a:ext>
            </a:extLst>
          </p:cNvPr>
          <p:cNvSpPr>
            <a:spLocks noGrp="1"/>
          </p:cNvSpPr>
          <p:nvPr>
            <p:ph type="sldNum" sz="quarter" idx="4"/>
          </p:nvPr>
        </p:nvSpPr>
        <p:spPr/>
        <p:txBody>
          <a:bodyPr/>
          <a:lstStyle/>
          <a:p>
            <a:fld id="{80226ECC-C936-294D-BF5F-38FA3F19FFBC}" type="slidenum">
              <a:rPr lang="de-DE" smtClean="0"/>
              <a:pPr/>
              <a:t>35</a:t>
            </a:fld>
            <a:endParaRPr lang="de-DE"/>
          </a:p>
        </p:txBody>
      </p:sp>
    </p:spTree>
    <p:extLst>
      <p:ext uri="{BB962C8B-B14F-4D97-AF65-F5344CB8AC3E}">
        <p14:creationId xmlns:p14="http://schemas.microsoft.com/office/powerpoint/2010/main" val="4228877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12B89CAB-CAE8-F344-97F4-8F9D472B5894}"/>
              </a:ext>
            </a:extLst>
          </p:cNvPr>
          <p:cNvSpPr>
            <a:spLocks noGrp="1"/>
          </p:cNvSpPr>
          <p:nvPr>
            <p:ph idx="12"/>
          </p:nvPr>
        </p:nvSpPr>
        <p:spPr>
          <a:xfrm>
            <a:off x="498129" y="1768794"/>
            <a:ext cx="3698769" cy="1179810"/>
          </a:xfrm>
        </p:spPr>
        <p:txBody>
          <a:bodyPr vert="horz" wrap="square" lIns="0" tIns="0" rIns="0" bIns="0" rtlCol="0" anchor="t">
            <a:spAutoFit/>
          </a:bodyPr>
          <a:lstStyle/>
          <a:p>
            <a:pPr marL="0" indent="0">
              <a:buNone/>
            </a:pPr>
            <a:r>
              <a:rPr lang="de-DE">
                <a:latin typeface="Verdana"/>
                <a:ea typeface="Verdana"/>
              </a:rPr>
              <a:t>A </a:t>
            </a:r>
            <a:r>
              <a:rPr lang="de-DE" err="1">
                <a:latin typeface="Verdana"/>
                <a:ea typeface="Verdana"/>
              </a:rPr>
              <a:t>token</a:t>
            </a:r>
            <a:r>
              <a:rPr lang="de-DE">
                <a:latin typeface="Verdana"/>
                <a:ea typeface="Verdana"/>
              </a:rPr>
              <a:t> </a:t>
            </a:r>
            <a:r>
              <a:rPr lang="de-DE" err="1">
                <a:latin typeface="Verdana"/>
                <a:ea typeface="Verdana"/>
              </a:rPr>
              <a:t>is</a:t>
            </a:r>
            <a:r>
              <a:rPr lang="de-DE">
                <a:latin typeface="Verdana"/>
                <a:ea typeface="Verdana"/>
              </a:rPr>
              <a:t> </a:t>
            </a:r>
            <a:r>
              <a:rPr lang="de-DE" b="1" err="1">
                <a:latin typeface="Verdana"/>
                <a:ea typeface="Verdana"/>
              </a:rPr>
              <a:t>used</a:t>
            </a:r>
            <a:r>
              <a:rPr lang="de-DE" b="1">
                <a:latin typeface="Verdana"/>
                <a:ea typeface="Verdana"/>
              </a:rPr>
              <a:t> </a:t>
            </a:r>
            <a:r>
              <a:rPr lang="de-DE" b="1" err="1">
                <a:latin typeface="Verdana"/>
                <a:ea typeface="Verdana"/>
              </a:rPr>
              <a:t>to</a:t>
            </a:r>
            <a:r>
              <a:rPr lang="de-DE" b="1">
                <a:latin typeface="Verdana"/>
                <a:ea typeface="Verdana"/>
              </a:rPr>
              <a:t> </a:t>
            </a:r>
            <a:r>
              <a:rPr lang="de-DE" b="1" err="1">
                <a:latin typeface="Verdana"/>
                <a:ea typeface="Verdana"/>
              </a:rPr>
              <a:t>make</a:t>
            </a:r>
            <a:r>
              <a:rPr lang="de-DE" b="1">
                <a:latin typeface="Verdana"/>
                <a:ea typeface="Verdana"/>
              </a:rPr>
              <a:t> </a:t>
            </a:r>
            <a:r>
              <a:rPr lang="de-DE" b="1" err="1">
                <a:latin typeface="Verdana"/>
                <a:ea typeface="Verdana"/>
              </a:rPr>
              <a:t>security</a:t>
            </a:r>
            <a:r>
              <a:rPr lang="de-DE" b="1">
                <a:latin typeface="Verdana"/>
                <a:ea typeface="Verdana"/>
              </a:rPr>
              <a:t> </a:t>
            </a:r>
            <a:r>
              <a:rPr lang="de-DE" b="1" err="1">
                <a:latin typeface="Verdana"/>
                <a:ea typeface="Verdana"/>
              </a:rPr>
              <a:t>decisions</a:t>
            </a:r>
            <a:r>
              <a:rPr lang="de-DE" b="1">
                <a:latin typeface="Verdana"/>
                <a:ea typeface="Verdana"/>
              </a:rPr>
              <a:t> and </a:t>
            </a:r>
            <a:r>
              <a:rPr lang="de-DE" b="1" err="1">
                <a:latin typeface="Verdana"/>
                <a:ea typeface="Verdana"/>
              </a:rPr>
              <a:t>to</a:t>
            </a:r>
            <a:r>
              <a:rPr lang="de-DE" b="1">
                <a:latin typeface="Verdana"/>
                <a:ea typeface="Verdana"/>
              </a:rPr>
              <a:t> </a:t>
            </a:r>
            <a:r>
              <a:rPr lang="de-DE" b="1" err="1">
                <a:latin typeface="Verdana"/>
                <a:ea typeface="Verdana"/>
              </a:rPr>
              <a:t>store</a:t>
            </a:r>
            <a:r>
              <a:rPr lang="de-DE" b="1">
                <a:latin typeface="Verdana"/>
                <a:ea typeface="Verdana"/>
              </a:rPr>
              <a:t> </a:t>
            </a:r>
            <a:r>
              <a:rPr lang="de-DE" b="1" err="1">
                <a:latin typeface="Verdana"/>
                <a:ea typeface="Verdana"/>
              </a:rPr>
              <a:t>tamper-proof</a:t>
            </a:r>
            <a:r>
              <a:rPr lang="de-DE" b="1">
                <a:latin typeface="Verdana"/>
                <a:ea typeface="Verdana"/>
              </a:rPr>
              <a:t> </a:t>
            </a:r>
            <a:r>
              <a:rPr lang="de-DE" b="1" err="1">
                <a:latin typeface="Verdana"/>
                <a:ea typeface="Verdana"/>
              </a:rPr>
              <a:t>information</a:t>
            </a:r>
            <a:r>
              <a:rPr lang="de-DE" b="1">
                <a:latin typeface="Verdana"/>
                <a:ea typeface="Verdana"/>
              </a:rPr>
              <a:t> </a:t>
            </a:r>
            <a:r>
              <a:rPr lang="de-DE" b="1" err="1">
                <a:latin typeface="Verdana"/>
                <a:ea typeface="Verdana"/>
              </a:rPr>
              <a:t>about</a:t>
            </a:r>
            <a:r>
              <a:rPr lang="de-DE" b="1">
                <a:latin typeface="Verdana"/>
                <a:ea typeface="Verdana"/>
              </a:rPr>
              <a:t> </a:t>
            </a:r>
            <a:r>
              <a:rPr lang="de-DE" b="1" err="1">
                <a:latin typeface="Verdana"/>
                <a:ea typeface="Verdana"/>
              </a:rPr>
              <a:t>some</a:t>
            </a:r>
            <a:r>
              <a:rPr lang="de-DE" b="1">
                <a:latin typeface="Verdana"/>
                <a:ea typeface="Verdana"/>
              </a:rPr>
              <a:t> </a:t>
            </a:r>
            <a:r>
              <a:rPr lang="de-DE" b="1" err="1">
                <a:latin typeface="Verdana"/>
                <a:ea typeface="Verdana"/>
              </a:rPr>
              <a:t>system</a:t>
            </a:r>
            <a:r>
              <a:rPr lang="de-DE" b="1">
                <a:latin typeface="Verdana"/>
                <a:ea typeface="Verdana"/>
              </a:rPr>
              <a:t> </a:t>
            </a:r>
            <a:r>
              <a:rPr lang="de-DE" b="1" err="1">
                <a:latin typeface="Verdana"/>
                <a:ea typeface="Verdana"/>
              </a:rPr>
              <a:t>entity</a:t>
            </a:r>
            <a:r>
              <a:rPr lang="de-DE" b="1">
                <a:latin typeface="Verdana"/>
                <a:ea typeface="Verdana"/>
              </a:rPr>
              <a:t>.</a:t>
            </a:r>
            <a:endParaRPr lang="de-DE"/>
          </a:p>
          <a:p>
            <a:endParaRPr lang="de-DE"/>
          </a:p>
        </p:txBody>
      </p:sp>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What is the point of a token</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36</a:t>
            </a:fld>
            <a:endParaRPr lang="de-DE"/>
          </a:p>
        </p:txBody>
      </p:sp>
      <p:sp>
        <p:nvSpPr>
          <p:cNvPr id="2" name="TextBox 1">
            <a:extLst>
              <a:ext uri="{FF2B5EF4-FFF2-40B4-BE49-F238E27FC236}">
                <a16:creationId xmlns:a16="http://schemas.microsoft.com/office/drawing/2014/main" id="{A004B48A-568D-4813-B940-A786C3D1B0D5}"/>
              </a:ext>
            </a:extLst>
          </p:cNvPr>
          <p:cNvSpPr txBox="1"/>
          <p:nvPr/>
        </p:nvSpPr>
        <p:spPr>
          <a:xfrm>
            <a:off x="4545104" y="1679202"/>
            <a:ext cx="3061594" cy="10387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solidFill>
                  <a:srgbClr val="FF0000"/>
                </a:solidFill>
              </a:rPr>
              <a:t>eyJhbGciOiJIUzI1NiIsInR5cCI6IkpXVCJ9</a:t>
            </a:r>
            <a:r>
              <a:rPr lang="en-US"/>
              <a:t>.</a:t>
            </a:r>
            <a:r>
              <a:rPr lang="en-US">
                <a:solidFill>
                  <a:srgbClr val="B964FA"/>
                </a:solidFill>
              </a:rPr>
              <a:t>EyJzdWIiOiIxMjM0NTY3ODkwIiwibmFtZSI6IkpvaG4GRG9lIiwiaWF0IjoxNTE2MjM5MDIyfQ</a:t>
            </a:r>
            <a:r>
              <a:rPr lang="en-US"/>
              <a:t>.</a:t>
            </a:r>
            <a:r>
              <a:rPr lang="en-US">
                <a:solidFill>
                  <a:schemeClr val="accent4"/>
                </a:solidFill>
              </a:rPr>
              <a:t>SflKxwRJSMeKKF2QT4fwpMeJf36POk6yJV_adQssw5c</a:t>
            </a:r>
            <a:endParaRPr lang="en-US">
              <a:solidFill>
                <a:schemeClr val="accent4"/>
              </a:solidFill>
              <a:cs typeface="Calibri"/>
            </a:endParaRPr>
          </a:p>
        </p:txBody>
      </p:sp>
    </p:spTree>
    <p:extLst>
      <p:ext uri="{BB962C8B-B14F-4D97-AF65-F5344CB8AC3E}">
        <p14:creationId xmlns:p14="http://schemas.microsoft.com/office/powerpoint/2010/main" val="1434955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664797"/>
          </a:xfrm>
        </p:spPr>
        <p:txBody>
          <a:bodyPr/>
          <a:lstStyle/>
          <a:p>
            <a:r>
              <a:rPr lang="de-DE" err="1">
                <a:latin typeface="Verdana"/>
                <a:ea typeface="Verdana"/>
              </a:rPr>
              <a:t>What</a:t>
            </a:r>
            <a:r>
              <a:rPr lang="de-DE">
                <a:latin typeface="Verdana"/>
                <a:ea typeface="Verdana"/>
              </a:rPr>
              <a:t> </a:t>
            </a:r>
            <a:r>
              <a:rPr lang="de-DE" err="1">
                <a:latin typeface="Verdana"/>
                <a:ea typeface="Verdana"/>
              </a:rPr>
              <a:t>is</a:t>
            </a:r>
            <a:r>
              <a:rPr lang="de-DE">
                <a:latin typeface="Verdana"/>
                <a:ea typeface="Verdana"/>
              </a:rPr>
              <a:t> </a:t>
            </a:r>
            <a:r>
              <a:rPr lang="de-DE" err="1">
                <a:latin typeface="Verdana"/>
                <a:ea typeface="Verdana"/>
              </a:rPr>
              <a:t>the</a:t>
            </a:r>
            <a:r>
              <a:rPr lang="de-DE">
                <a:latin typeface="Verdana"/>
                <a:ea typeface="Verdana"/>
              </a:rPr>
              <a:t> </a:t>
            </a:r>
            <a:r>
              <a:rPr lang="de-DE" err="1">
                <a:latin typeface="Verdana"/>
                <a:ea typeface="Verdana"/>
              </a:rPr>
              <a:t>point</a:t>
            </a:r>
            <a:r>
              <a:rPr lang="de-DE">
                <a:latin typeface="Verdana"/>
                <a:ea typeface="Verdana"/>
              </a:rPr>
              <a:t> </a:t>
            </a:r>
            <a:r>
              <a:rPr lang="de-DE" err="1">
                <a:latin typeface="Verdana"/>
                <a:ea typeface="Verdana"/>
              </a:rPr>
              <a:t>of</a:t>
            </a:r>
            <a:r>
              <a:rPr lang="de-DE">
                <a:latin typeface="Verdana"/>
                <a:ea typeface="Verdana"/>
              </a:rPr>
              <a:t> a </a:t>
            </a:r>
            <a:r>
              <a:rPr lang="de-DE" err="1">
                <a:latin typeface="Verdana"/>
                <a:ea typeface="Verdana"/>
              </a:rPr>
              <a:t>token</a:t>
            </a:r>
            <a:endParaRPr lang="en-US" b="0" err="1">
              <a:latin typeface="Verdana"/>
              <a:ea typeface="Verdana"/>
            </a:endParaRPr>
          </a:p>
          <a:p>
            <a:endParaRPr lang="de-DE"/>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37</a:t>
            </a:fld>
            <a:endParaRPr lang="de-DE"/>
          </a:p>
        </p:txBody>
      </p:sp>
      <p:sp>
        <p:nvSpPr>
          <p:cNvPr id="8" name="Inhaltsplatzhalter 6">
            <a:extLst>
              <a:ext uri="{FF2B5EF4-FFF2-40B4-BE49-F238E27FC236}">
                <a16:creationId xmlns:a16="http://schemas.microsoft.com/office/drawing/2014/main" id="{C83759D9-E688-4416-B1DD-30D23D8CD1A7}"/>
              </a:ext>
            </a:extLst>
          </p:cNvPr>
          <p:cNvSpPr txBox="1">
            <a:spLocks/>
          </p:cNvSpPr>
          <p:nvPr/>
        </p:nvSpPr>
        <p:spPr>
          <a:xfrm>
            <a:off x="488405" y="2481850"/>
            <a:ext cx="1875013" cy="1101011"/>
          </a:xfrm>
          <a:prstGeom prst="rect">
            <a:avLst/>
          </a:prstGeom>
        </p:spPr>
        <p:txBody>
          <a:bodyPr vert="horz" wrap="square" lIns="0" tIns="0" rIns="0" bIns="0" rtlCol="0" anchor="t">
            <a:sp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buNone/>
            </a:pPr>
            <a:r>
              <a:rPr lang="de-DE" b="1">
                <a:latin typeface="Verdana"/>
                <a:ea typeface="Verdana"/>
              </a:rPr>
              <a:t>JOSE </a:t>
            </a:r>
            <a:r>
              <a:rPr lang="de-DE" b="1" err="1">
                <a:latin typeface="Verdana"/>
                <a:ea typeface="Verdana"/>
              </a:rPr>
              <a:t>header</a:t>
            </a:r>
            <a:r>
              <a:rPr lang="de-DE">
                <a:latin typeface="Verdana"/>
                <a:ea typeface="Verdana"/>
              </a:rPr>
              <a:t>:</a:t>
            </a:r>
            <a:endParaRPr lang="en-US"/>
          </a:p>
          <a:p>
            <a:endParaRPr lang="de-DE">
              <a:solidFill>
                <a:srgbClr val="000000"/>
              </a:solidFill>
              <a:latin typeface="Verdana"/>
              <a:ea typeface="Verdana"/>
            </a:endParaRPr>
          </a:p>
          <a:p>
            <a:pPr>
              <a:buNone/>
            </a:pPr>
            <a:r>
              <a:rPr lang="de-DE" sz="1100">
                <a:solidFill>
                  <a:srgbClr val="FF0000"/>
                </a:solidFill>
                <a:latin typeface="Verdana"/>
                <a:ea typeface="Verdana"/>
              </a:rPr>
              <a:t>{</a:t>
            </a:r>
            <a:endParaRPr lang="en-US" sz="1100">
              <a:latin typeface="Verdana"/>
              <a:ea typeface="Verdana"/>
            </a:endParaRPr>
          </a:p>
          <a:p>
            <a:pPr>
              <a:buNone/>
            </a:pPr>
            <a:r>
              <a:rPr lang="de-DE" sz="1100">
                <a:solidFill>
                  <a:srgbClr val="FF0000"/>
                </a:solidFill>
                <a:latin typeface="Verdana"/>
                <a:ea typeface="Verdana"/>
              </a:rPr>
              <a:t>  "</a:t>
            </a:r>
            <a:r>
              <a:rPr lang="de-DE" sz="1100" err="1">
                <a:solidFill>
                  <a:srgbClr val="FF0000"/>
                </a:solidFill>
                <a:latin typeface="Verdana"/>
                <a:ea typeface="Verdana"/>
              </a:rPr>
              <a:t>alg</a:t>
            </a:r>
            <a:r>
              <a:rPr lang="de-DE" sz="1100">
                <a:solidFill>
                  <a:srgbClr val="FF0000"/>
                </a:solidFill>
                <a:latin typeface="Verdana"/>
                <a:ea typeface="Verdana"/>
              </a:rPr>
              <a:t>": "HS256",</a:t>
            </a:r>
            <a:endParaRPr lang="de-DE" sz="1100">
              <a:latin typeface="Verdana"/>
              <a:ea typeface="Verdana"/>
            </a:endParaRPr>
          </a:p>
          <a:p>
            <a:pPr>
              <a:buNone/>
            </a:pPr>
            <a:r>
              <a:rPr lang="de-DE" sz="1100">
                <a:solidFill>
                  <a:srgbClr val="FF0000"/>
                </a:solidFill>
                <a:latin typeface="Verdana"/>
                <a:ea typeface="Verdana"/>
              </a:rPr>
              <a:t>  "typ": "JWT"</a:t>
            </a:r>
            <a:endParaRPr lang="de-DE" sz="1100">
              <a:latin typeface="Verdana"/>
              <a:ea typeface="Verdana"/>
            </a:endParaRPr>
          </a:p>
          <a:p>
            <a:pPr marL="0" indent="0">
              <a:buNone/>
            </a:pPr>
            <a:r>
              <a:rPr lang="de-DE" sz="1100">
                <a:solidFill>
                  <a:srgbClr val="FF0000"/>
                </a:solidFill>
                <a:latin typeface="Verdana"/>
                <a:ea typeface="Verdana"/>
              </a:rPr>
              <a:t>}</a:t>
            </a:r>
            <a:endParaRPr lang="de-DE" sz="1100">
              <a:latin typeface="Verdana"/>
              <a:ea typeface="Verdana"/>
            </a:endParaRPr>
          </a:p>
        </p:txBody>
      </p:sp>
      <p:sp>
        <p:nvSpPr>
          <p:cNvPr id="9" name="Inhaltsplatzhalter 6">
            <a:extLst>
              <a:ext uri="{FF2B5EF4-FFF2-40B4-BE49-F238E27FC236}">
                <a16:creationId xmlns:a16="http://schemas.microsoft.com/office/drawing/2014/main" id="{60F47392-7067-4E49-8CD7-D0FC19A1ADA6}"/>
              </a:ext>
            </a:extLst>
          </p:cNvPr>
          <p:cNvSpPr txBox="1">
            <a:spLocks/>
          </p:cNvSpPr>
          <p:nvPr/>
        </p:nvSpPr>
        <p:spPr>
          <a:xfrm>
            <a:off x="4676242" y="1795128"/>
            <a:ext cx="3698769" cy="207749"/>
          </a:xfrm>
          <a:prstGeom prst="rect">
            <a:avLst/>
          </a:prstGeom>
        </p:spPr>
        <p:txBody>
          <a:bodyPr vert="horz" wrap="square" lIns="0" tIns="0" rIns="0" bIns="0" rtlCol="0" anchor="t">
            <a:sp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buNone/>
            </a:pPr>
            <a:endParaRPr lang="de-DE">
              <a:solidFill>
                <a:srgbClr val="000000"/>
              </a:solidFill>
              <a:cs typeface="Calibri" panose="020F0502020204030204"/>
            </a:endParaRPr>
          </a:p>
        </p:txBody>
      </p:sp>
      <p:sp>
        <p:nvSpPr>
          <p:cNvPr id="10" name="Inhaltsplatzhalter 6">
            <a:extLst>
              <a:ext uri="{FF2B5EF4-FFF2-40B4-BE49-F238E27FC236}">
                <a16:creationId xmlns:a16="http://schemas.microsoft.com/office/drawing/2014/main" id="{01139BB6-CC55-4CEC-A519-9A1FB5F106B0}"/>
              </a:ext>
            </a:extLst>
          </p:cNvPr>
          <p:cNvSpPr txBox="1">
            <a:spLocks/>
          </p:cNvSpPr>
          <p:nvPr/>
        </p:nvSpPr>
        <p:spPr>
          <a:xfrm>
            <a:off x="2370992" y="2465041"/>
            <a:ext cx="2143954" cy="1287096"/>
          </a:xfrm>
          <a:prstGeom prst="rect">
            <a:avLst/>
          </a:prstGeom>
        </p:spPr>
        <p:txBody>
          <a:bodyPr vert="horz" wrap="square" lIns="0" tIns="0" rIns="0" bIns="0" rtlCol="0" anchor="t">
            <a:sp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buNone/>
            </a:pPr>
            <a:r>
              <a:rPr lang="de-DE" b="1">
                <a:latin typeface="Verdana"/>
                <a:ea typeface="Verdana"/>
              </a:rPr>
              <a:t>JWS </a:t>
            </a:r>
            <a:r>
              <a:rPr lang="de-DE" b="1" err="1">
                <a:latin typeface="Verdana"/>
                <a:ea typeface="Verdana"/>
              </a:rPr>
              <a:t>payload</a:t>
            </a:r>
            <a:r>
              <a:rPr lang="de-DE">
                <a:latin typeface="Verdana"/>
                <a:ea typeface="Verdana"/>
              </a:rPr>
              <a:t>:</a:t>
            </a:r>
            <a:endParaRPr lang="en-US"/>
          </a:p>
          <a:p>
            <a:endParaRPr lang="de-DE">
              <a:solidFill>
                <a:srgbClr val="000000"/>
              </a:solidFill>
              <a:latin typeface="Verdana"/>
              <a:ea typeface="Verdana"/>
            </a:endParaRPr>
          </a:p>
          <a:p>
            <a:pPr>
              <a:buNone/>
            </a:pPr>
            <a:r>
              <a:rPr lang="de-DE" sz="1100">
                <a:solidFill>
                  <a:srgbClr val="B964FA"/>
                </a:solidFill>
                <a:latin typeface="Verdana"/>
                <a:ea typeface="Verdana"/>
              </a:rPr>
              <a:t>{</a:t>
            </a:r>
            <a:endParaRPr lang="en-US" sz="1100">
              <a:solidFill>
                <a:srgbClr val="B964FA"/>
              </a:solidFill>
            </a:endParaRPr>
          </a:p>
          <a:p>
            <a:pPr>
              <a:buNone/>
            </a:pPr>
            <a:r>
              <a:rPr lang="de-DE" sz="1100">
                <a:solidFill>
                  <a:srgbClr val="B964FA"/>
                </a:solidFill>
                <a:latin typeface="Verdana"/>
                <a:ea typeface="Verdana"/>
              </a:rPr>
              <a:t>  "</a:t>
            </a:r>
            <a:r>
              <a:rPr lang="de-DE" sz="1100" err="1">
                <a:solidFill>
                  <a:srgbClr val="B964FA"/>
                </a:solidFill>
                <a:latin typeface="Verdana"/>
                <a:ea typeface="Verdana"/>
              </a:rPr>
              <a:t>sub</a:t>
            </a:r>
            <a:r>
              <a:rPr lang="de-DE" sz="1100">
                <a:solidFill>
                  <a:srgbClr val="B964FA"/>
                </a:solidFill>
                <a:latin typeface="Verdana"/>
                <a:ea typeface="Verdana"/>
              </a:rPr>
              <a:t>": "1234567890",</a:t>
            </a:r>
            <a:endParaRPr lang="de-DE" sz="1100">
              <a:solidFill>
                <a:srgbClr val="B964FA"/>
              </a:solidFill>
            </a:endParaRPr>
          </a:p>
          <a:p>
            <a:pPr>
              <a:buNone/>
            </a:pPr>
            <a:r>
              <a:rPr lang="de-DE" sz="1100">
                <a:solidFill>
                  <a:srgbClr val="B964FA"/>
                </a:solidFill>
                <a:latin typeface="Verdana"/>
                <a:ea typeface="Verdana"/>
              </a:rPr>
              <a:t>  "</a:t>
            </a:r>
            <a:r>
              <a:rPr lang="de-DE" sz="1100" err="1">
                <a:solidFill>
                  <a:srgbClr val="B964FA"/>
                </a:solidFill>
                <a:latin typeface="Verdana"/>
                <a:ea typeface="Verdana"/>
              </a:rPr>
              <a:t>name</a:t>
            </a:r>
            <a:r>
              <a:rPr lang="de-DE" sz="1100">
                <a:solidFill>
                  <a:srgbClr val="B964FA"/>
                </a:solidFill>
                <a:latin typeface="Verdana"/>
                <a:ea typeface="Verdana"/>
              </a:rPr>
              <a:t>": "John </a:t>
            </a:r>
            <a:r>
              <a:rPr lang="de-DE" sz="1100" err="1">
                <a:solidFill>
                  <a:srgbClr val="B964FA"/>
                </a:solidFill>
                <a:latin typeface="Verdana"/>
                <a:ea typeface="Verdana"/>
              </a:rPr>
              <a:t>Doe</a:t>
            </a:r>
            <a:r>
              <a:rPr lang="de-DE" sz="1100">
                <a:solidFill>
                  <a:srgbClr val="B964FA"/>
                </a:solidFill>
                <a:latin typeface="Verdana"/>
                <a:ea typeface="Verdana"/>
              </a:rPr>
              <a:t>",</a:t>
            </a:r>
            <a:endParaRPr lang="de-DE" sz="1100">
              <a:solidFill>
                <a:srgbClr val="B964FA"/>
              </a:solidFill>
            </a:endParaRPr>
          </a:p>
          <a:p>
            <a:pPr>
              <a:buNone/>
            </a:pPr>
            <a:r>
              <a:rPr lang="de-DE" sz="1100">
                <a:solidFill>
                  <a:srgbClr val="B964FA"/>
                </a:solidFill>
                <a:latin typeface="Verdana"/>
                <a:ea typeface="Verdana"/>
              </a:rPr>
              <a:t>  "</a:t>
            </a:r>
            <a:r>
              <a:rPr lang="de-DE" sz="1100" err="1">
                <a:solidFill>
                  <a:srgbClr val="B964FA"/>
                </a:solidFill>
                <a:latin typeface="Verdana"/>
                <a:ea typeface="Verdana"/>
              </a:rPr>
              <a:t>iat</a:t>
            </a:r>
            <a:r>
              <a:rPr lang="de-DE" sz="1100">
                <a:solidFill>
                  <a:srgbClr val="B964FA"/>
                </a:solidFill>
                <a:latin typeface="Verdana"/>
                <a:ea typeface="Verdana"/>
              </a:rPr>
              <a:t>": 1516239022</a:t>
            </a:r>
            <a:endParaRPr lang="de-DE" sz="1100">
              <a:solidFill>
                <a:srgbClr val="B964FA"/>
              </a:solidFill>
            </a:endParaRPr>
          </a:p>
          <a:p>
            <a:pPr>
              <a:buNone/>
            </a:pPr>
            <a:r>
              <a:rPr lang="de-DE" sz="1100">
                <a:solidFill>
                  <a:srgbClr val="B964FA"/>
                </a:solidFill>
                <a:latin typeface="Verdana"/>
                <a:ea typeface="Verdana"/>
              </a:rPr>
              <a:t>}</a:t>
            </a:r>
            <a:endParaRPr lang="de-DE" sz="1100">
              <a:solidFill>
                <a:srgbClr val="B964FA"/>
              </a:solidFill>
            </a:endParaRPr>
          </a:p>
        </p:txBody>
      </p:sp>
      <p:sp>
        <p:nvSpPr>
          <p:cNvPr id="11" name="Inhaltsplatzhalter 6">
            <a:extLst>
              <a:ext uri="{FF2B5EF4-FFF2-40B4-BE49-F238E27FC236}">
                <a16:creationId xmlns:a16="http://schemas.microsoft.com/office/drawing/2014/main" id="{515493B2-19CC-42BC-AD8F-4609C89A2D24}"/>
              </a:ext>
            </a:extLst>
          </p:cNvPr>
          <p:cNvSpPr txBox="1">
            <a:spLocks/>
          </p:cNvSpPr>
          <p:nvPr/>
        </p:nvSpPr>
        <p:spPr>
          <a:xfrm>
            <a:off x="4564543" y="2465040"/>
            <a:ext cx="2454917" cy="1431161"/>
          </a:xfrm>
          <a:prstGeom prst="rect">
            <a:avLst/>
          </a:prstGeom>
        </p:spPr>
        <p:txBody>
          <a:bodyPr vert="horz" wrap="square" lIns="0" tIns="0" rIns="0" bIns="0" rtlCol="0" anchor="t">
            <a:sp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buNone/>
            </a:pPr>
            <a:r>
              <a:rPr lang="de-DE" b="1">
                <a:latin typeface="Verdana"/>
                <a:ea typeface="Verdana"/>
              </a:rPr>
              <a:t>JWS </a:t>
            </a:r>
            <a:r>
              <a:rPr lang="de-DE" b="1" err="1">
                <a:latin typeface="Verdana"/>
                <a:ea typeface="Verdana"/>
              </a:rPr>
              <a:t>signature</a:t>
            </a:r>
            <a:r>
              <a:rPr lang="de-DE">
                <a:latin typeface="Verdana"/>
                <a:ea typeface="Verdana"/>
              </a:rPr>
              <a:t>:</a:t>
            </a:r>
            <a:endParaRPr lang="en-US"/>
          </a:p>
          <a:p>
            <a:endParaRPr lang="de-DE">
              <a:solidFill>
                <a:srgbClr val="000000"/>
              </a:solidFill>
              <a:latin typeface="Verdana"/>
              <a:ea typeface="Verdana"/>
            </a:endParaRPr>
          </a:p>
          <a:p>
            <a:r>
              <a:rPr lang="de-DE" sz="1100">
                <a:solidFill>
                  <a:schemeClr val="accent4"/>
                </a:solidFill>
                <a:latin typeface="Verdana"/>
                <a:ea typeface="Verdana"/>
              </a:rPr>
              <a:t>HMACSHA256(
  base64UrlEncode(</a:t>
            </a:r>
            <a:r>
              <a:rPr lang="de-DE" sz="1100" err="1">
                <a:solidFill>
                  <a:schemeClr val="accent4"/>
                </a:solidFill>
                <a:latin typeface="Verdana"/>
                <a:ea typeface="Verdana"/>
              </a:rPr>
              <a:t>header</a:t>
            </a:r>
            <a:r>
              <a:rPr lang="de-DE" sz="1100">
                <a:solidFill>
                  <a:schemeClr val="accent4"/>
                </a:solidFill>
                <a:latin typeface="Verdana"/>
                <a:ea typeface="Verdana"/>
              </a:rPr>
              <a:t>)</a:t>
            </a:r>
          </a:p>
          <a:p>
            <a:r>
              <a:rPr lang="de-DE" sz="1100">
                <a:solidFill>
                  <a:schemeClr val="accent4"/>
                </a:solidFill>
                <a:latin typeface="Verdana"/>
                <a:ea typeface="Verdana"/>
              </a:rPr>
              <a:t> + "." +
  base64UrlEncode(</a:t>
            </a:r>
            <a:r>
              <a:rPr lang="de-DE" sz="1100" err="1">
                <a:solidFill>
                  <a:schemeClr val="accent4"/>
                </a:solidFill>
                <a:latin typeface="Verdana"/>
                <a:ea typeface="Verdana"/>
              </a:rPr>
              <a:t>payload</a:t>
            </a:r>
            <a:r>
              <a:rPr lang="de-DE" sz="1100">
                <a:solidFill>
                  <a:schemeClr val="accent4"/>
                </a:solidFill>
                <a:latin typeface="Verdana"/>
                <a:ea typeface="Verdana"/>
              </a:rPr>
              <a:t>),</a:t>
            </a:r>
            <a:endParaRPr lang="de-DE">
              <a:solidFill>
                <a:schemeClr val="accent4"/>
              </a:solidFill>
            </a:endParaRPr>
          </a:p>
          <a:p>
            <a:pPr>
              <a:buNone/>
            </a:pPr>
            <a:r>
              <a:rPr lang="de-DE" sz="1100">
                <a:solidFill>
                  <a:schemeClr val="accent4"/>
                </a:solidFill>
                <a:latin typeface="Verdana"/>
                <a:ea typeface="Verdana"/>
              </a:rPr>
              <a:t>  </a:t>
            </a:r>
            <a:r>
              <a:rPr lang="de-DE" sz="1100" err="1">
                <a:solidFill>
                  <a:schemeClr val="accent4"/>
                </a:solidFill>
                <a:latin typeface="Verdana"/>
                <a:ea typeface="Verdana"/>
              </a:rPr>
              <a:t>secret</a:t>
            </a:r>
            <a:endParaRPr lang="de-DE" sz="1100" err="1">
              <a:solidFill>
                <a:schemeClr val="accent4"/>
              </a:solidFill>
            </a:endParaRPr>
          </a:p>
          <a:p>
            <a:pPr>
              <a:buNone/>
            </a:pPr>
            <a:r>
              <a:rPr lang="de-DE" sz="1100">
                <a:solidFill>
                  <a:schemeClr val="accent4"/>
                </a:solidFill>
                <a:latin typeface="Verdana"/>
                <a:ea typeface="Verdana"/>
              </a:rPr>
              <a:t>)</a:t>
            </a:r>
            <a:endParaRPr lang="de-DE" sz="1100">
              <a:solidFill>
                <a:schemeClr val="accent4"/>
              </a:solidFill>
            </a:endParaRPr>
          </a:p>
        </p:txBody>
      </p:sp>
      <p:sp>
        <p:nvSpPr>
          <p:cNvPr id="4" name="TextBox 3">
            <a:extLst>
              <a:ext uri="{FF2B5EF4-FFF2-40B4-BE49-F238E27FC236}">
                <a16:creationId xmlns:a16="http://schemas.microsoft.com/office/drawing/2014/main" id="{6926589D-1EB5-4929-96F9-BA87BFAA2CF9}"/>
              </a:ext>
            </a:extLst>
          </p:cNvPr>
          <p:cNvSpPr txBox="1"/>
          <p:nvPr/>
        </p:nvSpPr>
        <p:spPr>
          <a:xfrm>
            <a:off x="5679700" y="368114"/>
            <a:ext cx="3061594" cy="10387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solidFill>
                  <a:srgbClr val="FF0000"/>
                </a:solidFill>
              </a:rPr>
              <a:t>eyJhbGciOiJIUzI1NiIsInR5cCI6IkpXVCJ9</a:t>
            </a:r>
            <a:r>
              <a:rPr lang="en-US"/>
              <a:t>.</a:t>
            </a:r>
            <a:r>
              <a:rPr lang="en-US">
                <a:solidFill>
                  <a:srgbClr val="B964FA"/>
                </a:solidFill>
              </a:rPr>
              <a:t>EyJzdWIiOiIxMjM0NTY3ODkwIiwibmFtZSI6IkpvaG4GRG9lIiwiaWF0IjoxNTE2MjM5MDIyfQ</a:t>
            </a:r>
            <a:r>
              <a:rPr lang="en-US"/>
              <a:t>.</a:t>
            </a:r>
            <a:r>
              <a:rPr lang="en-US">
                <a:solidFill>
                  <a:schemeClr val="accent4"/>
                </a:solidFill>
              </a:rPr>
              <a:t>SflKxwRJSMeKKF2QT4fwpMeJf36POk6yJV_adQssw5c</a:t>
            </a:r>
            <a:endParaRPr lang="en-US">
              <a:solidFill>
                <a:schemeClr val="accent4"/>
              </a:solidFill>
              <a:cs typeface="Calibri"/>
            </a:endParaRPr>
          </a:p>
        </p:txBody>
      </p:sp>
      <p:sp>
        <p:nvSpPr>
          <p:cNvPr id="14" name="Inhaltsplatzhalter 6">
            <a:extLst>
              <a:ext uri="{FF2B5EF4-FFF2-40B4-BE49-F238E27FC236}">
                <a16:creationId xmlns:a16="http://schemas.microsoft.com/office/drawing/2014/main" id="{322676AF-B659-4E62-9EEC-AA458D522C6F}"/>
              </a:ext>
            </a:extLst>
          </p:cNvPr>
          <p:cNvSpPr txBox="1">
            <a:spLocks/>
          </p:cNvSpPr>
          <p:nvPr/>
        </p:nvSpPr>
        <p:spPr>
          <a:xfrm>
            <a:off x="956028" y="4594894"/>
            <a:ext cx="7034805" cy="618869"/>
          </a:xfrm>
          <a:prstGeom prst="rect">
            <a:avLst/>
          </a:prstGeom>
        </p:spPr>
        <p:txBody>
          <a:bodyPr vert="horz" wrap="square" lIns="0" tIns="0" rIns="0" bIns="0" rtlCol="0" anchor="t">
            <a:norm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lnSpc>
                <a:spcPct val="100000"/>
              </a:lnSpc>
              <a:buNone/>
            </a:pPr>
            <a:endParaRPr lang="de-DE" sz="1200">
              <a:latin typeface="Verdana"/>
              <a:ea typeface="Verdana"/>
            </a:endParaRPr>
          </a:p>
          <a:p>
            <a:r>
              <a:rPr lang="de-DE" sz="1200">
                <a:latin typeface="Verdana"/>
                <a:ea typeface="Verdana"/>
                <a:hlinkClick r:id="rId3"/>
              </a:rPr>
              <a:t>https://tools.ietf.org/html/rfc7515</a:t>
            </a:r>
            <a:r>
              <a:rPr lang="de-DE" sz="1200">
                <a:latin typeface="Verdana"/>
                <a:ea typeface="Verdana"/>
              </a:rPr>
              <a:t> </a:t>
            </a:r>
            <a:endParaRPr lang="de-DE"/>
          </a:p>
          <a:p>
            <a:pPr marL="0" indent="0">
              <a:lnSpc>
                <a:spcPct val="100000"/>
              </a:lnSpc>
              <a:buNone/>
            </a:pPr>
            <a:endParaRPr lang="de-DE" sz="1200">
              <a:latin typeface="Verdana"/>
              <a:ea typeface="Verdana"/>
            </a:endParaRPr>
          </a:p>
          <a:p>
            <a:pPr marL="0" indent="0">
              <a:lnSpc>
                <a:spcPct val="100000"/>
              </a:lnSpc>
              <a:buNone/>
            </a:pPr>
            <a:endParaRPr lang="de-DE" sz="1200">
              <a:latin typeface="Verdana"/>
              <a:ea typeface="Verdana"/>
            </a:endParaRPr>
          </a:p>
        </p:txBody>
      </p:sp>
      <p:sp>
        <p:nvSpPr>
          <p:cNvPr id="15" name="TextBox 14">
            <a:extLst>
              <a:ext uri="{FF2B5EF4-FFF2-40B4-BE49-F238E27FC236}">
                <a16:creationId xmlns:a16="http://schemas.microsoft.com/office/drawing/2014/main" id="{D6628982-6AC8-4FF9-9A0C-A694D1F96987}"/>
              </a:ext>
            </a:extLst>
          </p:cNvPr>
          <p:cNvSpPr txBox="1"/>
          <p:nvPr/>
        </p:nvSpPr>
        <p:spPr>
          <a:xfrm>
            <a:off x="7412907" y="1412157"/>
            <a:ext cx="1694118" cy="830997"/>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a:latin typeface="Verdana"/>
                <a:ea typeface="Verdana"/>
              </a:rPr>
              <a:t>JSON Web Tokens </a:t>
            </a:r>
            <a:endParaRPr lang="en-US">
              <a:latin typeface="Calibri" panose="020F0502020204030204"/>
              <a:ea typeface="Verdana"/>
              <a:cs typeface="Calibri" panose="020F0502020204030204"/>
            </a:endParaRPr>
          </a:p>
          <a:p>
            <a:r>
              <a:rPr lang="en-US">
                <a:latin typeface="Verdana"/>
                <a:ea typeface="Verdana"/>
              </a:rPr>
              <a:t>consist of three </a:t>
            </a:r>
            <a:endParaRPr lang="en-US">
              <a:latin typeface="Calibri" panose="020F0502020204030204"/>
              <a:ea typeface="Verdana"/>
              <a:cs typeface="Calibri"/>
            </a:endParaRPr>
          </a:p>
          <a:p>
            <a:r>
              <a:rPr lang="en-US">
                <a:latin typeface="Verdana"/>
                <a:ea typeface="Verdana"/>
              </a:rPr>
              <a:t>parts separated by </a:t>
            </a:r>
            <a:endParaRPr lang="en-US">
              <a:latin typeface="Calibri" panose="020F0502020204030204"/>
              <a:ea typeface="Verdana"/>
              <a:cs typeface="Calibri"/>
            </a:endParaRPr>
          </a:p>
          <a:p>
            <a:r>
              <a:rPr lang="en-US">
                <a:latin typeface="Verdana"/>
                <a:ea typeface="Verdana"/>
              </a:rPr>
              <a:t>dots</a:t>
            </a:r>
            <a:endParaRPr lang="en-US">
              <a:cs typeface="Calibri"/>
            </a:endParaRPr>
          </a:p>
        </p:txBody>
      </p:sp>
      <p:sp>
        <p:nvSpPr>
          <p:cNvPr id="16" name="Arrow: Bent 15">
            <a:extLst>
              <a:ext uri="{FF2B5EF4-FFF2-40B4-BE49-F238E27FC236}">
                <a16:creationId xmlns:a16="http://schemas.microsoft.com/office/drawing/2014/main" id="{3F676654-1EAE-4C95-B000-5C13E490AF55}"/>
              </a:ext>
            </a:extLst>
          </p:cNvPr>
          <p:cNvSpPr/>
          <p:nvPr/>
        </p:nvSpPr>
        <p:spPr>
          <a:xfrm rot="16200000">
            <a:off x="6819801" y="1317030"/>
            <a:ext cx="463541" cy="546059"/>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14419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E46C90-6203-438A-A646-349B630ACD45}"/>
              </a:ext>
            </a:extLst>
          </p:cNvPr>
          <p:cNvSpPr>
            <a:spLocks noGrp="1"/>
          </p:cNvSpPr>
          <p:nvPr>
            <p:ph type="sldNum" sz="quarter" idx="4"/>
          </p:nvPr>
        </p:nvSpPr>
        <p:spPr/>
        <p:txBody>
          <a:bodyPr/>
          <a:lstStyle/>
          <a:p>
            <a:fld id="{80226ECC-C936-294D-BF5F-38FA3F19FFBC}" type="slidenum">
              <a:rPr lang="de-DE" smtClean="0"/>
              <a:pPr/>
              <a:t>38</a:t>
            </a:fld>
            <a:endParaRPr lang="de-DE"/>
          </a:p>
        </p:txBody>
      </p:sp>
      <p:pic>
        <p:nvPicPr>
          <p:cNvPr id="5" name="Picture 5" descr="Table&#10;&#10;Description automatically generated">
            <a:extLst>
              <a:ext uri="{FF2B5EF4-FFF2-40B4-BE49-F238E27FC236}">
                <a16:creationId xmlns:a16="http://schemas.microsoft.com/office/drawing/2014/main" id="{FABD4221-6810-4523-A206-84A7F6E178FE}"/>
              </a:ext>
            </a:extLst>
          </p:cNvPr>
          <p:cNvPicPr>
            <a:picLocks noChangeAspect="1"/>
          </p:cNvPicPr>
          <p:nvPr/>
        </p:nvPicPr>
        <p:blipFill>
          <a:blip r:embed="rId3"/>
          <a:stretch>
            <a:fillRect/>
          </a:stretch>
        </p:blipFill>
        <p:spPr>
          <a:xfrm>
            <a:off x="84803" y="117463"/>
            <a:ext cx="8163231" cy="4171154"/>
          </a:xfrm>
          <a:prstGeom prst="rect">
            <a:avLst/>
          </a:prstGeom>
        </p:spPr>
      </p:pic>
      <p:pic>
        <p:nvPicPr>
          <p:cNvPr id="2" name="Picture 2" descr="Text&#10;&#10;Description automatically generated">
            <a:extLst>
              <a:ext uri="{FF2B5EF4-FFF2-40B4-BE49-F238E27FC236}">
                <a16:creationId xmlns:a16="http://schemas.microsoft.com/office/drawing/2014/main" id="{D53AD825-1B68-4A0D-A578-FC7AA76824F5}"/>
              </a:ext>
            </a:extLst>
          </p:cNvPr>
          <p:cNvPicPr>
            <a:picLocks noChangeAspect="1"/>
          </p:cNvPicPr>
          <p:nvPr/>
        </p:nvPicPr>
        <p:blipFill>
          <a:blip r:embed="rId4"/>
          <a:stretch>
            <a:fillRect/>
          </a:stretch>
        </p:blipFill>
        <p:spPr>
          <a:xfrm>
            <a:off x="6244936" y="115636"/>
            <a:ext cx="2743200" cy="1358537"/>
          </a:xfrm>
          <a:prstGeom prst="rect">
            <a:avLst/>
          </a:prstGeom>
        </p:spPr>
      </p:pic>
      <p:sp>
        <p:nvSpPr>
          <p:cNvPr id="3" name="Inhaltsplatzhalter 6">
            <a:extLst>
              <a:ext uri="{FF2B5EF4-FFF2-40B4-BE49-F238E27FC236}">
                <a16:creationId xmlns:a16="http://schemas.microsoft.com/office/drawing/2014/main" id="{68B77CCE-5538-4AD4-9E28-4F1E9EF82A87}"/>
              </a:ext>
            </a:extLst>
          </p:cNvPr>
          <p:cNvSpPr txBox="1">
            <a:spLocks/>
          </p:cNvSpPr>
          <p:nvPr/>
        </p:nvSpPr>
        <p:spPr>
          <a:xfrm>
            <a:off x="956028" y="4594894"/>
            <a:ext cx="7034805" cy="618869"/>
          </a:xfrm>
          <a:prstGeom prst="rect">
            <a:avLst/>
          </a:prstGeom>
        </p:spPr>
        <p:txBody>
          <a:bodyPr vert="horz" wrap="square" lIns="0" tIns="0" rIns="0" bIns="0" rtlCol="0" anchor="t">
            <a:norm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lnSpc>
                <a:spcPct val="100000"/>
              </a:lnSpc>
              <a:buNone/>
            </a:pPr>
            <a:endParaRPr lang="de-DE" sz="1200">
              <a:latin typeface="Verdana"/>
              <a:ea typeface="Verdana"/>
            </a:endParaRPr>
          </a:p>
          <a:p>
            <a:r>
              <a:rPr lang="de-DE" sz="1200">
                <a:ea typeface="+mn-lt"/>
                <a:cs typeface="+mn-lt"/>
                <a:hlinkClick r:id="rId5"/>
              </a:rPr>
              <a:t>https://openid.net/specs/openid-connect-core-1_0.html</a:t>
            </a:r>
            <a:r>
              <a:rPr lang="de-DE" sz="1200">
                <a:ea typeface="+mn-lt"/>
                <a:cs typeface="+mn-lt"/>
              </a:rPr>
              <a:t> </a:t>
            </a:r>
            <a:endParaRPr lang="de-DE">
              <a:ea typeface="+mn-lt"/>
              <a:cs typeface="+mn-lt"/>
            </a:endParaRPr>
          </a:p>
          <a:p>
            <a:pPr marL="0" indent="0">
              <a:lnSpc>
                <a:spcPct val="100000"/>
              </a:lnSpc>
              <a:buNone/>
            </a:pPr>
            <a:endParaRPr lang="de-DE" sz="1200">
              <a:latin typeface="Verdana"/>
              <a:ea typeface="Verdana"/>
            </a:endParaRPr>
          </a:p>
          <a:p>
            <a:pPr marL="0" indent="0">
              <a:lnSpc>
                <a:spcPct val="100000"/>
              </a:lnSpc>
              <a:buNone/>
            </a:pPr>
            <a:endParaRPr lang="de-DE" sz="1200">
              <a:latin typeface="Verdana"/>
              <a:ea typeface="Verdana"/>
            </a:endParaRPr>
          </a:p>
        </p:txBody>
      </p:sp>
    </p:spTree>
    <p:extLst>
      <p:ext uri="{BB962C8B-B14F-4D97-AF65-F5344CB8AC3E}">
        <p14:creationId xmlns:p14="http://schemas.microsoft.com/office/powerpoint/2010/main" val="3255036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12B89CAB-CAE8-F344-97F4-8F9D472B5894}"/>
              </a:ext>
            </a:extLst>
          </p:cNvPr>
          <p:cNvSpPr>
            <a:spLocks noGrp="1"/>
          </p:cNvSpPr>
          <p:nvPr>
            <p:ph idx="12"/>
          </p:nvPr>
        </p:nvSpPr>
        <p:spPr>
          <a:xfrm>
            <a:off x="498129" y="1328783"/>
            <a:ext cx="8303910" cy="2236510"/>
          </a:xfrm>
        </p:spPr>
        <p:txBody>
          <a:bodyPr vert="horz" wrap="square" lIns="0" tIns="0" rIns="0" bIns="0" rtlCol="0" anchor="t">
            <a:spAutoFit/>
          </a:bodyPr>
          <a:lstStyle/>
          <a:p>
            <a:pPr>
              <a:buFont typeface="Arial"/>
              <a:buChar char="•"/>
            </a:pPr>
            <a:r>
              <a:rPr lang="de-DE">
                <a:latin typeface="Verdana"/>
                <a:ea typeface="Verdana"/>
              </a:rPr>
              <a:t>Authentication </a:t>
            </a:r>
            <a:r>
              <a:rPr lang="de-DE" err="1">
                <a:latin typeface="Verdana"/>
                <a:ea typeface="Verdana"/>
              </a:rPr>
              <a:t>server</a:t>
            </a:r>
            <a:r>
              <a:rPr lang="de-DE">
                <a:latin typeface="Verdana"/>
                <a:ea typeface="Verdana"/>
              </a:rPr>
              <a:t> </a:t>
            </a:r>
            <a:r>
              <a:rPr lang="de-DE" err="1">
                <a:latin typeface="Verdana"/>
                <a:ea typeface="Verdana"/>
              </a:rPr>
              <a:t>owns</a:t>
            </a:r>
            <a:r>
              <a:rPr lang="de-DE">
                <a:latin typeface="Verdana"/>
                <a:ea typeface="Verdana"/>
              </a:rPr>
              <a:t> a private </a:t>
            </a:r>
            <a:r>
              <a:rPr lang="de-DE" err="1">
                <a:latin typeface="Verdana"/>
                <a:ea typeface="Verdana"/>
              </a:rPr>
              <a:t>key</a:t>
            </a:r>
            <a:r>
              <a:rPr lang="de-DE">
                <a:latin typeface="Verdana"/>
                <a:ea typeface="Verdana"/>
              </a:rPr>
              <a:t>, </a:t>
            </a:r>
            <a:r>
              <a:rPr lang="de-DE" err="1">
                <a:latin typeface="Verdana"/>
                <a:ea typeface="Verdana"/>
              </a:rPr>
              <a:t>used</a:t>
            </a:r>
            <a:r>
              <a:rPr lang="de-DE">
                <a:latin typeface="Verdana"/>
                <a:ea typeface="Verdana"/>
              </a:rPr>
              <a:t> </a:t>
            </a:r>
            <a:r>
              <a:rPr lang="de-DE" err="1">
                <a:latin typeface="Verdana"/>
                <a:ea typeface="Verdana"/>
              </a:rPr>
              <a:t>only</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sign</a:t>
            </a:r>
            <a:r>
              <a:rPr lang="de-DE">
                <a:latin typeface="Verdana"/>
                <a:ea typeface="Verdana"/>
              </a:rPr>
              <a:t> JWTs</a:t>
            </a:r>
            <a:endParaRPr lang="en-US">
              <a:latin typeface="Verdana"/>
              <a:ea typeface="Verdana"/>
            </a:endParaRPr>
          </a:p>
          <a:p>
            <a:pPr>
              <a:buFont typeface="Arial"/>
              <a:buChar char="•"/>
            </a:pPr>
            <a:r>
              <a:rPr lang="de-DE">
                <a:latin typeface="Verdana"/>
                <a:ea typeface="Verdana"/>
              </a:rPr>
              <a:t>The private </a:t>
            </a:r>
            <a:r>
              <a:rPr lang="de-DE" err="1">
                <a:latin typeface="Verdana"/>
                <a:ea typeface="Verdana"/>
              </a:rPr>
              <a:t>key</a:t>
            </a:r>
            <a:r>
              <a:rPr lang="de-DE">
                <a:latin typeface="Verdana"/>
                <a:ea typeface="Verdana"/>
              </a:rPr>
              <a:t> </a:t>
            </a:r>
            <a:r>
              <a:rPr lang="de-DE" err="1">
                <a:latin typeface="Verdana"/>
                <a:ea typeface="Verdana"/>
              </a:rPr>
              <a:t>can</a:t>
            </a:r>
            <a:r>
              <a:rPr lang="de-DE">
                <a:latin typeface="Verdana"/>
                <a:ea typeface="Verdana"/>
              </a:rPr>
              <a:t> </a:t>
            </a:r>
            <a:r>
              <a:rPr lang="de-DE" err="1">
                <a:latin typeface="Verdana"/>
                <a:ea typeface="Verdana"/>
              </a:rPr>
              <a:t>be</a:t>
            </a:r>
            <a:r>
              <a:rPr lang="de-DE">
                <a:latin typeface="Verdana"/>
                <a:ea typeface="Verdana"/>
              </a:rPr>
              <a:t> </a:t>
            </a:r>
            <a:r>
              <a:rPr lang="de-DE" err="1">
                <a:latin typeface="Verdana"/>
                <a:ea typeface="Verdana"/>
              </a:rPr>
              <a:t>used</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sign</a:t>
            </a:r>
            <a:r>
              <a:rPr lang="de-DE">
                <a:latin typeface="Verdana"/>
                <a:ea typeface="Verdana"/>
              </a:rPr>
              <a:t> JWTs, but </a:t>
            </a:r>
            <a:r>
              <a:rPr lang="de-DE" err="1">
                <a:latin typeface="Verdana"/>
                <a:ea typeface="Verdana"/>
              </a:rPr>
              <a:t>it</a:t>
            </a:r>
            <a:r>
              <a:rPr lang="de-DE">
                <a:latin typeface="Verdana"/>
                <a:ea typeface="Verdana"/>
              </a:rPr>
              <a:t> </a:t>
            </a:r>
            <a:r>
              <a:rPr lang="de-DE" err="1">
                <a:latin typeface="Verdana"/>
                <a:ea typeface="Verdana"/>
              </a:rPr>
              <a:t>cannot</a:t>
            </a:r>
            <a:r>
              <a:rPr lang="de-DE">
                <a:latin typeface="Verdana"/>
                <a:ea typeface="Verdana"/>
              </a:rPr>
              <a:t> </a:t>
            </a:r>
            <a:r>
              <a:rPr lang="de-DE" err="1">
                <a:latin typeface="Verdana"/>
                <a:ea typeface="Verdana"/>
              </a:rPr>
              <a:t>be</a:t>
            </a:r>
            <a:r>
              <a:rPr lang="de-DE">
                <a:latin typeface="Verdana"/>
                <a:ea typeface="Verdana"/>
              </a:rPr>
              <a:t> </a:t>
            </a:r>
            <a:r>
              <a:rPr lang="de-DE" err="1">
                <a:latin typeface="Verdana"/>
                <a:ea typeface="Verdana"/>
              </a:rPr>
              <a:t>used</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validate</a:t>
            </a:r>
            <a:r>
              <a:rPr lang="de-DE">
                <a:latin typeface="Verdana"/>
                <a:ea typeface="Verdana"/>
              </a:rPr>
              <a:t> </a:t>
            </a:r>
            <a:r>
              <a:rPr lang="de-DE" err="1">
                <a:latin typeface="Verdana"/>
                <a:ea typeface="Verdana"/>
              </a:rPr>
              <a:t>them</a:t>
            </a:r>
            <a:endParaRPr lang="de-DE">
              <a:latin typeface="Verdana"/>
              <a:ea typeface="Verdana"/>
            </a:endParaRPr>
          </a:p>
          <a:p>
            <a:pPr>
              <a:buFont typeface="Arial"/>
              <a:buChar char="•"/>
            </a:pPr>
            <a:r>
              <a:rPr lang="de-DE" err="1">
                <a:latin typeface="Verdana"/>
                <a:ea typeface="Verdana"/>
              </a:rPr>
              <a:t>Application</a:t>
            </a:r>
            <a:r>
              <a:rPr lang="de-DE">
                <a:latin typeface="Verdana"/>
                <a:ea typeface="Verdana"/>
              </a:rPr>
              <a:t> </a:t>
            </a:r>
            <a:r>
              <a:rPr lang="de-DE" err="1">
                <a:latin typeface="Verdana"/>
                <a:ea typeface="Verdana"/>
              </a:rPr>
              <a:t>server</a:t>
            </a:r>
            <a:r>
              <a:rPr lang="de-DE">
                <a:latin typeface="Verdana"/>
                <a:ea typeface="Verdana"/>
              </a:rPr>
              <a:t> </a:t>
            </a:r>
            <a:r>
              <a:rPr lang="de-DE" err="1">
                <a:latin typeface="Verdana"/>
                <a:ea typeface="Verdana"/>
              </a:rPr>
              <a:t>owns</a:t>
            </a:r>
            <a:r>
              <a:rPr lang="de-DE">
                <a:latin typeface="Verdana"/>
                <a:ea typeface="Verdana"/>
              </a:rPr>
              <a:t> a </a:t>
            </a:r>
            <a:r>
              <a:rPr lang="de-DE" err="1">
                <a:latin typeface="Verdana"/>
                <a:ea typeface="Verdana"/>
              </a:rPr>
              <a:t>public</a:t>
            </a:r>
            <a:r>
              <a:rPr lang="de-DE">
                <a:latin typeface="Verdana"/>
                <a:ea typeface="Verdana"/>
              </a:rPr>
              <a:t> </a:t>
            </a:r>
            <a:r>
              <a:rPr lang="de-DE" err="1">
                <a:latin typeface="Verdana"/>
                <a:ea typeface="Verdana"/>
              </a:rPr>
              <a:t>key</a:t>
            </a:r>
            <a:r>
              <a:rPr lang="de-DE">
                <a:latin typeface="Verdana"/>
                <a:ea typeface="Verdana"/>
              </a:rPr>
              <a:t>, </a:t>
            </a:r>
            <a:r>
              <a:rPr lang="de-DE" err="1">
                <a:latin typeface="Verdana"/>
                <a:ea typeface="Verdana"/>
              </a:rPr>
              <a:t>used</a:t>
            </a:r>
            <a:r>
              <a:rPr lang="de-DE">
                <a:latin typeface="Verdana"/>
                <a:ea typeface="Verdana"/>
              </a:rPr>
              <a:t> </a:t>
            </a:r>
            <a:r>
              <a:rPr lang="de-DE" err="1">
                <a:latin typeface="Verdana"/>
                <a:ea typeface="Verdana"/>
              </a:rPr>
              <a:t>only</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validate</a:t>
            </a:r>
            <a:r>
              <a:rPr lang="de-DE">
                <a:latin typeface="Verdana"/>
                <a:ea typeface="Verdana"/>
              </a:rPr>
              <a:t> JWTs</a:t>
            </a:r>
          </a:p>
          <a:p>
            <a:pPr>
              <a:buFont typeface="Arial"/>
              <a:buChar char="•"/>
            </a:pPr>
            <a:r>
              <a:rPr lang="de-DE">
                <a:latin typeface="Verdana"/>
                <a:ea typeface="Verdana"/>
              </a:rPr>
              <a:t>The </a:t>
            </a:r>
            <a:r>
              <a:rPr lang="de-DE" err="1">
                <a:latin typeface="Verdana"/>
                <a:ea typeface="Verdana"/>
              </a:rPr>
              <a:t>public</a:t>
            </a:r>
            <a:r>
              <a:rPr lang="de-DE">
                <a:latin typeface="Verdana"/>
                <a:ea typeface="Verdana"/>
              </a:rPr>
              <a:t> </a:t>
            </a:r>
            <a:r>
              <a:rPr lang="de-DE" err="1">
                <a:latin typeface="Verdana"/>
                <a:ea typeface="Verdana"/>
              </a:rPr>
              <a:t>key</a:t>
            </a:r>
            <a:r>
              <a:rPr lang="de-DE">
                <a:latin typeface="Verdana"/>
                <a:ea typeface="Verdana"/>
              </a:rPr>
              <a:t> </a:t>
            </a:r>
            <a:r>
              <a:rPr lang="de-DE" err="1">
                <a:latin typeface="Verdana"/>
                <a:ea typeface="Verdana"/>
              </a:rPr>
              <a:t>can</a:t>
            </a:r>
            <a:r>
              <a:rPr lang="de-DE">
                <a:latin typeface="Verdana"/>
                <a:ea typeface="Verdana"/>
              </a:rPr>
              <a:t> </a:t>
            </a:r>
            <a:r>
              <a:rPr lang="de-DE" err="1">
                <a:latin typeface="Verdana"/>
                <a:ea typeface="Verdana"/>
              </a:rPr>
              <a:t>be</a:t>
            </a:r>
            <a:r>
              <a:rPr lang="de-DE">
                <a:latin typeface="Verdana"/>
                <a:ea typeface="Verdana"/>
              </a:rPr>
              <a:t> </a:t>
            </a:r>
            <a:r>
              <a:rPr lang="de-DE" err="1">
                <a:latin typeface="Verdana"/>
                <a:ea typeface="Verdana"/>
              </a:rPr>
              <a:t>used</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validate</a:t>
            </a:r>
            <a:r>
              <a:rPr lang="de-DE">
                <a:latin typeface="Verdana"/>
                <a:ea typeface="Verdana"/>
              </a:rPr>
              <a:t> JWT </a:t>
            </a:r>
            <a:r>
              <a:rPr lang="de-DE" err="1">
                <a:latin typeface="Verdana"/>
                <a:ea typeface="Verdana"/>
              </a:rPr>
              <a:t>signatures</a:t>
            </a:r>
            <a:r>
              <a:rPr lang="de-DE">
                <a:latin typeface="Verdana"/>
                <a:ea typeface="Verdana"/>
              </a:rPr>
              <a:t>, but </a:t>
            </a:r>
            <a:r>
              <a:rPr lang="de-DE" err="1">
                <a:latin typeface="Verdana"/>
                <a:ea typeface="Verdana"/>
              </a:rPr>
              <a:t>it</a:t>
            </a:r>
            <a:r>
              <a:rPr lang="de-DE">
                <a:latin typeface="Verdana"/>
                <a:ea typeface="Verdana"/>
              </a:rPr>
              <a:t> </a:t>
            </a:r>
            <a:r>
              <a:rPr lang="de-DE" err="1">
                <a:latin typeface="Verdana"/>
                <a:ea typeface="Verdana"/>
              </a:rPr>
              <a:t>cannot</a:t>
            </a:r>
            <a:r>
              <a:rPr lang="de-DE">
                <a:latin typeface="Verdana"/>
                <a:ea typeface="Verdana"/>
              </a:rPr>
              <a:t> </a:t>
            </a:r>
            <a:r>
              <a:rPr lang="de-DE" err="1">
                <a:latin typeface="Verdana"/>
                <a:ea typeface="Verdana"/>
              </a:rPr>
              <a:t>be</a:t>
            </a:r>
            <a:r>
              <a:rPr lang="de-DE">
                <a:latin typeface="Verdana"/>
                <a:ea typeface="Verdana"/>
              </a:rPr>
              <a:t> </a:t>
            </a:r>
            <a:r>
              <a:rPr lang="de-DE" err="1">
                <a:latin typeface="Verdana"/>
                <a:ea typeface="Verdana"/>
              </a:rPr>
              <a:t>used</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sign</a:t>
            </a:r>
            <a:r>
              <a:rPr lang="de-DE">
                <a:latin typeface="Verdana"/>
                <a:ea typeface="Verdana"/>
              </a:rPr>
              <a:t> </a:t>
            </a:r>
            <a:r>
              <a:rPr lang="de-DE" err="1">
                <a:latin typeface="Verdana"/>
                <a:ea typeface="Verdana"/>
              </a:rPr>
              <a:t>new</a:t>
            </a:r>
            <a:r>
              <a:rPr lang="de-DE">
                <a:latin typeface="Verdana"/>
                <a:ea typeface="Verdana"/>
              </a:rPr>
              <a:t> JWTs</a:t>
            </a:r>
          </a:p>
          <a:p>
            <a:pPr>
              <a:buFont typeface="Arial"/>
              <a:buChar char="•"/>
            </a:pPr>
            <a:r>
              <a:rPr lang="de-DE">
                <a:latin typeface="Verdana"/>
                <a:ea typeface="Verdana"/>
              </a:rPr>
              <a:t>The </a:t>
            </a:r>
            <a:r>
              <a:rPr lang="de-DE" err="1">
                <a:latin typeface="Verdana"/>
                <a:ea typeface="Verdana"/>
              </a:rPr>
              <a:t>public</a:t>
            </a:r>
            <a:r>
              <a:rPr lang="de-DE">
                <a:latin typeface="Verdana"/>
                <a:ea typeface="Verdana"/>
              </a:rPr>
              <a:t> </a:t>
            </a:r>
            <a:r>
              <a:rPr lang="de-DE" err="1">
                <a:latin typeface="Verdana"/>
                <a:ea typeface="Verdana"/>
              </a:rPr>
              <a:t>key</a:t>
            </a:r>
            <a:r>
              <a:rPr lang="de-DE">
                <a:latin typeface="Verdana"/>
                <a:ea typeface="Verdana"/>
              </a:rPr>
              <a:t> </a:t>
            </a:r>
            <a:r>
              <a:rPr lang="de-DE" err="1">
                <a:latin typeface="Verdana"/>
                <a:ea typeface="Verdana"/>
              </a:rPr>
              <a:t>does</a:t>
            </a:r>
            <a:r>
              <a:rPr lang="de-DE">
                <a:latin typeface="Verdana"/>
                <a:ea typeface="Verdana"/>
              </a:rPr>
              <a:t> not </a:t>
            </a:r>
            <a:r>
              <a:rPr lang="de-DE" err="1">
                <a:latin typeface="Verdana"/>
                <a:ea typeface="Verdana"/>
              </a:rPr>
              <a:t>need</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be</a:t>
            </a:r>
            <a:r>
              <a:rPr lang="de-DE">
                <a:latin typeface="Verdana"/>
                <a:ea typeface="Verdana"/>
              </a:rPr>
              <a:t> </a:t>
            </a:r>
            <a:r>
              <a:rPr lang="de-DE" err="1">
                <a:latin typeface="Verdana"/>
                <a:ea typeface="Verdana"/>
              </a:rPr>
              <a:t>kept</a:t>
            </a:r>
            <a:r>
              <a:rPr lang="de-DE">
                <a:latin typeface="Verdana"/>
                <a:ea typeface="Verdana"/>
              </a:rPr>
              <a:t> private and </a:t>
            </a:r>
            <a:r>
              <a:rPr lang="de-DE" err="1">
                <a:latin typeface="Verdana"/>
                <a:ea typeface="Verdana"/>
              </a:rPr>
              <a:t>it</a:t>
            </a:r>
            <a:r>
              <a:rPr lang="de-DE">
                <a:latin typeface="Verdana"/>
                <a:ea typeface="Verdana"/>
              </a:rPr>
              <a:t> </a:t>
            </a:r>
            <a:r>
              <a:rPr lang="de-DE" err="1">
                <a:latin typeface="Verdana"/>
                <a:ea typeface="Verdana"/>
              </a:rPr>
              <a:t>often</a:t>
            </a:r>
            <a:r>
              <a:rPr lang="de-DE">
                <a:latin typeface="Verdana"/>
                <a:ea typeface="Verdana"/>
              </a:rPr>
              <a:t> </a:t>
            </a:r>
            <a:r>
              <a:rPr lang="de-DE" err="1">
                <a:latin typeface="Verdana"/>
                <a:ea typeface="Verdana"/>
              </a:rPr>
              <a:t>is</a:t>
            </a:r>
            <a:r>
              <a:rPr lang="de-DE">
                <a:latin typeface="Verdana"/>
                <a:ea typeface="Verdana"/>
              </a:rPr>
              <a:t> not, </a:t>
            </a:r>
            <a:r>
              <a:rPr lang="de-DE" err="1">
                <a:latin typeface="Verdana"/>
                <a:ea typeface="Verdana"/>
              </a:rPr>
              <a:t>because</a:t>
            </a:r>
            <a:r>
              <a:rPr lang="de-DE">
                <a:latin typeface="Verdana"/>
                <a:ea typeface="Verdana"/>
              </a:rPr>
              <a:t> </a:t>
            </a:r>
            <a:r>
              <a:rPr lang="de-DE" err="1">
                <a:latin typeface="Verdana"/>
                <a:ea typeface="Verdana"/>
              </a:rPr>
              <a:t>if</a:t>
            </a:r>
            <a:r>
              <a:rPr lang="de-DE">
                <a:latin typeface="Verdana"/>
                <a:ea typeface="Verdana"/>
              </a:rPr>
              <a:t> </a:t>
            </a:r>
            <a:r>
              <a:rPr lang="de-DE" err="1">
                <a:latin typeface="Verdana"/>
                <a:ea typeface="Verdana"/>
              </a:rPr>
              <a:t>the</a:t>
            </a:r>
            <a:r>
              <a:rPr lang="de-DE">
                <a:latin typeface="Verdana"/>
                <a:ea typeface="Verdana"/>
              </a:rPr>
              <a:t> </a:t>
            </a:r>
            <a:r>
              <a:rPr lang="de-DE" err="1">
                <a:latin typeface="Verdana"/>
                <a:ea typeface="Verdana"/>
              </a:rPr>
              <a:t>attacker</a:t>
            </a:r>
            <a:r>
              <a:rPr lang="de-DE">
                <a:latin typeface="Verdana"/>
                <a:ea typeface="Verdana"/>
              </a:rPr>
              <a:t> </a:t>
            </a:r>
            <a:r>
              <a:rPr lang="de-DE" err="1">
                <a:latin typeface="Verdana"/>
                <a:ea typeface="Verdana"/>
              </a:rPr>
              <a:t>gets</a:t>
            </a:r>
            <a:r>
              <a:rPr lang="de-DE">
                <a:latin typeface="Verdana"/>
                <a:ea typeface="Verdana"/>
              </a:rPr>
              <a:t> </a:t>
            </a:r>
            <a:r>
              <a:rPr lang="de-DE" err="1">
                <a:latin typeface="Verdana"/>
                <a:ea typeface="Verdana"/>
              </a:rPr>
              <a:t>it</a:t>
            </a:r>
            <a:r>
              <a:rPr lang="de-DE">
                <a:latin typeface="Verdana"/>
                <a:ea typeface="Verdana"/>
              </a:rPr>
              <a:t> </a:t>
            </a:r>
            <a:r>
              <a:rPr lang="de-DE" err="1">
                <a:latin typeface="Verdana"/>
                <a:ea typeface="Verdana"/>
              </a:rPr>
              <a:t>there</a:t>
            </a:r>
            <a:r>
              <a:rPr lang="de-DE">
                <a:latin typeface="Verdana"/>
                <a:ea typeface="Verdana"/>
              </a:rPr>
              <a:t> </a:t>
            </a:r>
            <a:r>
              <a:rPr lang="de-DE" err="1">
                <a:latin typeface="Verdana"/>
                <a:ea typeface="Verdana"/>
              </a:rPr>
              <a:t>is</a:t>
            </a:r>
            <a:r>
              <a:rPr lang="de-DE">
                <a:latin typeface="Verdana"/>
                <a:ea typeface="Verdana"/>
              </a:rPr>
              <a:t> </a:t>
            </a:r>
            <a:r>
              <a:rPr lang="de-DE" err="1">
                <a:latin typeface="Verdana"/>
                <a:ea typeface="Verdana"/>
              </a:rPr>
              <a:t>no</a:t>
            </a:r>
            <a:r>
              <a:rPr lang="de-DE">
                <a:latin typeface="Verdana"/>
                <a:ea typeface="Verdana"/>
              </a:rPr>
              <a:t> </a:t>
            </a:r>
            <a:r>
              <a:rPr lang="de-DE" err="1">
                <a:latin typeface="Verdana"/>
                <a:ea typeface="Verdana"/>
              </a:rPr>
              <a:t>way</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use</a:t>
            </a:r>
            <a:r>
              <a:rPr lang="de-DE">
                <a:latin typeface="Verdana"/>
                <a:ea typeface="Verdana"/>
              </a:rPr>
              <a:t> </a:t>
            </a:r>
            <a:r>
              <a:rPr lang="de-DE" err="1">
                <a:latin typeface="Verdana"/>
                <a:ea typeface="Verdana"/>
              </a:rPr>
              <a:t>it</a:t>
            </a:r>
            <a:r>
              <a:rPr lang="de-DE">
                <a:latin typeface="Verdana"/>
                <a:ea typeface="Verdana"/>
              </a:rPr>
              <a:t> </a:t>
            </a:r>
            <a:r>
              <a:rPr lang="de-DE" err="1">
                <a:latin typeface="Verdana"/>
                <a:ea typeface="Verdana"/>
              </a:rPr>
              <a:t>to</a:t>
            </a:r>
            <a:r>
              <a:rPr lang="de-DE">
                <a:latin typeface="Verdana"/>
                <a:ea typeface="Verdana"/>
              </a:rPr>
              <a:t> </a:t>
            </a:r>
            <a:r>
              <a:rPr lang="de-DE" err="1">
                <a:latin typeface="Verdana"/>
                <a:ea typeface="Verdana"/>
              </a:rPr>
              <a:t>forge</a:t>
            </a:r>
            <a:r>
              <a:rPr lang="de-DE">
                <a:latin typeface="Verdana"/>
                <a:ea typeface="Verdana"/>
              </a:rPr>
              <a:t> </a:t>
            </a:r>
            <a:r>
              <a:rPr lang="de-DE" err="1">
                <a:latin typeface="Verdana"/>
                <a:ea typeface="Verdana"/>
              </a:rPr>
              <a:t>signatures</a:t>
            </a:r>
            <a:endParaRPr lang="de-DE">
              <a:latin typeface="Verdana"/>
              <a:ea typeface="Verdana"/>
            </a:endParaRPr>
          </a:p>
          <a:p>
            <a:pPr marL="0" indent="0">
              <a:buNone/>
            </a:pPr>
            <a:endParaRPr lang="de-DE"/>
          </a:p>
        </p:txBody>
      </p:sp>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61080"/>
            <a:ext cx="8142633" cy="997196"/>
          </a:xfrm>
        </p:spPr>
        <p:txBody>
          <a:bodyPr/>
          <a:lstStyle/>
          <a:p>
            <a:r>
              <a:rPr lang="de-DE">
                <a:latin typeface="Verdana"/>
                <a:ea typeface="Verdana"/>
              </a:rPr>
              <a:t>RS256 JWT </a:t>
            </a:r>
            <a:r>
              <a:rPr lang="de-DE" err="1">
                <a:latin typeface="Verdana"/>
                <a:ea typeface="Verdana"/>
              </a:rPr>
              <a:t>Signature</a:t>
            </a:r>
            <a:endParaRPr lang="en-US" err="1">
              <a:latin typeface="Verdana"/>
              <a:ea typeface="Verdana"/>
            </a:endParaRPr>
          </a:p>
          <a:p>
            <a:endParaRPr lang="de-DE">
              <a:latin typeface="Verdana"/>
              <a:ea typeface="Verdana"/>
            </a:endParaRPr>
          </a:p>
          <a:p>
            <a:endParaRPr lang="de-DE"/>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39</a:t>
            </a:fld>
            <a:endParaRPr lang="de-DE"/>
          </a:p>
        </p:txBody>
      </p:sp>
      <p:pic>
        <p:nvPicPr>
          <p:cNvPr id="2" name="Picture 2" descr="Text&#10;&#10;Description automatically generated">
            <a:extLst>
              <a:ext uri="{FF2B5EF4-FFF2-40B4-BE49-F238E27FC236}">
                <a16:creationId xmlns:a16="http://schemas.microsoft.com/office/drawing/2014/main" id="{A9A5111C-8833-4759-89C3-28C564A0BB3A}"/>
              </a:ext>
            </a:extLst>
          </p:cNvPr>
          <p:cNvPicPr>
            <a:picLocks noChangeAspect="1"/>
          </p:cNvPicPr>
          <p:nvPr/>
        </p:nvPicPr>
        <p:blipFill>
          <a:blip r:embed="rId3"/>
          <a:stretch>
            <a:fillRect/>
          </a:stretch>
        </p:blipFill>
        <p:spPr>
          <a:xfrm>
            <a:off x="766916" y="3270137"/>
            <a:ext cx="4937022" cy="704872"/>
          </a:xfrm>
          <a:prstGeom prst="rect">
            <a:avLst/>
          </a:prstGeom>
        </p:spPr>
      </p:pic>
      <p:pic>
        <p:nvPicPr>
          <p:cNvPr id="3" name="Picture 3" descr="Text&#10;&#10;Description automatically generated">
            <a:extLst>
              <a:ext uri="{FF2B5EF4-FFF2-40B4-BE49-F238E27FC236}">
                <a16:creationId xmlns:a16="http://schemas.microsoft.com/office/drawing/2014/main" id="{5EA62116-0B78-4264-ABFE-8DE87E1CCFBE}"/>
              </a:ext>
            </a:extLst>
          </p:cNvPr>
          <p:cNvPicPr>
            <a:picLocks noChangeAspect="1"/>
          </p:cNvPicPr>
          <p:nvPr/>
        </p:nvPicPr>
        <p:blipFill>
          <a:blip r:embed="rId4"/>
          <a:stretch>
            <a:fillRect/>
          </a:stretch>
        </p:blipFill>
        <p:spPr>
          <a:xfrm>
            <a:off x="766916" y="4047544"/>
            <a:ext cx="4937022" cy="661768"/>
          </a:xfrm>
          <a:prstGeom prst="rect">
            <a:avLst/>
          </a:prstGeom>
        </p:spPr>
      </p:pic>
      <p:sp>
        <p:nvSpPr>
          <p:cNvPr id="4" name="Inhaltsplatzhalter 6">
            <a:extLst>
              <a:ext uri="{FF2B5EF4-FFF2-40B4-BE49-F238E27FC236}">
                <a16:creationId xmlns:a16="http://schemas.microsoft.com/office/drawing/2014/main" id="{6D86C9C9-6208-40B2-A1CA-E58A5F2566FB}"/>
              </a:ext>
            </a:extLst>
          </p:cNvPr>
          <p:cNvSpPr txBox="1">
            <a:spLocks/>
          </p:cNvSpPr>
          <p:nvPr/>
        </p:nvSpPr>
        <p:spPr>
          <a:xfrm>
            <a:off x="768035" y="4752808"/>
            <a:ext cx="7034805" cy="618869"/>
          </a:xfrm>
          <a:prstGeom prst="rect">
            <a:avLst/>
          </a:prstGeom>
        </p:spPr>
        <p:txBody>
          <a:bodyPr vert="horz" wrap="square" lIns="0" tIns="0" rIns="0" bIns="0" rtlCol="0" anchor="t">
            <a:norm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de-DE" sz="1200">
                <a:ea typeface="+mn-lt"/>
                <a:cs typeface="+mn-lt"/>
                <a:hlinkClick r:id="rId5"/>
              </a:rPr>
              <a:t>https://gchq.github.io/CyberChef/</a:t>
            </a:r>
            <a:endParaRPr lang="en-US">
              <a:ea typeface="+mn-lt"/>
              <a:cs typeface="+mn-lt"/>
              <a:hlinkClick r:id="rId5"/>
            </a:endParaRPr>
          </a:p>
        </p:txBody>
      </p:sp>
    </p:spTree>
    <p:extLst>
      <p:ext uri="{BB962C8B-B14F-4D97-AF65-F5344CB8AC3E}">
        <p14:creationId xmlns:p14="http://schemas.microsoft.com/office/powerpoint/2010/main" val="125752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84D3F70-03D7-4AAD-9B04-4D3CCCEB55F0}"/>
              </a:ext>
            </a:extLst>
          </p:cNvPr>
          <p:cNvSpPr>
            <a:spLocks noGrp="1"/>
          </p:cNvSpPr>
          <p:nvPr>
            <p:ph type="ctrTitle"/>
          </p:nvPr>
        </p:nvSpPr>
        <p:spPr>
          <a:xfrm>
            <a:off x="450463" y="213483"/>
            <a:ext cx="8592613" cy="3656386"/>
          </a:xfrm>
        </p:spPr>
        <p:txBody>
          <a:bodyPr/>
          <a:lstStyle/>
          <a:p>
            <a:br>
              <a:rPr lang="de-DE" sz="2400" i="1">
                <a:latin typeface="Verdana"/>
                <a:ea typeface="Verdana"/>
              </a:rPr>
            </a:br>
            <a:r>
              <a:rPr lang="de-DE" sz="2400" b="0">
                <a:latin typeface="Verdana"/>
                <a:ea typeface="Verdana"/>
              </a:rPr>
              <a:t>The OAuth 2.0 authorization framework enables a</a:t>
            </a:r>
            <a:br>
              <a:rPr lang="de-DE" sz="2400" b="0">
                <a:latin typeface="Verdana"/>
                <a:ea typeface="Verdana"/>
              </a:rPr>
            </a:br>
            <a:r>
              <a:rPr lang="de-DE" sz="2400">
                <a:solidFill>
                  <a:schemeClr val="accent6">
                    <a:lumMod val="50000"/>
                  </a:schemeClr>
                </a:solidFill>
                <a:latin typeface="Verdana"/>
                <a:ea typeface="Verdana"/>
              </a:rPr>
              <a:t>thirdparty application</a:t>
            </a:r>
            <a:r>
              <a:rPr lang="de-DE" sz="2400" b="0">
                <a:latin typeface="Verdana"/>
                <a:ea typeface="Verdana"/>
              </a:rPr>
              <a:t> to obtain </a:t>
            </a:r>
            <a:r>
              <a:rPr lang="de-DE" sz="2400">
                <a:solidFill>
                  <a:schemeClr val="accent6">
                    <a:lumMod val="50000"/>
                  </a:schemeClr>
                </a:solidFill>
                <a:latin typeface="Verdana"/>
                <a:ea typeface="Verdana"/>
              </a:rPr>
              <a:t>limited access</a:t>
            </a:r>
            <a:br>
              <a:rPr lang="de-DE" sz="2400">
                <a:latin typeface="Verdana"/>
                <a:ea typeface="Verdana"/>
              </a:rPr>
            </a:br>
            <a:r>
              <a:rPr lang="de-DE" sz="2400" b="0">
                <a:latin typeface="Verdana"/>
                <a:ea typeface="Verdana"/>
              </a:rPr>
              <a:t>to an </a:t>
            </a:r>
            <a:r>
              <a:rPr lang="de-DE" sz="2400">
                <a:solidFill>
                  <a:schemeClr val="accent6">
                    <a:lumMod val="50000"/>
                  </a:schemeClr>
                </a:solidFill>
                <a:latin typeface="Verdana"/>
                <a:ea typeface="Verdana"/>
              </a:rPr>
              <a:t>HTTP service</a:t>
            </a:r>
            <a:r>
              <a:rPr lang="de-DE" sz="2400" b="0">
                <a:latin typeface="Verdana"/>
                <a:ea typeface="Verdana"/>
              </a:rPr>
              <a:t>, either </a:t>
            </a:r>
            <a:r>
              <a:rPr lang="de-DE" sz="2400">
                <a:solidFill>
                  <a:schemeClr val="accent6">
                    <a:lumMod val="50000"/>
                  </a:schemeClr>
                </a:solidFill>
                <a:latin typeface="Verdana"/>
                <a:ea typeface="Verdana"/>
              </a:rPr>
              <a:t>on behalf of a </a:t>
            </a:r>
            <a:br>
              <a:rPr lang="de-DE" sz="2400">
                <a:latin typeface="Verdana"/>
                <a:ea typeface="Verdana"/>
              </a:rPr>
            </a:br>
            <a:r>
              <a:rPr lang="de-DE" sz="2400">
                <a:solidFill>
                  <a:schemeClr val="accent6">
                    <a:lumMod val="50000"/>
                  </a:schemeClr>
                </a:solidFill>
                <a:latin typeface="Verdana"/>
                <a:ea typeface="Verdana"/>
              </a:rPr>
              <a:t>resource</a:t>
            </a:r>
            <a:r>
              <a:rPr lang="de-DE" sz="2400">
                <a:solidFill>
                  <a:schemeClr val="accent6"/>
                </a:solidFill>
                <a:latin typeface="Verdana"/>
                <a:ea typeface="Verdana"/>
              </a:rPr>
              <a:t> </a:t>
            </a:r>
            <a:r>
              <a:rPr lang="de-DE" sz="2400">
                <a:solidFill>
                  <a:schemeClr val="accent6">
                    <a:lumMod val="50000"/>
                  </a:schemeClr>
                </a:solidFill>
                <a:latin typeface="Verdana"/>
                <a:ea typeface="Verdana"/>
              </a:rPr>
              <a:t>owner</a:t>
            </a:r>
            <a:r>
              <a:rPr lang="de-DE" sz="2400" b="0">
                <a:solidFill>
                  <a:schemeClr val="accent6">
                    <a:lumMod val="50000"/>
                  </a:schemeClr>
                </a:solidFill>
                <a:latin typeface="Verdana"/>
                <a:ea typeface="Verdana"/>
              </a:rPr>
              <a:t> </a:t>
            </a:r>
            <a:r>
              <a:rPr lang="de-DE" sz="2400" b="0">
                <a:latin typeface="Verdana"/>
                <a:ea typeface="Verdana"/>
              </a:rPr>
              <a:t>by orchestrating an approval </a:t>
            </a:r>
            <a:br>
              <a:rPr lang="de-DE" sz="2400" b="0">
                <a:latin typeface="Verdana"/>
                <a:ea typeface="Verdana"/>
              </a:rPr>
            </a:br>
            <a:r>
              <a:rPr lang="de-DE" sz="2400" b="0">
                <a:latin typeface="Verdana"/>
                <a:ea typeface="Verdana"/>
              </a:rPr>
              <a:t>interaction between the resource owner and the </a:t>
            </a:r>
            <a:br>
              <a:rPr lang="de-DE" sz="2400" b="0">
                <a:latin typeface="Verdana"/>
                <a:ea typeface="Verdana"/>
              </a:rPr>
            </a:br>
            <a:r>
              <a:rPr lang="de-DE" sz="2400" b="0">
                <a:latin typeface="Verdana"/>
                <a:ea typeface="Verdana"/>
              </a:rPr>
              <a:t>HTTP service, or by allowing the</a:t>
            </a:r>
            <a:r>
              <a:rPr lang="de-DE" sz="2400">
                <a:solidFill>
                  <a:schemeClr val="accent6">
                    <a:lumMod val="50000"/>
                  </a:schemeClr>
                </a:solidFill>
                <a:latin typeface="Verdana"/>
                <a:ea typeface="Verdana"/>
              </a:rPr>
              <a:t> </a:t>
            </a:r>
            <a:br>
              <a:rPr lang="de-DE" sz="2400">
                <a:latin typeface="Verdana"/>
                <a:ea typeface="Verdana"/>
              </a:rPr>
            </a:br>
            <a:r>
              <a:rPr lang="de-DE" sz="2400">
                <a:solidFill>
                  <a:schemeClr val="accent6">
                    <a:lumMod val="50000"/>
                  </a:schemeClr>
                </a:solidFill>
                <a:latin typeface="Verdana"/>
                <a:ea typeface="Verdana"/>
              </a:rPr>
              <a:t>thirdparty</a:t>
            </a:r>
            <a:r>
              <a:rPr lang="de-DE" sz="2400" b="0">
                <a:latin typeface="Verdana"/>
                <a:ea typeface="Verdana"/>
              </a:rPr>
              <a:t> application to </a:t>
            </a:r>
            <a:r>
              <a:rPr lang="de-DE" sz="2400">
                <a:solidFill>
                  <a:schemeClr val="accent6">
                    <a:lumMod val="50000"/>
                  </a:schemeClr>
                </a:solidFill>
                <a:latin typeface="Verdana"/>
                <a:ea typeface="Verdana"/>
              </a:rPr>
              <a:t>obtain access</a:t>
            </a:r>
            <a:r>
              <a:rPr lang="de-DE" sz="2400" b="0">
                <a:latin typeface="Verdana"/>
                <a:ea typeface="Verdana"/>
              </a:rPr>
              <a:t> on </a:t>
            </a:r>
            <a:r>
              <a:rPr lang="de-DE" sz="2400">
                <a:solidFill>
                  <a:schemeClr val="accent6">
                    <a:lumMod val="50000"/>
                  </a:schemeClr>
                </a:solidFill>
                <a:latin typeface="Verdana"/>
                <a:ea typeface="Verdana"/>
              </a:rPr>
              <a:t>its own behalf</a:t>
            </a:r>
            <a:r>
              <a:rPr lang="de-DE" sz="2400" b="0">
                <a:latin typeface="Verdana"/>
                <a:ea typeface="Verdana"/>
              </a:rPr>
              <a:t>. </a:t>
            </a:r>
            <a:br>
              <a:rPr lang="de-DE" sz="2400" b="0">
                <a:latin typeface="Verdana"/>
                <a:ea typeface="Verdana"/>
              </a:rPr>
            </a:br>
            <a:endParaRPr lang="de-DE" sz="2400" i="1">
              <a:latin typeface="Verdana"/>
              <a:ea typeface="Verdana"/>
            </a:endParaRPr>
          </a:p>
          <a:p>
            <a:endParaRPr lang="en-US" sz="2400" b="0"/>
          </a:p>
        </p:txBody>
      </p:sp>
      <p:sp>
        <p:nvSpPr>
          <p:cNvPr id="3" name="TextBox 2">
            <a:extLst>
              <a:ext uri="{FF2B5EF4-FFF2-40B4-BE49-F238E27FC236}">
                <a16:creationId xmlns:a16="http://schemas.microsoft.com/office/drawing/2014/main" id="{B4680E76-D3E8-40C2-8CE8-8327E30AFB5E}"/>
              </a:ext>
            </a:extLst>
          </p:cNvPr>
          <p:cNvSpPr txBox="1"/>
          <p:nvPr/>
        </p:nvSpPr>
        <p:spPr>
          <a:xfrm>
            <a:off x="403863" y="4473287"/>
            <a:ext cx="3196901" cy="41549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a:solidFill>
                  <a:schemeClr val="bg1"/>
                </a:solidFill>
                <a:ea typeface="+mn-lt"/>
                <a:cs typeface="+mn-lt"/>
              </a:rPr>
              <a:t>https://datatracker.ietf.org/doc/html/rfc6749</a:t>
            </a:r>
            <a:endParaRPr lang="en-GB">
              <a:solidFill>
                <a:schemeClr val="bg1"/>
              </a:solidFill>
              <a:ea typeface="+mn-lt"/>
              <a:cs typeface="+mn-lt"/>
            </a:endParaRPr>
          </a:p>
          <a:p>
            <a:endParaRPr lang="en-GB">
              <a:solidFill>
                <a:schemeClr val="bg1"/>
              </a:solidFill>
              <a:latin typeface="Verdana"/>
              <a:ea typeface="Verdana"/>
            </a:endParaRPr>
          </a:p>
        </p:txBody>
      </p:sp>
      <p:sp>
        <p:nvSpPr>
          <p:cNvPr id="4" name="TextBox 3">
            <a:extLst>
              <a:ext uri="{FF2B5EF4-FFF2-40B4-BE49-F238E27FC236}">
                <a16:creationId xmlns:a16="http://schemas.microsoft.com/office/drawing/2014/main" id="{9042D1C3-4249-4807-AA5D-9991CAA1C05B}"/>
              </a:ext>
            </a:extLst>
          </p:cNvPr>
          <p:cNvSpPr txBox="1"/>
          <p:nvPr/>
        </p:nvSpPr>
        <p:spPr>
          <a:xfrm>
            <a:off x="403863" y="4772025"/>
            <a:ext cx="4349332" cy="41549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a:solidFill>
                  <a:schemeClr val="bg1"/>
                </a:solidFill>
                <a:ea typeface="+mn-lt"/>
                <a:cs typeface="+mn-lt"/>
              </a:rPr>
              <a:t>https://datatracker.ietf.org/doc/html/draft-ietf-oauth-v2-1-04</a:t>
            </a:r>
            <a:endParaRPr lang="en-GB">
              <a:solidFill>
                <a:schemeClr val="bg1"/>
              </a:solidFill>
              <a:ea typeface="+mn-lt"/>
              <a:cs typeface="+mn-lt"/>
            </a:endParaRPr>
          </a:p>
          <a:p>
            <a:pPr algn="l"/>
            <a:endParaRPr lang="en-GB">
              <a:solidFill>
                <a:schemeClr val="bg1"/>
              </a:solidFill>
              <a:cs typeface="Calibri"/>
            </a:endParaRPr>
          </a:p>
        </p:txBody>
      </p:sp>
    </p:spTree>
    <p:extLst>
      <p:ext uri="{BB962C8B-B14F-4D97-AF65-F5344CB8AC3E}">
        <p14:creationId xmlns:p14="http://schemas.microsoft.com/office/powerpoint/2010/main" val="2858749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12B89CAB-CAE8-F344-97F4-8F9D472B5894}"/>
              </a:ext>
            </a:extLst>
          </p:cNvPr>
          <p:cNvSpPr>
            <a:spLocks noGrp="1"/>
          </p:cNvSpPr>
          <p:nvPr>
            <p:ph idx="12"/>
          </p:nvPr>
        </p:nvSpPr>
        <p:spPr>
          <a:xfrm>
            <a:off x="498129" y="1328783"/>
            <a:ext cx="8303910" cy="533479"/>
          </a:xfrm>
        </p:spPr>
        <p:txBody>
          <a:bodyPr vert="horz" wrap="square" lIns="0" tIns="0" rIns="0" bIns="0" rtlCol="0" anchor="t">
            <a:spAutoFit/>
          </a:bodyPr>
          <a:lstStyle/>
          <a:p>
            <a:pPr>
              <a:buFont typeface="Arial"/>
              <a:buChar char="•"/>
            </a:pPr>
            <a:endParaRPr lang="de-DE">
              <a:latin typeface="Verdana"/>
              <a:ea typeface="Verdana"/>
            </a:endParaRPr>
          </a:p>
          <a:p>
            <a:pPr marL="0" indent="0">
              <a:buNone/>
            </a:pPr>
            <a:endParaRPr lang="de-DE"/>
          </a:p>
        </p:txBody>
      </p:sp>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61080"/>
            <a:ext cx="8142633" cy="997196"/>
          </a:xfrm>
        </p:spPr>
        <p:txBody>
          <a:bodyPr/>
          <a:lstStyle/>
          <a:p>
            <a:r>
              <a:rPr lang="de-DE">
                <a:latin typeface="Verdana"/>
                <a:ea typeface="Verdana"/>
              </a:rPr>
              <a:t>RS256 JWT </a:t>
            </a:r>
            <a:r>
              <a:rPr lang="de-DE" err="1">
                <a:latin typeface="Verdana"/>
                <a:ea typeface="Verdana"/>
              </a:rPr>
              <a:t>Signature</a:t>
            </a:r>
            <a:endParaRPr lang="en-US" err="1">
              <a:latin typeface="Verdana"/>
              <a:ea typeface="Verdana"/>
            </a:endParaRPr>
          </a:p>
          <a:p>
            <a:endParaRPr lang="de-DE">
              <a:latin typeface="Verdana"/>
              <a:ea typeface="Verdana"/>
            </a:endParaRPr>
          </a:p>
          <a:p>
            <a:endParaRPr lang="de-DE"/>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40</a:t>
            </a:fld>
            <a:endParaRPr lang="de-DE"/>
          </a:p>
        </p:txBody>
      </p:sp>
      <p:sp>
        <p:nvSpPr>
          <p:cNvPr id="9" name="TextBox 8">
            <a:extLst>
              <a:ext uri="{FF2B5EF4-FFF2-40B4-BE49-F238E27FC236}">
                <a16:creationId xmlns:a16="http://schemas.microsoft.com/office/drawing/2014/main" id="{42D521FA-5B33-4D5C-8493-BB405A85435C}"/>
              </a:ext>
            </a:extLst>
          </p:cNvPr>
          <p:cNvSpPr txBox="1"/>
          <p:nvPr/>
        </p:nvSpPr>
        <p:spPr>
          <a:xfrm>
            <a:off x="785353" y="2389238"/>
            <a:ext cx="2723209" cy="228524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a:cs typeface="Calibri"/>
              </a:rPr>
              <a:t>Create Hash: </a:t>
            </a:r>
          </a:p>
          <a:p>
            <a:r>
              <a:rPr lang="en-US"/>
              <a:t>Hash = SHA-256 (Header, Payload)</a:t>
            </a:r>
            <a:endParaRPr lang="en-US">
              <a:cs typeface="Calibri"/>
            </a:endParaRPr>
          </a:p>
          <a:p>
            <a:endParaRPr lang="en-US">
              <a:cs typeface="Calibri"/>
            </a:endParaRPr>
          </a:p>
          <a:p>
            <a:r>
              <a:rPr lang="en-US" b="1">
                <a:ea typeface="+mn-lt"/>
                <a:cs typeface="+mn-lt"/>
              </a:rPr>
              <a:t>Create RS256 signature: </a:t>
            </a:r>
            <a:endParaRPr lang="en-US">
              <a:ea typeface="+mn-lt"/>
              <a:cs typeface="+mn-lt"/>
            </a:endParaRPr>
          </a:p>
          <a:p>
            <a:r>
              <a:rPr lang="en-US">
                <a:cs typeface="Calibri"/>
              </a:rPr>
              <a:t>RS256 signature = Encrypt (Hash)</a:t>
            </a:r>
          </a:p>
          <a:p>
            <a:endParaRPr lang="en-US">
              <a:cs typeface="Calibri"/>
            </a:endParaRPr>
          </a:p>
          <a:p>
            <a:r>
              <a:rPr lang="en-US" b="1">
                <a:cs typeface="Calibri"/>
              </a:rPr>
              <a:t>Token: </a:t>
            </a:r>
          </a:p>
          <a:p>
            <a:r>
              <a:rPr lang="en-US">
                <a:cs typeface="Calibri"/>
              </a:rPr>
              <a:t>Base64UrlEncode (</a:t>
            </a:r>
            <a:r>
              <a:rPr lang="en-US" b="1">
                <a:solidFill>
                  <a:srgbClr val="FF0000"/>
                </a:solidFill>
                <a:cs typeface="Calibri"/>
              </a:rPr>
              <a:t>Header</a:t>
            </a:r>
            <a:r>
              <a:rPr lang="en-US">
                <a:cs typeface="Calibri"/>
              </a:rPr>
              <a:t>) + "."</a:t>
            </a:r>
          </a:p>
          <a:p>
            <a:r>
              <a:rPr lang="en-US">
                <a:ea typeface="+mn-lt"/>
                <a:cs typeface="+mn-lt"/>
              </a:rPr>
              <a:t>Base64UrlEncode (</a:t>
            </a:r>
            <a:r>
              <a:rPr lang="en-US" b="1">
                <a:solidFill>
                  <a:srgbClr val="B964FA"/>
                </a:solidFill>
                <a:ea typeface="+mn-lt"/>
                <a:cs typeface="+mn-lt"/>
              </a:rPr>
              <a:t>Payload</a:t>
            </a:r>
            <a:r>
              <a:rPr lang="en-US">
                <a:ea typeface="+mn-lt"/>
                <a:cs typeface="+mn-lt"/>
              </a:rPr>
              <a:t>) + "."</a:t>
            </a:r>
          </a:p>
          <a:p>
            <a:r>
              <a:rPr lang="en-US">
                <a:solidFill>
                  <a:schemeClr val="accent2"/>
                </a:solidFill>
                <a:ea typeface="+mn-lt"/>
                <a:cs typeface="+mn-lt"/>
              </a:rPr>
              <a:t>RS256 signature</a:t>
            </a:r>
            <a:endParaRPr lang="en-US">
              <a:solidFill>
                <a:schemeClr val="accent2"/>
              </a:solidFill>
              <a:cs typeface="Calibri" panose="020F0502020204030204"/>
            </a:endParaRPr>
          </a:p>
          <a:p>
            <a:endParaRPr lang="en-US">
              <a:cs typeface="Calibri"/>
            </a:endParaRPr>
          </a:p>
        </p:txBody>
      </p:sp>
      <p:sp>
        <p:nvSpPr>
          <p:cNvPr id="25" name="Arc 24">
            <a:extLst>
              <a:ext uri="{FF2B5EF4-FFF2-40B4-BE49-F238E27FC236}">
                <a16:creationId xmlns:a16="http://schemas.microsoft.com/office/drawing/2014/main" id="{25BAE461-278E-4976-9798-B2CA9F6A9781}"/>
              </a:ext>
            </a:extLst>
          </p:cNvPr>
          <p:cNvSpPr/>
          <p:nvPr/>
        </p:nvSpPr>
        <p:spPr>
          <a:xfrm rot="8820000">
            <a:off x="5124522" y="1211592"/>
            <a:ext cx="439617" cy="458457"/>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27" name="Oval 26">
            <a:extLst>
              <a:ext uri="{FF2B5EF4-FFF2-40B4-BE49-F238E27FC236}">
                <a16:creationId xmlns:a16="http://schemas.microsoft.com/office/drawing/2014/main" id="{3A84598D-F6E4-4203-9B95-6BF7FFBF6CBF}"/>
              </a:ext>
            </a:extLst>
          </p:cNvPr>
          <p:cNvSpPr/>
          <p:nvPr/>
        </p:nvSpPr>
        <p:spPr>
          <a:xfrm rot="5880000">
            <a:off x="6500940" y="1069882"/>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9" name="Oval 28">
            <a:extLst>
              <a:ext uri="{FF2B5EF4-FFF2-40B4-BE49-F238E27FC236}">
                <a16:creationId xmlns:a16="http://schemas.microsoft.com/office/drawing/2014/main" id="{59769076-C6AF-427B-8A87-84CF61A30250}"/>
              </a:ext>
            </a:extLst>
          </p:cNvPr>
          <p:cNvSpPr/>
          <p:nvPr/>
        </p:nvSpPr>
        <p:spPr>
          <a:xfrm rot="5880000">
            <a:off x="6325094" y="1051041"/>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1" name="Rectangle 30">
            <a:extLst>
              <a:ext uri="{FF2B5EF4-FFF2-40B4-BE49-F238E27FC236}">
                <a16:creationId xmlns:a16="http://schemas.microsoft.com/office/drawing/2014/main" id="{D42A0E29-B69C-472C-9539-9BD29BB34C0D}"/>
              </a:ext>
            </a:extLst>
          </p:cNvPr>
          <p:cNvSpPr/>
          <p:nvPr/>
        </p:nvSpPr>
        <p:spPr>
          <a:xfrm>
            <a:off x="2356728" y="1506194"/>
            <a:ext cx="361741" cy="311500"/>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5" name="Arc 34">
            <a:extLst>
              <a:ext uri="{FF2B5EF4-FFF2-40B4-BE49-F238E27FC236}">
                <a16:creationId xmlns:a16="http://schemas.microsoft.com/office/drawing/2014/main" id="{34986EB4-ED3A-4FF5-B497-C9F03D934109}"/>
              </a:ext>
            </a:extLst>
          </p:cNvPr>
          <p:cNvSpPr/>
          <p:nvPr/>
        </p:nvSpPr>
        <p:spPr>
          <a:xfrm rot="7020000">
            <a:off x="2271953" y="1323031"/>
            <a:ext cx="439617" cy="458457"/>
          </a:xfrm>
          <a:prstGeom prst="arc">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7" name="Oval 36">
            <a:extLst>
              <a:ext uri="{FF2B5EF4-FFF2-40B4-BE49-F238E27FC236}">
                <a16:creationId xmlns:a16="http://schemas.microsoft.com/office/drawing/2014/main" id="{23583E9C-F44F-4DB7-BF7A-181EDC7074C3}"/>
              </a:ext>
            </a:extLst>
          </p:cNvPr>
          <p:cNvSpPr/>
          <p:nvPr/>
        </p:nvSpPr>
        <p:spPr>
          <a:xfrm rot="5880000">
            <a:off x="2378957" y="1544156"/>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9" name="Oval 38">
            <a:extLst>
              <a:ext uri="{FF2B5EF4-FFF2-40B4-BE49-F238E27FC236}">
                <a16:creationId xmlns:a16="http://schemas.microsoft.com/office/drawing/2014/main" id="{61887DF8-21A8-4202-8D67-6E0B4FF5C789}"/>
              </a:ext>
            </a:extLst>
          </p:cNvPr>
          <p:cNvSpPr/>
          <p:nvPr/>
        </p:nvSpPr>
        <p:spPr>
          <a:xfrm rot="5880000">
            <a:off x="2517121" y="1544156"/>
            <a:ext cx="110905" cy="76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1" name="Block Arc 40">
            <a:extLst>
              <a:ext uri="{FF2B5EF4-FFF2-40B4-BE49-F238E27FC236}">
                <a16:creationId xmlns:a16="http://schemas.microsoft.com/office/drawing/2014/main" id="{374592BB-B550-4EFE-A4F6-FB28EF68BFA1}"/>
              </a:ext>
            </a:extLst>
          </p:cNvPr>
          <p:cNvSpPr/>
          <p:nvPr/>
        </p:nvSpPr>
        <p:spPr>
          <a:xfrm rot="18300000">
            <a:off x="2479590" y="1294407"/>
            <a:ext cx="242417" cy="135653"/>
          </a:xfrm>
          <a:prstGeom prst="blockArc">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3" name="Rectangle 42">
            <a:extLst>
              <a:ext uri="{FF2B5EF4-FFF2-40B4-BE49-F238E27FC236}">
                <a16:creationId xmlns:a16="http://schemas.microsoft.com/office/drawing/2014/main" id="{36978669-7E81-48A9-AA5D-23C3EFF9F5D7}"/>
              </a:ext>
            </a:extLst>
          </p:cNvPr>
          <p:cNvSpPr/>
          <p:nvPr/>
        </p:nvSpPr>
        <p:spPr>
          <a:xfrm>
            <a:off x="2432091" y="1424551"/>
            <a:ext cx="217296" cy="79132"/>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5" name="Oval 44">
            <a:extLst>
              <a:ext uri="{FF2B5EF4-FFF2-40B4-BE49-F238E27FC236}">
                <a16:creationId xmlns:a16="http://schemas.microsoft.com/office/drawing/2014/main" id="{78B0171B-E20B-4FAA-ADBB-6224DB2312AB}"/>
              </a:ext>
            </a:extLst>
          </p:cNvPr>
          <p:cNvSpPr/>
          <p:nvPr/>
        </p:nvSpPr>
        <p:spPr>
          <a:xfrm rot="4860000">
            <a:off x="2653891" y="1213549"/>
            <a:ext cx="66571" cy="72851"/>
          </a:xfrm>
          <a:prstGeom prst="ellipse">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7" name="Rectangle 46">
            <a:extLst>
              <a:ext uri="{FF2B5EF4-FFF2-40B4-BE49-F238E27FC236}">
                <a16:creationId xmlns:a16="http://schemas.microsoft.com/office/drawing/2014/main" id="{51156048-98F8-4DC1-A83B-B815ABA413E8}"/>
              </a:ext>
            </a:extLst>
          </p:cNvPr>
          <p:cNvSpPr/>
          <p:nvPr/>
        </p:nvSpPr>
        <p:spPr>
          <a:xfrm>
            <a:off x="787196" y="1221745"/>
            <a:ext cx="1431471" cy="1091292"/>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Verdana"/>
                <a:ea typeface="Verdana"/>
                <a:cs typeface="Verdana" panose="020B0604030504040204" pitchFamily="34" charset="0"/>
              </a:rPr>
              <a:t>Authorization Server</a:t>
            </a:r>
            <a:endParaRPr lang="en-US" sz="1200">
              <a:latin typeface="Verdana" panose="020B0604030504040204" pitchFamily="34" charset="0"/>
              <a:ea typeface="Verdana" panose="020B0604030504040204" pitchFamily="34" charset="0"/>
              <a:cs typeface="Verdana" panose="020B0604030504040204" pitchFamily="34" charset="0"/>
            </a:endParaRPr>
          </a:p>
        </p:txBody>
      </p:sp>
      <p:pic>
        <p:nvPicPr>
          <p:cNvPr id="49" name="Graphic 33" descr="Key outline">
            <a:extLst>
              <a:ext uri="{FF2B5EF4-FFF2-40B4-BE49-F238E27FC236}">
                <a16:creationId xmlns:a16="http://schemas.microsoft.com/office/drawing/2014/main" id="{DEE8A807-A0D5-418D-804A-19B48D255D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7363" y="1177055"/>
            <a:ext cx="456991" cy="435534"/>
          </a:xfrm>
          <a:prstGeom prst="rect">
            <a:avLst/>
          </a:prstGeom>
        </p:spPr>
      </p:pic>
      <p:pic>
        <p:nvPicPr>
          <p:cNvPr id="51" name="Graphic 21" descr="Database outline">
            <a:extLst>
              <a:ext uri="{FF2B5EF4-FFF2-40B4-BE49-F238E27FC236}">
                <a16:creationId xmlns:a16="http://schemas.microsoft.com/office/drawing/2014/main" id="{450C272E-42A4-4B14-BE1F-45422F5BD4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1214" y="1786441"/>
            <a:ext cx="431347" cy="431347"/>
          </a:xfrm>
          <a:prstGeom prst="rect">
            <a:avLst/>
          </a:prstGeom>
        </p:spPr>
      </p:pic>
      <p:pic>
        <p:nvPicPr>
          <p:cNvPr id="53" name="Graphic 25" descr="Sunglasses with solid fill">
            <a:extLst>
              <a:ext uri="{FF2B5EF4-FFF2-40B4-BE49-F238E27FC236}">
                <a16:creationId xmlns:a16="http://schemas.microsoft.com/office/drawing/2014/main" id="{98FB1AE0-E0A5-460A-94B5-78566DC971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63571" y="1325115"/>
            <a:ext cx="465365" cy="526597"/>
          </a:xfrm>
          <a:prstGeom prst="rect">
            <a:avLst/>
          </a:prstGeom>
        </p:spPr>
      </p:pic>
      <p:sp>
        <p:nvSpPr>
          <p:cNvPr id="76" name="Rectangle 75">
            <a:extLst>
              <a:ext uri="{FF2B5EF4-FFF2-40B4-BE49-F238E27FC236}">
                <a16:creationId xmlns:a16="http://schemas.microsoft.com/office/drawing/2014/main" id="{DEF7213F-EEC0-4612-AE2F-B48EC66CE2ED}"/>
              </a:ext>
            </a:extLst>
          </p:cNvPr>
          <p:cNvSpPr/>
          <p:nvPr/>
        </p:nvSpPr>
        <p:spPr>
          <a:xfrm>
            <a:off x="4363678" y="1240181"/>
            <a:ext cx="1431471" cy="1091292"/>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latin typeface="Verdana"/>
                <a:ea typeface="Verdana"/>
                <a:cs typeface="Verdana" panose="020B0604030504040204" pitchFamily="34" charset="0"/>
              </a:rPr>
              <a:t>Application Server</a:t>
            </a:r>
            <a:endParaRPr lang="en-US" sz="1200">
              <a:latin typeface="Verdana" panose="020B0604030504040204" pitchFamily="34" charset="0"/>
              <a:ea typeface="Verdana" panose="020B0604030504040204" pitchFamily="34" charset="0"/>
              <a:cs typeface="Verdana" panose="020B0604030504040204" pitchFamily="34" charset="0"/>
            </a:endParaRPr>
          </a:p>
        </p:txBody>
      </p:sp>
      <p:pic>
        <p:nvPicPr>
          <p:cNvPr id="57" name="Graphic 43" descr="Baseball hat with solid fill">
            <a:extLst>
              <a:ext uri="{FF2B5EF4-FFF2-40B4-BE49-F238E27FC236}">
                <a16:creationId xmlns:a16="http://schemas.microsoft.com/office/drawing/2014/main" id="{EF92E3E6-105B-40D0-AB72-92E13F4BEC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3240000">
            <a:off x="5530161" y="1005129"/>
            <a:ext cx="621847" cy="628650"/>
          </a:xfrm>
          <a:prstGeom prst="rect">
            <a:avLst/>
          </a:prstGeom>
        </p:spPr>
      </p:pic>
      <p:sp>
        <p:nvSpPr>
          <p:cNvPr id="77" name="TextBox 76">
            <a:extLst>
              <a:ext uri="{FF2B5EF4-FFF2-40B4-BE49-F238E27FC236}">
                <a16:creationId xmlns:a16="http://schemas.microsoft.com/office/drawing/2014/main" id="{F6BB2681-33F8-4795-8EC5-FBB5EEBF7C8A}"/>
              </a:ext>
            </a:extLst>
          </p:cNvPr>
          <p:cNvSpPr txBox="1"/>
          <p:nvPr/>
        </p:nvSpPr>
        <p:spPr>
          <a:xfrm>
            <a:off x="4361835" y="2370803"/>
            <a:ext cx="3691071" cy="18697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a:cs typeface="Calibri"/>
              </a:rPr>
              <a:t>Create Hash: </a:t>
            </a:r>
          </a:p>
          <a:p>
            <a:r>
              <a:rPr lang="en-US"/>
              <a:t>Hash = SHA-256 (Header, Payload)</a:t>
            </a:r>
            <a:endParaRPr lang="en-US">
              <a:cs typeface="Calibri"/>
            </a:endParaRPr>
          </a:p>
          <a:p>
            <a:r>
              <a:rPr lang="en-US">
                <a:cs typeface="Calibri"/>
              </a:rPr>
              <a:t>Decryption = </a:t>
            </a:r>
            <a:r>
              <a:rPr lang="en-US" err="1">
                <a:cs typeface="Calibri"/>
              </a:rPr>
              <a:t>DecryptWithPublicKey</a:t>
            </a:r>
            <a:r>
              <a:rPr lang="en-US">
                <a:cs typeface="Calibri"/>
              </a:rPr>
              <a:t> (</a:t>
            </a:r>
            <a:r>
              <a:rPr lang="en-US">
                <a:solidFill>
                  <a:schemeClr val="accent2"/>
                </a:solidFill>
                <a:ea typeface="+mn-lt"/>
                <a:cs typeface="+mn-lt"/>
              </a:rPr>
              <a:t>RS256 signature</a:t>
            </a:r>
            <a:r>
              <a:rPr lang="en-US">
                <a:cs typeface="Calibri"/>
              </a:rPr>
              <a:t>)</a:t>
            </a:r>
          </a:p>
          <a:p>
            <a:endParaRPr lang="en-US">
              <a:cs typeface="Calibri"/>
            </a:endParaRPr>
          </a:p>
          <a:p>
            <a:r>
              <a:rPr lang="en-US" b="1">
                <a:ea typeface="+mn-lt"/>
                <a:cs typeface="+mn-lt"/>
              </a:rPr>
              <a:t>Validate</a:t>
            </a:r>
            <a:r>
              <a:rPr lang="en-US">
                <a:ea typeface="+mn-lt"/>
                <a:cs typeface="+mn-lt"/>
              </a:rPr>
              <a:t>:</a:t>
            </a:r>
            <a:r>
              <a:rPr lang="en-US">
                <a:cs typeface="Calibri"/>
              </a:rPr>
              <a:t> </a:t>
            </a:r>
            <a:endParaRPr lang="en-US"/>
          </a:p>
          <a:p>
            <a:r>
              <a:rPr lang="en-US">
                <a:cs typeface="Calibri" panose="020F0502020204030204"/>
              </a:rPr>
              <a:t>Hash and Decryption are equal? </a:t>
            </a:r>
          </a:p>
          <a:p>
            <a:endParaRPr lang="en-US">
              <a:solidFill>
                <a:schemeClr val="accent2"/>
              </a:solidFill>
              <a:cs typeface="Calibri" panose="020F0502020204030204"/>
            </a:endParaRPr>
          </a:p>
          <a:p>
            <a:endParaRPr lang="en-US">
              <a:cs typeface="Calibri"/>
            </a:endParaRPr>
          </a:p>
        </p:txBody>
      </p:sp>
      <p:sp>
        <p:nvSpPr>
          <p:cNvPr id="78" name="Rectangle 77">
            <a:extLst>
              <a:ext uri="{FF2B5EF4-FFF2-40B4-BE49-F238E27FC236}">
                <a16:creationId xmlns:a16="http://schemas.microsoft.com/office/drawing/2014/main" id="{5C4C89DD-A1FC-421D-9D1B-13410907B3B7}"/>
              </a:ext>
            </a:extLst>
          </p:cNvPr>
          <p:cNvSpPr/>
          <p:nvPr/>
        </p:nvSpPr>
        <p:spPr>
          <a:xfrm>
            <a:off x="2476457" y="1817267"/>
            <a:ext cx="91692" cy="91693"/>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81" name="Inhaltsplatzhalter 6">
            <a:extLst>
              <a:ext uri="{FF2B5EF4-FFF2-40B4-BE49-F238E27FC236}">
                <a16:creationId xmlns:a16="http://schemas.microsoft.com/office/drawing/2014/main" id="{4384AF05-56FD-4563-A03C-C3C99D10F177}"/>
              </a:ext>
            </a:extLst>
          </p:cNvPr>
          <p:cNvSpPr txBox="1">
            <a:spLocks/>
          </p:cNvSpPr>
          <p:nvPr/>
        </p:nvSpPr>
        <p:spPr>
          <a:xfrm>
            <a:off x="956028" y="4594894"/>
            <a:ext cx="7034805" cy="618869"/>
          </a:xfrm>
          <a:prstGeom prst="rect">
            <a:avLst/>
          </a:prstGeom>
        </p:spPr>
        <p:txBody>
          <a:bodyPr vert="horz" wrap="square" lIns="0" tIns="0" rIns="0" bIns="0" rtlCol="0" anchor="t">
            <a:norm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lnSpc>
                <a:spcPct val="100000"/>
              </a:lnSpc>
              <a:buNone/>
            </a:pPr>
            <a:endParaRPr lang="de-DE" sz="1200">
              <a:latin typeface="Verdana"/>
              <a:ea typeface="Verdana"/>
            </a:endParaRPr>
          </a:p>
          <a:p>
            <a:r>
              <a:rPr lang="de-DE" sz="1200">
                <a:ea typeface="+mn-lt"/>
                <a:cs typeface="+mn-lt"/>
                <a:hlinkClick r:id="rId11"/>
              </a:rPr>
              <a:t>https://blog.angular-university.io/angular-jwt/</a:t>
            </a:r>
            <a:r>
              <a:rPr lang="de-DE" sz="1200">
                <a:ea typeface="+mn-lt"/>
                <a:cs typeface="+mn-lt"/>
              </a:rPr>
              <a:t> </a:t>
            </a:r>
            <a:endParaRPr lang="de-DE">
              <a:ea typeface="+mn-lt"/>
              <a:cs typeface="+mn-lt"/>
            </a:endParaRPr>
          </a:p>
          <a:p>
            <a:pPr marL="0" indent="0">
              <a:lnSpc>
                <a:spcPct val="100000"/>
              </a:lnSpc>
              <a:buNone/>
            </a:pPr>
            <a:endParaRPr lang="de-DE" sz="1200">
              <a:latin typeface="Verdana"/>
              <a:ea typeface="Verdana"/>
            </a:endParaRPr>
          </a:p>
          <a:p>
            <a:pPr marL="0" indent="0">
              <a:lnSpc>
                <a:spcPct val="100000"/>
              </a:lnSpc>
              <a:buNone/>
            </a:pPr>
            <a:endParaRPr lang="de-DE" sz="1200">
              <a:latin typeface="Verdana"/>
              <a:ea typeface="Verdana"/>
            </a:endParaRPr>
          </a:p>
        </p:txBody>
      </p:sp>
    </p:spTree>
    <p:extLst>
      <p:ext uri="{BB962C8B-B14F-4D97-AF65-F5344CB8AC3E}">
        <p14:creationId xmlns:p14="http://schemas.microsoft.com/office/powerpoint/2010/main" val="2065980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12B89CAB-CAE8-F344-97F4-8F9D472B5894}"/>
              </a:ext>
            </a:extLst>
          </p:cNvPr>
          <p:cNvSpPr>
            <a:spLocks noGrp="1"/>
          </p:cNvSpPr>
          <p:nvPr>
            <p:ph idx="12"/>
          </p:nvPr>
        </p:nvSpPr>
        <p:spPr>
          <a:xfrm>
            <a:off x="498129" y="1172081"/>
            <a:ext cx="6938742" cy="2174954"/>
          </a:xfrm>
        </p:spPr>
        <p:txBody>
          <a:bodyPr vert="horz" wrap="square" lIns="0" tIns="0" rIns="0" bIns="0" rtlCol="0" anchor="t">
            <a:spAutoFit/>
          </a:bodyPr>
          <a:lstStyle/>
          <a:p>
            <a:pPr>
              <a:buFont typeface="Arial" panose="05000000000000000000" pitchFamily="2" charset="2"/>
              <a:buChar char="•"/>
            </a:pPr>
            <a:r>
              <a:rPr lang="de-DE" sz="1800">
                <a:latin typeface="Verdana"/>
                <a:ea typeface="Verdana"/>
              </a:rPr>
              <a:t>Always </a:t>
            </a:r>
            <a:r>
              <a:rPr lang="de-DE" sz="1800" err="1">
                <a:latin typeface="Verdana"/>
                <a:ea typeface="Verdana"/>
              </a:rPr>
              <a:t>use</a:t>
            </a:r>
            <a:r>
              <a:rPr lang="de-DE" sz="1800">
                <a:latin typeface="Verdana"/>
                <a:ea typeface="Verdana"/>
              </a:rPr>
              <a:t> </a:t>
            </a:r>
            <a:r>
              <a:rPr lang="de-DE" sz="1800" err="1">
                <a:latin typeface="Verdana"/>
                <a:ea typeface="Verdana"/>
              </a:rPr>
              <a:t>OpenID</a:t>
            </a:r>
            <a:r>
              <a:rPr lang="de-DE" sz="1800">
                <a:latin typeface="Verdana"/>
                <a:ea typeface="Verdana"/>
              </a:rPr>
              <a:t> Connect </a:t>
            </a:r>
            <a:r>
              <a:rPr lang="de-DE" sz="1800" err="1">
                <a:latin typeface="Verdana"/>
                <a:ea typeface="Verdana"/>
              </a:rPr>
              <a:t>for</a:t>
            </a:r>
            <a:r>
              <a:rPr lang="de-DE" sz="1800">
                <a:latin typeface="Verdana"/>
                <a:ea typeface="Verdana"/>
              </a:rPr>
              <a:t> Authentication</a:t>
            </a:r>
            <a:endParaRPr lang="en-US" sz="1800"/>
          </a:p>
          <a:p>
            <a:pPr>
              <a:buFont typeface="Arial" panose="05000000000000000000" pitchFamily="2" charset="2"/>
              <a:buChar char="•"/>
            </a:pPr>
            <a:r>
              <a:rPr lang="de-DE" sz="1800" err="1">
                <a:latin typeface="Verdana"/>
                <a:ea typeface="Verdana"/>
              </a:rPr>
              <a:t>Rely</a:t>
            </a:r>
            <a:r>
              <a:rPr lang="de-DE" sz="1800">
                <a:latin typeface="Verdana"/>
                <a:ea typeface="Verdana"/>
              </a:rPr>
              <a:t> on SDKs and Libraries </a:t>
            </a:r>
            <a:r>
              <a:rPr lang="de-DE" sz="1800" err="1">
                <a:latin typeface="Verdana"/>
                <a:ea typeface="Verdana"/>
              </a:rPr>
              <a:t>to</a:t>
            </a:r>
            <a:r>
              <a:rPr lang="de-DE" sz="1800">
                <a:latin typeface="Verdana"/>
                <a:ea typeface="Verdana"/>
              </a:rPr>
              <a:t> </a:t>
            </a:r>
            <a:r>
              <a:rPr lang="de-DE" sz="1800" err="1">
                <a:latin typeface="Verdana"/>
                <a:ea typeface="Verdana"/>
              </a:rPr>
              <a:t>use</a:t>
            </a:r>
            <a:r>
              <a:rPr lang="de-DE" sz="1800">
                <a:latin typeface="Verdana"/>
                <a:ea typeface="Verdana"/>
              </a:rPr>
              <a:t> OAuth 2.0 &amp; OIDC 1.0</a:t>
            </a:r>
            <a:endParaRPr lang="en-US"/>
          </a:p>
          <a:p>
            <a:pPr>
              <a:buFont typeface="Arial" panose="05000000000000000000" pitchFamily="2" charset="2"/>
              <a:buChar char="•"/>
            </a:pPr>
            <a:r>
              <a:rPr lang="de-DE" sz="1800">
                <a:latin typeface="Verdana"/>
                <a:ea typeface="Verdana"/>
              </a:rPr>
              <a:t>Do </a:t>
            </a:r>
            <a:r>
              <a:rPr lang="de-DE" sz="1800" u="sng">
                <a:latin typeface="Verdana"/>
                <a:ea typeface="Verdana"/>
              </a:rPr>
              <a:t>not</a:t>
            </a:r>
            <a:r>
              <a:rPr lang="de-DE" sz="1800">
                <a:latin typeface="Verdana"/>
                <a:ea typeface="Verdana"/>
              </a:rPr>
              <a:t> </a:t>
            </a:r>
            <a:r>
              <a:rPr lang="de-DE" sz="1800" err="1">
                <a:latin typeface="Verdana"/>
                <a:ea typeface="Verdana"/>
              </a:rPr>
              <a:t>use</a:t>
            </a:r>
            <a:r>
              <a:rPr lang="de-DE" sz="1800">
                <a:latin typeface="Verdana"/>
                <a:ea typeface="Verdana"/>
              </a:rPr>
              <a:t> </a:t>
            </a:r>
            <a:r>
              <a:rPr lang="de-DE" sz="1800" i="1" err="1">
                <a:latin typeface="Verdana"/>
                <a:ea typeface="Verdana"/>
              </a:rPr>
              <a:t>Implicit</a:t>
            </a:r>
            <a:r>
              <a:rPr lang="de-DE" sz="1800">
                <a:latin typeface="Verdana"/>
                <a:ea typeface="Verdana"/>
              </a:rPr>
              <a:t> </a:t>
            </a:r>
            <a:r>
              <a:rPr lang="de-DE" sz="1800" err="1">
                <a:latin typeface="Verdana"/>
                <a:ea typeface="Verdana"/>
              </a:rPr>
              <a:t>or</a:t>
            </a:r>
            <a:r>
              <a:rPr lang="de-DE" sz="1800">
                <a:latin typeface="Verdana"/>
                <a:ea typeface="Verdana"/>
              </a:rPr>
              <a:t> </a:t>
            </a:r>
            <a:r>
              <a:rPr lang="de-DE" sz="1800" i="1">
                <a:latin typeface="Verdana"/>
                <a:ea typeface="Verdana"/>
              </a:rPr>
              <a:t>Hybrid</a:t>
            </a:r>
            <a:r>
              <a:rPr lang="de-DE" sz="1800">
                <a:latin typeface="Verdana"/>
                <a:ea typeface="Verdana"/>
              </a:rPr>
              <a:t> Grants</a:t>
            </a:r>
            <a:endParaRPr lang="de-DE">
              <a:latin typeface="Verdana"/>
              <a:ea typeface="Verdana"/>
            </a:endParaRPr>
          </a:p>
          <a:p>
            <a:pPr>
              <a:buFont typeface="Arial" panose="05000000000000000000" pitchFamily="2" charset="2"/>
              <a:buChar char="•"/>
            </a:pPr>
            <a:r>
              <a:rPr lang="de-DE" sz="1800">
                <a:latin typeface="Verdana"/>
                <a:ea typeface="Verdana"/>
              </a:rPr>
              <a:t>ID Token </a:t>
            </a:r>
            <a:r>
              <a:rPr lang="de-DE" sz="1800" u="sng" err="1">
                <a:latin typeface="Verdana"/>
                <a:ea typeface="Verdana"/>
              </a:rPr>
              <a:t>must</a:t>
            </a:r>
            <a:r>
              <a:rPr lang="de-DE" sz="1800">
                <a:latin typeface="Verdana"/>
                <a:ea typeface="Verdana"/>
              </a:rPr>
              <a:t> </a:t>
            </a:r>
            <a:r>
              <a:rPr lang="de-DE" sz="1800" err="1">
                <a:latin typeface="Verdana"/>
                <a:ea typeface="Verdana"/>
              </a:rPr>
              <a:t>be</a:t>
            </a:r>
            <a:r>
              <a:rPr lang="de-DE" sz="1800">
                <a:latin typeface="Verdana"/>
                <a:ea typeface="Verdana"/>
              </a:rPr>
              <a:t> JWT, Access Token </a:t>
            </a:r>
            <a:r>
              <a:rPr lang="de-DE" sz="1800" u="sng" err="1">
                <a:latin typeface="Verdana"/>
                <a:ea typeface="Verdana"/>
              </a:rPr>
              <a:t>may</a:t>
            </a:r>
            <a:r>
              <a:rPr lang="de-DE" sz="1800">
                <a:latin typeface="Verdana"/>
                <a:ea typeface="Verdana"/>
              </a:rPr>
              <a:t> </a:t>
            </a:r>
            <a:r>
              <a:rPr lang="de-DE" sz="1800" err="1">
                <a:latin typeface="Verdana"/>
                <a:ea typeface="Verdana"/>
              </a:rPr>
              <a:t>be</a:t>
            </a:r>
            <a:r>
              <a:rPr lang="de-DE" sz="1800">
                <a:latin typeface="Verdana"/>
                <a:ea typeface="Verdana"/>
              </a:rPr>
              <a:t> JWT</a:t>
            </a:r>
            <a:endParaRPr lang="de-DE"/>
          </a:p>
          <a:p>
            <a:pPr>
              <a:buFont typeface="Arial" panose="05000000000000000000" pitchFamily="2" charset="2"/>
              <a:buChar char="•"/>
            </a:pPr>
            <a:r>
              <a:rPr lang="de-DE" sz="1800">
                <a:latin typeface="Verdana"/>
                <a:ea typeface="Verdana"/>
              </a:rPr>
              <a:t>Always </a:t>
            </a:r>
            <a:r>
              <a:rPr lang="de-DE" sz="1800" u="sng" err="1">
                <a:latin typeface="Verdana"/>
                <a:ea typeface="Verdana"/>
              </a:rPr>
              <a:t>validate</a:t>
            </a:r>
            <a:r>
              <a:rPr lang="de-DE" sz="1800">
                <a:latin typeface="Verdana"/>
                <a:ea typeface="Verdana"/>
              </a:rPr>
              <a:t> Tokens and </a:t>
            </a:r>
            <a:r>
              <a:rPr lang="de-DE" sz="1800" err="1">
                <a:latin typeface="Verdana"/>
                <a:ea typeface="Verdana"/>
              </a:rPr>
              <a:t>keep</a:t>
            </a:r>
            <a:r>
              <a:rPr lang="de-DE" sz="1800">
                <a:latin typeface="Verdana"/>
                <a:ea typeface="Verdana"/>
              </a:rPr>
              <a:t> Lifetime </a:t>
            </a:r>
            <a:r>
              <a:rPr lang="de-DE" sz="1800" u="sng" err="1">
                <a:latin typeface="Verdana"/>
                <a:ea typeface="Verdana"/>
              </a:rPr>
              <a:t>short</a:t>
            </a:r>
            <a:endParaRPr lang="de-DE" err="1"/>
          </a:p>
          <a:p>
            <a:endParaRPr lang="de-DE" sz="1800"/>
          </a:p>
        </p:txBody>
      </p:sp>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err="1">
                <a:latin typeface="Verdana"/>
                <a:ea typeface="Verdana"/>
              </a:rPr>
              <a:t>OpenID</a:t>
            </a:r>
            <a:r>
              <a:rPr lang="de-DE">
                <a:latin typeface="Verdana"/>
                <a:ea typeface="Verdana"/>
              </a:rPr>
              <a:t> Connect: Summary</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41</a:t>
            </a:fld>
            <a:endParaRPr lang="de-DE"/>
          </a:p>
        </p:txBody>
      </p:sp>
      <p:sp>
        <p:nvSpPr>
          <p:cNvPr id="2" name="Inhaltsplatzhalter 6">
            <a:extLst>
              <a:ext uri="{FF2B5EF4-FFF2-40B4-BE49-F238E27FC236}">
                <a16:creationId xmlns:a16="http://schemas.microsoft.com/office/drawing/2014/main" id="{CAFE9AE8-7A5E-4D14-8158-2AD1816810E2}"/>
              </a:ext>
            </a:extLst>
          </p:cNvPr>
          <p:cNvSpPr txBox="1">
            <a:spLocks/>
          </p:cNvSpPr>
          <p:nvPr/>
        </p:nvSpPr>
        <p:spPr>
          <a:xfrm>
            <a:off x="956028" y="4594894"/>
            <a:ext cx="7034805" cy="618869"/>
          </a:xfrm>
          <a:prstGeom prst="rect">
            <a:avLst/>
          </a:prstGeom>
        </p:spPr>
        <p:txBody>
          <a:bodyPr vert="horz" wrap="square" lIns="0" tIns="0" rIns="0" bIns="0" rtlCol="0" anchor="t">
            <a:norm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indent="0">
              <a:lnSpc>
                <a:spcPct val="100000"/>
              </a:lnSpc>
              <a:buNone/>
            </a:pPr>
            <a:endParaRPr lang="de-DE" sz="1200">
              <a:latin typeface="Verdana"/>
              <a:ea typeface="Verdana"/>
            </a:endParaRPr>
          </a:p>
          <a:p>
            <a:r>
              <a:rPr lang="de-DE" sz="1200">
                <a:ea typeface="+mn-lt"/>
                <a:cs typeface="+mn-lt"/>
                <a:hlinkClick r:id="rId3"/>
              </a:rPr>
              <a:t>https://openid.net/specs/openid-connect-core-1_0.html</a:t>
            </a:r>
            <a:r>
              <a:rPr lang="de-DE" sz="1200">
                <a:ea typeface="+mn-lt"/>
                <a:cs typeface="+mn-lt"/>
              </a:rPr>
              <a:t> </a:t>
            </a:r>
            <a:endParaRPr lang="de-DE">
              <a:ea typeface="+mn-lt"/>
              <a:cs typeface="+mn-lt"/>
            </a:endParaRPr>
          </a:p>
          <a:p>
            <a:pPr marL="0" indent="0">
              <a:lnSpc>
                <a:spcPct val="100000"/>
              </a:lnSpc>
              <a:buNone/>
            </a:pPr>
            <a:endParaRPr lang="de-DE" sz="1200">
              <a:latin typeface="Verdana"/>
              <a:ea typeface="Verdana"/>
            </a:endParaRPr>
          </a:p>
          <a:p>
            <a:pPr marL="0" indent="0">
              <a:lnSpc>
                <a:spcPct val="100000"/>
              </a:lnSpc>
              <a:buNone/>
            </a:pPr>
            <a:endParaRPr lang="de-DE" sz="1200">
              <a:latin typeface="Verdana"/>
              <a:ea typeface="Verdana"/>
            </a:endParaRPr>
          </a:p>
        </p:txBody>
      </p:sp>
      <p:pic>
        <p:nvPicPr>
          <p:cNvPr id="3" name="Picture 3" descr="Table&#10;&#10;Description automatically generated">
            <a:extLst>
              <a:ext uri="{FF2B5EF4-FFF2-40B4-BE49-F238E27FC236}">
                <a16:creationId xmlns:a16="http://schemas.microsoft.com/office/drawing/2014/main" id="{0C88A35B-A887-4120-9D6A-43B47ADA85AF}"/>
              </a:ext>
            </a:extLst>
          </p:cNvPr>
          <p:cNvPicPr>
            <a:picLocks noChangeAspect="1"/>
          </p:cNvPicPr>
          <p:nvPr/>
        </p:nvPicPr>
        <p:blipFill>
          <a:blip r:embed="rId4"/>
          <a:stretch>
            <a:fillRect/>
          </a:stretch>
        </p:blipFill>
        <p:spPr>
          <a:xfrm>
            <a:off x="820883" y="3024756"/>
            <a:ext cx="5808518" cy="1670934"/>
          </a:xfrm>
          <a:prstGeom prst="rect">
            <a:avLst/>
          </a:prstGeom>
        </p:spPr>
      </p:pic>
    </p:spTree>
    <p:extLst>
      <p:ext uri="{BB962C8B-B14F-4D97-AF65-F5344CB8AC3E}">
        <p14:creationId xmlns:p14="http://schemas.microsoft.com/office/powerpoint/2010/main" val="1653098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415498"/>
          </a:xfrm>
        </p:spPr>
        <p:txBody>
          <a:bodyPr vert="horz" wrap="square" lIns="0" tIns="0" rIns="0" bIns="0" rtlCol="0" anchor="t">
            <a:normAutofit/>
          </a:bodyPr>
          <a:lstStyle/>
          <a:p>
            <a:r>
              <a:rPr lang="de-DE" err="1">
                <a:latin typeface="Verdana"/>
                <a:ea typeface="Verdana"/>
              </a:rPr>
              <a:t>OpenID</a:t>
            </a:r>
            <a:r>
              <a:rPr lang="de-DE">
                <a:latin typeface="Verdana"/>
                <a:ea typeface="Verdana"/>
              </a:rPr>
              <a:t> Connect 1.0 Standards Layer</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a:xfrm>
            <a:off x="493963" y="4806815"/>
            <a:ext cx="2182812" cy="123111"/>
          </a:xfrm>
        </p:spPr>
        <p:txBody>
          <a:bodyPr vert="horz" wrap="square" lIns="0" tIns="0" rIns="0" bIns="0" rtlCol="0" anchor="ctr">
            <a:normAutofit/>
          </a:bodyPr>
          <a:lstStyle/>
          <a:p>
            <a:pPr>
              <a:spcAft>
                <a:spcPts val="600"/>
              </a:spcAft>
            </a:pPr>
            <a:fld id="{80226ECC-C936-294D-BF5F-38FA3F19FFBC}" type="slidenum">
              <a:rPr lang="de-DE" dirty="0" smtClean="0"/>
              <a:pPr>
                <a:spcAft>
                  <a:spcPts val="600"/>
                </a:spcAft>
              </a:pPr>
              <a:t>42</a:t>
            </a:fld>
            <a:endParaRPr lang="de-DE"/>
          </a:p>
        </p:txBody>
      </p:sp>
      <p:pic>
        <p:nvPicPr>
          <p:cNvPr id="19" name="Picture 19" descr="Graphical user interface, application&#10;&#10;Description automatically generated">
            <a:extLst>
              <a:ext uri="{FF2B5EF4-FFF2-40B4-BE49-F238E27FC236}">
                <a16:creationId xmlns:a16="http://schemas.microsoft.com/office/drawing/2014/main" id="{A73D673C-22F4-4AB8-A10C-44DFF257B10E}"/>
              </a:ext>
            </a:extLst>
          </p:cNvPr>
          <p:cNvPicPr>
            <a:picLocks noChangeAspect="1"/>
          </p:cNvPicPr>
          <p:nvPr/>
        </p:nvPicPr>
        <p:blipFill>
          <a:blip r:embed="rId3"/>
          <a:stretch>
            <a:fillRect/>
          </a:stretch>
        </p:blipFill>
        <p:spPr>
          <a:xfrm>
            <a:off x="542924" y="1057275"/>
            <a:ext cx="8193880" cy="3407568"/>
          </a:xfrm>
          <a:prstGeom prst="rect">
            <a:avLst/>
          </a:prstGeom>
        </p:spPr>
      </p:pic>
    </p:spTree>
    <p:extLst>
      <p:ext uri="{BB962C8B-B14F-4D97-AF65-F5344CB8AC3E}">
        <p14:creationId xmlns:p14="http://schemas.microsoft.com/office/powerpoint/2010/main" val="1300454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42C53D6-1F5B-954F-AEE7-8E941DC30775}"/>
              </a:ext>
            </a:extLst>
          </p:cNvPr>
          <p:cNvSpPr>
            <a:spLocks noGrp="1"/>
          </p:cNvSpPr>
          <p:nvPr>
            <p:ph type="ctrTitle"/>
          </p:nvPr>
        </p:nvSpPr>
        <p:spPr/>
        <p:txBody>
          <a:bodyPr/>
          <a:lstStyle/>
          <a:p>
            <a:r>
              <a:rPr lang="de-DE">
                <a:latin typeface="Verdana"/>
                <a:ea typeface="Verdana"/>
              </a:rPr>
              <a:t>Conclusion</a:t>
            </a:r>
            <a:endParaRPr lang="en-US"/>
          </a:p>
        </p:txBody>
      </p:sp>
      <p:sp>
        <p:nvSpPr>
          <p:cNvPr id="2" name="Foliennummernplatzhalter 1">
            <a:extLst>
              <a:ext uri="{FF2B5EF4-FFF2-40B4-BE49-F238E27FC236}">
                <a16:creationId xmlns:a16="http://schemas.microsoft.com/office/drawing/2014/main" id="{0E46FA41-5A8E-CA4D-8070-68B374E35BFB}"/>
              </a:ext>
            </a:extLst>
          </p:cNvPr>
          <p:cNvSpPr>
            <a:spLocks noGrp="1"/>
          </p:cNvSpPr>
          <p:nvPr>
            <p:ph type="sldNum" sz="quarter" idx="4"/>
          </p:nvPr>
        </p:nvSpPr>
        <p:spPr/>
        <p:txBody>
          <a:bodyPr/>
          <a:lstStyle/>
          <a:p>
            <a:fld id="{80226ECC-C936-294D-BF5F-38FA3F19FFBC}" type="slidenum">
              <a:rPr lang="de-DE" smtClean="0"/>
              <a:pPr/>
              <a:t>43</a:t>
            </a:fld>
            <a:endParaRPr lang="de-DE"/>
          </a:p>
        </p:txBody>
      </p:sp>
      <p:sp>
        <p:nvSpPr>
          <p:cNvPr id="4" name="TextBox 1">
            <a:extLst>
              <a:ext uri="{FF2B5EF4-FFF2-40B4-BE49-F238E27FC236}">
                <a16:creationId xmlns:a16="http://schemas.microsoft.com/office/drawing/2014/main" id="{2D495B03-9C4E-45B8-A199-2D61480430E8}"/>
              </a:ext>
            </a:extLst>
          </p:cNvPr>
          <p:cNvSpPr txBox="1"/>
          <p:nvPr/>
        </p:nvSpPr>
        <p:spPr>
          <a:xfrm>
            <a:off x="776452" y="4737538"/>
            <a:ext cx="4803110" cy="207749"/>
          </a:xfrm>
          <a:prstGeom prst="rect">
            <a:avLst/>
          </a:prstGeom>
          <a:noFill/>
        </p:spPr>
        <p:txBody>
          <a:bodyPr rot="0" spcFirstLastPara="0" vert="horz" wrap="none" lIns="0" tIns="0" rIns="0" bIns="0" numCol="1" spcCol="0" rtlCol="0" fromWordArt="0" anchor="t" anchorCtr="0" forceAA="0" compatLnSpc="1">
            <a:prstTxWarp prst="textNoShape">
              <a:avLst/>
            </a:prstTxWarp>
            <a:spAutoFit/>
          </a:bodyPr>
          <a:ls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r>
              <a:rPr lang="en-GB">
                <a:ea typeface="+mn-lt"/>
                <a:cs typeface="+mn-lt"/>
                <a:hlinkClick r:id="rId2"/>
              </a:rPr>
              <a:t>https://gitlab.novatec-gmbh.de/talent-hub/trainings/oauth_training</a:t>
            </a:r>
            <a:endParaRPr lang="en-US">
              <a:ea typeface="+mn-lt"/>
              <a:cs typeface="+mn-lt"/>
            </a:endParaRPr>
          </a:p>
        </p:txBody>
      </p:sp>
    </p:spTree>
    <p:extLst>
      <p:ext uri="{BB962C8B-B14F-4D97-AF65-F5344CB8AC3E}">
        <p14:creationId xmlns:p14="http://schemas.microsoft.com/office/powerpoint/2010/main" val="2819441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415498"/>
          </a:xfrm>
        </p:spPr>
        <p:txBody>
          <a:bodyPr vert="horz" wrap="square" lIns="0" tIns="0" rIns="0" bIns="0" rtlCol="0" anchor="t">
            <a:normAutofit/>
          </a:bodyPr>
          <a:lstStyle/>
          <a:p>
            <a:r>
              <a:rPr lang="de-DE">
                <a:latin typeface="Verdana"/>
                <a:ea typeface="Verdana"/>
              </a:rPr>
              <a:t> Auth 2.0 and </a:t>
            </a:r>
            <a:r>
              <a:rPr lang="de-DE" err="1">
                <a:latin typeface="Verdana"/>
                <a:ea typeface="Verdana"/>
              </a:rPr>
              <a:t>OpenID</a:t>
            </a:r>
            <a:r>
              <a:rPr lang="de-DE">
                <a:latin typeface="Verdana"/>
                <a:ea typeface="Verdana"/>
              </a:rPr>
              <a:t> Connect Summary</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a:xfrm>
            <a:off x="493963" y="4806815"/>
            <a:ext cx="2182812" cy="123111"/>
          </a:xfrm>
        </p:spPr>
        <p:txBody>
          <a:bodyPr vert="horz" wrap="square" lIns="0" tIns="0" rIns="0" bIns="0" rtlCol="0" anchor="ctr">
            <a:normAutofit/>
          </a:bodyPr>
          <a:lstStyle/>
          <a:p>
            <a:pPr>
              <a:spcAft>
                <a:spcPts val="600"/>
              </a:spcAft>
            </a:pPr>
            <a:fld id="{80226ECC-C936-294D-BF5F-38FA3F19FFBC}" type="slidenum">
              <a:rPr lang="de-DE" dirty="0" smtClean="0"/>
              <a:pPr>
                <a:spcAft>
                  <a:spcPts val="600"/>
                </a:spcAft>
              </a:pPr>
              <a:t>44</a:t>
            </a:fld>
            <a:endParaRPr lang="de-DE"/>
          </a:p>
        </p:txBody>
      </p:sp>
      <p:sp>
        <p:nvSpPr>
          <p:cNvPr id="2" name="Inhaltsplatzhalter 6">
            <a:extLst>
              <a:ext uri="{FF2B5EF4-FFF2-40B4-BE49-F238E27FC236}">
                <a16:creationId xmlns:a16="http://schemas.microsoft.com/office/drawing/2014/main" id="{38B6F1F3-4B88-4084-84F6-0A14F5124E66}"/>
              </a:ext>
            </a:extLst>
          </p:cNvPr>
          <p:cNvSpPr>
            <a:spLocks noGrp="1"/>
          </p:cNvSpPr>
          <p:nvPr>
            <p:ph idx="12"/>
          </p:nvPr>
        </p:nvSpPr>
        <p:spPr>
          <a:xfrm>
            <a:off x="491984" y="1172081"/>
            <a:ext cx="8034147" cy="3960058"/>
          </a:xfrm>
        </p:spPr>
        <p:txBody>
          <a:bodyPr vert="horz" wrap="square" lIns="0" tIns="0" rIns="0" bIns="0" rtlCol="0" anchor="t">
            <a:spAutoFit/>
          </a:bodyPr>
          <a:lstStyle/>
          <a:p>
            <a:pPr>
              <a:spcBef>
                <a:spcPts val="1000"/>
              </a:spcBef>
              <a:spcAft>
                <a:spcPts val="1000"/>
              </a:spcAft>
            </a:pPr>
            <a:r>
              <a:rPr lang="de-DE" sz="1800">
                <a:latin typeface="Verdana"/>
                <a:ea typeface="Verdana"/>
              </a:rPr>
              <a:t>Use </a:t>
            </a:r>
            <a:r>
              <a:rPr lang="de-DE" sz="1800" err="1">
                <a:latin typeface="Verdana"/>
                <a:ea typeface="Verdana"/>
              </a:rPr>
              <a:t>official</a:t>
            </a:r>
            <a:r>
              <a:rPr lang="de-DE" sz="1800">
                <a:latin typeface="Verdana"/>
                <a:ea typeface="Verdana"/>
              </a:rPr>
              <a:t> Identity Provider (e.g. </a:t>
            </a:r>
            <a:r>
              <a:rPr lang="de-DE" sz="1800" err="1">
                <a:latin typeface="Verdana"/>
                <a:ea typeface="Verdana"/>
              </a:rPr>
              <a:t>Keycloak</a:t>
            </a:r>
            <a:r>
              <a:rPr lang="de-DE" sz="1800">
                <a:latin typeface="Verdana"/>
                <a:ea typeface="Verdana"/>
              </a:rPr>
              <a:t>, </a:t>
            </a:r>
            <a:r>
              <a:rPr lang="de-DE" sz="1800" err="1">
                <a:latin typeface="Verdana"/>
                <a:ea typeface="Verdana"/>
              </a:rPr>
              <a:t>Okta</a:t>
            </a:r>
            <a:r>
              <a:rPr lang="de-DE" sz="1800">
                <a:latin typeface="Verdana"/>
                <a:ea typeface="Verdana"/>
              </a:rPr>
              <a:t> </a:t>
            </a:r>
            <a:r>
              <a:rPr lang="de-DE" sz="1800" err="1">
                <a:latin typeface="Verdana"/>
                <a:ea typeface="Verdana"/>
              </a:rPr>
              <a:t>or</a:t>
            </a:r>
            <a:r>
              <a:rPr lang="de-DE" sz="1800">
                <a:latin typeface="Verdana"/>
                <a:ea typeface="Verdana"/>
              </a:rPr>
              <a:t> Auth0)</a:t>
            </a:r>
            <a:endParaRPr lang="de-DE" sz="1800"/>
          </a:p>
          <a:p>
            <a:pPr>
              <a:spcBef>
                <a:spcPts val="1000"/>
              </a:spcBef>
              <a:spcAft>
                <a:spcPts val="1000"/>
              </a:spcAft>
            </a:pPr>
            <a:r>
              <a:rPr lang="de-DE" sz="1800">
                <a:latin typeface="Verdana"/>
                <a:ea typeface="Verdana"/>
              </a:rPr>
              <a:t>Use </a:t>
            </a:r>
            <a:r>
              <a:rPr lang="de-DE" sz="1800" err="1">
                <a:latin typeface="Verdana"/>
                <a:ea typeface="Verdana"/>
              </a:rPr>
              <a:t>OpenID</a:t>
            </a:r>
            <a:r>
              <a:rPr lang="de-DE" sz="1800">
                <a:latin typeface="Verdana"/>
                <a:ea typeface="Verdana"/>
              </a:rPr>
              <a:t> Connect </a:t>
            </a:r>
            <a:r>
              <a:rPr lang="de-DE" sz="1800" err="1">
                <a:latin typeface="Verdana"/>
                <a:ea typeface="Verdana"/>
              </a:rPr>
              <a:t>for</a:t>
            </a:r>
            <a:r>
              <a:rPr lang="de-DE" sz="1800">
                <a:latin typeface="Verdana"/>
                <a:ea typeface="Verdana"/>
              </a:rPr>
              <a:t> Authentication</a:t>
            </a:r>
          </a:p>
          <a:p>
            <a:pPr>
              <a:spcBef>
                <a:spcPts val="1000"/>
              </a:spcBef>
              <a:spcAft>
                <a:spcPts val="1000"/>
              </a:spcAft>
            </a:pPr>
            <a:r>
              <a:rPr lang="de-DE" sz="1800">
                <a:latin typeface="Verdana"/>
                <a:ea typeface="Verdana"/>
              </a:rPr>
              <a:t>Whitelist </a:t>
            </a:r>
            <a:r>
              <a:rPr lang="de-DE" sz="1800" err="1">
                <a:latin typeface="Verdana"/>
                <a:ea typeface="Verdana"/>
              </a:rPr>
              <a:t>redirectUri's</a:t>
            </a:r>
            <a:r>
              <a:rPr lang="de-DE" sz="1800">
                <a:latin typeface="Verdana"/>
                <a:ea typeface="Verdana"/>
              </a:rPr>
              <a:t> </a:t>
            </a:r>
            <a:r>
              <a:rPr lang="de-DE" sz="1800" err="1">
                <a:latin typeface="Verdana"/>
                <a:ea typeface="Verdana"/>
              </a:rPr>
              <a:t>to</a:t>
            </a:r>
            <a:r>
              <a:rPr lang="de-DE" sz="1800">
                <a:latin typeface="Verdana"/>
                <a:ea typeface="Verdana"/>
              </a:rPr>
              <a:t> </a:t>
            </a:r>
            <a:r>
              <a:rPr lang="de-DE" sz="1800" err="1">
                <a:latin typeface="Verdana"/>
                <a:ea typeface="Verdana"/>
              </a:rPr>
              <a:t>avoid</a:t>
            </a:r>
            <a:r>
              <a:rPr lang="de-DE" sz="1800">
                <a:latin typeface="Verdana"/>
                <a:ea typeface="Verdana"/>
              </a:rPr>
              <a:t> open </a:t>
            </a:r>
            <a:r>
              <a:rPr lang="de-DE" sz="1800" err="1">
                <a:latin typeface="Verdana"/>
                <a:ea typeface="Verdana"/>
              </a:rPr>
              <a:t>redirect</a:t>
            </a:r>
            <a:r>
              <a:rPr lang="de-DE" sz="1800">
                <a:latin typeface="Verdana"/>
                <a:ea typeface="Verdana"/>
              </a:rPr>
              <a:t> </a:t>
            </a:r>
            <a:r>
              <a:rPr lang="de-DE" sz="1800" err="1">
                <a:latin typeface="Verdana"/>
                <a:ea typeface="Verdana"/>
              </a:rPr>
              <a:t>vuln</a:t>
            </a:r>
          </a:p>
          <a:p>
            <a:pPr>
              <a:spcBef>
                <a:spcPts val="1000"/>
              </a:spcBef>
              <a:spcAft>
                <a:spcPts val="1000"/>
              </a:spcAft>
            </a:pPr>
            <a:r>
              <a:rPr lang="de-DE" sz="1800">
                <a:latin typeface="Verdana"/>
                <a:ea typeface="Verdana"/>
              </a:rPr>
              <a:t>Authentication Grant </a:t>
            </a:r>
            <a:r>
              <a:rPr lang="de-DE" sz="1800" err="1">
                <a:latin typeface="Verdana"/>
                <a:ea typeface="Verdana"/>
              </a:rPr>
              <a:t>Types</a:t>
            </a:r>
            <a:r>
              <a:rPr lang="de-DE" sz="1800">
                <a:latin typeface="Verdana"/>
                <a:ea typeface="Verdana"/>
              </a:rPr>
              <a:t>:</a:t>
            </a:r>
          </a:p>
          <a:p>
            <a:pPr lvl="1">
              <a:spcBef>
                <a:spcPts val="1000"/>
              </a:spcBef>
              <a:spcAft>
                <a:spcPts val="1000"/>
              </a:spcAft>
              <a:buFont typeface="Courier New" panose="05050102010706020507" pitchFamily="18" charset="2"/>
              <a:buChar char="o"/>
            </a:pPr>
            <a:r>
              <a:rPr lang="de-DE" sz="1800" err="1">
                <a:latin typeface="Verdana"/>
                <a:ea typeface="Verdana"/>
              </a:rPr>
              <a:t>With</a:t>
            </a:r>
            <a:r>
              <a:rPr lang="de-DE" sz="1800">
                <a:latin typeface="Verdana"/>
                <a:ea typeface="Verdana"/>
              </a:rPr>
              <a:t> End User:       </a:t>
            </a:r>
            <a:r>
              <a:rPr lang="de-DE" sz="1800" i="1" err="1">
                <a:solidFill>
                  <a:schemeClr val="accent1"/>
                </a:solidFill>
                <a:latin typeface="Verdana"/>
                <a:ea typeface="Verdana"/>
              </a:rPr>
              <a:t>Authorization</a:t>
            </a:r>
            <a:r>
              <a:rPr lang="de-DE" sz="1800" i="1">
                <a:solidFill>
                  <a:schemeClr val="accent1"/>
                </a:solidFill>
                <a:latin typeface="Verdana"/>
                <a:ea typeface="Verdana"/>
              </a:rPr>
              <a:t> Code + PKCE</a:t>
            </a:r>
          </a:p>
          <a:p>
            <a:pPr lvl="1">
              <a:spcBef>
                <a:spcPts val="800"/>
              </a:spcBef>
              <a:spcAft>
                <a:spcPts val="800"/>
              </a:spcAft>
              <a:buFont typeface="Courier New" panose="05050102010706020507" pitchFamily="18" charset="2"/>
              <a:buChar char="o"/>
            </a:pPr>
            <a:r>
              <a:rPr lang="de-DE" sz="1800" err="1">
                <a:latin typeface="Verdana"/>
                <a:ea typeface="Verdana"/>
              </a:rPr>
              <a:t>Without</a:t>
            </a:r>
            <a:r>
              <a:rPr lang="de-DE" sz="1800">
                <a:latin typeface="Verdana"/>
                <a:ea typeface="Verdana"/>
              </a:rPr>
              <a:t> End User:  </a:t>
            </a:r>
            <a:r>
              <a:rPr lang="de-DE" sz="1800" i="1">
                <a:solidFill>
                  <a:schemeClr val="accent1"/>
                </a:solidFill>
                <a:latin typeface="Verdana"/>
                <a:ea typeface="Verdana"/>
              </a:rPr>
              <a:t>Client </a:t>
            </a:r>
            <a:r>
              <a:rPr lang="de-DE" sz="1800" i="1" err="1">
                <a:solidFill>
                  <a:schemeClr val="accent1"/>
                </a:solidFill>
                <a:latin typeface="Verdana"/>
                <a:ea typeface="Verdana"/>
              </a:rPr>
              <a:t>Credentials</a:t>
            </a:r>
            <a:endParaRPr lang="de-DE" sz="1800" i="1">
              <a:solidFill>
                <a:schemeClr val="accent1"/>
              </a:solidFill>
              <a:latin typeface="Verdana"/>
              <a:ea typeface="Verdana"/>
            </a:endParaRPr>
          </a:p>
          <a:p>
            <a:pPr>
              <a:spcBef>
                <a:spcPts val="1000"/>
              </a:spcBef>
              <a:spcAft>
                <a:spcPts val="1000"/>
              </a:spcAft>
            </a:pPr>
            <a:r>
              <a:rPr lang="de-DE" sz="1800">
                <a:latin typeface="Verdana"/>
                <a:ea typeface="Verdana"/>
              </a:rPr>
              <a:t>Always </a:t>
            </a:r>
            <a:r>
              <a:rPr lang="de-DE" sz="1800" u="sng" err="1">
                <a:latin typeface="Verdana"/>
                <a:ea typeface="Verdana"/>
              </a:rPr>
              <a:t>validate</a:t>
            </a:r>
            <a:r>
              <a:rPr lang="de-DE" sz="1800" u="sng">
                <a:latin typeface="Verdana"/>
                <a:ea typeface="Verdana"/>
              </a:rPr>
              <a:t> Tokens</a:t>
            </a:r>
            <a:r>
              <a:rPr lang="de-DE" sz="1800">
                <a:latin typeface="Verdana"/>
                <a:ea typeface="Verdana"/>
              </a:rPr>
              <a:t> and </a:t>
            </a:r>
            <a:r>
              <a:rPr lang="de-DE" sz="1800" err="1">
                <a:latin typeface="Verdana"/>
                <a:ea typeface="Verdana"/>
              </a:rPr>
              <a:t>configure</a:t>
            </a:r>
            <a:r>
              <a:rPr lang="de-DE" sz="1800">
                <a:latin typeface="Verdana"/>
                <a:ea typeface="Verdana"/>
              </a:rPr>
              <a:t> a </a:t>
            </a:r>
            <a:r>
              <a:rPr lang="de-DE" sz="1800" u="sng" err="1">
                <a:latin typeface="Verdana"/>
                <a:ea typeface="Verdana"/>
              </a:rPr>
              <a:t>short</a:t>
            </a:r>
            <a:r>
              <a:rPr lang="de-DE" sz="1800" u="sng">
                <a:latin typeface="Verdana"/>
                <a:ea typeface="Verdana"/>
              </a:rPr>
              <a:t> </a:t>
            </a:r>
            <a:r>
              <a:rPr lang="de-DE" sz="1800" u="sng" err="1">
                <a:latin typeface="Verdana"/>
                <a:ea typeface="Verdana"/>
              </a:rPr>
              <a:t>Lifespan</a:t>
            </a:r>
            <a:r>
              <a:rPr lang="de-DE" sz="1800">
                <a:latin typeface="Verdana"/>
                <a:ea typeface="Verdana"/>
              </a:rPr>
              <a:t> </a:t>
            </a:r>
          </a:p>
          <a:p>
            <a:pPr marL="0" indent="0">
              <a:spcBef>
                <a:spcPts val="1000"/>
              </a:spcBef>
              <a:spcAft>
                <a:spcPts val="1000"/>
              </a:spcAft>
              <a:buNone/>
            </a:pPr>
            <a:endParaRPr lang="de-DE" sz="1800"/>
          </a:p>
        </p:txBody>
      </p:sp>
      <p:sp>
        <p:nvSpPr>
          <p:cNvPr id="4" name="TextBox 3">
            <a:extLst>
              <a:ext uri="{FF2B5EF4-FFF2-40B4-BE49-F238E27FC236}">
                <a16:creationId xmlns:a16="http://schemas.microsoft.com/office/drawing/2014/main" id="{6326EC90-38EB-427E-ABB3-212CEE9B2C12}"/>
              </a:ext>
            </a:extLst>
          </p:cNvPr>
          <p:cNvSpPr txBox="1"/>
          <p:nvPr/>
        </p:nvSpPr>
        <p:spPr>
          <a:xfrm>
            <a:off x="856526" y="4744897"/>
            <a:ext cx="65"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endParaRPr lang="en-GB" u="sng">
              <a:solidFill>
                <a:schemeClr val="accent1"/>
              </a:solidFill>
              <a:latin typeface="Calibri"/>
              <a:ea typeface="+mn-lt"/>
              <a:cs typeface="+mn-lt"/>
            </a:endParaRPr>
          </a:p>
        </p:txBody>
      </p:sp>
    </p:spTree>
    <p:extLst>
      <p:ext uri="{BB962C8B-B14F-4D97-AF65-F5344CB8AC3E}">
        <p14:creationId xmlns:p14="http://schemas.microsoft.com/office/powerpoint/2010/main" val="1105285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415498"/>
          </a:xfrm>
        </p:spPr>
        <p:txBody>
          <a:bodyPr vert="horz" wrap="square" lIns="0" tIns="0" rIns="0" bIns="0" rtlCol="0" anchor="t">
            <a:normAutofit/>
          </a:bodyPr>
          <a:lstStyle/>
          <a:p>
            <a:r>
              <a:rPr lang="de-DE" err="1">
                <a:latin typeface="Verdana"/>
                <a:ea typeface="Verdana"/>
              </a:rPr>
              <a:t>JBoss</a:t>
            </a:r>
            <a:r>
              <a:rPr lang="de-DE">
                <a:latin typeface="Verdana"/>
                <a:ea typeface="Verdana"/>
              </a:rPr>
              <a:t> </a:t>
            </a:r>
            <a:r>
              <a:rPr lang="de-DE" err="1">
                <a:latin typeface="Verdana"/>
                <a:ea typeface="Verdana"/>
              </a:rPr>
              <a:t>Keycloak</a:t>
            </a:r>
            <a:r>
              <a:rPr lang="de-DE">
                <a:latin typeface="Verdana"/>
                <a:ea typeface="Verdana"/>
              </a:rPr>
              <a:t> </a:t>
            </a:r>
            <a:r>
              <a:rPr lang="de-DE" err="1">
                <a:latin typeface="Verdana"/>
                <a:ea typeface="Verdana"/>
              </a:rPr>
              <a:t>as</a:t>
            </a:r>
            <a:r>
              <a:rPr lang="de-DE">
                <a:latin typeface="Verdana"/>
                <a:ea typeface="Verdana"/>
              </a:rPr>
              <a:t> Identity Provider</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a:xfrm>
            <a:off x="493963" y="4806815"/>
            <a:ext cx="2182812" cy="123111"/>
          </a:xfrm>
        </p:spPr>
        <p:txBody>
          <a:bodyPr vert="horz" wrap="square" lIns="0" tIns="0" rIns="0" bIns="0" rtlCol="0" anchor="ctr">
            <a:normAutofit/>
          </a:bodyPr>
          <a:lstStyle/>
          <a:p>
            <a:pPr>
              <a:spcAft>
                <a:spcPts val="600"/>
              </a:spcAft>
            </a:pPr>
            <a:fld id="{80226ECC-C936-294D-BF5F-38FA3F19FFBC}" type="slidenum">
              <a:rPr lang="de-DE" dirty="0" smtClean="0"/>
              <a:pPr>
                <a:spcAft>
                  <a:spcPts val="600"/>
                </a:spcAft>
              </a:pPr>
              <a:t>45</a:t>
            </a:fld>
            <a:endParaRPr lang="de-DE"/>
          </a:p>
        </p:txBody>
      </p:sp>
      <p:sp>
        <p:nvSpPr>
          <p:cNvPr id="2" name="Inhaltsplatzhalter 6">
            <a:extLst>
              <a:ext uri="{FF2B5EF4-FFF2-40B4-BE49-F238E27FC236}">
                <a16:creationId xmlns:a16="http://schemas.microsoft.com/office/drawing/2014/main" id="{38B6F1F3-4B88-4084-84F6-0A14F5124E66}"/>
              </a:ext>
            </a:extLst>
          </p:cNvPr>
          <p:cNvSpPr>
            <a:spLocks noGrp="1"/>
          </p:cNvSpPr>
          <p:nvPr>
            <p:ph idx="12"/>
          </p:nvPr>
        </p:nvSpPr>
        <p:spPr>
          <a:xfrm>
            <a:off x="491984" y="1172081"/>
            <a:ext cx="8034147" cy="2323713"/>
          </a:xfrm>
        </p:spPr>
        <p:txBody>
          <a:bodyPr vert="horz" wrap="square" lIns="0" tIns="0" rIns="0" bIns="0" rtlCol="0" anchor="t">
            <a:spAutoFit/>
          </a:bodyPr>
          <a:lstStyle/>
          <a:p>
            <a:pPr>
              <a:spcBef>
                <a:spcPts val="500"/>
              </a:spcBef>
            </a:pPr>
            <a:r>
              <a:rPr lang="de-DE" sz="1800">
                <a:latin typeface="Verdana"/>
                <a:ea typeface="Verdana"/>
              </a:rPr>
              <a:t>Open Source </a:t>
            </a:r>
            <a:r>
              <a:rPr lang="de-DE" sz="1800" err="1">
                <a:latin typeface="Verdana"/>
                <a:ea typeface="Verdana"/>
              </a:rPr>
              <a:t>identity</a:t>
            </a:r>
            <a:r>
              <a:rPr lang="de-DE" sz="1800">
                <a:latin typeface="Verdana"/>
                <a:ea typeface="Verdana"/>
              </a:rPr>
              <a:t> and </a:t>
            </a:r>
            <a:r>
              <a:rPr lang="de-DE" sz="1800" err="1">
                <a:latin typeface="Verdana"/>
                <a:ea typeface="Verdana"/>
              </a:rPr>
              <a:t>access</a:t>
            </a:r>
            <a:r>
              <a:rPr lang="de-DE" sz="1800">
                <a:latin typeface="Verdana"/>
                <a:ea typeface="Verdana"/>
              </a:rPr>
              <a:t> </a:t>
            </a:r>
            <a:r>
              <a:rPr lang="de-DE" sz="1800" err="1">
                <a:latin typeface="Verdana"/>
                <a:ea typeface="Verdana"/>
              </a:rPr>
              <a:t>management</a:t>
            </a:r>
            <a:r>
              <a:rPr lang="de-DE" sz="1800">
                <a:latin typeface="Verdana"/>
                <a:ea typeface="Verdana"/>
              </a:rPr>
              <a:t> </a:t>
            </a:r>
            <a:r>
              <a:rPr lang="de-DE" sz="1800" err="1">
                <a:latin typeface="Verdana"/>
                <a:ea typeface="Verdana"/>
              </a:rPr>
              <a:t>by</a:t>
            </a:r>
            <a:r>
              <a:rPr lang="de-DE" sz="1800">
                <a:latin typeface="Verdana"/>
                <a:ea typeface="Verdana"/>
              </a:rPr>
              <a:t> </a:t>
            </a:r>
            <a:r>
              <a:rPr lang="de-DE" sz="1800" err="1">
                <a:latin typeface="Verdana"/>
                <a:ea typeface="Verdana"/>
              </a:rPr>
              <a:t>RedHat</a:t>
            </a:r>
            <a:r>
              <a:rPr lang="de-DE" sz="1800">
                <a:latin typeface="Verdana"/>
                <a:ea typeface="Verdana"/>
              </a:rPr>
              <a:t>/</a:t>
            </a:r>
            <a:r>
              <a:rPr lang="de-DE" sz="1800" err="1">
                <a:latin typeface="Verdana"/>
                <a:ea typeface="Verdana"/>
              </a:rPr>
              <a:t>JBoss</a:t>
            </a:r>
            <a:endParaRPr lang="de-DE" sz="1800" err="1"/>
          </a:p>
          <a:p>
            <a:pPr>
              <a:spcBef>
                <a:spcPts val="500"/>
              </a:spcBef>
            </a:pPr>
            <a:r>
              <a:rPr lang="de-DE" sz="1800" err="1">
                <a:latin typeface="Verdana"/>
                <a:ea typeface="Verdana"/>
              </a:rPr>
              <a:t>Currently</a:t>
            </a:r>
            <a:r>
              <a:rPr lang="de-DE" sz="1800">
                <a:latin typeface="Verdana"/>
                <a:ea typeface="Verdana"/>
              </a:rPr>
              <a:t> </a:t>
            </a:r>
            <a:r>
              <a:rPr lang="de-DE" sz="1800" err="1">
                <a:latin typeface="Verdana"/>
                <a:ea typeface="Verdana"/>
              </a:rPr>
              <a:t>based</a:t>
            </a:r>
            <a:r>
              <a:rPr lang="de-DE" sz="1800">
                <a:latin typeface="Verdana"/>
                <a:ea typeface="Verdana"/>
              </a:rPr>
              <a:t> on </a:t>
            </a:r>
            <a:r>
              <a:rPr lang="de-DE" sz="1800" err="1">
                <a:latin typeface="Verdana"/>
                <a:ea typeface="Verdana"/>
              </a:rPr>
              <a:t>JBoss</a:t>
            </a:r>
            <a:r>
              <a:rPr lang="de-DE" sz="1800">
                <a:latin typeface="Verdana"/>
                <a:ea typeface="Verdana"/>
              </a:rPr>
              <a:t> </a:t>
            </a:r>
            <a:r>
              <a:rPr lang="de-DE" sz="1800" err="1">
                <a:latin typeface="Verdana"/>
                <a:ea typeface="Verdana"/>
              </a:rPr>
              <a:t>Wildfly</a:t>
            </a:r>
            <a:r>
              <a:rPr lang="de-DE" sz="1800">
                <a:latin typeface="Verdana"/>
                <a:ea typeface="Verdana"/>
              </a:rPr>
              <a:t> </a:t>
            </a:r>
            <a:r>
              <a:rPr lang="de-DE" sz="1800" err="1">
                <a:latin typeface="Verdana"/>
                <a:ea typeface="Verdana"/>
              </a:rPr>
              <a:t>Application</a:t>
            </a:r>
            <a:r>
              <a:rPr lang="de-DE" sz="1800">
                <a:latin typeface="Verdana"/>
                <a:ea typeface="Verdana"/>
              </a:rPr>
              <a:t> Server</a:t>
            </a:r>
          </a:p>
          <a:p>
            <a:pPr>
              <a:spcBef>
                <a:spcPts val="500"/>
              </a:spcBef>
            </a:pPr>
            <a:r>
              <a:rPr lang="de-DE" sz="1800">
                <a:latin typeface="Verdana"/>
                <a:ea typeface="Verdana"/>
              </a:rPr>
              <a:t>Implements </a:t>
            </a:r>
            <a:r>
              <a:rPr lang="de-DE" sz="1800" err="1">
                <a:latin typeface="Verdana"/>
                <a:ea typeface="Verdana"/>
              </a:rPr>
              <a:t>OpenID</a:t>
            </a:r>
            <a:r>
              <a:rPr lang="de-DE" sz="1800">
                <a:latin typeface="Verdana"/>
                <a:ea typeface="Verdana"/>
              </a:rPr>
              <a:t> Connect 1.0, OAuth 2.0 and SAML 2.0</a:t>
            </a:r>
          </a:p>
          <a:p>
            <a:pPr>
              <a:spcBef>
                <a:spcPts val="500"/>
              </a:spcBef>
            </a:pPr>
            <a:r>
              <a:rPr lang="de-DE" sz="1800">
                <a:latin typeface="Verdana"/>
                <a:ea typeface="Verdana"/>
              </a:rPr>
              <a:t>Supports MFA </a:t>
            </a:r>
            <a:r>
              <a:rPr lang="de-DE" sz="1800" err="1">
                <a:latin typeface="Verdana"/>
                <a:ea typeface="Verdana"/>
              </a:rPr>
              <a:t>with</a:t>
            </a:r>
            <a:r>
              <a:rPr lang="de-DE" sz="1800">
                <a:latin typeface="Verdana"/>
                <a:ea typeface="Verdana"/>
              </a:rPr>
              <a:t> OTP </a:t>
            </a:r>
            <a:r>
              <a:rPr lang="de-DE" sz="1800" err="1">
                <a:latin typeface="Verdana"/>
                <a:ea typeface="Verdana"/>
              </a:rPr>
              <a:t>or</a:t>
            </a:r>
            <a:r>
              <a:rPr lang="de-DE" sz="1800">
                <a:latin typeface="Verdana"/>
                <a:ea typeface="Verdana"/>
              </a:rPr>
              <a:t> </a:t>
            </a:r>
            <a:r>
              <a:rPr lang="de-DE" sz="1800" err="1">
                <a:latin typeface="Verdana"/>
                <a:ea typeface="Verdana"/>
              </a:rPr>
              <a:t>WebAuthn</a:t>
            </a:r>
            <a:endParaRPr lang="de-DE" sz="1800">
              <a:latin typeface="Verdana"/>
              <a:ea typeface="Verdana"/>
            </a:endParaRPr>
          </a:p>
          <a:p>
            <a:pPr>
              <a:spcBef>
                <a:spcPts val="500"/>
              </a:spcBef>
            </a:pPr>
            <a:r>
              <a:rPr lang="de-DE" sz="1800" err="1">
                <a:latin typeface="Verdana"/>
                <a:ea typeface="Verdana"/>
              </a:rPr>
              <a:t>Provides</a:t>
            </a:r>
            <a:r>
              <a:rPr lang="de-DE" sz="1800">
                <a:latin typeface="Verdana"/>
                <a:ea typeface="Verdana"/>
              </a:rPr>
              <a:t> </a:t>
            </a:r>
            <a:r>
              <a:rPr lang="de-DE" sz="1800" err="1">
                <a:latin typeface="Verdana"/>
                <a:ea typeface="Verdana"/>
              </a:rPr>
              <a:t>centralized</a:t>
            </a:r>
            <a:r>
              <a:rPr lang="de-DE" sz="1800">
                <a:latin typeface="Verdana"/>
                <a:ea typeface="Verdana"/>
              </a:rPr>
              <a:t> </a:t>
            </a:r>
            <a:r>
              <a:rPr lang="de-DE" sz="1800" err="1">
                <a:latin typeface="Verdana"/>
                <a:ea typeface="Verdana"/>
              </a:rPr>
              <a:t>user</a:t>
            </a:r>
            <a:r>
              <a:rPr lang="de-DE" sz="1800">
                <a:latin typeface="Verdana"/>
                <a:ea typeface="Verdana"/>
              </a:rPr>
              <a:t> </a:t>
            </a:r>
            <a:r>
              <a:rPr lang="de-DE" sz="1800" err="1">
                <a:latin typeface="Verdana"/>
                <a:ea typeface="Verdana"/>
              </a:rPr>
              <a:t>management</a:t>
            </a:r>
            <a:endParaRPr lang="de-DE" sz="1800">
              <a:latin typeface="Verdana"/>
              <a:ea typeface="Verdana"/>
            </a:endParaRPr>
          </a:p>
          <a:p>
            <a:pPr>
              <a:spcBef>
                <a:spcPts val="500"/>
              </a:spcBef>
            </a:pPr>
            <a:r>
              <a:rPr lang="de-DE" sz="1800" err="1">
                <a:latin typeface="Verdana"/>
                <a:ea typeface="Verdana"/>
              </a:rPr>
              <a:t>Keycloak</a:t>
            </a:r>
            <a:r>
              <a:rPr lang="de-DE" sz="1800">
                <a:latin typeface="Verdana"/>
                <a:ea typeface="Verdana"/>
              </a:rPr>
              <a:t>-X will </a:t>
            </a:r>
            <a:r>
              <a:rPr lang="de-DE" sz="1800" err="1">
                <a:latin typeface="Verdana"/>
                <a:ea typeface="Verdana"/>
              </a:rPr>
              <a:t>move</a:t>
            </a:r>
            <a:r>
              <a:rPr lang="de-DE" sz="1800">
                <a:latin typeface="Verdana"/>
                <a:ea typeface="Verdana"/>
              </a:rPr>
              <a:t> </a:t>
            </a:r>
            <a:r>
              <a:rPr lang="de-DE" sz="1800" err="1">
                <a:latin typeface="Verdana"/>
                <a:ea typeface="Verdana"/>
              </a:rPr>
              <a:t>away</a:t>
            </a:r>
            <a:r>
              <a:rPr lang="de-DE" sz="1800">
                <a:latin typeface="Verdana"/>
                <a:ea typeface="Verdana"/>
              </a:rPr>
              <a:t> </a:t>
            </a:r>
            <a:r>
              <a:rPr lang="de-DE" sz="1800" err="1">
                <a:latin typeface="Verdana"/>
                <a:ea typeface="Verdana"/>
              </a:rPr>
              <a:t>from</a:t>
            </a:r>
            <a:r>
              <a:rPr lang="de-DE" sz="1800">
                <a:latin typeface="Verdana"/>
                <a:ea typeface="Verdana"/>
              </a:rPr>
              <a:t> </a:t>
            </a:r>
            <a:r>
              <a:rPr lang="de-DE" sz="1800" err="1">
                <a:latin typeface="Verdana"/>
                <a:ea typeface="Verdana"/>
              </a:rPr>
              <a:t>WildFly</a:t>
            </a:r>
            <a:r>
              <a:rPr lang="de-DE" sz="1800">
                <a:latin typeface="Verdana"/>
                <a:ea typeface="Verdana"/>
              </a:rPr>
              <a:t> </a:t>
            </a:r>
            <a:r>
              <a:rPr lang="de-DE" sz="1800" err="1">
                <a:latin typeface="Verdana"/>
                <a:ea typeface="Verdana"/>
              </a:rPr>
              <a:t>to</a:t>
            </a:r>
            <a:r>
              <a:rPr lang="de-DE" sz="1800">
                <a:latin typeface="Verdana"/>
                <a:ea typeface="Verdana"/>
              </a:rPr>
              <a:t> </a:t>
            </a:r>
            <a:r>
              <a:rPr lang="de-DE" sz="1800" err="1">
                <a:latin typeface="Verdana"/>
                <a:ea typeface="Verdana"/>
              </a:rPr>
              <a:t>Quarkus</a:t>
            </a:r>
            <a:r>
              <a:rPr lang="de-DE" sz="1800">
                <a:latin typeface="Verdana"/>
                <a:ea typeface="Verdana"/>
              </a:rPr>
              <a:t> (</a:t>
            </a:r>
            <a:r>
              <a:rPr lang="de-DE" sz="1800">
                <a:latin typeface="Verdana"/>
                <a:ea typeface="Verdana"/>
                <a:hlinkClick r:id="rId3"/>
              </a:rPr>
              <a:t>https://quarkus.io</a:t>
            </a:r>
            <a:r>
              <a:rPr lang="de-DE" sz="1800">
                <a:latin typeface="Verdana"/>
                <a:ea typeface="Verdana"/>
              </a:rPr>
              <a:t>) </a:t>
            </a:r>
            <a:endParaRPr lang="de-DE"/>
          </a:p>
        </p:txBody>
      </p:sp>
      <p:sp>
        <p:nvSpPr>
          <p:cNvPr id="4" name="TextBox 3">
            <a:extLst>
              <a:ext uri="{FF2B5EF4-FFF2-40B4-BE49-F238E27FC236}">
                <a16:creationId xmlns:a16="http://schemas.microsoft.com/office/drawing/2014/main" id="{6326EC90-38EB-427E-ABB3-212CEE9B2C12}"/>
              </a:ext>
            </a:extLst>
          </p:cNvPr>
          <p:cNvSpPr txBox="1"/>
          <p:nvPr/>
        </p:nvSpPr>
        <p:spPr>
          <a:xfrm>
            <a:off x="856526" y="4744897"/>
            <a:ext cx="65"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endParaRPr lang="en-GB" u="sng">
              <a:solidFill>
                <a:schemeClr val="accent1"/>
              </a:solidFill>
              <a:latin typeface="Calibri"/>
              <a:ea typeface="+mn-lt"/>
              <a:cs typeface="+mn-lt"/>
            </a:endParaRPr>
          </a:p>
        </p:txBody>
      </p:sp>
      <p:sp>
        <p:nvSpPr>
          <p:cNvPr id="3" name="Inhaltsplatzhalter 6">
            <a:extLst>
              <a:ext uri="{FF2B5EF4-FFF2-40B4-BE49-F238E27FC236}">
                <a16:creationId xmlns:a16="http://schemas.microsoft.com/office/drawing/2014/main" id="{F175F557-19C2-4757-B838-CEF07D7C8C5F}"/>
              </a:ext>
            </a:extLst>
          </p:cNvPr>
          <p:cNvSpPr txBox="1">
            <a:spLocks/>
          </p:cNvSpPr>
          <p:nvPr/>
        </p:nvSpPr>
        <p:spPr>
          <a:xfrm>
            <a:off x="791090" y="4476705"/>
            <a:ext cx="4655484" cy="660194"/>
          </a:xfrm>
          <a:prstGeom prst="rect">
            <a:avLst/>
          </a:prstGeom>
        </p:spPr>
        <p:txBody>
          <a:bodyPr vert="horz" wrap="square" lIns="0" tIns="0" rIns="0" bIns="0" rtlCol="0" anchor="t">
            <a:normAutofit/>
          </a:bodyPr>
          <a:lstStyle>
            <a:lvl1pPr marL="171450" indent="-171450" algn="l" defTabSz="685800" rtl="0" eaLnBrk="1" latinLnBrk="0" hangingPunct="1">
              <a:lnSpc>
                <a:spcPct val="90000"/>
              </a:lnSpc>
              <a:spcBef>
                <a:spcPts val="750"/>
              </a:spcBef>
              <a:buClr>
                <a:schemeClr val="accent2"/>
              </a:buClr>
              <a:buFont typeface="Wingdings" pitchFamily="2" charset="2"/>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Clr>
                <a:schemeClr val="accent2"/>
              </a:buClr>
              <a:buFont typeface="Symbol" pitchFamily="2" charset="2"/>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Clr>
                <a:schemeClr val="accent2"/>
              </a:buClr>
              <a:buFont typeface="Symbol" pitchFamily="2" charset="2"/>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de-DE" sz="1200" u="sng">
                <a:solidFill>
                  <a:schemeClr val="accent1"/>
                </a:solidFill>
                <a:latin typeface="Verdana"/>
                <a:ea typeface="Verdana"/>
              </a:rPr>
              <a:t>https://www.keycloak.org/</a:t>
            </a:r>
            <a:endParaRPr lang="de-DE" sz="1200" u="sng">
              <a:solidFill>
                <a:schemeClr val="accent1"/>
              </a:solidFill>
            </a:endParaRPr>
          </a:p>
          <a:p>
            <a:pPr marL="0" indent="0">
              <a:lnSpc>
                <a:spcPct val="100000"/>
              </a:lnSpc>
              <a:buNone/>
            </a:pPr>
            <a:r>
              <a:rPr lang="de-DE" sz="1200" u="sng">
                <a:solidFill>
                  <a:schemeClr val="accent1"/>
                </a:solidFill>
                <a:latin typeface="Verdana"/>
                <a:ea typeface="Verdana"/>
              </a:rPr>
              <a:t>https://www.keycloak.org/2021/10/keycloak-x-update.html</a:t>
            </a:r>
            <a:endParaRPr lang="de-DE" u="sng">
              <a:solidFill>
                <a:schemeClr val="accent1"/>
              </a:solidFill>
            </a:endParaRPr>
          </a:p>
        </p:txBody>
      </p:sp>
      <p:pic>
        <p:nvPicPr>
          <p:cNvPr id="8" name="Picture 8">
            <a:extLst>
              <a:ext uri="{FF2B5EF4-FFF2-40B4-BE49-F238E27FC236}">
                <a16:creationId xmlns:a16="http://schemas.microsoft.com/office/drawing/2014/main" id="{C9605A05-D7B9-4F9C-B5B6-AAE6C473FE54}"/>
              </a:ext>
            </a:extLst>
          </p:cNvPr>
          <p:cNvPicPr>
            <a:picLocks noChangeAspect="1"/>
          </p:cNvPicPr>
          <p:nvPr/>
        </p:nvPicPr>
        <p:blipFill>
          <a:blip r:embed="rId4"/>
          <a:stretch>
            <a:fillRect/>
          </a:stretch>
        </p:blipFill>
        <p:spPr>
          <a:xfrm>
            <a:off x="419232" y="3496463"/>
            <a:ext cx="3727048" cy="930743"/>
          </a:xfrm>
          <a:prstGeom prst="rect">
            <a:avLst/>
          </a:prstGeom>
        </p:spPr>
      </p:pic>
    </p:spTree>
    <p:extLst>
      <p:ext uri="{BB962C8B-B14F-4D97-AF65-F5344CB8AC3E}">
        <p14:creationId xmlns:p14="http://schemas.microsoft.com/office/powerpoint/2010/main" val="22138554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415498"/>
          </a:xfrm>
        </p:spPr>
        <p:txBody>
          <a:bodyPr vert="horz" wrap="square" lIns="0" tIns="0" rIns="0" bIns="0" rtlCol="0" anchor="t">
            <a:normAutofit/>
          </a:bodyPr>
          <a:lstStyle/>
          <a:p>
            <a:r>
              <a:rPr lang="de-DE">
                <a:latin typeface="Verdana"/>
                <a:ea typeface="Verdana"/>
              </a:rPr>
              <a:t>OAuth 2.0 &amp; </a:t>
            </a:r>
            <a:r>
              <a:rPr lang="de-DE" err="1">
                <a:latin typeface="Verdana"/>
                <a:ea typeface="Verdana"/>
              </a:rPr>
              <a:t>OpenID</a:t>
            </a:r>
            <a:r>
              <a:rPr lang="de-DE">
                <a:latin typeface="Verdana"/>
                <a:ea typeface="Verdana"/>
              </a:rPr>
              <a:t> Connect Libraries</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a:xfrm>
            <a:off x="493963" y="4806815"/>
            <a:ext cx="2182812" cy="123111"/>
          </a:xfrm>
        </p:spPr>
        <p:txBody>
          <a:bodyPr vert="horz" wrap="square" lIns="0" tIns="0" rIns="0" bIns="0" rtlCol="0" anchor="ctr">
            <a:normAutofit/>
          </a:bodyPr>
          <a:lstStyle/>
          <a:p>
            <a:pPr>
              <a:spcAft>
                <a:spcPts val="600"/>
              </a:spcAft>
            </a:pPr>
            <a:fld id="{80226ECC-C936-294D-BF5F-38FA3F19FFBC}" type="slidenum">
              <a:rPr lang="de-DE" dirty="0" smtClean="0"/>
              <a:pPr>
                <a:spcAft>
                  <a:spcPts val="600"/>
                </a:spcAft>
              </a:pPr>
              <a:t>46</a:t>
            </a:fld>
            <a:endParaRPr lang="de-DE"/>
          </a:p>
        </p:txBody>
      </p:sp>
      <p:sp>
        <p:nvSpPr>
          <p:cNvPr id="2" name="Inhaltsplatzhalter 6">
            <a:extLst>
              <a:ext uri="{FF2B5EF4-FFF2-40B4-BE49-F238E27FC236}">
                <a16:creationId xmlns:a16="http://schemas.microsoft.com/office/drawing/2014/main" id="{38B6F1F3-4B88-4084-84F6-0A14F5124E66}"/>
              </a:ext>
            </a:extLst>
          </p:cNvPr>
          <p:cNvSpPr>
            <a:spLocks noGrp="1"/>
          </p:cNvSpPr>
          <p:nvPr>
            <p:ph idx="12"/>
          </p:nvPr>
        </p:nvSpPr>
        <p:spPr>
          <a:xfrm>
            <a:off x="491984" y="1172081"/>
            <a:ext cx="7846932" cy="3347070"/>
          </a:xfrm>
        </p:spPr>
        <p:txBody>
          <a:bodyPr vert="horz" wrap="square" lIns="0" tIns="0" rIns="0" bIns="0" rtlCol="0" anchor="t">
            <a:spAutoFit/>
          </a:bodyPr>
          <a:lstStyle/>
          <a:p>
            <a:pPr>
              <a:spcBef>
                <a:spcPts val="500"/>
              </a:spcBef>
            </a:pPr>
            <a:r>
              <a:rPr lang="de-DE" sz="1800" b="1" err="1">
                <a:solidFill>
                  <a:schemeClr val="accent1"/>
                </a:solidFill>
                <a:latin typeface="Verdana"/>
                <a:ea typeface="Verdana"/>
              </a:rPr>
              <a:t>oidc</a:t>
            </a:r>
            <a:r>
              <a:rPr lang="de-DE" sz="1800" b="1">
                <a:solidFill>
                  <a:schemeClr val="accent1"/>
                </a:solidFill>
                <a:latin typeface="Verdana"/>
                <a:ea typeface="Verdana"/>
              </a:rPr>
              <a:t>-client</a:t>
            </a:r>
            <a:r>
              <a:rPr lang="de-DE" sz="1800" b="1">
                <a:latin typeface="Verdana"/>
                <a:ea typeface="Verdana"/>
              </a:rPr>
              <a:t> </a:t>
            </a:r>
            <a:r>
              <a:rPr lang="de-DE" sz="1800" i="1">
                <a:latin typeface="Verdana"/>
                <a:ea typeface="Verdana"/>
              </a:rPr>
              <a:t>(</a:t>
            </a:r>
            <a:r>
              <a:rPr lang="de-DE" sz="1800" i="1" err="1">
                <a:latin typeface="Verdana"/>
                <a:ea typeface="Verdana"/>
              </a:rPr>
              <a:t>Javascript</a:t>
            </a:r>
            <a:r>
              <a:rPr lang="de-DE" sz="1800" i="1">
                <a:latin typeface="Verdana"/>
                <a:ea typeface="Verdana"/>
              </a:rPr>
              <a:t>)</a:t>
            </a:r>
            <a:endParaRPr lang="de-DE" sz="1800" i="1"/>
          </a:p>
          <a:p>
            <a:pPr>
              <a:spcBef>
                <a:spcPts val="500"/>
              </a:spcBef>
            </a:pPr>
            <a:r>
              <a:rPr lang="de-DE" sz="1800" b="1">
                <a:solidFill>
                  <a:schemeClr val="accent1"/>
                </a:solidFill>
                <a:latin typeface="Verdana"/>
                <a:ea typeface="Verdana"/>
              </a:rPr>
              <a:t>angular-</a:t>
            </a:r>
            <a:r>
              <a:rPr lang="de-DE" sz="1800" b="1" err="1">
                <a:solidFill>
                  <a:schemeClr val="accent1"/>
                </a:solidFill>
                <a:latin typeface="Verdana"/>
                <a:ea typeface="Verdana"/>
              </a:rPr>
              <a:t>oauth</a:t>
            </a:r>
            <a:r>
              <a:rPr lang="de-DE" sz="1800" b="1">
                <a:solidFill>
                  <a:schemeClr val="accent1"/>
                </a:solidFill>
                <a:latin typeface="Verdana"/>
                <a:ea typeface="Verdana"/>
              </a:rPr>
              <a:t>-</a:t>
            </a:r>
            <a:r>
              <a:rPr lang="de-DE" sz="1800" b="1" err="1">
                <a:solidFill>
                  <a:schemeClr val="accent1"/>
                </a:solidFill>
                <a:latin typeface="Verdana"/>
                <a:ea typeface="Verdana"/>
              </a:rPr>
              <a:t>oid</a:t>
            </a:r>
            <a:r>
              <a:rPr lang="de-DE" sz="1800">
                <a:latin typeface="Verdana"/>
                <a:ea typeface="Verdana"/>
              </a:rPr>
              <a:t> </a:t>
            </a:r>
            <a:r>
              <a:rPr lang="de-DE" sz="1800" i="1">
                <a:latin typeface="Verdana"/>
                <a:ea typeface="Verdana"/>
              </a:rPr>
              <a:t>(Angular/</a:t>
            </a:r>
            <a:r>
              <a:rPr lang="de-DE" sz="1800" i="1" err="1">
                <a:latin typeface="Verdana"/>
                <a:ea typeface="Verdana"/>
              </a:rPr>
              <a:t>Typescript</a:t>
            </a:r>
            <a:r>
              <a:rPr lang="de-DE" sz="1800" i="1">
                <a:latin typeface="Verdana"/>
                <a:ea typeface="Verdana"/>
              </a:rPr>
              <a:t>)</a:t>
            </a:r>
          </a:p>
          <a:p>
            <a:pPr>
              <a:spcBef>
                <a:spcPts val="500"/>
              </a:spcBef>
            </a:pPr>
            <a:r>
              <a:rPr lang="de-DE" sz="1800" b="1">
                <a:solidFill>
                  <a:schemeClr val="accent1"/>
                </a:solidFill>
                <a:latin typeface="Verdana"/>
                <a:ea typeface="Verdana"/>
              </a:rPr>
              <a:t>angular-</a:t>
            </a:r>
            <a:r>
              <a:rPr lang="de-DE" sz="1800" b="1" err="1">
                <a:solidFill>
                  <a:schemeClr val="accent1"/>
                </a:solidFill>
                <a:latin typeface="Verdana"/>
                <a:ea typeface="Verdana"/>
              </a:rPr>
              <a:t>auth</a:t>
            </a:r>
            <a:r>
              <a:rPr lang="de-DE" sz="1800" b="1">
                <a:solidFill>
                  <a:schemeClr val="accent1"/>
                </a:solidFill>
                <a:latin typeface="Verdana"/>
                <a:ea typeface="Verdana"/>
              </a:rPr>
              <a:t>-</a:t>
            </a:r>
            <a:r>
              <a:rPr lang="de-DE" sz="1800" b="1" err="1">
                <a:solidFill>
                  <a:schemeClr val="accent1"/>
                </a:solidFill>
                <a:latin typeface="Verdana"/>
                <a:ea typeface="Verdana"/>
              </a:rPr>
              <a:t>oidc</a:t>
            </a:r>
            <a:r>
              <a:rPr lang="de-DE" sz="1800" b="1">
                <a:solidFill>
                  <a:schemeClr val="accent1"/>
                </a:solidFill>
                <a:latin typeface="Verdana"/>
                <a:ea typeface="Verdana"/>
              </a:rPr>
              <a:t>-client</a:t>
            </a:r>
            <a:r>
              <a:rPr lang="de-DE" sz="1800">
                <a:latin typeface="Verdana"/>
                <a:ea typeface="Verdana"/>
              </a:rPr>
              <a:t> </a:t>
            </a:r>
            <a:r>
              <a:rPr lang="de-DE" sz="1800" i="1">
                <a:latin typeface="Verdana"/>
                <a:ea typeface="Verdana"/>
              </a:rPr>
              <a:t>(Angular/</a:t>
            </a:r>
            <a:r>
              <a:rPr lang="de-DE" sz="1800" i="1" err="1">
                <a:latin typeface="Verdana"/>
                <a:ea typeface="Verdana"/>
              </a:rPr>
              <a:t>Typescript</a:t>
            </a:r>
            <a:r>
              <a:rPr lang="de-DE" sz="1800" i="1">
                <a:latin typeface="Verdana"/>
                <a:ea typeface="Verdana"/>
              </a:rPr>
              <a:t>)</a:t>
            </a:r>
          </a:p>
          <a:p>
            <a:pPr>
              <a:spcBef>
                <a:spcPts val="500"/>
              </a:spcBef>
            </a:pPr>
            <a:r>
              <a:rPr lang="de-DE" sz="1800" b="1" err="1">
                <a:solidFill>
                  <a:schemeClr val="accent1"/>
                </a:solidFill>
                <a:latin typeface="Verdana"/>
                <a:ea typeface="Verdana"/>
              </a:rPr>
              <a:t>IdentityMode.OidcClient</a:t>
            </a:r>
            <a:r>
              <a:rPr lang="de-DE" sz="1800" b="1">
                <a:solidFill>
                  <a:schemeClr val="accent1"/>
                </a:solidFill>
                <a:latin typeface="Verdana"/>
                <a:ea typeface="Verdana"/>
              </a:rPr>
              <a:t> </a:t>
            </a:r>
            <a:r>
              <a:rPr lang="de-DE" sz="1800" i="1">
                <a:latin typeface="Verdana"/>
                <a:ea typeface="Verdana"/>
              </a:rPr>
              <a:t>(C#/.Net)</a:t>
            </a:r>
          </a:p>
          <a:p>
            <a:pPr>
              <a:spcBef>
                <a:spcPts val="500"/>
              </a:spcBef>
            </a:pPr>
            <a:r>
              <a:rPr lang="de-DE" sz="1800" b="1">
                <a:solidFill>
                  <a:schemeClr val="accent1"/>
                </a:solidFill>
                <a:latin typeface="Verdana"/>
                <a:ea typeface="Verdana"/>
              </a:rPr>
              <a:t>Nimbus OAuth 2.0 &amp; OIDC SDK </a:t>
            </a:r>
            <a:r>
              <a:rPr lang="de-DE" sz="1800" i="1">
                <a:latin typeface="Verdana"/>
                <a:ea typeface="Verdana"/>
              </a:rPr>
              <a:t>(Java/</a:t>
            </a:r>
            <a:r>
              <a:rPr lang="de-DE" sz="1800" i="1" err="1">
                <a:latin typeface="Verdana"/>
                <a:ea typeface="Verdana"/>
              </a:rPr>
              <a:t>Kotlin</a:t>
            </a:r>
            <a:r>
              <a:rPr lang="de-DE" sz="1800" i="1">
                <a:latin typeface="Verdana"/>
                <a:ea typeface="Verdana"/>
              </a:rPr>
              <a:t>)</a:t>
            </a:r>
          </a:p>
          <a:p>
            <a:pPr>
              <a:spcBef>
                <a:spcPts val="500"/>
              </a:spcBef>
            </a:pPr>
            <a:r>
              <a:rPr lang="de-DE" sz="1800" b="1">
                <a:solidFill>
                  <a:schemeClr val="accent1"/>
                </a:solidFill>
                <a:latin typeface="Verdana"/>
                <a:ea typeface="Verdana"/>
              </a:rPr>
              <a:t>Spring Security </a:t>
            </a:r>
            <a:r>
              <a:rPr lang="de-DE" sz="1800" i="1">
                <a:latin typeface="Verdana"/>
                <a:ea typeface="Verdana"/>
              </a:rPr>
              <a:t>(Java/</a:t>
            </a:r>
            <a:r>
              <a:rPr lang="de-DE" sz="1800" i="1" err="1">
                <a:latin typeface="Verdana"/>
                <a:ea typeface="Verdana"/>
              </a:rPr>
              <a:t>Kotlin</a:t>
            </a:r>
            <a:r>
              <a:rPr lang="de-DE" sz="1800" i="1">
                <a:latin typeface="Verdana"/>
                <a:ea typeface="Verdana"/>
              </a:rPr>
              <a:t>)</a:t>
            </a:r>
          </a:p>
          <a:p>
            <a:pPr>
              <a:spcBef>
                <a:spcPts val="500"/>
              </a:spcBef>
            </a:pPr>
            <a:r>
              <a:rPr lang="de-DE" sz="1800" b="1" err="1">
                <a:solidFill>
                  <a:schemeClr val="accent1"/>
                </a:solidFill>
                <a:latin typeface="Verdana"/>
                <a:ea typeface="Verdana"/>
              </a:rPr>
              <a:t>Micronaut</a:t>
            </a:r>
            <a:r>
              <a:rPr lang="de-DE" sz="1800" b="1">
                <a:solidFill>
                  <a:schemeClr val="accent1"/>
                </a:solidFill>
                <a:latin typeface="Verdana"/>
                <a:ea typeface="Verdana"/>
              </a:rPr>
              <a:t> </a:t>
            </a:r>
            <a:r>
              <a:rPr lang="de-DE" sz="1800" i="1">
                <a:latin typeface="Verdana"/>
                <a:ea typeface="Verdana"/>
              </a:rPr>
              <a:t>(Java/</a:t>
            </a:r>
            <a:r>
              <a:rPr lang="de-DE" sz="1800" i="1" err="1">
                <a:latin typeface="Verdana"/>
                <a:ea typeface="Verdana"/>
              </a:rPr>
              <a:t>Kotlin</a:t>
            </a:r>
            <a:r>
              <a:rPr lang="de-DE" sz="1800" i="1">
                <a:latin typeface="Verdana"/>
                <a:ea typeface="Verdana"/>
              </a:rPr>
              <a:t>)</a:t>
            </a:r>
          </a:p>
          <a:p>
            <a:pPr>
              <a:spcBef>
                <a:spcPts val="500"/>
              </a:spcBef>
            </a:pPr>
            <a:r>
              <a:rPr lang="de-DE" sz="1800" b="1" err="1">
                <a:solidFill>
                  <a:schemeClr val="accent1"/>
                </a:solidFill>
                <a:latin typeface="Verdana"/>
                <a:ea typeface="Verdana"/>
              </a:rPr>
              <a:t>AppAuth</a:t>
            </a:r>
            <a:r>
              <a:rPr lang="de-DE" sz="1800" b="1">
                <a:solidFill>
                  <a:schemeClr val="accent1"/>
                </a:solidFill>
                <a:latin typeface="Verdana"/>
                <a:ea typeface="Verdana"/>
              </a:rPr>
              <a:t> </a:t>
            </a:r>
            <a:r>
              <a:rPr lang="de-DE" sz="1800" i="1">
                <a:latin typeface="Verdana"/>
                <a:ea typeface="Verdana"/>
              </a:rPr>
              <a:t>(Android Apps)</a:t>
            </a:r>
          </a:p>
          <a:p>
            <a:pPr>
              <a:spcBef>
                <a:spcPts val="500"/>
              </a:spcBef>
            </a:pPr>
            <a:r>
              <a:rPr lang="de-DE" sz="1800" b="1">
                <a:solidFill>
                  <a:schemeClr val="accent1"/>
                </a:solidFill>
                <a:latin typeface="Verdana"/>
                <a:ea typeface="Verdana"/>
              </a:rPr>
              <a:t>OIDC RP </a:t>
            </a:r>
            <a:r>
              <a:rPr lang="de-DE" sz="1800" b="1" err="1">
                <a:solidFill>
                  <a:schemeClr val="accent1"/>
                </a:solidFill>
                <a:latin typeface="Verdana"/>
                <a:ea typeface="Verdana"/>
              </a:rPr>
              <a:t>library</a:t>
            </a:r>
            <a:r>
              <a:rPr lang="de-DE" sz="1800" b="1">
                <a:solidFill>
                  <a:schemeClr val="accent1"/>
                </a:solidFill>
                <a:latin typeface="Verdana"/>
                <a:ea typeface="Verdana"/>
              </a:rPr>
              <a:t> </a:t>
            </a:r>
            <a:r>
              <a:rPr lang="de-DE" sz="1800" i="1">
                <a:latin typeface="Verdana"/>
                <a:ea typeface="Verdana"/>
              </a:rPr>
              <a:t>(Python)</a:t>
            </a:r>
          </a:p>
          <a:p>
            <a:pPr>
              <a:spcBef>
                <a:spcPts val="500"/>
              </a:spcBef>
            </a:pPr>
            <a:r>
              <a:rPr lang="de-DE" sz="1800">
                <a:latin typeface="Verdana"/>
                <a:ea typeface="Verdana"/>
              </a:rPr>
              <a:t>...</a:t>
            </a:r>
          </a:p>
        </p:txBody>
      </p:sp>
      <p:sp>
        <p:nvSpPr>
          <p:cNvPr id="4" name="TextBox 3">
            <a:extLst>
              <a:ext uri="{FF2B5EF4-FFF2-40B4-BE49-F238E27FC236}">
                <a16:creationId xmlns:a16="http://schemas.microsoft.com/office/drawing/2014/main" id="{6326EC90-38EB-427E-ABB3-212CEE9B2C12}"/>
              </a:ext>
            </a:extLst>
          </p:cNvPr>
          <p:cNvSpPr txBox="1"/>
          <p:nvPr/>
        </p:nvSpPr>
        <p:spPr>
          <a:xfrm>
            <a:off x="856526" y="4744897"/>
            <a:ext cx="3740063"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u="sng">
                <a:solidFill>
                  <a:schemeClr val="accent1"/>
                </a:solidFill>
                <a:latin typeface="Calibri"/>
                <a:ea typeface="+mn-lt"/>
                <a:cs typeface="+mn-lt"/>
              </a:rPr>
              <a:t>https://openid.net/developers/certified/#OPServices</a:t>
            </a:r>
          </a:p>
        </p:txBody>
      </p:sp>
    </p:spTree>
    <p:extLst>
      <p:ext uri="{BB962C8B-B14F-4D97-AF65-F5344CB8AC3E}">
        <p14:creationId xmlns:p14="http://schemas.microsoft.com/office/powerpoint/2010/main" val="298686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a:xfrm>
            <a:off x="493963" y="4806815"/>
            <a:ext cx="2182812" cy="123111"/>
          </a:xfrm>
        </p:spPr>
        <p:txBody>
          <a:bodyPr vert="horz" wrap="square" lIns="0" tIns="0" rIns="0" bIns="0" rtlCol="0" anchor="ctr">
            <a:normAutofit/>
          </a:bodyPr>
          <a:lstStyle/>
          <a:p>
            <a:pPr>
              <a:spcAft>
                <a:spcPts val="600"/>
              </a:spcAft>
            </a:pPr>
            <a:fld id="{80226ECC-C936-294D-BF5F-38FA3F19FFBC}" type="slidenum">
              <a:rPr lang="de-DE" dirty="0" smtClean="0"/>
              <a:pPr>
                <a:spcAft>
                  <a:spcPts val="600"/>
                </a:spcAft>
              </a:pPr>
              <a:t>47</a:t>
            </a:fld>
            <a:endParaRPr lang="de-DE"/>
          </a:p>
        </p:txBody>
      </p:sp>
      <p:sp>
        <p:nvSpPr>
          <p:cNvPr id="3" name="Title 2">
            <a:extLst>
              <a:ext uri="{FF2B5EF4-FFF2-40B4-BE49-F238E27FC236}">
                <a16:creationId xmlns:a16="http://schemas.microsoft.com/office/drawing/2014/main" id="{C2FC55C9-7DB6-40F2-926D-02B963F9BB32}"/>
              </a:ext>
            </a:extLst>
          </p:cNvPr>
          <p:cNvSpPr>
            <a:spLocks noGrp="1"/>
          </p:cNvSpPr>
          <p:nvPr>
            <p:ph type="title"/>
          </p:nvPr>
        </p:nvSpPr>
        <p:spPr/>
        <p:txBody>
          <a:bodyPr/>
          <a:lstStyle/>
          <a:p>
            <a:endParaRPr lang="en-GB"/>
          </a:p>
        </p:txBody>
      </p:sp>
      <p:pic>
        <p:nvPicPr>
          <p:cNvPr id="4" name="Picture 6" descr="A picture containing text, indoor&#10;&#10;Description automatically generated">
            <a:extLst>
              <a:ext uri="{FF2B5EF4-FFF2-40B4-BE49-F238E27FC236}">
                <a16:creationId xmlns:a16="http://schemas.microsoft.com/office/drawing/2014/main" id="{8A3B7CA7-3D1F-42E9-B4C0-BBFF5C374A68}"/>
              </a:ext>
            </a:extLst>
          </p:cNvPr>
          <p:cNvPicPr>
            <a:picLocks noChangeAspect="1"/>
          </p:cNvPicPr>
          <p:nvPr/>
        </p:nvPicPr>
        <p:blipFill>
          <a:blip r:embed="rId2"/>
          <a:stretch>
            <a:fillRect/>
          </a:stretch>
        </p:blipFill>
        <p:spPr>
          <a:xfrm>
            <a:off x="-2157" y="-1412"/>
            <a:ext cx="10226614" cy="5146323"/>
          </a:xfrm>
          <a:prstGeom prst="rect">
            <a:avLst/>
          </a:prstGeom>
        </p:spPr>
      </p:pic>
    </p:spTree>
    <p:extLst>
      <p:ext uri="{BB962C8B-B14F-4D97-AF65-F5344CB8AC3E}">
        <p14:creationId xmlns:p14="http://schemas.microsoft.com/office/powerpoint/2010/main" val="4052840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30000">
              <a:schemeClr val="accent1"/>
            </a:gs>
            <a:gs pos="100000">
              <a:schemeClr val="accent2"/>
            </a:gs>
          </a:gsLst>
          <a:lin ang="1800000" scaled="0"/>
        </a:gradFill>
        <a:effectLst/>
      </p:bgPr>
    </p:bg>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620DC7D-C96E-EC40-AA2F-EAC2C6F6B16F}"/>
              </a:ext>
            </a:extLst>
          </p:cNvPr>
          <p:cNvSpPr>
            <a:spLocks noGrp="1"/>
          </p:cNvSpPr>
          <p:nvPr>
            <p:ph type="sldNum" sz="quarter" idx="4"/>
          </p:nvPr>
        </p:nvSpPr>
        <p:spPr/>
        <p:txBody>
          <a:bodyPr/>
          <a:lstStyle/>
          <a:p>
            <a:fld id="{80226ECC-C936-294D-BF5F-38FA3F19FFBC}" type="slidenum">
              <a:rPr lang="de-DE" smtClean="0"/>
              <a:pPr/>
              <a:t>48</a:t>
            </a:fld>
            <a:endParaRPr lang="de-DE"/>
          </a:p>
        </p:txBody>
      </p:sp>
    </p:spTree>
    <p:extLst>
      <p:ext uri="{BB962C8B-B14F-4D97-AF65-F5344CB8AC3E}">
        <p14:creationId xmlns:p14="http://schemas.microsoft.com/office/powerpoint/2010/main" val="1976311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el 45">
            <a:extLst>
              <a:ext uri="{FF2B5EF4-FFF2-40B4-BE49-F238E27FC236}">
                <a16:creationId xmlns:a16="http://schemas.microsoft.com/office/drawing/2014/main" id="{2D413195-D64D-1144-93AC-341D9D4B3149}"/>
              </a:ext>
            </a:extLst>
          </p:cNvPr>
          <p:cNvSpPr>
            <a:spLocks noGrp="1"/>
          </p:cNvSpPr>
          <p:nvPr>
            <p:ph type="title"/>
          </p:nvPr>
        </p:nvSpPr>
        <p:spPr>
          <a:xfrm>
            <a:off x="498129" y="370298"/>
            <a:ext cx="8142633" cy="332399"/>
          </a:xfrm>
        </p:spPr>
        <p:txBody>
          <a:bodyPr/>
          <a:lstStyle/>
          <a:p>
            <a:r>
              <a:rPr lang="de-DE"/>
              <a:t>Icons</a:t>
            </a:r>
          </a:p>
        </p:txBody>
      </p:sp>
      <p:sp>
        <p:nvSpPr>
          <p:cNvPr id="3" name="Foliennummernplatzhalter 2">
            <a:extLst>
              <a:ext uri="{FF2B5EF4-FFF2-40B4-BE49-F238E27FC236}">
                <a16:creationId xmlns:a16="http://schemas.microsoft.com/office/drawing/2014/main" id="{05F15FC3-50B4-D042-B729-673872D035E3}"/>
              </a:ext>
            </a:extLst>
          </p:cNvPr>
          <p:cNvSpPr>
            <a:spLocks noGrp="1"/>
          </p:cNvSpPr>
          <p:nvPr>
            <p:ph type="sldNum" sz="quarter" idx="4"/>
          </p:nvPr>
        </p:nvSpPr>
        <p:spPr/>
        <p:txBody>
          <a:bodyPr/>
          <a:lstStyle/>
          <a:p>
            <a:fld id="{80226ECC-C936-294D-BF5F-38FA3F19FFBC}" type="slidenum">
              <a:rPr lang="de-DE" smtClean="0"/>
              <a:pPr/>
              <a:t>49</a:t>
            </a:fld>
            <a:endParaRPr lang="de-DE"/>
          </a:p>
        </p:txBody>
      </p:sp>
      <p:sp>
        <p:nvSpPr>
          <p:cNvPr id="2" name="Textfeld 1">
            <a:extLst>
              <a:ext uri="{FF2B5EF4-FFF2-40B4-BE49-F238E27FC236}">
                <a16:creationId xmlns:a16="http://schemas.microsoft.com/office/drawing/2014/main" id="{563FD4AB-3D8C-3C48-9FEB-C5DAA39DD8B9}"/>
              </a:ext>
            </a:extLst>
          </p:cNvPr>
          <p:cNvSpPr txBox="1"/>
          <p:nvPr/>
        </p:nvSpPr>
        <p:spPr>
          <a:xfrm>
            <a:off x="503239" y="1479176"/>
            <a:ext cx="985928" cy="215444"/>
          </a:xfrm>
          <a:prstGeom prst="rect">
            <a:avLst/>
          </a:prstGeom>
        </p:spPr>
        <p:txBody>
          <a:bodyPr vert="horz" wrap="square" lIns="0" tIns="0" rIns="0" bIns="0" rtlCol="0" anchor="t">
            <a:spAutoFit/>
          </a:bodyPr>
          <a:lstStyle/>
          <a:p>
            <a:pPr algn="l"/>
            <a:r>
              <a:rPr lang="de-DE" sz="1400">
                <a:latin typeface="Verdana" panose="020B0604030504040204" pitchFamily="34" charset="0"/>
                <a:ea typeface="Verdana" panose="020B0604030504040204" pitchFamily="34" charset="0"/>
                <a:cs typeface="Verdana" panose="020B0604030504040204" pitchFamily="34" charset="0"/>
              </a:rPr>
              <a:t>Beratung</a:t>
            </a:r>
          </a:p>
        </p:txBody>
      </p:sp>
      <p:pic>
        <p:nvPicPr>
          <p:cNvPr id="5" name="Grafik 4">
            <a:extLst>
              <a:ext uri="{FF2B5EF4-FFF2-40B4-BE49-F238E27FC236}">
                <a16:creationId xmlns:a16="http://schemas.microsoft.com/office/drawing/2014/main" id="{6A8ACB63-6243-B547-8391-B5E3EC2E66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52877" y="1233225"/>
            <a:ext cx="762000" cy="762000"/>
          </a:xfrm>
          <a:prstGeom prst="rect">
            <a:avLst/>
          </a:prstGeom>
        </p:spPr>
      </p:pic>
      <p:pic>
        <p:nvPicPr>
          <p:cNvPr id="7" name="Grafik 6">
            <a:extLst>
              <a:ext uri="{FF2B5EF4-FFF2-40B4-BE49-F238E27FC236}">
                <a16:creationId xmlns:a16="http://schemas.microsoft.com/office/drawing/2014/main" id="{6012E125-D7C0-CF4C-A7A1-B0E6678CA256}"/>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512973" y="1233225"/>
            <a:ext cx="762000" cy="762000"/>
          </a:xfrm>
          <a:prstGeom prst="rect">
            <a:avLst/>
          </a:prstGeom>
        </p:spPr>
      </p:pic>
      <p:pic>
        <p:nvPicPr>
          <p:cNvPr id="9" name="Grafik 8">
            <a:extLst>
              <a:ext uri="{FF2B5EF4-FFF2-40B4-BE49-F238E27FC236}">
                <a16:creationId xmlns:a16="http://schemas.microsoft.com/office/drawing/2014/main" id="{21F96CF2-AD88-2F46-83CC-E796E2E7A853}"/>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473069" y="1233225"/>
            <a:ext cx="762000" cy="762000"/>
          </a:xfrm>
          <a:prstGeom prst="rect">
            <a:avLst/>
          </a:prstGeom>
        </p:spPr>
      </p:pic>
      <p:pic>
        <p:nvPicPr>
          <p:cNvPr id="11" name="Grafik 10">
            <a:extLst>
              <a:ext uri="{FF2B5EF4-FFF2-40B4-BE49-F238E27FC236}">
                <a16:creationId xmlns:a16="http://schemas.microsoft.com/office/drawing/2014/main" id="{79D41E4B-A360-C945-AA3D-EABE661010E2}"/>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433165" y="1233225"/>
            <a:ext cx="762000" cy="762000"/>
          </a:xfrm>
          <a:prstGeom prst="rect">
            <a:avLst/>
          </a:prstGeom>
        </p:spPr>
      </p:pic>
      <p:pic>
        <p:nvPicPr>
          <p:cNvPr id="15" name="Grafik 14">
            <a:extLst>
              <a:ext uri="{FF2B5EF4-FFF2-40B4-BE49-F238E27FC236}">
                <a16:creationId xmlns:a16="http://schemas.microsoft.com/office/drawing/2014/main" id="{4EFCC44F-E8FD-E843-B6E1-0B0B90F04AC8}"/>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393261" y="1233225"/>
            <a:ext cx="762000" cy="762000"/>
          </a:xfrm>
          <a:prstGeom prst="rect">
            <a:avLst/>
          </a:prstGeom>
        </p:spPr>
      </p:pic>
      <p:pic>
        <p:nvPicPr>
          <p:cNvPr id="17" name="Grafik 16">
            <a:extLst>
              <a:ext uri="{FF2B5EF4-FFF2-40B4-BE49-F238E27FC236}">
                <a16:creationId xmlns:a16="http://schemas.microsoft.com/office/drawing/2014/main" id="{87045A96-0151-004F-83F5-5B9BE7FDA25F}"/>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353357" y="1233225"/>
            <a:ext cx="762000" cy="762000"/>
          </a:xfrm>
          <a:prstGeom prst="rect">
            <a:avLst/>
          </a:prstGeom>
        </p:spPr>
      </p:pic>
      <p:pic>
        <p:nvPicPr>
          <p:cNvPr id="19" name="Grafik 18">
            <a:extLst>
              <a:ext uri="{FF2B5EF4-FFF2-40B4-BE49-F238E27FC236}">
                <a16:creationId xmlns:a16="http://schemas.microsoft.com/office/drawing/2014/main" id="{83225BF4-2CDA-D347-8A7D-DE943C0FAFB0}"/>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7313452" y="1233225"/>
            <a:ext cx="762000" cy="762000"/>
          </a:xfrm>
          <a:prstGeom prst="rect">
            <a:avLst/>
          </a:prstGeom>
        </p:spPr>
      </p:pic>
      <p:sp>
        <p:nvSpPr>
          <p:cNvPr id="23" name="Textfeld 22">
            <a:extLst>
              <a:ext uri="{FF2B5EF4-FFF2-40B4-BE49-F238E27FC236}">
                <a16:creationId xmlns:a16="http://schemas.microsoft.com/office/drawing/2014/main" id="{735CCB4D-006C-4D4F-942B-09BA3C22FFB5}"/>
              </a:ext>
            </a:extLst>
          </p:cNvPr>
          <p:cNvSpPr txBox="1"/>
          <p:nvPr/>
        </p:nvSpPr>
        <p:spPr>
          <a:xfrm>
            <a:off x="492336" y="2456227"/>
            <a:ext cx="985928" cy="215444"/>
          </a:xfrm>
          <a:prstGeom prst="rect">
            <a:avLst/>
          </a:prstGeom>
        </p:spPr>
        <p:txBody>
          <a:bodyPr vert="horz" wrap="square" lIns="0" tIns="0" rIns="0" bIns="0" rtlCol="0" anchor="t">
            <a:spAutoFit/>
          </a:bodyPr>
          <a:lstStyle/>
          <a:p>
            <a:pPr algn="l"/>
            <a:r>
              <a:rPr lang="de-DE" sz="1400">
                <a:latin typeface="Verdana" panose="020B0604030504040204" pitchFamily="34" charset="0"/>
                <a:ea typeface="Verdana" panose="020B0604030504040204" pitchFamily="34" charset="0"/>
                <a:cs typeface="Verdana" panose="020B0604030504040204" pitchFamily="34" charset="0"/>
              </a:rPr>
              <a:t>Fakten</a:t>
            </a:r>
          </a:p>
        </p:txBody>
      </p:sp>
      <p:pic>
        <p:nvPicPr>
          <p:cNvPr id="24" name="Grafik 23">
            <a:extLst>
              <a:ext uri="{FF2B5EF4-FFF2-40B4-BE49-F238E27FC236}">
                <a16:creationId xmlns:a16="http://schemas.microsoft.com/office/drawing/2014/main" id="{5844C1A0-29BE-7D4C-BF59-06123ACA87C7}"/>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1552877" y="2156463"/>
            <a:ext cx="762000" cy="762000"/>
          </a:xfrm>
          <a:prstGeom prst="rect">
            <a:avLst/>
          </a:prstGeom>
        </p:spPr>
      </p:pic>
      <p:pic>
        <p:nvPicPr>
          <p:cNvPr id="26" name="Grafik 25">
            <a:extLst>
              <a:ext uri="{FF2B5EF4-FFF2-40B4-BE49-F238E27FC236}">
                <a16:creationId xmlns:a16="http://schemas.microsoft.com/office/drawing/2014/main" id="{43177742-5461-054F-AF1C-95760A2A8EBB}"/>
              </a:ext>
            </a:extLst>
          </p:cNvPr>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2512973" y="2156463"/>
            <a:ext cx="762000" cy="762000"/>
          </a:xfrm>
          <a:prstGeom prst="rect">
            <a:avLst/>
          </a:prstGeom>
        </p:spPr>
      </p:pic>
      <p:pic>
        <p:nvPicPr>
          <p:cNvPr id="28" name="Grafik 27">
            <a:extLst>
              <a:ext uri="{FF2B5EF4-FFF2-40B4-BE49-F238E27FC236}">
                <a16:creationId xmlns:a16="http://schemas.microsoft.com/office/drawing/2014/main" id="{B8A1176D-17DE-074B-BEC0-ABE281405A5D}"/>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3473069" y="2156463"/>
            <a:ext cx="762000" cy="762000"/>
          </a:xfrm>
          <a:prstGeom prst="rect">
            <a:avLst/>
          </a:prstGeom>
        </p:spPr>
      </p:pic>
      <p:pic>
        <p:nvPicPr>
          <p:cNvPr id="30" name="Grafik 29">
            <a:extLst>
              <a:ext uri="{FF2B5EF4-FFF2-40B4-BE49-F238E27FC236}">
                <a16:creationId xmlns:a16="http://schemas.microsoft.com/office/drawing/2014/main" id="{BCFEACAA-48B9-1049-A1D4-F55EC21AEAE1}"/>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4433165" y="2156463"/>
            <a:ext cx="762000" cy="762000"/>
          </a:xfrm>
          <a:prstGeom prst="rect">
            <a:avLst/>
          </a:prstGeom>
        </p:spPr>
      </p:pic>
      <p:sp>
        <p:nvSpPr>
          <p:cNvPr id="20" name="Textfeld 19">
            <a:extLst>
              <a:ext uri="{FF2B5EF4-FFF2-40B4-BE49-F238E27FC236}">
                <a16:creationId xmlns:a16="http://schemas.microsoft.com/office/drawing/2014/main" id="{197B917F-3545-9346-ADD9-07C117EA6B06}"/>
              </a:ext>
            </a:extLst>
          </p:cNvPr>
          <p:cNvSpPr txBox="1"/>
          <p:nvPr/>
        </p:nvSpPr>
        <p:spPr>
          <a:xfrm>
            <a:off x="492336" y="3239999"/>
            <a:ext cx="985928" cy="215444"/>
          </a:xfrm>
          <a:prstGeom prst="rect">
            <a:avLst/>
          </a:prstGeom>
        </p:spPr>
        <p:txBody>
          <a:bodyPr vert="horz" wrap="square" lIns="0" tIns="0" rIns="0" bIns="0" rtlCol="0" anchor="t">
            <a:spAutoFit/>
          </a:bodyPr>
          <a:lstStyle/>
          <a:p>
            <a:pPr algn="l"/>
            <a:r>
              <a:rPr lang="de-DE" sz="1400">
                <a:latin typeface="Verdana"/>
                <a:ea typeface="Verdana"/>
                <a:cs typeface="Verdana" panose="020B0604030504040204" pitchFamily="34" charset="0"/>
              </a:rPr>
              <a:t>Pfeile</a:t>
            </a:r>
            <a:endParaRPr lang="de-DE" sz="1400">
              <a:latin typeface="Verdana" panose="020B0604030504040204" pitchFamily="34" charset="0"/>
              <a:ea typeface="Verdana" panose="020B0604030504040204" pitchFamily="34" charset="0"/>
              <a:cs typeface="Verdana" panose="020B0604030504040204" pitchFamily="34" charset="0"/>
            </a:endParaRPr>
          </a:p>
        </p:txBody>
      </p:sp>
      <p:pic>
        <p:nvPicPr>
          <p:cNvPr id="29" name="Grafik 28">
            <a:extLst>
              <a:ext uri="{FF2B5EF4-FFF2-40B4-BE49-F238E27FC236}">
                <a16:creationId xmlns:a16="http://schemas.microsoft.com/office/drawing/2014/main" id="{B238D4A1-97D0-FC45-B957-03E4B32BD8CC}"/>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1530989" y="3908390"/>
            <a:ext cx="762000" cy="762000"/>
          </a:xfrm>
          <a:prstGeom prst="rect">
            <a:avLst/>
          </a:prstGeom>
        </p:spPr>
      </p:pic>
      <p:pic>
        <p:nvPicPr>
          <p:cNvPr id="31" name="Grafik 30">
            <a:extLst>
              <a:ext uri="{FF2B5EF4-FFF2-40B4-BE49-F238E27FC236}">
                <a16:creationId xmlns:a16="http://schemas.microsoft.com/office/drawing/2014/main" id="{9473F711-BA3E-804D-8AB9-40C7A71D640E}"/>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2512973" y="3908390"/>
            <a:ext cx="762000" cy="762000"/>
          </a:xfrm>
          <a:prstGeom prst="rect">
            <a:avLst/>
          </a:prstGeom>
        </p:spPr>
      </p:pic>
      <p:pic>
        <p:nvPicPr>
          <p:cNvPr id="32" name="Grafik 31">
            <a:extLst>
              <a:ext uri="{FF2B5EF4-FFF2-40B4-BE49-F238E27FC236}">
                <a16:creationId xmlns:a16="http://schemas.microsoft.com/office/drawing/2014/main" id="{413E8DA6-6A6F-674C-BF17-E7FFA2F037BA}"/>
              </a:ext>
            </a:extLst>
          </p:cNvPr>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3494957" y="3870643"/>
            <a:ext cx="762000" cy="762000"/>
          </a:xfrm>
          <a:prstGeom prst="rect">
            <a:avLst/>
          </a:prstGeom>
        </p:spPr>
      </p:pic>
      <p:sp>
        <p:nvSpPr>
          <p:cNvPr id="33" name="Textfeld 32">
            <a:extLst>
              <a:ext uri="{FF2B5EF4-FFF2-40B4-BE49-F238E27FC236}">
                <a16:creationId xmlns:a16="http://schemas.microsoft.com/office/drawing/2014/main" id="{69077DFC-F64C-B642-8260-6ADC916CA026}"/>
              </a:ext>
            </a:extLst>
          </p:cNvPr>
          <p:cNvSpPr txBox="1"/>
          <p:nvPr/>
        </p:nvSpPr>
        <p:spPr>
          <a:xfrm>
            <a:off x="492336" y="4169304"/>
            <a:ext cx="985928" cy="215444"/>
          </a:xfrm>
          <a:prstGeom prst="rect">
            <a:avLst/>
          </a:prstGeom>
        </p:spPr>
        <p:txBody>
          <a:bodyPr vert="horz" wrap="square" lIns="0" tIns="0" rIns="0" bIns="0" rtlCol="0" anchor="t">
            <a:spAutoFit/>
          </a:bodyPr>
          <a:lstStyle/>
          <a:p>
            <a:pPr algn="l"/>
            <a:r>
              <a:rPr lang="de-DE" sz="1400">
                <a:latin typeface="Verdana" panose="020B0604030504040204" pitchFamily="34" charset="0"/>
                <a:ea typeface="Verdana" panose="020B0604030504040204" pitchFamily="34" charset="0"/>
                <a:cs typeface="Verdana" panose="020B0604030504040204" pitchFamily="34" charset="0"/>
              </a:rPr>
              <a:t>Sektoren</a:t>
            </a:r>
          </a:p>
        </p:txBody>
      </p:sp>
      <p:sp>
        <p:nvSpPr>
          <p:cNvPr id="4" name="Textfeld 3">
            <a:extLst>
              <a:ext uri="{FF2B5EF4-FFF2-40B4-BE49-F238E27FC236}">
                <a16:creationId xmlns:a16="http://schemas.microsoft.com/office/drawing/2014/main" id="{FAB28AFC-83C7-7F48-A4C8-8F761B6AE957}"/>
              </a:ext>
            </a:extLst>
          </p:cNvPr>
          <p:cNvSpPr txBox="1"/>
          <p:nvPr/>
        </p:nvSpPr>
        <p:spPr>
          <a:xfrm>
            <a:off x="5907293" y="2016729"/>
            <a:ext cx="3114630" cy="1550031"/>
          </a:xfrm>
          <a:prstGeom prst="rect">
            <a:avLst/>
          </a:prstGeom>
          <a:solidFill>
            <a:schemeClr val="accent1"/>
          </a:solidFill>
        </p:spPr>
        <p:txBody>
          <a:bodyPr vert="horz" wrap="square" lIns="72000" tIns="36000" rIns="72000" bIns="36000" rtlCol="0" anchor="t">
            <a:spAutoFit/>
          </a:bodyPr>
          <a:lstStyle/>
          <a:p>
            <a:pPr algn="l"/>
            <a:r>
              <a:rPr lang="de-DE" sz="1200">
                <a:solidFill>
                  <a:schemeClr val="bg1"/>
                </a:solidFill>
                <a:ea typeface="+mn-lt"/>
                <a:cs typeface="+mn-lt"/>
              </a:rPr>
              <a:t>https://msnovatec.sharepoint.com/sites/Marketing-Share/Documents/Forms/AllItems.aspx?id=%2Fsites%2FMarketing%2DShare%2FDocuments%2FBilder%2FBilderpool%20Novatec%20Unternehmen%2FIcons%2FIcons%5Fcyan%2Dtuerkis&amp;viewid=4955852f%2Dbc2a%2D4ba1%2D88b4%2D9dde5151d5c4</a:t>
            </a:r>
            <a:endParaRPr lang="en-US">
              <a:solidFill>
                <a:schemeClr val="bg1"/>
              </a:solidFill>
              <a:cs typeface="Calibri"/>
            </a:endParaRPr>
          </a:p>
        </p:txBody>
      </p:sp>
      <p:pic>
        <p:nvPicPr>
          <p:cNvPr id="6" name="Picture 7">
            <a:extLst>
              <a:ext uri="{FF2B5EF4-FFF2-40B4-BE49-F238E27FC236}">
                <a16:creationId xmlns:a16="http://schemas.microsoft.com/office/drawing/2014/main" id="{0786BE63-A766-42E1-AEE8-7D92C6FCAE9A}"/>
              </a:ext>
            </a:extLst>
          </p:cNvPr>
          <p:cNvPicPr>
            <a:picLocks noChangeAspect="1"/>
          </p:cNvPicPr>
          <p:nvPr/>
        </p:nvPicPr>
        <p:blipFill>
          <a:blip r:embed="rId17"/>
          <a:stretch>
            <a:fillRect/>
          </a:stretch>
        </p:blipFill>
        <p:spPr>
          <a:xfrm>
            <a:off x="3019857" y="136381"/>
            <a:ext cx="915699" cy="909205"/>
          </a:xfrm>
          <a:prstGeom prst="rect">
            <a:avLst/>
          </a:prstGeom>
        </p:spPr>
      </p:pic>
      <p:pic>
        <p:nvPicPr>
          <p:cNvPr id="8" name="Picture 9" descr="A picture containing icon&#10;&#10;Description automatically generated">
            <a:extLst>
              <a:ext uri="{FF2B5EF4-FFF2-40B4-BE49-F238E27FC236}">
                <a16:creationId xmlns:a16="http://schemas.microsoft.com/office/drawing/2014/main" id="{D0C718CC-154F-407A-A6EE-62774814D947}"/>
              </a:ext>
            </a:extLst>
          </p:cNvPr>
          <p:cNvPicPr>
            <a:picLocks noChangeAspect="1"/>
          </p:cNvPicPr>
          <p:nvPr/>
        </p:nvPicPr>
        <p:blipFill>
          <a:blip r:embed="rId18"/>
          <a:stretch>
            <a:fillRect/>
          </a:stretch>
        </p:blipFill>
        <p:spPr>
          <a:xfrm>
            <a:off x="3934256" y="128587"/>
            <a:ext cx="944275" cy="918298"/>
          </a:xfrm>
          <a:prstGeom prst="rect">
            <a:avLst/>
          </a:prstGeom>
        </p:spPr>
      </p:pic>
      <p:pic>
        <p:nvPicPr>
          <p:cNvPr id="10" name="Picture 11" descr="Icon&#10;&#10;Description automatically generated">
            <a:extLst>
              <a:ext uri="{FF2B5EF4-FFF2-40B4-BE49-F238E27FC236}">
                <a16:creationId xmlns:a16="http://schemas.microsoft.com/office/drawing/2014/main" id="{9284D45D-4E59-4CDB-ACF1-ADC66A0F52FD}"/>
              </a:ext>
            </a:extLst>
          </p:cNvPr>
          <p:cNvPicPr>
            <a:picLocks noChangeAspect="1"/>
          </p:cNvPicPr>
          <p:nvPr/>
        </p:nvPicPr>
        <p:blipFill>
          <a:blip r:embed="rId19"/>
          <a:stretch>
            <a:fillRect/>
          </a:stretch>
        </p:blipFill>
        <p:spPr>
          <a:xfrm>
            <a:off x="4752975" y="109538"/>
            <a:ext cx="917431" cy="917431"/>
          </a:xfrm>
          <a:prstGeom prst="rect">
            <a:avLst/>
          </a:prstGeom>
        </p:spPr>
      </p:pic>
      <p:pic>
        <p:nvPicPr>
          <p:cNvPr id="12" name="Picture 18" descr="Icon&#10;&#10;Description automatically generated">
            <a:extLst>
              <a:ext uri="{FF2B5EF4-FFF2-40B4-BE49-F238E27FC236}">
                <a16:creationId xmlns:a16="http://schemas.microsoft.com/office/drawing/2014/main" id="{2713297C-92ED-47C7-9A69-8B74E60B244A}"/>
              </a:ext>
            </a:extLst>
          </p:cNvPr>
          <p:cNvPicPr>
            <a:picLocks noChangeAspect="1"/>
          </p:cNvPicPr>
          <p:nvPr/>
        </p:nvPicPr>
        <p:blipFill>
          <a:blip r:embed="rId20"/>
          <a:stretch>
            <a:fillRect/>
          </a:stretch>
        </p:blipFill>
        <p:spPr>
          <a:xfrm>
            <a:off x="5544848" y="174046"/>
            <a:ext cx="827378" cy="840366"/>
          </a:xfrm>
          <a:prstGeom prst="rect">
            <a:avLst/>
          </a:prstGeom>
        </p:spPr>
      </p:pic>
      <p:pic>
        <p:nvPicPr>
          <p:cNvPr id="13" name="Picture 14" descr="Icon&#10;&#10;Description automatically generated">
            <a:extLst>
              <a:ext uri="{FF2B5EF4-FFF2-40B4-BE49-F238E27FC236}">
                <a16:creationId xmlns:a16="http://schemas.microsoft.com/office/drawing/2014/main" id="{0CC2B4A8-8268-449B-9699-A65C656F6A1C}"/>
              </a:ext>
            </a:extLst>
          </p:cNvPr>
          <p:cNvPicPr>
            <a:picLocks noChangeAspect="1"/>
          </p:cNvPicPr>
          <p:nvPr/>
        </p:nvPicPr>
        <p:blipFill>
          <a:blip r:embed="rId21"/>
          <a:stretch>
            <a:fillRect/>
          </a:stretch>
        </p:blipFill>
        <p:spPr>
          <a:xfrm>
            <a:off x="6467043" y="102609"/>
            <a:ext cx="879332" cy="866343"/>
          </a:xfrm>
          <a:prstGeom prst="rect">
            <a:avLst/>
          </a:prstGeom>
        </p:spPr>
      </p:pic>
      <p:pic>
        <p:nvPicPr>
          <p:cNvPr id="14" name="Picture 19" descr="Icon&#10;&#10;Description automatically generated">
            <a:extLst>
              <a:ext uri="{FF2B5EF4-FFF2-40B4-BE49-F238E27FC236}">
                <a16:creationId xmlns:a16="http://schemas.microsoft.com/office/drawing/2014/main" id="{613A8B4F-6A0E-4F67-8018-A5DC2104D642}"/>
              </a:ext>
            </a:extLst>
          </p:cNvPr>
          <p:cNvPicPr>
            <a:picLocks noChangeAspect="1"/>
          </p:cNvPicPr>
          <p:nvPr/>
        </p:nvPicPr>
        <p:blipFill>
          <a:blip r:embed="rId22"/>
          <a:stretch>
            <a:fillRect/>
          </a:stretch>
        </p:blipFill>
        <p:spPr>
          <a:xfrm>
            <a:off x="7337281" y="109103"/>
            <a:ext cx="918298" cy="918298"/>
          </a:xfrm>
          <a:prstGeom prst="rect">
            <a:avLst/>
          </a:prstGeom>
        </p:spPr>
      </p:pic>
      <p:pic>
        <p:nvPicPr>
          <p:cNvPr id="16" name="Picture 20" descr="Icon&#10;&#10;Description automatically generated">
            <a:extLst>
              <a:ext uri="{FF2B5EF4-FFF2-40B4-BE49-F238E27FC236}">
                <a16:creationId xmlns:a16="http://schemas.microsoft.com/office/drawing/2014/main" id="{2ACB9332-82A9-4496-A67F-5F5DFD912CCE}"/>
              </a:ext>
            </a:extLst>
          </p:cNvPr>
          <p:cNvPicPr>
            <a:picLocks noChangeAspect="1"/>
          </p:cNvPicPr>
          <p:nvPr/>
        </p:nvPicPr>
        <p:blipFill>
          <a:blip r:embed="rId23"/>
          <a:stretch>
            <a:fillRect/>
          </a:stretch>
        </p:blipFill>
        <p:spPr>
          <a:xfrm>
            <a:off x="8168553" y="102610"/>
            <a:ext cx="970252" cy="970252"/>
          </a:xfrm>
          <a:prstGeom prst="rect">
            <a:avLst/>
          </a:prstGeom>
        </p:spPr>
      </p:pic>
      <p:pic>
        <p:nvPicPr>
          <p:cNvPr id="18" name="Picture 40" descr="Icon&#10;&#10;Description automatically generated">
            <a:extLst>
              <a:ext uri="{FF2B5EF4-FFF2-40B4-BE49-F238E27FC236}">
                <a16:creationId xmlns:a16="http://schemas.microsoft.com/office/drawing/2014/main" id="{8ABA20A7-348C-4C97-9138-8BC2FDDCE61E}"/>
              </a:ext>
            </a:extLst>
          </p:cNvPr>
          <p:cNvPicPr>
            <a:picLocks noChangeAspect="1"/>
          </p:cNvPicPr>
          <p:nvPr/>
        </p:nvPicPr>
        <p:blipFill>
          <a:blip r:embed="rId24"/>
          <a:stretch>
            <a:fillRect/>
          </a:stretch>
        </p:blipFill>
        <p:spPr>
          <a:xfrm>
            <a:off x="8102600" y="1047750"/>
            <a:ext cx="1162050" cy="1162050"/>
          </a:xfrm>
          <a:prstGeom prst="rect">
            <a:avLst/>
          </a:prstGeom>
        </p:spPr>
      </p:pic>
      <p:sp>
        <p:nvSpPr>
          <p:cNvPr id="37" name="Rectangle: Rounded Corners 36">
            <a:extLst>
              <a:ext uri="{FF2B5EF4-FFF2-40B4-BE49-F238E27FC236}">
                <a16:creationId xmlns:a16="http://schemas.microsoft.com/office/drawing/2014/main" id="{75044354-8FC8-4400-B8D6-A5F2C3D808C4}"/>
              </a:ext>
            </a:extLst>
          </p:cNvPr>
          <p:cNvSpPr/>
          <p:nvPr/>
        </p:nvSpPr>
        <p:spPr>
          <a:xfrm>
            <a:off x="8991952" y="1855258"/>
            <a:ext cx="67733" cy="29887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39" name="Arrow: Right 38">
            <a:extLst>
              <a:ext uri="{FF2B5EF4-FFF2-40B4-BE49-F238E27FC236}">
                <a16:creationId xmlns:a16="http://schemas.microsoft.com/office/drawing/2014/main" id="{B34C5331-2B1D-4D0F-9EE8-6A0B38D0A93B}"/>
              </a:ext>
            </a:extLst>
          </p:cNvPr>
          <p:cNvSpPr/>
          <p:nvPr/>
        </p:nvSpPr>
        <p:spPr>
          <a:xfrm>
            <a:off x="1232351" y="3239599"/>
            <a:ext cx="978407" cy="244743"/>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1" name="Arrow: Left-Right 40">
            <a:extLst>
              <a:ext uri="{FF2B5EF4-FFF2-40B4-BE49-F238E27FC236}">
                <a16:creationId xmlns:a16="http://schemas.microsoft.com/office/drawing/2014/main" id="{C284471C-46B7-4736-B03E-499FCCA7ED68}"/>
              </a:ext>
            </a:extLst>
          </p:cNvPr>
          <p:cNvSpPr/>
          <p:nvPr/>
        </p:nvSpPr>
        <p:spPr>
          <a:xfrm>
            <a:off x="2407550" y="3232032"/>
            <a:ext cx="969662" cy="263407"/>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3" name="Arrow: Left 42">
            <a:extLst>
              <a:ext uri="{FF2B5EF4-FFF2-40B4-BE49-F238E27FC236}">
                <a16:creationId xmlns:a16="http://schemas.microsoft.com/office/drawing/2014/main" id="{E74B1CB9-85CC-4446-9290-F1250C6B6155}"/>
              </a:ext>
            </a:extLst>
          </p:cNvPr>
          <p:cNvSpPr/>
          <p:nvPr/>
        </p:nvSpPr>
        <p:spPr>
          <a:xfrm>
            <a:off x="3611837" y="3220198"/>
            <a:ext cx="957241" cy="251798"/>
          </a:xfrm>
          <a:prstGeom prst="lef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sp>
        <p:nvSpPr>
          <p:cNvPr id="49" name="TextBox 48">
            <a:extLst>
              <a:ext uri="{FF2B5EF4-FFF2-40B4-BE49-F238E27FC236}">
                <a16:creationId xmlns:a16="http://schemas.microsoft.com/office/drawing/2014/main" id="{E5E73D60-DFFD-416E-B2D3-16C1E70AE69E}"/>
              </a:ext>
            </a:extLst>
          </p:cNvPr>
          <p:cNvSpPr txBox="1"/>
          <p:nvPr/>
        </p:nvSpPr>
        <p:spPr>
          <a:xfrm>
            <a:off x="5148359" y="3995686"/>
            <a:ext cx="1250342" cy="207749"/>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Access service</a:t>
            </a:r>
            <a:endParaRPr lang="en-US"/>
          </a:p>
        </p:txBody>
      </p:sp>
      <p:sp>
        <p:nvSpPr>
          <p:cNvPr id="51" name="TextBox 50">
            <a:extLst>
              <a:ext uri="{FF2B5EF4-FFF2-40B4-BE49-F238E27FC236}">
                <a16:creationId xmlns:a16="http://schemas.microsoft.com/office/drawing/2014/main" id="{591023DF-2C8A-484A-BFE1-BCB95F326B84}"/>
              </a:ext>
            </a:extLst>
          </p:cNvPr>
          <p:cNvSpPr txBox="1"/>
          <p:nvPr/>
        </p:nvSpPr>
        <p:spPr>
          <a:xfrm>
            <a:off x="5146314" y="4322882"/>
            <a:ext cx="1130118" cy="62324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Lorem ipsum</a:t>
            </a:r>
            <a:endParaRPr lang="en-US">
              <a:solidFill>
                <a:schemeClr val="accent1"/>
              </a:solidFill>
              <a:latin typeface="Calibri" panose="020F0502020204030204"/>
              <a:ea typeface="Verdana"/>
              <a:cs typeface="Calibri" panose="020F0502020204030204"/>
            </a:endParaRPr>
          </a:p>
          <a:p>
            <a:r>
              <a:rPr lang="en-GB">
                <a:solidFill>
                  <a:srgbClr val="C00000"/>
                </a:solidFill>
                <a:latin typeface="Verdana"/>
                <a:ea typeface="Verdana"/>
              </a:rPr>
              <a:t>lorem...</a:t>
            </a:r>
          </a:p>
          <a:p>
            <a:endParaRPr lang="en-GB">
              <a:solidFill>
                <a:srgbClr val="C00000"/>
              </a:solidFill>
              <a:latin typeface="Verdana"/>
              <a:ea typeface="Verdana"/>
            </a:endParaRPr>
          </a:p>
        </p:txBody>
      </p:sp>
    </p:spTree>
    <p:extLst>
      <p:ext uri="{BB962C8B-B14F-4D97-AF65-F5344CB8AC3E}">
        <p14:creationId xmlns:p14="http://schemas.microsoft.com/office/powerpoint/2010/main" val="404783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59B4A8-2C16-3D42-B256-473D95FAA672}"/>
              </a:ext>
            </a:extLst>
          </p:cNvPr>
          <p:cNvSpPr>
            <a:spLocks noGrp="1"/>
          </p:cNvSpPr>
          <p:nvPr>
            <p:ph idx="12"/>
          </p:nvPr>
        </p:nvSpPr>
        <p:spPr>
          <a:xfrm>
            <a:off x="657903" y="2985400"/>
            <a:ext cx="4121997" cy="759182"/>
          </a:xfrm>
        </p:spPr>
        <p:txBody>
          <a:bodyPr vert="horz" wrap="square" lIns="0" tIns="0" rIns="0" bIns="0" rtlCol="0" anchor="t">
            <a:spAutoFit/>
          </a:bodyPr>
          <a:lstStyle/>
          <a:p>
            <a:pPr marL="0" indent="0">
              <a:buNone/>
            </a:pPr>
            <a:r>
              <a:rPr lang="de-DE" sz="1200">
                <a:latin typeface="Verdana"/>
                <a:ea typeface="Verdana"/>
                <a:hlinkClick r:id="rId3"/>
              </a:rPr>
              <a:t>datatracker.ietf.org/wg/oauth/documents/</a:t>
            </a:r>
            <a:endParaRPr lang="de-DE" sz="1200"/>
          </a:p>
          <a:p>
            <a:pPr marL="0" indent="0">
              <a:buNone/>
            </a:pPr>
            <a:endParaRPr lang="de-DE" sz="1200"/>
          </a:p>
          <a:p>
            <a:endParaRPr lang="de-DE" sz="1200"/>
          </a:p>
        </p:txBody>
      </p:sp>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332399"/>
          </a:xfrm>
        </p:spPr>
        <p:txBody>
          <a:bodyPr/>
          <a:lstStyle/>
          <a:p>
            <a:r>
              <a:rPr lang="de-DE">
                <a:latin typeface="Verdana"/>
                <a:ea typeface="Verdana"/>
              </a:rPr>
              <a:t>IETF OAuth Working Group</a:t>
            </a:r>
            <a:endParaRPr lang="de-DE"/>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5</a:t>
            </a:fld>
            <a:endParaRPr lang="de-DE"/>
          </a:p>
        </p:txBody>
      </p:sp>
      <p:sp>
        <p:nvSpPr>
          <p:cNvPr id="7" name="Inhaltsplatzhalter 6">
            <a:extLst>
              <a:ext uri="{FF2B5EF4-FFF2-40B4-BE49-F238E27FC236}">
                <a16:creationId xmlns:a16="http://schemas.microsoft.com/office/drawing/2014/main" id="{12B89CAB-CAE8-F344-97F4-8F9D472B5894}"/>
              </a:ext>
            </a:extLst>
          </p:cNvPr>
          <p:cNvSpPr>
            <a:spLocks noGrp="1"/>
          </p:cNvSpPr>
          <p:nvPr>
            <p:ph idx="13"/>
          </p:nvPr>
        </p:nvSpPr>
        <p:spPr>
          <a:xfrm>
            <a:off x="4389715" y="1252464"/>
            <a:ext cx="3747144" cy="2482731"/>
          </a:xfrm>
        </p:spPr>
        <p:txBody>
          <a:bodyPr vert="horz" wrap="square" lIns="0" tIns="0" rIns="0" bIns="0" rtlCol="0" anchor="t">
            <a:spAutoFit/>
          </a:bodyPr>
          <a:lstStyle/>
          <a:p>
            <a:r>
              <a:rPr lang="de-DE" sz="1600">
                <a:latin typeface="Verdana"/>
                <a:ea typeface="Verdana"/>
              </a:rPr>
              <a:t>Internet Engineering Task Force (IETF)</a:t>
            </a:r>
            <a:endParaRPr lang="en-US" sz="1600"/>
          </a:p>
          <a:p>
            <a:r>
              <a:rPr lang="de-DE" sz="1600">
                <a:latin typeface="Verdana"/>
                <a:ea typeface="Verdana"/>
              </a:rPr>
              <a:t>Open standards through open processes</a:t>
            </a:r>
            <a:endParaRPr lang="de-DE" sz="1600"/>
          </a:p>
          <a:p>
            <a:r>
              <a:rPr lang="de-DE" sz="1600">
                <a:latin typeface="Verdana"/>
                <a:ea typeface="Verdana"/>
              </a:rPr>
              <a:t>RFC 1945: HTTP</a:t>
            </a:r>
          </a:p>
          <a:p>
            <a:r>
              <a:rPr lang="de-DE" sz="1600">
                <a:latin typeface="Verdana"/>
                <a:ea typeface="Verdana"/>
              </a:rPr>
              <a:t>RFC 6749: OAuth 2.0</a:t>
            </a:r>
          </a:p>
          <a:p>
            <a:r>
              <a:rPr lang="de-DE" sz="1600">
                <a:latin typeface="Verdana"/>
                <a:ea typeface="Verdana"/>
              </a:rPr>
              <a:t>RFC 8446: TLS 1.3</a:t>
            </a:r>
          </a:p>
          <a:p>
            <a:r>
              <a:rPr lang="de-DE" sz="1600">
                <a:latin typeface="Verdana"/>
                <a:ea typeface="Verdana"/>
              </a:rPr>
              <a:t>DRAFT: OAuth 2.1</a:t>
            </a:r>
          </a:p>
        </p:txBody>
      </p:sp>
      <p:pic>
        <p:nvPicPr>
          <p:cNvPr id="3" name="Picture 3" descr="A picture containing diagram&#10;&#10;Description automatically generated">
            <a:extLst>
              <a:ext uri="{FF2B5EF4-FFF2-40B4-BE49-F238E27FC236}">
                <a16:creationId xmlns:a16="http://schemas.microsoft.com/office/drawing/2014/main" id="{6D2D1F06-63FF-463A-86EB-04E226953232}"/>
              </a:ext>
            </a:extLst>
          </p:cNvPr>
          <p:cNvPicPr>
            <a:picLocks noChangeAspect="1"/>
          </p:cNvPicPr>
          <p:nvPr/>
        </p:nvPicPr>
        <p:blipFill>
          <a:blip r:embed="rId4"/>
          <a:stretch>
            <a:fillRect/>
          </a:stretch>
        </p:blipFill>
        <p:spPr>
          <a:xfrm>
            <a:off x="1157702" y="1433787"/>
            <a:ext cx="2180349" cy="1234208"/>
          </a:xfrm>
          <a:prstGeom prst="rect">
            <a:avLst/>
          </a:prstGeom>
        </p:spPr>
      </p:pic>
    </p:spTree>
    <p:extLst>
      <p:ext uri="{BB962C8B-B14F-4D97-AF65-F5344CB8AC3E}">
        <p14:creationId xmlns:p14="http://schemas.microsoft.com/office/powerpoint/2010/main" val="3460575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el 45">
            <a:extLst>
              <a:ext uri="{FF2B5EF4-FFF2-40B4-BE49-F238E27FC236}">
                <a16:creationId xmlns:a16="http://schemas.microsoft.com/office/drawing/2014/main" id="{2D413195-D64D-1144-93AC-341D9D4B3149}"/>
              </a:ext>
            </a:extLst>
          </p:cNvPr>
          <p:cNvSpPr>
            <a:spLocks noGrp="1"/>
          </p:cNvSpPr>
          <p:nvPr>
            <p:ph type="title"/>
          </p:nvPr>
        </p:nvSpPr>
        <p:spPr>
          <a:xfrm>
            <a:off x="498129" y="370298"/>
            <a:ext cx="8142633" cy="332399"/>
          </a:xfrm>
        </p:spPr>
        <p:txBody>
          <a:bodyPr/>
          <a:lstStyle/>
          <a:p>
            <a:r>
              <a:rPr lang="de-DE"/>
              <a:t>Icons</a:t>
            </a:r>
          </a:p>
        </p:txBody>
      </p:sp>
      <p:sp>
        <p:nvSpPr>
          <p:cNvPr id="3" name="Foliennummernplatzhalter 2">
            <a:extLst>
              <a:ext uri="{FF2B5EF4-FFF2-40B4-BE49-F238E27FC236}">
                <a16:creationId xmlns:a16="http://schemas.microsoft.com/office/drawing/2014/main" id="{05F15FC3-50B4-D042-B729-673872D035E3}"/>
              </a:ext>
            </a:extLst>
          </p:cNvPr>
          <p:cNvSpPr>
            <a:spLocks noGrp="1"/>
          </p:cNvSpPr>
          <p:nvPr>
            <p:ph type="sldNum" sz="quarter" idx="4"/>
          </p:nvPr>
        </p:nvSpPr>
        <p:spPr/>
        <p:txBody>
          <a:bodyPr/>
          <a:lstStyle/>
          <a:p>
            <a:fld id="{80226ECC-C936-294D-BF5F-38FA3F19FFBC}" type="slidenum">
              <a:rPr lang="de-DE" smtClean="0"/>
              <a:pPr/>
              <a:t>50</a:t>
            </a:fld>
            <a:endParaRPr lang="de-DE"/>
          </a:p>
        </p:txBody>
      </p:sp>
      <p:sp>
        <p:nvSpPr>
          <p:cNvPr id="2" name="Textfeld 1">
            <a:extLst>
              <a:ext uri="{FF2B5EF4-FFF2-40B4-BE49-F238E27FC236}">
                <a16:creationId xmlns:a16="http://schemas.microsoft.com/office/drawing/2014/main" id="{563FD4AB-3D8C-3C48-9FEB-C5DAA39DD8B9}"/>
              </a:ext>
            </a:extLst>
          </p:cNvPr>
          <p:cNvSpPr txBox="1"/>
          <p:nvPr/>
        </p:nvSpPr>
        <p:spPr>
          <a:xfrm>
            <a:off x="503238" y="1479176"/>
            <a:ext cx="1325561" cy="215444"/>
          </a:xfrm>
          <a:prstGeom prst="rect">
            <a:avLst/>
          </a:prstGeom>
        </p:spPr>
        <p:txBody>
          <a:bodyPr vert="horz" wrap="square" lIns="0" tIns="0" rIns="0" bIns="0" rtlCol="0" anchor="t">
            <a:spAutoFit/>
          </a:bodyPr>
          <a:lstStyle/>
          <a:p>
            <a:pPr algn="l"/>
            <a:r>
              <a:rPr lang="de-DE" sz="1400">
                <a:latin typeface="Verdana" panose="020B0604030504040204" pitchFamily="34" charset="0"/>
                <a:ea typeface="Verdana" panose="020B0604030504040204" pitchFamily="34" charset="0"/>
                <a:cs typeface="Verdana" panose="020B0604030504040204" pitchFamily="34" charset="0"/>
              </a:rPr>
              <a:t>Präsentation</a:t>
            </a:r>
          </a:p>
        </p:txBody>
      </p:sp>
      <p:pic>
        <p:nvPicPr>
          <p:cNvPr id="5" name="Grafik 4">
            <a:extLst>
              <a:ext uri="{FF2B5EF4-FFF2-40B4-BE49-F238E27FC236}">
                <a16:creationId xmlns:a16="http://schemas.microsoft.com/office/drawing/2014/main" id="{6A8ACB63-6243-B547-8391-B5E3EC2E66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56536" y="1205430"/>
            <a:ext cx="762000" cy="762000"/>
          </a:xfrm>
          <a:prstGeom prst="rect">
            <a:avLst/>
          </a:prstGeom>
        </p:spPr>
      </p:pic>
      <p:pic>
        <p:nvPicPr>
          <p:cNvPr id="7" name="Grafik 6">
            <a:extLst>
              <a:ext uri="{FF2B5EF4-FFF2-40B4-BE49-F238E27FC236}">
                <a16:creationId xmlns:a16="http://schemas.microsoft.com/office/drawing/2014/main" id="{6012E125-D7C0-CF4C-A7A1-B0E6678CA256}"/>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734553" y="1251790"/>
            <a:ext cx="762000" cy="762000"/>
          </a:xfrm>
          <a:prstGeom prst="rect">
            <a:avLst/>
          </a:prstGeom>
        </p:spPr>
      </p:pic>
      <p:pic>
        <p:nvPicPr>
          <p:cNvPr id="9" name="Grafik 8">
            <a:extLst>
              <a:ext uri="{FF2B5EF4-FFF2-40B4-BE49-F238E27FC236}">
                <a16:creationId xmlns:a16="http://schemas.microsoft.com/office/drawing/2014/main" id="{21F96CF2-AD88-2F46-83CC-E796E2E7A853}"/>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696263" y="1205430"/>
            <a:ext cx="762000" cy="762000"/>
          </a:xfrm>
          <a:prstGeom prst="rect">
            <a:avLst/>
          </a:prstGeom>
        </p:spPr>
      </p:pic>
      <p:pic>
        <p:nvPicPr>
          <p:cNvPr id="11" name="Grafik 10">
            <a:extLst>
              <a:ext uri="{FF2B5EF4-FFF2-40B4-BE49-F238E27FC236}">
                <a16:creationId xmlns:a16="http://schemas.microsoft.com/office/drawing/2014/main" id="{79D41E4B-A360-C945-AA3D-EABE661010E2}"/>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677631" y="1208783"/>
            <a:ext cx="762000" cy="762000"/>
          </a:xfrm>
          <a:prstGeom prst="rect">
            <a:avLst/>
          </a:prstGeom>
        </p:spPr>
      </p:pic>
      <p:pic>
        <p:nvPicPr>
          <p:cNvPr id="15" name="Grafik 14">
            <a:extLst>
              <a:ext uri="{FF2B5EF4-FFF2-40B4-BE49-F238E27FC236}">
                <a16:creationId xmlns:a16="http://schemas.microsoft.com/office/drawing/2014/main" id="{4EFCC44F-E8FD-E843-B6E1-0B0B90F04AC8}"/>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759487" y="2144390"/>
            <a:ext cx="762000" cy="762000"/>
          </a:xfrm>
          <a:prstGeom prst="rect">
            <a:avLst/>
          </a:prstGeom>
        </p:spPr>
      </p:pic>
      <p:pic>
        <p:nvPicPr>
          <p:cNvPr id="17" name="Grafik 16">
            <a:extLst>
              <a:ext uri="{FF2B5EF4-FFF2-40B4-BE49-F238E27FC236}">
                <a16:creationId xmlns:a16="http://schemas.microsoft.com/office/drawing/2014/main" id="{87045A96-0151-004F-83F5-5B9BE7FDA25F}"/>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727875" y="2190750"/>
            <a:ext cx="762000" cy="762000"/>
          </a:xfrm>
          <a:prstGeom prst="rect">
            <a:avLst/>
          </a:prstGeom>
        </p:spPr>
      </p:pic>
      <p:pic>
        <p:nvPicPr>
          <p:cNvPr id="19" name="Grafik 18">
            <a:extLst>
              <a:ext uri="{FF2B5EF4-FFF2-40B4-BE49-F238E27FC236}">
                <a16:creationId xmlns:a16="http://schemas.microsoft.com/office/drawing/2014/main" id="{83225BF4-2CDA-D347-8A7D-DE943C0FAFB0}"/>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3696263" y="2144390"/>
            <a:ext cx="762000" cy="762000"/>
          </a:xfrm>
          <a:prstGeom prst="rect">
            <a:avLst/>
          </a:prstGeom>
        </p:spPr>
      </p:pic>
      <p:pic>
        <p:nvPicPr>
          <p:cNvPr id="24" name="Grafik 23">
            <a:extLst>
              <a:ext uri="{FF2B5EF4-FFF2-40B4-BE49-F238E27FC236}">
                <a16:creationId xmlns:a16="http://schemas.microsoft.com/office/drawing/2014/main" id="{5844C1A0-29BE-7D4C-BF59-06123ACA87C7}"/>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5654127" y="2144390"/>
            <a:ext cx="762000" cy="762000"/>
          </a:xfrm>
          <a:prstGeom prst="rect">
            <a:avLst/>
          </a:prstGeom>
        </p:spPr>
      </p:pic>
      <p:pic>
        <p:nvPicPr>
          <p:cNvPr id="6" name="Grafik 5">
            <a:extLst>
              <a:ext uri="{FF2B5EF4-FFF2-40B4-BE49-F238E27FC236}">
                <a16:creationId xmlns:a16="http://schemas.microsoft.com/office/drawing/2014/main" id="{1B5F8696-04ED-7148-972A-9122D7CB058E}"/>
              </a:ext>
            </a:extLst>
          </p:cNvPr>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5655648" y="1205430"/>
            <a:ext cx="762000" cy="762000"/>
          </a:xfrm>
          <a:prstGeom prst="rect">
            <a:avLst/>
          </a:prstGeom>
        </p:spPr>
      </p:pic>
      <p:pic>
        <p:nvPicPr>
          <p:cNvPr id="16" name="Grafik 15">
            <a:extLst>
              <a:ext uri="{FF2B5EF4-FFF2-40B4-BE49-F238E27FC236}">
                <a16:creationId xmlns:a16="http://schemas.microsoft.com/office/drawing/2014/main" id="{4B320793-4DDF-7340-9BC8-8129572187A2}"/>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4710014" y="2144390"/>
            <a:ext cx="762000" cy="762000"/>
          </a:xfrm>
          <a:prstGeom prst="rect">
            <a:avLst/>
          </a:prstGeom>
        </p:spPr>
      </p:pic>
      <p:pic>
        <p:nvPicPr>
          <p:cNvPr id="18" name="Grafik 17">
            <a:extLst>
              <a:ext uri="{FF2B5EF4-FFF2-40B4-BE49-F238E27FC236}">
                <a16:creationId xmlns:a16="http://schemas.microsoft.com/office/drawing/2014/main" id="{13D1BCE5-D711-F341-AE5C-92FC0AFED3CB}"/>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6622515" y="1205430"/>
            <a:ext cx="762000" cy="762000"/>
          </a:xfrm>
          <a:prstGeom prst="rect">
            <a:avLst/>
          </a:prstGeom>
        </p:spPr>
      </p:pic>
      <p:pic>
        <p:nvPicPr>
          <p:cNvPr id="20" name="Grafik 19">
            <a:extLst>
              <a:ext uri="{FF2B5EF4-FFF2-40B4-BE49-F238E27FC236}">
                <a16:creationId xmlns:a16="http://schemas.microsoft.com/office/drawing/2014/main" id="{0771112E-F484-3341-994E-8AF24845D0C5}"/>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7615033" y="1206387"/>
            <a:ext cx="762000" cy="762000"/>
          </a:xfrm>
          <a:prstGeom prst="rect">
            <a:avLst/>
          </a:prstGeom>
        </p:spPr>
      </p:pic>
      <p:pic>
        <p:nvPicPr>
          <p:cNvPr id="22" name="Grafik 21">
            <a:extLst>
              <a:ext uri="{FF2B5EF4-FFF2-40B4-BE49-F238E27FC236}">
                <a16:creationId xmlns:a16="http://schemas.microsoft.com/office/drawing/2014/main" id="{CC147BCE-3B98-A74A-99D9-42EA1054064B}"/>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4710014" y="3069905"/>
            <a:ext cx="762000" cy="762000"/>
          </a:xfrm>
          <a:prstGeom prst="rect">
            <a:avLst/>
          </a:prstGeom>
        </p:spPr>
      </p:pic>
      <p:pic>
        <p:nvPicPr>
          <p:cNvPr id="23" name="Grafik 22">
            <a:extLst>
              <a:ext uri="{FF2B5EF4-FFF2-40B4-BE49-F238E27FC236}">
                <a16:creationId xmlns:a16="http://schemas.microsoft.com/office/drawing/2014/main" id="{F4EDE2B9-73DF-B140-8EFB-6F2A53F5E864}"/>
              </a:ext>
            </a:extLst>
          </p:cNvPr>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1765208" y="3888337"/>
            <a:ext cx="762000" cy="762000"/>
          </a:xfrm>
          <a:prstGeom prst="rect">
            <a:avLst/>
          </a:prstGeom>
        </p:spPr>
      </p:pic>
      <p:pic>
        <p:nvPicPr>
          <p:cNvPr id="25" name="Grafik 24">
            <a:extLst>
              <a:ext uri="{FF2B5EF4-FFF2-40B4-BE49-F238E27FC236}">
                <a16:creationId xmlns:a16="http://schemas.microsoft.com/office/drawing/2014/main" id="{04EB58C9-E7B2-E044-ABFE-0964E45755BA}"/>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4628336" y="3893020"/>
            <a:ext cx="762000" cy="762000"/>
          </a:xfrm>
          <a:prstGeom prst="rect">
            <a:avLst/>
          </a:prstGeom>
        </p:spPr>
      </p:pic>
      <p:pic>
        <p:nvPicPr>
          <p:cNvPr id="27" name="Grafik 26">
            <a:extLst>
              <a:ext uri="{FF2B5EF4-FFF2-40B4-BE49-F238E27FC236}">
                <a16:creationId xmlns:a16="http://schemas.microsoft.com/office/drawing/2014/main" id="{AE57A8BC-C717-C64F-8E7B-0CB9B66C85B6}"/>
              </a:ext>
            </a:extLst>
          </p:cNvPr>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2734553" y="3028123"/>
            <a:ext cx="762000" cy="762000"/>
          </a:xfrm>
          <a:prstGeom prst="rect">
            <a:avLst/>
          </a:prstGeom>
        </p:spPr>
      </p:pic>
      <p:pic>
        <p:nvPicPr>
          <p:cNvPr id="28" name="Grafik 27">
            <a:extLst>
              <a:ext uri="{FF2B5EF4-FFF2-40B4-BE49-F238E27FC236}">
                <a16:creationId xmlns:a16="http://schemas.microsoft.com/office/drawing/2014/main" id="{140E2DD0-DDAC-C245-8593-26A1AD6B372D}"/>
              </a:ext>
            </a:extLst>
          </p:cNvPr>
          <p:cNvPicPr>
            <a:picLocks noChangeAspect="1"/>
          </p:cNvPicPr>
          <p:nvPr/>
        </p:nvPicPr>
        <p:blipFill>
          <a:blip r:embed="rId19">
            <a:extLst>
              <a:ext uri="{28A0092B-C50C-407E-A947-70E740481C1C}">
                <a14:useLocalDpi xmlns:a14="http://schemas.microsoft.com/office/drawing/2010/main"/>
              </a:ext>
            </a:extLst>
          </a:blip>
          <a:stretch>
            <a:fillRect/>
          </a:stretch>
        </p:blipFill>
        <p:spPr>
          <a:xfrm>
            <a:off x="6646790" y="3028123"/>
            <a:ext cx="762000" cy="762000"/>
          </a:xfrm>
          <a:prstGeom prst="rect">
            <a:avLst/>
          </a:prstGeom>
        </p:spPr>
      </p:pic>
      <p:pic>
        <p:nvPicPr>
          <p:cNvPr id="29" name="Grafik 28">
            <a:extLst>
              <a:ext uri="{FF2B5EF4-FFF2-40B4-BE49-F238E27FC236}">
                <a16:creationId xmlns:a16="http://schemas.microsoft.com/office/drawing/2014/main" id="{9B07DBCF-7CE3-8140-B312-1771692CBD0B}"/>
              </a:ext>
            </a:extLst>
          </p:cNvPr>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1759487" y="3028123"/>
            <a:ext cx="762000" cy="762000"/>
          </a:xfrm>
          <a:prstGeom prst="rect">
            <a:avLst/>
          </a:prstGeom>
        </p:spPr>
      </p:pic>
      <p:pic>
        <p:nvPicPr>
          <p:cNvPr id="30" name="Grafik 29">
            <a:extLst>
              <a:ext uri="{FF2B5EF4-FFF2-40B4-BE49-F238E27FC236}">
                <a16:creationId xmlns:a16="http://schemas.microsoft.com/office/drawing/2014/main" id="{D098B515-7696-674D-9BE9-6AD3D7C12741}"/>
              </a:ext>
            </a:extLst>
          </p:cNvPr>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3696263" y="3028123"/>
            <a:ext cx="762000" cy="762000"/>
          </a:xfrm>
          <a:prstGeom prst="rect">
            <a:avLst/>
          </a:prstGeom>
        </p:spPr>
      </p:pic>
      <p:pic>
        <p:nvPicPr>
          <p:cNvPr id="31" name="Grafik 30">
            <a:extLst>
              <a:ext uri="{FF2B5EF4-FFF2-40B4-BE49-F238E27FC236}">
                <a16:creationId xmlns:a16="http://schemas.microsoft.com/office/drawing/2014/main" id="{BE644F63-E6FB-1940-9BC8-9FE557F85F48}"/>
              </a:ext>
            </a:extLst>
          </p:cNvPr>
          <p:cNvPicPr>
            <a:picLocks noChangeAspect="1"/>
          </p:cNvPicPr>
          <p:nvPr/>
        </p:nvPicPr>
        <p:blipFill>
          <a:blip r:embed="rId22">
            <a:extLst>
              <a:ext uri="{28A0092B-C50C-407E-A947-70E740481C1C}">
                <a14:useLocalDpi xmlns:a14="http://schemas.microsoft.com/office/drawing/2010/main"/>
              </a:ext>
            </a:extLst>
          </a:blip>
          <a:stretch>
            <a:fillRect/>
          </a:stretch>
        </p:blipFill>
        <p:spPr>
          <a:xfrm>
            <a:off x="6672424" y="3888337"/>
            <a:ext cx="762000" cy="762000"/>
          </a:xfrm>
          <a:prstGeom prst="rect">
            <a:avLst/>
          </a:prstGeom>
        </p:spPr>
      </p:pic>
      <p:pic>
        <p:nvPicPr>
          <p:cNvPr id="32" name="Grafik 31">
            <a:extLst>
              <a:ext uri="{FF2B5EF4-FFF2-40B4-BE49-F238E27FC236}">
                <a16:creationId xmlns:a16="http://schemas.microsoft.com/office/drawing/2014/main" id="{F72F111E-83FD-C642-8BCA-929082406BF9}"/>
              </a:ext>
            </a:extLst>
          </p:cNvPr>
          <p:cNvPicPr>
            <a:picLocks noChangeAspect="1"/>
          </p:cNvPicPr>
          <p:nvPr/>
        </p:nvPicPr>
        <p:blipFill>
          <a:blip r:embed="rId23">
            <a:extLst>
              <a:ext uri="{28A0092B-C50C-407E-A947-70E740481C1C}">
                <a14:useLocalDpi xmlns:a14="http://schemas.microsoft.com/office/drawing/2010/main"/>
              </a:ext>
            </a:extLst>
          </a:blip>
          <a:stretch>
            <a:fillRect/>
          </a:stretch>
        </p:blipFill>
        <p:spPr>
          <a:xfrm>
            <a:off x="2727875" y="3888337"/>
            <a:ext cx="762000" cy="762000"/>
          </a:xfrm>
          <a:prstGeom prst="rect">
            <a:avLst/>
          </a:prstGeom>
        </p:spPr>
      </p:pic>
      <p:pic>
        <p:nvPicPr>
          <p:cNvPr id="33" name="Grafik 32">
            <a:extLst>
              <a:ext uri="{FF2B5EF4-FFF2-40B4-BE49-F238E27FC236}">
                <a16:creationId xmlns:a16="http://schemas.microsoft.com/office/drawing/2014/main" id="{0FE00706-8500-F54C-A3F1-DF38B201DFE3}"/>
              </a:ext>
            </a:extLst>
          </p:cNvPr>
          <p:cNvPicPr>
            <a:picLocks noChangeAspect="1"/>
          </p:cNvPicPr>
          <p:nvPr/>
        </p:nvPicPr>
        <p:blipFill>
          <a:blip r:embed="rId24">
            <a:extLst>
              <a:ext uri="{28A0092B-C50C-407E-A947-70E740481C1C}">
                <a14:useLocalDpi xmlns:a14="http://schemas.microsoft.com/office/drawing/2010/main"/>
              </a:ext>
            </a:extLst>
          </a:blip>
          <a:stretch>
            <a:fillRect/>
          </a:stretch>
        </p:blipFill>
        <p:spPr>
          <a:xfrm>
            <a:off x="3700598" y="3888337"/>
            <a:ext cx="762000" cy="762000"/>
          </a:xfrm>
          <a:prstGeom prst="rect">
            <a:avLst/>
          </a:prstGeom>
        </p:spPr>
      </p:pic>
      <p:pic>
        <p:nvPicPr>
          <p:cNvPr id="34" name="Grafik 33">
            <a:extLst>
              <a:ext uri="{FF2B5EF4-FFF2-40B4-BE49-F238E27FC236}">
                <a16:creationId xmlns:a16="http://schemas.microsoft.com/office/drawing/2014/main" id="{09443A75-C6D9-B045-8DBA-D945C60190B0}"/>
              </a:ext>
            </a:extLst>
          </p:cNvPr>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5723765" y="3069905"/>
            <a:ext cx="762000" cy="762000"/>
          </a:xfrm>
          <a:prstGeom prst="rect">
            <a:avLst/>
          </a:prstGeom>
        </p:spPr>
      </p:pic>
      <p:pic>
        <p:nvPicPr>
          <p:cNvPr id="35" name="Grafik 34">
            <a:extLst>
              <a:ext uri="{FF2B5EF4-FFF2-40B4-BE49-F238E27FC236}">
                <a16:creationId xmlns:a16="http://schemas.microsoft.com/office/drawing/2014/main" id="{C8BFE012-FA1B-3548-9AD2-03E849AF569D}"/>
              </a:ext>
            </a:extLst>
          </p:cNvPr>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5721824" y="3888337"/>
            <a:ext cx="762000" cy="762000"/>
          </a:xfrm>
          <a:prstGeom prst="rect">
            <a:avLst/>
          </a:prstGeom>
        </p:spPr>
      </p:pic>
      <p:pic>
        <p:nvPicPr>
          <p:cNvPr id="37" name="Grafik 36">
            <a:extLst>
              <a:ext uri="{FF2B5EF4-FFF2-40B4-BE49-F238E27FC236}">
                <a16:creationId xmlns:a16="http://schemas.microsoft.com/office/drawing/2014/main" id="{65E22165-7F36-0048-9A0F-C5656D9454B1}"/>
              </a:ext>
            </a:extLst>
          </p:cNvPr>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6622516" y="2144390"/>
            <a:ext cx="762000" cy="762000"/>
          </a:xfrm>
          <a:prstGeom prst="rect">
            <a:avLst/>
          </a:prstGeom>
        </p:spPr>
      </p:pic>
    </p:spTree>
    <p:extLst>
      <p:ext uri="{BB962C8B-B14F-4D97-AF65-F5344CB8AC3E}">
        <p14:creationId xmlns:p14="http://schemas.microsoft.com/office/powerpoint/2010/main" val="173202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OAuth 2.0 </a:t>
            </a:r>
            <a:r>
              <a:rPr lang="de-DE" err="1">
                <a:latin typeface="Verdana"/>
                <a:ea typeface="Verdana"/>
              </a:rPr>
              <a:t>Roles</a:t>
            </a:r>
            <a:endParaRPr lang="en-US" err="1"/>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6</a:t>
            </a:fld>
            <a:endParaRPr lang="de-DE"/>
          </a:p>
        </p:txBody>
      </p:sp>
      <p:pic>
        <p:nvPicPr>
          <p:cNvPr id="10" name="Grafik 18" descr="Icon&#10;&#10;Description automatically generated">
            <a:extLst>
              <a:ext uri="{FF2B5EF4-FFF2-40B4-BE49-F238E27FC236}">
                <a16:creationId xmlns:a16="http://schemas.microsoft.com/office/drawing/2014/main" id="{A7488B5C-B0FA-44A6-AC3E-DCDCCC2D19C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23359" y="1127380"/>
            <a:ext cx="1302038" cy="1295544"/>
          </a:xfrm>
          <a:prstGeom prst="rect">
            <a:avLst/>
          </a:prstGeom>
        </p:spPr>
      </p:pic>
      <p:pic>
        <p:nvPicPr>
          <p:cNvPr id="13" name="Picture 13" descr="Icon&#10;&#10;Description automatically generated">
            <a:extLst>
              <a:ext uri="{FF2B5EF4-FFF2-40B4-BE49-F238E27FC236}">
                <a16:creationId xmlns:a16="http://schemas.microsoft.com/office/drawing/2014/main" id="{064673A5-F70F-4134-8D87-08B6F6F5F264}"/>
              </a:ext>
            </a:extLst>
          </p:cNvPr>
          <p:cNvPicPr>
            <a:picLocks noChangeAspect="1"/>
          </p:cNvPicPr>
          <p:nvPr/>
        </p:nvPicPr>
        <p:blipFill>
          <a:blip r:embed="rId4"/>
          <a:stretch>
            <a:fillRect/>
          </a:stretch>
        </p:blipFill>
        <p:spPr>
          <a:xfrm>
            <a:off x="1226127" y="3184871"/>
            <a:ext cx="1169988" cy="1000011"/>
          </a:xfrm>
          <a:prstGeom prst="rect">
            <a:avLst/>
          </a:prstGeom>
        </p:spPr>
      </p:pic>
      <p:pic>
        <p:nvPicPr>
          <p:cNvPr id="24" name="Grafik 16">
            <a:extLst>
              <a:ext uri="{FF2B5EF4-FFF2-40B4-BE49-F238E27FC236}">
                <a16:creationId xmlns:a16="http://schemas.microsoft.com/office/drawing/2014/main" id="{EA1A189B-C450-4933-9E93-D07B69E9DAFB}"/>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15716" y="700689"/>
            <a:ext cx="1424421" cy="2281669"/>
          </a:xfrm>
          <a:prstGeom prst="rect">
            <a:avLst/>
          </a:prstGeom>
        </p:spPr>
      </p:pic>
      <p:pic>
        <p:nvPicPr>
          <p:cNvPr id="26" name="Grafik 16">
            <a:extLst>
              <a:ext uri="{FF2B5EF4-FFF2-40B4-BE49-F238E27FC236}">
                <a16:creationId xmlns:a16="http://schemas.microsoft.com/office/drawing/2014/main" id="{6DDEE391-8FFF-4210-B1AE-1C747E5A92E1}"/>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15715" y="2519098"/>
            <a:ext cx="1424421" cy="2281669"/>
          </a:xfrm>
          <a:prstGeom prst="rect">
            <a:avLst/>
          </a:prstGeom>
        </p:spPr>
      </p:pic>
      <p:pic>
        <p:nvPicPr>
          <p:cNvPr id="27" name="Picture 27" descr="Icon&#10;&#10;Description automatically generated">
            <a:extLst>
              <a:ext uri="{FF2B5EF4-FFF2-40B4-BE49-F238E27FC236}">
                <a16:creationId xmlns:a16="http://schemas.microsoft.com/office/drawing/2014/main" id="{B1201975-A450-4D79-A255-69408ED6B03C}"/>
              </a:ext>
            </a:extLst>
          </p:cNvPr>
          <p:cNvPicPr>
            <a:picLocks noChangeAspect="1"/>
          </p:cNvPicPr>
          <p:nvPr/>
        </p:nvPicPr>
        <p:blipFill>
          <a:blip r:embed="rId6"/>
          <a:stretch>
            <a:fillRect/>
          </a:stretch>
        </p:blipFill>
        <p:spPr>
          <a:xfrm>
            <a:off x="7678738" y="3075277"/>
            <a:ext cx="1138237" cy="1138237"/>
          </a:xfrm>
          <a:prstGeom prst="rect">
            <a:avLst/>
          </a:prstGeom>
        </p:spPr>
      </p:pic>
      <p:pic>
        <p:nvPicPr>
          <p:cNvPr id="20" name="Picture 20" descr="Icon&#10;&#10;Description automatically generated">
            <a:extLst>
              <a:ext uri="{FF2B5EF4-FFF2-40B4-BE49-F238E27FC236}">
                <a16:creationId xmlns:a16="http://schemas.microsoft.com/office/drawing/2014/main" id="{5DC213DA-000B-48B1-9050-25AD926273B0}"/>
              </a:ext>
            </a:extLst>
          </p:cNvPr>
          <p:cNvPicPr>
            <a:picLocks noChangeAspect="1"/>
          </p:cNvPicPr>
          <p:nvPr/>
        </p:nvPicPr>
        <p:blipFill>
          <a:blip r:embed="rId7"/>
          <a:stretch>
            <a:fillRect/>
          </a:stretch>
        </p:blipFill>
        <p:spPr>
          <a:xfrm>
            <a:off x="7740072" y="1285153"/>
            <a:ext cx="1020474" cy="1020474"/>
          </a:xfrm>
          <a:prstGeom prst="rect">
            <a:avLst/>
          </a:prstGeom>
        </p:spPr>
      </p:pic>
      <p:pic>
        <p:nvPicPr>
          <p:cNvPr id="29" name="Picture 40" descr="Icon&#10;&#10;Description automatically generated">
            <a:extLst>
              <a:ext uri="{FF2B5EF4-FFF2-40B4-BE49-F238E27FC236}">
                <a16:creationId xmlns:a16="http://schemas.microsoft.com/office/drawing/2014/main" id="{5DB3EC07-C5A1-41D5-B016-BD9047721145}"/>
              </a:ext>
            </a:extLst>
          </p:cNvPr>
          <p:cNvPicPr>
            <a:picLocks noChangeAspect="1"/>
          </p:cNvPicPr>
          <p:nvPr/>
        </p:nvPicPr>
        <p:blipFill>
          <a:blip r:embed="rId8"/>
          <a:stretch>
            <a:fillRect/>
          </a:stretch>
        </p:blipFill>
        <p:spPr>
          <a:xfrm>
            <a:off x="3744418" y="718799"/>
            <a:ext cx="1492250" cy="1492250"/>
          </a:xfrm>
          <a:prstGeom prst="rect">
            <a:avLst/>
          </a:prstGeom>
        </p:spPr>
      </p:pic>
      <p:sp>
        <p:nvSpPr>
          <p:cNvPr id="30" name="TextBox 29">
            <a:extLst>
              <a:ext uri="{FF2B5EF4-FFF2-40B4-BE49-F238E27FC236}">
                <a16:creationId xmlns:a16="http://schemas.microsoft.com/office/drawing/2014/main" id="{FF342229-5ECB-4589-AE5D-26012CA97233}"/>
              </a:ext>
            </a:extLst>
          </p:cNvPr>
          <p:cNvSpPr txBox="1"/>
          <p:nvPr/>
        </p:nvSpPr>
        <p:spPr>
          <a:xfrm>
            <a:off x="806450" y="2406650"/>
            <a:ext cx="211767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800" b="1">
                <a:solidFill>
                  <a:schemeClr val="accent1"/>
                </a:solidFill>
                <a:latin typeface="Verdana"/>
                <a:ea typeface="Verdana"/>
              </a:rPr>
              <a:t>Resource Owner</a:t>
            </a:r>
            <a:endParaRPr lang="en-US" sz="1800" b="1">
              <a:solidFill>
                <a:schemeClr val="accent1"/>
              </a:solidFill>
              <a:cs typeface="Calibri"/>
            </a:endParaRPr>
          </a:p>
        </p:txBody>
      </p:sp>
      <p:sp>
        <p:nvSpPr>
          <p:cNvPr id="31" name="TextBox 30">
            <a:extLst>
              <a:ext uri="{FF2B5EF4-FFF2-40B4-BE49-F238E27FC236}">
                <a16:creationId xmlns:a16="http://schemas.microsoft.com/office/drawing/2014/main" id="{FE107ECC-DB8D-4014-B4BB-7DF70A358784}"/>
              </a:ext>
            </a:extLst>
          </p:cNvPr>
          <p:cNvSpPr txBox="1"/>
          <p:nvPr/>
        </p:nvSpPr>
        <p:spPr>
          <a:xfrm>
            <a:off x="1422399" y="4349749"/>
            <a:ext cx="115247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800" b="1">
                <a:solidFill>
                  <a:schemeClr val="accent1"/>
                </a:solidFill>
                <a:latin typeface="Verdana"/>
                <a:ea typeface="Verdana"/>
              </a:rPr>
              <a:t>Client</a:t>
            </a:r>
            <a:endParaRPr lang="en-US" sz="1800">
              <a:solidFill>
                <a:schemeClr val="accent1"/>
              </a:solidFill>
              <a:cs typeface="Calibri"/>
            </a:endParaRPr>
          </a:p>
        </p:txBody>
      </p:sp>
      <p:sp>
        <p:nvSpPr>
          <p:cNvPr id="32" name="TextBox 31">
            <a:extLst>
              <a:ext uri="{FF2B5EF4-FFF2-40B4-BE49-F238E27FC236}">
                <a16:creationId xmlns:a16="http://schemas.microsoft.com/office/drawing/2014/main" id="{60010FFB-514E-4A11-8AD0-46A930253305}"/>
              </a:ext>
            </a:extLst>
          </p:cNvPr>
          <p:cNvSpPr txBox="1"/>
          <p:nvPr/>
        </p:nvSpPr>
        <p:spPr>
          <a:xfrm>
            <a:off x="3547568" y="1931649"/>
            <a:ext cx="211767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800" b="1">
                <a:solidFill>
                  <a:schemeClr val="accent1"/>
                </a:solidFill>
                <a:latin typeface="Verdana"/>
                <a:ea typeface="Verdana"/>
              </a:rPr>
              <a:t>Access Token</a:t>
            </a:r>
            <a:endParaRPr lang="en-US"/>
          </a:p>
        </p:txBody>
      </p:sp>
      <p:sp>
        <p:nvSpPr>
          <p:cNvPr id="33" name="TextBox 32">
            <a:extLst>
              <a:ext uri="{FF2B5EF4-FFF2-40B4-BE49-F238E27FC236}">
                <a16:creationId xmlns:a16="http://schemas.microsoft.com/office/drawing/2014/main" id="{A85F487E-3481-40A2-8126-63CA04AE39C0}"/>
              </a:ext>
            </a:extLst>
          </p:cNvPr>
          <p:cNvSpPr txBox="1"/>
          <p:nvPr/>
        </p:nvSpPr>
        <p:spPr>
          <a:xfrm>
            <a:off x="5937250" y="2476500"/>
            <a:ext cx="278442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800" b="1">
                <a:solidFill>
                  <a:schemeClr val="accent1"/>
                </a:solidFill>
                <a:latin typeface="Verdana"/>
                <a:ea typeface="Verdana"/>
              </a:rPr>
              <a:t>Authorization Server</a:t>
            </a:r>
            <a:endParaRPr lang="en-US"/>
          </a:p>
        </p:txBody>
      </p:sp>
      <p:sp>
        <p:nvSpPr>
          <p:cNvPr id="34" name="TextBox 33">
            <a:extLst>
              <a:ext uri="{FF2B5EF4-FFF2-40B4-BE49-F238E27FC236}">
                <a16:creationId xmlns:a16="http://schemas.microsoft.com/office/drawing/2014/main" id="{CF0EC777-272E-47D6-A1E5-860054606209}"/>
              </a:ext>
            </a:extLst>
          </p:cNvPr>
          <p:cNvSpPr txBox="1"/>
          <p:nvPr/>
        </p:nvSpPr>
        <p:spPr>
          <a:xfrm>
            <a:off x="6172199" y="4349750"/>
            <a:ext cx="278442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800" b="1">
                <a:solidFill>
                  <a:schemeClr val="accent1"/>
                </a:solidFill>
                <a:latin typeface="Verdana"/>
                <a:ea typeface="Verdana"/>
              </a:rPr>
              <a:t>Resource Server</a:t>
            </a:r>
            <a:endParaRPr lang="en-US">
              <a:solidFill>
                <a:schemeClr val="accent1"/>
              </a:solidFill>
            </a:endParaRPr>
          </a:p>
        </p:txBody>
      </p:sp>
      <p:sp>
        <p:nvSpPr>
          <p:cNvPr id="17" name="TextBox 16">
            <a:extLst>
              <a:ext uri="{FF2B5EF4-FFF2-40B4-BE49-F238E27FC236}">
                <a16:creationId xmlns:a16="http://schemas.microsoft.com/office/drawing/2014/main" id="{6C8AB8DE-2334-42F0-9112-92A119DC589A}"/>
              </a:ext>
            </a:extLst>
          </p:cNvPr>
          <p:cNvSpPr txBox="1"/>
          <p:nvPr/>
        </p:nvSpPr>
        <p:spPr>
          <a:xfrm>
            <a:off x="3453879" y="3702361"/>
            <a:ext cx="211767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800" b="1">
                <a:solidFill>
                  <a:schemeClr val="accent1"/>
                </a:solidFill>
                <a:latin typeface="Verdana"/>
                <a:ea typeface="Verdana"/>
              </a:rPr>
              <a:t>Refresh Token</a:t>
            </a:r>
            <a:endParaRPr lang="en-US">
              <a:solidFill>
                <a:schemeClr val="accent1"/>
              </a:solidFill>
            </a:endParaRPr>
          </a:p>
        </p:txBody>
      </p:sp>
      <p:grpSp>
        <p:nvGrpSpPr>
          <p:cNvPr id="4" name="Group 3">
            <a:extLst>
              <a:ext uri="{FF2B5EF4-FFF2-40B4-BE49-F238E27FC236}">
                <a16:creationId xmlns:a16="http://schemas.microsoft.com/office/drawing/2014/main" id="{A42FE652-FC68-4ADA-8946-238C130F3706}"/>
              </a:ext>
            </a:extLst>
          </p:cNvPr>
          <p:cNvGrpSpPr/>
          <p:nvPr/>
        </p:nvGrpSpPr>
        <p:grpSpPr>
          <a:xfrm>
            <a:off x="3763155" y="2423929"/>
            <a:ext cx="1492250" cy="1492250"/>
            <a:chOff x="3763155" y="2423929"/>
            <a:chExt cx="1492250" cy="1492250"/>
          </a:xfrm>
        </p:grpSpPr>
        <p:pic>
          <p:nvPicPr>
            <p:cNvPr id="16" name="Picture 40" descr="Icon&#10;&#10;Description automatically generated">
              <a:extLst>
                <a:ext uri="{FF2B5EF4-FFF2-40B4-BE49-F238E27FC236}">
                  <a16:creationId xmlns:a16="http://schemas.microsoft.com/office/drawing/2014/main" id="{F1328C84-A3AE-4CFC-8DBD-FCC452A95F27}"/>
                </a:ext>
              </a:extLst>
            </p:cNvPr>
            <p:cNvPicPr>
              <a:picLocks noChangeAspect="1"/>
            </p:cNvPicPr>
            <p:nvPr/>
          </p:nvPicPr>
          <p:blipFill>
            <a:blip r:embed="rId8"/>
            <a:stretch>
              <a:fillRect/>
            </a:stretch>
          </p:blipFill>
          <p:spPr>
            <a:xfrm>
              <a:off x="3763155" y="2423929"/>
              <a:ext cx="1492250" cy="1492250"/>
            </a:xfrm>
            <a:prstGeom prst="rect">
              <a:avLst/>
            </a:prstGeom>
          </p:spPr>
        </p:pic>
        <p:pic>
          <p:nvPicPr>
            <p:cNvPr id="3" name="Grafik 33">
              <a:extLst>
                <a:ext uri="{FF2B5EF4-FFF2-40B4-BE49-F238E27FC236}">
                  <a16:creationId xmlns:a16="http://schemas.microsoft.com/office/drawing/2014/main" id="{F58D4B0E-E509-4231-A4BE-7A6E245E9F50}"/>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4543291" y="3294757"/>
              <a:ext cx="490304" cy="490305"/>
            </a:xfrm>
            <a:prstGeom prst="rect">
              <a:avLst/>
            </a:prstGeom>
          </p:spPr>
        </p:pic>
      </p:grpSp>
    </p:spTree>
    <p:extLst>
      <p:ext uri="{BB962C8B-B14F-4D97-AF65-F5344CB8AC3E}">
        <p14:creationId xmlns:p14="http://schemas.microsoft.com/office/powerpoint/2010/main" val="114881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332399"/>
          </a:xfrm>
        </p:spPr>
        <p:txBody>
          <a:bodyPr/>
          <a:lstStyle/>
          <a:p>
            <a:r>
              <a:rPr lang="de-DE">
                <a:latin typeface="Verdana"/>
                <a:ea typeface="Verdana"/>
              </a:rPr>
              <a:t>Implement your own Authentication?</a:t>
            </a:r>
            <a:endParaRPr lang="en-US"/>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7</a:t>
            </a:fld>
            <a:endParaRPr lang="de-DE"/>
          </a:p>
        </p:txBody>
      </p:sp>
      <p:sp>
        <p:nvSpPr>
          <p:cNvPr id="7" name="Inhaltsplatzhalter 6">
            <a:extLst>
              <a:ext uri="{FF2B5EF4-FFF2-40B4-BE49-F238E27FC236}">
                <a16:creationId xmlns:a16="http://schemas.microsoft.com/office/drawing/2014/main" id="{12B89CAB-CAE8-F344-97F4-8F9D472B5894}"/>
              </a:ext>
            </a:extLst>
          </p:cNvPr>
          <p:cNvSpPr>
            <a:spLocks noGrp="1"/>
          </p:cNvSpPr>
          <p:nvPr>
            <p:ph idx="13"/>
          </p:nvPr>
        </p:nvSpPr>
        <p:spPr>
          <a:xfrm>
            <a:off x="4469602" y="1627319"/>
            <a:ext cx="3747144" cy="1641475"/>
          </a:xfrm>
        </p:spPr>
        <p:txBody>
          <a:bodyPr vert="horz" wrap="square" lIns="0" tIns="0" rIns="0" bIns="0" rtlCol="0" anchor="t">
            <a:spAutoFit/>
          </a:bodyPr>
          <a:lstStyle/>
          <a:p>
            <a:r>
              <a:rPr lang="de-DE" sz="1600">
                <a:latin typeface="Verdana"/>
                <a:ea typeface="Verdana"/>
              </a:rPr>
              <a:t>Secure Password Storage</a:t>
            </a:r>
            <a:endParaRPr lang="en-US" sz="1600">
              <a:latin typeface="Verdana"/>
              <a:ea typeface="Verdana"/>
            </a:endParaRPr>
          </a:p>
          <a:p>
            <a:r>
              <a:rPr lang="de-DE" sz="1600">
                <a:latin typeface="Verdana"/>
                <a:ea typeface="Verdana"/>
              </a:rPr>
              <a:t>Multifactor Authentication (MFA)</a:t>
            </a:r>
          </a:p>
          <a:p>
            <a:r>
              <a:rPr lang="de-DE" sz="1600">
                <a:latin typeface="Verdana"/>
                <a:ea typeface="Verdana"/>
              </a:rPr>
              <a:t>Brute Force Prevention</a:t>
            </a:r>
          </a:p>
          <a:p>
            <a:r>
              <a:rPr lang="de-DE" sz="1600">
                <a:latin typeface="Verdana"/>
                <a:ea typeface="Verdana"/>
              </a:rPr>
              <a:t>Reset Password Process</a:t>
            </a:r>
          </a:p>
          <a:p>
            <a:r>
              <a:rPr lang="de-DE" sz="1600">
                <a:latin typeface="Verdana"/>
                <a:ea typeface="Verdana"/>
              </a:rPr>
              <a:t>Password Policies</a:t>
            </a:r>
          </a:p>
        </p:txBody>
      </p:sp>
      <p:pic>
        <p:nvPicPr>
          <p:cNvPr id="9" name="Picture 9" descr="Graphical user interface, application&#10;&#10;Description automatically generated">
            <a:extLst>
              <a:ext uri="{FF2B5EF4-FFF2-40B4-BE49-F238E27FC236}">
                <a16:creationId xmlns:a16="http://schemas.microsoft.com/office/drawing/2014/main" id="{2985383D-C238-49C2-B471-69AF1DBF72D8}"/>
              </a:ext>
            </a:extLst>
          </p:cNvPr>
          <p:cNvPicPr>
            <a:picLocks noGrp="1" noChangeAspect="1"/>
          </p:cNvPicPr>
          <p:nvPr>
            <p:ph idx="12"/>
          </p:nvPr>
        </p:nvPicPr>
        <p:blipFill>
          <a:blip r:embed="rId3"/>
          <a:stretch>
            <a:fillRect/>
          </a:stretch>
        </p:blipFill>
        <p:spPr>
          <a:xfrm>
            <a:off x="491984" y="1454969"/>
            <a:ext cx="3747144" cy="2340084"/>
          </a:xfrm>
        </p:spPr>
      </p:pic>
    </p:spTree>
    <p:extLst>
      <p:ext uri="{BB962C8B-B14F-4D97-AF65-F5344CB8AC3E}">
        <p14:creationId xmlns:p14="http://schemas.microsoft.com/office/powerpoint/2010/main" val="25974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a:xfrm>
            <a:off x="498129" y="370298"/>
            <a:ext cx="8142633" cy="415498"/>
          </a:xfrm>
        </p:spPr>
        <p:txBody>
          <a:bodyPr vert="horz" wrap="square" lIns="0" tIns="0" rIns="0" bIns="0" rtlCol="0" anchor="t">
            <a:normAutofit/>
          </a:bodyPr>
          <a:lstStyle/>
          <a:p>
            <a:r>
              <a:rPr lang="de-DE">
                <a:latin typeface="Verdana"/>
                <a:ea typeface="Verdana"/>
              </a:rPr>
              <a:t>OAuth 2.1 </a:t>
            </a:r>
            <a:r>
              <a:rPr lang="de-DE" err="1">
                <a:latin typeface="Verdana"/>
                <a:ea typeface="Verdana"/>
              </a:rPr>
              <a:t>Authorization</a:t>
            </a:r>
            <a:r>
              <a:rPr lang="de-DE">
                <a:latin typeface="Verdana"/>
                <a:ea typeface="Verdana"/>
              </a:rPr>
              <a:t> Grants &amp; Client </a:t>
            </a:r>
            <a:r>
              <a:rPr lang="de-DE" err="1">
                <a:latin typeface="Verdana"/>
                <a:ea typeface="Verdana"/>
              </a:rPr>
              <a:t>Types</a:t>
            </a:r>
            <a:endParaRPr lang="en-US" err="1"/>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a:xfrm>
            <a:off x="493963" y="4806815"/>
            <a:ext cx="2182812" cy="123111"/>
          </a:xfrm>
        </p:spPr>
        <p:txBody>
          <a:bodyPr vert="horz" wrap="square" lIns="0" tIns="0" rIns="0" bIns="0" rtlCol="0" anchor="ctr">
            <a:normAutofit/>
          </a:bodyPr>
          <a:lstStyle/>
          <a:p>
            <a:pPr>
              <a:spcAft>
                <a:spcPts val="600"/>
              </a:spcAft>
            </a:pPr>
            <a:fld id="{80226ECC-C936-294D-BF5F-38FA3F19FFBC}" type="slidenum">
              <a:rPr lang="de-DE" smtClean="0"/>
              <a:pPr>
                <a:spcAft>
                  <a:spcPts val="600"/>
                </a:spcAft>
              </a:pPr>
              <a:t>8</a:t>
            </a:fld>
            <a:endParaRPr lang="de-DE"/>
          </a:p>
        </p:txBody>
      </p:sp>
      <p:sp>
        <p:nvSpPr>
          <p:cNvPr id="7" name="Inhaltsplatzhalter 6">
            <a:extLst>
              <a:ext uri="{FF2B5EF4-FFF2-40B4-BE49-F238E27FC236}">
                <a16:creationId xmlns:a16="http://schemas.microsoft.com/office/drawing/2014/main" id="{42A11ABA-DDD9-7847-A460-EFADF74CC88C}"/>
              </a:ext>
            </a:extLst>
          </p:cNvPr>
          <p:cNvSpPr txBox="1">
            <a:spLocks/>
          </p:cNvSpPr>
          <p:nvPr/>
        </p:nvSpPr>
        <p:spPr>
          <a:xfrm>
            <a:off x="505973" y="4159125"/>
            <a:ext cx="7034805" cy="618869"/>
          </a:xfrm>
          <a:prstGeom prst="rect">
            <a:avLst/>
          </a:prstGeom>
        </p:spPr>
        <p:txBody>
          <a:bodyPr vert="horz" wrap="square" lIns="0" tIns="0" rIns="0" bIns="0" rtlCol="0" anchor="t">
            <a:normAutofit/>
          </a:bodyPr>
          <a:lstStyle>
            <a:lvl1pPr marL="171450" indent="-171450" algn="l" defTabSz="685800" rtl="0" eaLnBrk="1" latinLnBrk="0" hangingPunct="1">
              <a:lnSpc>
                <a:spcPct val="90000"/>
              </a:lnSpc>
              <a:spcBef>
                <a:spcPts val="750"/>
              </a:spcBef>
              <a:buClr>
                <a:schemeClr val="accent2"/>
              </a:buClr>
              <a:buFont typeface="Wingdings" pitchFamily="2" charset="2"/>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Clr>
                <a:schemeClr val="accent2"/>
              </a:buClr>
              <a:buFont typeface="Symbol" pitchFamily="2" charset="2"/>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Clr>
                <a:schemeClr val="accent2"/>
              </a:buClr>
              <a:buFont typeface="Symbol" pitchFamily="2" charset="2"/>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de-DE" sz="1200">
                <a:latin typeface="Verdana"/>
                <a:ea typeface="Verdana"/>
                <a:hlinkClick r:id="rId3"/>
              </a:rPr>
              <a:t>https://datatracker.ietf.org/doc/html/draft-parecki-oauth-v2-1-03.txt</a:t>
            </a:r>
            <a:endParaRPr lang="de-DE" sz="1200">
              <a:latin typeface="Verdana"/>
              <a:ea typeface="Verdana"/>
            </a:endParaRPr>
          </a:p>
          <a:p>
            <a:pPr marL="0" indent="0">
              <a:lnSpc>
                <a:spcPct val="100000"/>
              </a:lnSpc>
              <a:buNone/>
            </a:pPr>
            <a:r>
              <a:rPr lang="de-DE" sz="1200">
                <a:latin typeface="Verdana"/>
                <a:ea typeface="Verdana"/>
                <a:hlinkClick r:id="rId4"/>
              </a:rPr>
              <a:t>https://datatracker.ietf.org/doc/draft-ietf-oauth-security-topics/</a:t>
            </a:r>
            <a:endParaRPr lang="de-DE" sz="1200"/>
          </a:p>
          <a:p>
            <a:pPr marL="0" indent="0">
              <a:lnSpc>
                <a:spcPct val="100000"/>
              </a:lnSpc>
              <a:buNone/>
            </a:pPr>
            <a:endParaRPr lang="de-DE" sz="1200">
              <a:latin typeface="Verdana"/>
              <a:ea typeface="Verdana"/>
            </a:endParaRPr>
          </a:p>
          <a:p>
            <a:pPr marL="0" indent="0">
              <a:lnSpc>
                <a:spcPct val="100000"/>
              </a:lnSpc>
              <a:buNone/>
            </a:pPr>
            <a:endParaRPr lang="de-DE" sz="1200">
              <a:latin typeface="Verdana"/>
              <a:ea typeface="Verdana"/>
            </a:endParaRPr>
          </a:p>
        </p:txBody>
      </p:sp>
      <p:graphicFrame>
        <p:nvGraphicFramePr>
          <p:cNvPr id="4" name="Inhaltsplatzhalter 3">
            <a:extLst>
              <a:ext uri="{FF2B5EF4-FFF2-40B4-BE49-F238E27FC236}">
                <a16:creationId xmlns:a16="http://schemas.microsoft.com/office/drawing/2014/main" id="{184E88CE-B454-4445-A85F-944663C0B750}"/>
              </a:ext>
            </a:extLst>
          </p:cNvPr>
          <p:cNvGraphicFramePr>
            <a:graphicFrameLocks noGrp="1"/>
          </p:cNvGraphicFramePr>
          <p:nvPr>
            <p:ph idx="12"/>
            <p:extLst>
              <p:ext uri="{D42A27DB-BD31-4B8C-83A1-F6EECF244321}">
                <p14:modId xmlns:p14="http://schemas.microsoft.com/office/powerpoint/2010/main" val="4280672563"/>
              </p:ext>
            </p:extLst>
          </p:nvPr>
        </p:nvGraphicFramePr>
        <p:xfrm>
          <a:off x="498129" y="1231256"/>
          <a:ext cx="7692540" cy="2851373"/>
        </p:xfrm>
        <a:graphic>
          <a:graphicData uri="http://schemas.openxmlformats.org/drawingml/2006/table">
            <a:tbl>
              <a:tblPr firstRow="1" bandRow="1">
                <a:solidFill>
                  <a:srgbClr val="404040"/>
                </a:solidFill>
                <a:tableStyleId>{5C22544A-7EE6-4342-B048-85BDC9FD1C3A}</a:tableStyleId>
              </a:tblPr>
              <a:tblGrid>
                <a:gridCol w="1957724">
                  <a:extLst>
                    <a:ext uri="{9D8B030D-6E8A-4147-A177-3AD203B41FA5}">
                      <a16:colId xmlns:a16="http://schemas.microsoft.com/office/drawing/2014/main" val="615441631"/>
                    </a:ext>
                  </a:extLst>
                </a:gridCol>
                <a:gridCol w="1406774">
                  <a:extLst>
                    <a:ext uri="{9D8B030D-6E8A-4147-A177-3AD203B41FA5}">
                      <a16:colId xmlns:a16="http://schemas.microsoft.com/office/drawing/2014/main" val="3942904358"/>
                    </a:ext>
                  </a:extLst>
                </a:gridCol>
                <a:gridCol w="2617381">
                  <a:extLst>
                    <a:ext uri="{9D8B030D-6E8A-4147-A177-3AD203B41FA5}">
                      <a16:colId xmlns:a16="http://schemas.microsoft.com/office/drawing/2014/main" val="4127632326"/>
                    </a:ext>
                  </a:extLst>
                </a:gridCol>
                <a:gridCol w="1710661">
                  <a:extLst>
                    <a:ext uri="{9D8B030D-6E8A-4147-A177-3AD203B41FA5}">
                      <a16:colId xmlns:a16="http://schemas.microsoft.com/office/drawing/2014/main" val="361373526"/>
                    </a:ext>
                  </a:extLst>
                </a:gridCol>
              </a:tblGrid>
              <a:tr h="754366">
                <a:tc>
                  <a:txBody>
                    <a:bodyPr/>
                    <a:lstStyle/>
                    <a:p>
                      <a:pPr algn="ctr"/>
                      <a:r>
                        <a:rPr lang="de-DE" sz="1400" b="1" cap="none" spc="0" err="1">
                          <a:solidFill>
                            <a:schemeClr val="bg1"/>
                          </a:solidFill>
                          <a:latin typeface="Verdana"/>
                          <a:ea typeface="Verdana"/>
                          <a:cs typeface="Verdana" panose="020B0604030504040204" pitchFamily="34" charset="0"/>
                        </a:rPr>
                        <a:t>Resource</a:t>
                      </a:r>
                      <a:r>
                        <a:rPr lang="de-DE" sz="1400" b="1" cap="none" spc="0">
                          <a:solidFill>
                            <a:schemeClr val="bg1"/>
                          </a:solidFill>
                          <a:latin typeface="Verdana"/>
                          <a:ea typeface="Verdana"/>
                          <a:cs typeface="Verdana" panose="020B0604030504040204" pitchFamily="34" charset="0"/>
                        </a:rPr>
                        <a:t> </a:t>
                      </a:r>
                      <a:r>
                        <a:rPr lang="de-DE" sz="1400" b="1" cap="none" spc="0" err="1">
                          <a:solidFill>
                            <a:schemeClr val="bg1"/>
                          </a:solidFill>
                          <a:latin typeface="Verdana"/>
                          <a:ea typeface="Verdana"/>
                          <a:cs typeface="Verdana" panose="020B0604030504040204" pitchFamily="34" charset="0"/>
                        </a:rPr>
                        <a:t>Owner</a:t>
                      </a:r>
                      <a:endParaRPr lang="en-US" err="1"/>
                    </a:p>
                  </a:txBody>
                  <a:tcPr marL="69320" marR="69320" marT="69320" marB="34660" anchor="ctr">
                    <a:lnL w="12700" cmpd="sng">
                      <a:solidFill>
                        <a:schemeClr val="bg1"/>
                      </a:solidFill>
                    </a:lnL>
                    <a:lnR w="12700" cmpd="sng">
                      <a:solidFill>
                        <a:schemeClr val="bg1"/>
                      </a:solidFill>
                    </a:lnR>
                    <a:lnT w="12700" cap="flat" cmpd="sng" algn="ctr">
                      <a:solidFill>
                        <a:schemeClr val="bg1"/>
                      </a:solidFill>
                      <a:prstDash val="solid"/>
                    </a:lnT>
                    <a:lnB w="12700" cmpd="sng">
                      <a:solidFill>
                        <a:schemeClr val="bg1"/>
                      </a:solidFill>
                    </a:lnB>
                    <a:solidFill>
                      <a:schemeClr val="accent2"/>
                    </a:solidFill>
                  </a:tcPr>
                </a:tc>
                <a:tc>
                  <a:txBody>
                    <a:bodyPr/>
                    <a:lstStyle/>
                    <a:p>
                      <a:pPr algn="ctr"/>
                      <a:r>
                        <a:rPr lang="de-DE" sz="1400" b="1" cap="none" spc="0">
                          <a:solidFill>
                            <a:schemeClr val="bg1"/>
                          </a:solidFill>
                          <a:latin typeface="Verdana"/>
                          <a:ea typeface="Verdana"/>
                          <a:cs typeface="Verdana" panose="020B0604030504040204" pitchFamily="34" charset="0"/>
                        </a:rPr>
                        <a:t>Client Type</a:t>
                      </a:r>
                    </a:p>
                  </a:txBody>
                  <a:tcPr marL="69320" marR="69320" marT="69320" marB="34660" anchor="ctr">
                    <a:lnL w="12700" cmpd="sng">
                      <a:solidFill>
                        <a:schemeClr val="bg1"/>
                      </a:solidFill>
                    </a:lnL>
                    <a:lnR w="12700" cmpd="sng">
                      <a:solidFill>
                        <a:schemeClr val="bg1"/>
                      </a:solidFill>
                    </a:lnR>
                    <a:lnT w="12700" cap="flat" cmpd="sng" algn="ctr">
                      <a:solidFill>
                        <a:schemeClr val="bg1"/>
                      </a:solidFill>
                      <a:prstDash val="solid"/>
                    </a:lnT>
                    <a:lnB w="12700" cmpd="sng">
                      <a:solidFill>
                        <a:schemeClr val="bg1"/>
                      </a:solidFill>
                    </a:lnB>
                    <a:solidFill>
                      <a:schemeClr val="accent2"/>
                    </a:solidFill>
                  </a:tcPr>
                </a:tc>
                <a:tc>
                  <a:txBody>
                    <a:bodyPr/>
                    <a:lstStyle/>
                    <a:p>
                      <a:pPr algn="ctr"/>
                      <a:r>
                        <a:rPr lang="de-DE" sz="1400" b="1" cap="none" spc="0" err="1">
                          <a:solidFill>
                            <a:schemeClr val="bg1"/>
                          </a:solidFill>
                          <a:latin typeface="Verdana"/>
                          <a:ea typeface="Verdana"/>
                          <a:cs typeface="Verdana" panose="020B0604030504040204" pitchFamily="34" charset="0"/>
                        </a:rPr>
                        <a:t>Authorization</a:t>
                      </a:r>
                      <a:r>
                        <a:rPr lang="de-DE" sz="1400" b="1" cap="none" spc="0">
                          <a:solidFill>
                            <a:schemeClr val="bg1"/>
                          </a:solidFill>
                          <a:latin typeface="Verdana"/>
                          <a:ea typeface="Verdana"/>
                          <a:cs typeface="Verdana" panose="020B0604030504040204" pitchFamily="34" charset="0"/>
                        </a:rPr>
                        <a:t> Grant</a:t>
                      </a:r>
                    </a:p>
                  </a:txBody>
                  <a:tcPr marL="69320" marR="69320" marT="69320" marB="34660" anchor="ctr">
                    <a:lnL w="12700" cmpd="sng">
                      <a:solidFill>
                        <a:schemeClr val="bg1"/>
                      </a:solidFill>
                    </a:lnL>
                    <a:lnR w="12700" cmpd="sng">
                      <a:solidFill>
                        <a:schemeClr val="bg1"/>
                      </a:solidFill>
                    </a:lnR>
                    <a:lnT w="12700" cap="flat" cmpd="sng" algn="ctr">
                      <a:solidFill>
                        <a:schemeClr val="bg1"/>
                      </a:solidFill>
                      <a:prstDash val="solid"/>
                    </a:lnT>
                    <a:lnB w="12700" cmpd="sng">
                      <a:solidFill>
                        <a:schemeClr val="bg1"/>
                      </a:solidFill>
                    </a:lnB>
                    <a:solidFill>
                      <a:schemeClr val="accent2"/>
                    </a:solidFill>
                  </a:tcPr>
                </a:tc>
                <a:tc>
                  <a:txBody>
                    <a:bodyPr/>
                    <a:lstStyle/>
                    <a:p>
                      <a:pPr algn="ctr"/>
                      <a:r>
                        <a:rPr lang="de-DE" sz="1400" b="1" cap="none" spc="0">
                          <a:solidFill>
                            <a:schemeClr val="bg1"/>
                          </a:solidFill>
                          <a:latin typeface="Verdana"/>
                          <a:ea typeface="Verdana"/>
                          <a:cs typeface="Verdana" panose="020B0604030504040204" pitchFamily="34" charset="0"/>
                        </a:rPr>
                        <a:t>Refresh Token</a:t>
                      </a:r>
                    </a:p>
                  </a:txBody>
                  <a:tcPr marL="69320" marR="69320" marT="69320" marB="34660" anchor="ctr">
                    <a:lnL w="12700" cmpd="sng">
                      <a:solidFill>
                        <a:schemeClr val="bg1"/>
                      </a:solidFill>
                    </a:lnL>
                    <a:lnR w="12700" cmpd="sng">
                      <a:solidFill>
                        <a:schemeClr val="bg1"/>
                      </a:solidFill>
                    </a:lnR>
                    <a:lnT w="12700" cap="flat" cmpd="sng" algn="ctr">
                      <a:solidFill>
                        <a:schemeClr val="bg1"/>
                      </a:solidFill>
                      <a:prstDash val="solid"/>
                    </a:lnT>
                    <a:lnB w="12700" cmpd="sng">
                      <a:solidFill>
                        <a:schemeClr val="bg1"/>
                      </a:solidFill>
                    </a:lnB>
                    <a:solidFill>
                      <a:schemeClr val="accent2"/>
                    </a:solidFill>
                  </a:tcPr>
                </a:tc>
                <a:extLst>
                  <a:ext uri="{0D108BD9-81ED-4DB2-BD59-A6C34878D82A}">
                    <a16:rowId xmlns:a16="http://schemas.microsoft.com/office/drawing/2014/main" val="737122517"/>
                  </a:ext>
                </a:extLst>
              </a:tr>
              <a:tr h="449853">
                <a:tc>
                  <a:txBody>
                    <a:bodyPr/>
                    <a:lstStyle/>
                    <a:p>
                      <a:pPr algn="ctr"/>
                      <a:endParaRPr lang="de-DE" sz="1400" cap="none" spc="0">
                        <a:solidFill>
                          <a:schemeClr val="bg1"/>
                        </a:solidFill>
                        <a:latin typeface="Verdana"/>
                        <a:ea typeface="Verdana"/>
                        <a:cs typeface="Verdana" panose="020B0604030504040204" pitchFamily="34" charset="0"/>
                      </a:endParaRPr>
                    </a:p>
                  </a:txBody>
                  <a:tcPr marL="69320" marR="69320" marT="69320" marB="34660">
                    <a:lnL w="12700" cmpd="sng">
                      <a:solidFill>
                        <a:schemeClr val="bg1"/>
                      </a:solidFill>
                      <a:prstDash val="solid"/>
                    </a:lnL>
                    <a:lnR w="12700" cmpd="sng">
                      <a:solidFill>
                        <a:schemeClr val="bg1"/>
                      </a:solidFill>
                      <a:prstDash val="solid"/>
                    </a:lnR>
                    <a:lnT w="12700" cmpd="sng">
                      <a:solidFill>
                        <a:schemeClr val="bg1"/>
                      </a:solidFill>
                    </a:lnT>
                    <a:lnB w="12700" cap="flat" cmpd="sng" algn="ctr">
                      <a:solidFill>
                        <a:schemeClr val="bg1"/>
                      </a:solidFill>
                      <a:prstDash val="solid"/>
                    </a:lnB>
                    <a:solidFill>
                      <a:srgbClr val="404040"/>
                    </a:solidFill>
                  </a:tcPr>
                </a:tc>
                <a:tc>
                  <a:txBody>
                    <a:bodyPr/>
                    <a:lstStyle/>
                    <a:p>
                      <a:pPr algn="ctr"/>
                      <a:r>
                        <a:rPr lang="de-DE" sz="1400" cap="none" spc="0">
                          <a:solidFill>
                            <a:schemeClr val="bg1"/>
                          </a:solidFill>
                          <a:latin typeface="Verdana"/>
                          <a:ea typeface="Verdana"/>
                          <a:cs typeface="Verdana" panose="020B0604030504040204" pitchFamily="34" charset="0"/>
                        </a:rPr>
                        <a:t>Web Client</a:t>
                      </a:r>
                    </a:p>
                  </a:txBody>
                  <a:tcPr marL="69320" marR="69320" marT="69320" marB="34660">
                    <a:lnL w="12700" cmpd="sng">
                      <a:solidFill>
                        <a:schemeClr val="bg1"/>
                      </a:solidFill>
                      <a:prstDash val="solid"/>
                    </a:lnL>
                    <a:lnR w="12700" cmpd="sng">
                      <a:solidFill>
                        <a:schemeClr val="bg1"/>
                      </a:solidFill>
                      <a:prstDash val="solid"/>
                    </a:lnR>
                    <a:lnT w="12700" cmpd="sng">
                      <a:solidFill>
                        <a:schemeClr val="bg1"/>
                      </a:solidFill>
                    </a:lnT>
                    <a:lnB w="12700" cap="flat" cmpd="sng" algn="ctr">
                      <a:solidFill>
                        <a:schemeClr val="bg1"/>
                      </a:solidFill>
                      <a:prstDash val="solid"/>
                    </a:lnB>
                    <a:solidFill>
                      <a:srgbClr val="404040"/>
                    </a:solidFill>
                  </a:tcPr>
                </a:tc>
                <a:tc>
                  <a:txBody>
                    <a:bodyPr/>
                    <a:lstStyle/>
                    <a:p>
                      <a:pPr algn="ctr"/>
                      <a:r>
                        <a:rPr lang="de-DE" sz="1400" cap="none" spc="0" err="1">
                          <a:solidFill>
                            <a:schemeClr val="bg1"/>
                          </a:solidFill>
                          <a:latin typeface="Verdana"/>
                          <a:ea typeface="Verdana"/>
                          <a:cs typeface="Verdana" panose="020B0604030504040204" pitchFamily="34" charset="0"/>
                        </a:rPr>
                        <a:t>Authorization</a:t>
                      </a:r>
                      <a:r>
                        <a:rPr lang="de-DE" sz="1400" cap="none" spc="0">
                          <a:solidFill>
                            <a:schemeClr val="bg1"/>
                          </a:solidFill>
                          <a:latin typeface="Verdana"/>
                          <a:ea typeface="Verdana"/>
                          <a:cs typeface="Verdana" panose="020B0604030504040204" pitchFamily="34" charset="0"/>
                        </a:rPr>
                        <a:t> Code + PKCE</a:t>
                      </a:r>
                    </a:p>
                  </a:txBody>
                  <a:tcPr marL="69320" marR="69320" marT="69320" marB="34660">
                    <a:lnL w="12700" cmpd="sng">
                      <a:solidFill>
                        <a:schemeClr val="bg1"/>
                      </a:solidFill>
                      <a:prstDash val="solid"/>
                    </a:lnL>
                    <a:lnR w="12700" cmpd="sng">
                      <a:solidFill>
                        <a:schemeClr val="bg1"/>
                      </a:solidFill>
                      <a:prstDash val="solid"/>
                    </a:lnR>
                    <a:lnT w="12700" cmpd="sng">
                      <a:solidFill>
                        <a:schemeClr val="bg1"/>
                      </a:solidFill>
                    </a:lnT>
                    <a:lnB w="12700" cap="flat" cmpd="sng" algn="ctr">
                      <a:solidFill>
                        <a:schemeClr val="bg1"/>
                      </a:solidFill>
                      <a:prstDash val="solid"/>
                    </a:lnB>
                    <a:solidFill>
                      <a:srgbClr val="404040"/>
                    </a:solidFill>
                  </a:tcPr>
                </a:tc>
                <a:tc>
                  <a:txBody>
                    <a:bodyPr/>
                    <a:lstStyle/>
                    <a:p>
                      <a:pPr algn="ctr"/>
                      <a:endParaRPr lang="de-DE" sz="1400" cap="none" spc="0">
                        <a:solidFill>
                          <a:schemeClr val="bg1"/>
                        </a:solidFill>
                        <a:latin typeface="Verdana"/>
                        <a:ea typeface="Verdana"/>
                        <a:cs typeface="Verdana" panose="020B0604030504040204" pitchFamily="34" charset="0"/>
                      </a:endParaRPr>
                    </a:p>
                  </a:txBody>
                  <a:tcPr marL="69320" marR="69320" marT="69320" marB="34660">
                    <a:lnL w="12700" cmpd="sng">
                      <a:solidFill>
                        <a:schemeClr val="bg1"/>
                      </a:solidFill>
                      <a:prstDash val="solid"/>
                    </a:lnL>
                    <a:lnR w="12700" cmpd="sng">
                      <a:solidFill>
                        <a:schemeClr val="bg1"/>
                      </a:solidFill>
                      <a:prstDash val="solid"/>
                    </a:lnR>
                    <a:lnT w="12700" cmpd="sng">
                      <a:solidFill>
                        <a:schemeClr val="bg1"/>
                      </a:solidFill>
                    </a:lnT>
                    <a:lnB w="12700" cap="flat" cmpd="sng" algn="ctr">
                      <a:solidFill>
                        <a:schemeClr val="bg1"/>
                      </a:solidFill>
                      <a:prstDash val="solid"/>
                    </a:lnB>
                    <a:solidFill>
                      <a:srgbClr val="404040"/>
                    </a:solidFill>
                  </a:tcPr>
                </a:tc>
                <a:extLst>
                  <a:ext uri="{0D108BD9-81ED-4DB2-BD59-A6C34878D82A}">
                    <a16:rowId xmlns:a16="http://schemas.microsoft.com/office/drawing/2014/main" val="3485249063"/>
                  </a:ext>
                </a:extLst>
              </a:tr>
              <a:tr h="449853">
                <a:tc>
                  <a:txBody>
                    <a:bodyPr/>
                    <a:lstStyle/>
                    <a:p>
                      <a:pPr algn="ctr"/>
                      <a:endParaRPr lang="de-DE" sz="1400" cap="none" spc="0">
                        <a:solidFill>
                          <a:schemeClr val="bg1"/>
                        </a:solidFill>
                        <a:latin typeface="Verdana"/>
                        <a:ea typeface="Verdana"/>
                        <a:cs typeface="Verdana" panose="020B0604030504040204" pitchFamily="34" charset="0"/>
                      </a:endParaRPr>
                    </a:p>
                  </a:txBody>
                  <a:tcPr marL="69320" marR="69320" marT="69320" marB="34660">
                    <a:lnL w="12700" cmpd="sng">
                      <a:solidFill>
                        <a:schemeClr val="bg1"/>
                      </a:solidFill>
                      <a:prstDash val="solid"/>
                    </a:lnL>
                    <a:lnR w="12700" cmpd="sng">
                      <a:solidFill>
                        <a:schemeClr val="bg1"/>
                      </a:solidFill>
                      <a:prstDash val="solid"/>
                    </a:lnR>
                    <a:lnT w="12700" cap="flat" cmpd="sng" algn="ctr">
                      <a:solidFill>
                        <a:schemeClr val="bg1"/>
                      </a:solidFill>
                      <a:prstDash val="solid"/>
                    </a:lnT>
                    <a:lnB w="12700" cmpd="sng">
                      <a:solidFill>
                        <a:schemeClr val="bg1"/>
                      </a:solidFill>
                      <a:prstDash val="solid"/>
                    </a:lnB>
                    <a:solidFill>
                      <a:srgbClr val="262626"/>
                    </a:solidFill>
                  </a:tcPr>
                </a:tc>
                <a:tc>
                  <a:txBody>
                    <a:bodyPr/>
                    <a:lstStyle/>
                    <a:p>
                      <a:pPr algn="ctr"/>
                      <a:r>
                        <a:rPr lang="de-DE" sz="1400" cap="none" spc="0">
                          <a:solidFill>
                            <a:schemeClr val="bg1"/>
                          </a:solidFill>
                          <a:latin typeface="Verdana"/>
                          <a:ea typeface="Verdana"/>
                          <a:cs typeface="Verdana" panose="020B0604030504040204" pitchFamily="34" charset="0"/>
                        </a:rPr>
                        <a:t>Mobile Client</a:t>
                      </a:r>
                    </a:p>
                  </a:txBody>
                  <a:tcPr marL="69320" marR="69320" marT="69320" marB="34660">
                    <a:lnL w="12700" cmpd="sng">
                      <a:solidFill>
                        <a:schemeClr val="bg1"/>
                      </a:solidFill>
                      <a:prstDash val="solid"/>
                    </a:lnL>
                    <a:lnR w="12700" cmpd="sng">
                      <a:solidFill>
                        <a:schemeClr val="bg1"/>
                      </a:solidFill>
                      <a:prstDash val="solid"/>
                    </a:lnR>
                    <a:lnT w="12700" cap="flat" cmpd="sng" algn="ctr">
                      <a:solidFill>
                        <a:schemeClr val="bg1"/>
                      </a:solidFill>
                      <a:prstDash val="solid"/>
                    </a:lnT>
                    <a:lnB w="12700" cmpd="sng">
                      <a:solidFill>
                        <a:schemeClr val="bg1"/>
                      </a:solidFill>
                      <a:prstDash val="solid"/>
                    </a:lnB>
                    <a:solidFill>
                      <a:srgbClr val="262626"/>
                    </a:solidFill>
                  </a:tcPr>
                </a:tc>
                <a:tc>
                  <a:txBody>
                    <a:bodyPr/>
                    <a:lstStyle/>
                    <a:p>
                      <a:pPr lvl="0" algn="ctr">
                        <a:buNone/>
                      </a:pPr>
                      <a:r>
                        <a:rPr lang="de-DE" sz="1400" b="0" i="0" u="none" strike="noStrike" cap="none" spc="0" noProof="0" err="1">
                          <a:solidFill>
                            <a:schemeClr val="bg1"/>
                          </a:solidFill>
                          <a:latin typeface="Verdana"/>
                        </a:rPr>
                        <a:t>Authorization</a:t>
                      </a:r>
                      <a:r>
                        <a:rPr lang="de-DE" sz="1400" b="0" i="0" u="none" strike="noStrike" cap="none" spc="0" noProof="0">
                          <a:solidFill>
                            <a:schemeClr val="bg1"/>
                          </a:solidFill>
                          <a:latin typeface="Verdana"/>
                        </a:rPr>
                        <a:t> Code + PKCE</a:t>
                      </a:r>
                      <a:endParaRPr lang="en-US" sz="1400">
                        <a:solidFill>
                          <a:schemeClr val="bg1"/>
                        </a:solidFill>
                      </a:endParaRPr>
                    </a:p>
                  </a:txBody>
                  <a:tcPr marL="69320" marR="69320" marT="69320" marB="34660">
                    <a:lnL w="12700" cmpd="sng">
                      <a:solidFill>
                        <a:schemeClr val="bg1"/>
                      </a:solidFill>
                      <a:prstDash val="solid"/>
                    </a:lnL>
                    <a:lnR w="12700" cmpd="sng">
                      <a:solidFill>
                        <a:schemeClr val="bg1"/>
                      </a:solidFill>
                      <a:prstDash val="solid"/>
                    </a:lnR>
                    <a:lnT w="12700" cap="flat" cmpd="sng" algn="ctr">
                      <a:solidFill>
                        <a:schemeClr val="bg1"/>
                      </a:solidFill>
                      <a:prstDash val="solid"/>
                    </a:lnT>
                    <a:lnB w="12700" cmpd="sng">
                      <a:solidFill>
                        <a:schemeClr val="bg1"/>
                      </a:solidFill>
                      <a:prstDash val="solid"/>
                    </a:lnB>
                    <a:solidFill>
                      <a:srgbClr val="262626"/>
                    </a:solidFill>
                  </a:tcPr>
                </a:tc>
                <a:tc>
                  <a:txBody>
                    <a:bodyPr/>
                    <a:lstStyle/>
                    <a:p>
                      <a:pPr algn="ctr"/>
                      <a:endParaRPr lang="de-DE" sz="1400" cap="none" spc="0">
                        <a:solidFill>
                          <a:schemeClr val="bg1"/>
                        </a:solidFill>
                        <a:latin typeface="Verdana"/>
                        <a:ea typeface="Verdana"/>
                        <a:cs typeface="Verdana" panose="020B0604030504040204" pitchFamily="34" charset="0"/>
                      </a:endParaRPr>
                    </a:p>
                  </a:txBody>
                  <a:tcPr marL="69320" marR="69320" marT="69320" marB="34660">
                    <a:lnL w="12700" cmpd="sng">
                      <a:solidFill>
                        <a:schemeClr val="bg1"/>
                      </a:solidFill>
                      <a:prstDash val="solid"/>
                    </a:lnL>
                    <a:lnR w="12700" cmpd="sng">
                      <a:solidFill>
                        <a:schemeClr val="bg1"/>
                      </a:solidFill>
                      <a:prstDash val="solid"/>
                    </a:lnR>
                    <a:lnT w="12700" cap="flat" cmpd="sng" algn="ctr">
                      <a:solidFill>
                        <a:schemeClr val="bg1"/>
                      </a:solidFill>
                      <a:prstDash val="solid"/>
                    </a:lnT>
                    <a:lnB w="12700" cmpd="sng">
                      <a:solidFill>
                        <a:schemeClr val="bg1"/>
                      </a:solidFill>
                      <a:prstDash val="solid"/>
                    </a:lnB>
                    <a:solidFill>
                      <a:srgbClr val="262626"/>
                    </a:solidFill>
                  </a:tcPr>
                </a:tc>
                <a:extLst>
                  <a:ext uri="{0D108BD9-81ED-4DB2-BD59-A6C34878D82A}">
                    <a16:rowId xmlns:a16="http://schemas.microsoft.com/office/drawing/2014/main" val="3722817177"/>
                  </a:ext>
                </a:extLst>
              </a:tr>
              <a:tr h="449853">
                <a:tc>
                  <a:txBody>
                    <a:bodyPr/>
                    <a:lstStyle/>
                    <a:p>
                      <a:pPr algn="ctr"/>
                      <a:endParaRPr lang="de-DE" sz="1400" cap="none" spc="0">
                        <a:solidFill>
                          <a:schemeClr val="bg1"/>
                        </a:solidFill>
                        <a:latin typeface="Verdana"/>
                        <a:ea typeface="Verdana"/>
                        <a:cs typeface="Verdana" panose="020B0604030504040204" pitchFamily="34" charset="0"/>
                      </a:endParaRPr>
                    </a:p>
                  </a:txBody>
                  <a:tcPr marL="69320" marR="69320" marT="69320" marB="34660">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lnB>
                    <a:solidFill>
                      <a:srgbClr val="404040"/>
                    </a:solidFill>
                  </a:tcPr>
                </a:tc>
                <a:tc>
                  <a:txBody>
                    <a:bodyPr/>
                    <a:lstStyle/>
                    <a:p>
                      <a:pPr algn="ctr"/>
                      <a:r>
                        <a:rPr lang="de-DE" sz="1400" cap="none" spc="0">
                          <a:solidFill>
                            <a:schemeClr val="bg1"/>
                          </a:solidFill>
                          <a:latin typeface="Verdana"/>
                          <a:ea typeface="Verdana"/>
                          <a:cs typeface="Verdana" panose="020B0604030504040204" pitchFamily="34" charset="0"/>
                        </a:rPr>
                        <a:t>SPA Client</a:t>
                      </a:r>
                    </a:p>
                  </a:txBody>
                  <a:tcPr marL="69320" marR="69320" marT="69320" marB="34660">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lnB>
                    <a:solidFill>
                      <a:srgbClr val="404040"/>
                    </a:solidFill>
                  </a:tcPr>
                </a:tc>
                <a:tc>
                  <a:txBody>
                    <a:bodyPr/>
                    <a:lstStyle/>
                    <a:p>
                      <a:pPr lvl="0" algn="ctr">
                        <a:buNone/>
                      </a:pPr>
                      <a:r>
                        <a:rPr lang="de-DE" sz="1400" b="0" i="0" u="none" strike="noStrike" cap="none" spc="0" noProof="0" err="1">
                          <a:solidFill>
                            <a:schemeClr val="bg1"/>
                          </a:solidFill>
                          <a:latin typeface="Verdana"/>
                        </a:rPr>
                        <a:t>Authorization</a:t>
                      </a:r>
                      <a:r>
                        <a:rPr lang="de-DE" sz="1400" b="0" i="0" u="none" strike="noStrike" cap="none" spc="0" noProof="0">
                          <a:solidFill>
                            <a:schemeClr val="bg1"/>
                          </a:solidFill>
                          <a:latin typeface="Verdana"/>
                        </a:rPr>
                        <a:t> Code + PKCE</a:t>
                      </a:r>
                      <a:endParaRPr lang="en-US" sz="1400">
                        <a:solidFill>
                          <a:schemeClr val="bg1"/>
                        </a:solidFill>
                      </a:endParaRPr>
                    </a:p>
                  </a:txBody>
                  <a:tcPr marL="69320" marR="69320" marT="69320" marB="34660">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lnB>
                    <a:solidFill>
                      <a:srgbClr val="404040"/>
                    </a:solidFill>
                  </a:tcPr>
                </a:tc>
                <a:tc>
                  <a:txBody>
                    <a:bodyPr/>
                    <a:lstStyle/>
                    <a:p>
                      <a:pPr algn="ctr"/>
                      <a:endParaRPr lang="de-DE" sz="1400" cap="none" spc="0">
                        <a:solidFill>
                          <a:schemeClr val="bg1"/>
                        </a:solidFill>
                        <a:latin typeface="Verdana"/>
                        <a:ea typeface="Verdana"/>
                        <a:cs typeface="Verdana" panose="020B0604030504040204" pitchFamily="34" charset="0"/>
                      </a:endParaRPr>
                    </a:p>
                  </a:txBody>
                  <a:tcPr marL="69320" marR="69320" marT="69320" marB="34660">
                    <a:lnL w="12700" cmpd="sng">
                      <a:solidFill>
                        <a:schemeClr val="bg1"/>
                      </a:solidFill>
                      <a:prstDash val="solid"/>
                    </a:lnL>
                    <a:lnR w="12700" cmpd="sng">
                      <a:solidFill>
                        <a:schemeClr val="bg1"/>
                      </a:solidFill>
                      <a:prstDash val="solid"/>
                    </a:lnR>
                    <a:lnT w="12700" cmpd="sng">
                      <a:solidFill>
                        <a:schemeClr val="bg1"/>
                      </a:solidFill>
                      <a:prstDash val="solid"/>
                    </a:lnT>
                    <a:lnB w="12700" cap="flat" cmpd="sng" algn="ctr">
                      <a:solidFill>
                        <a:schemeClr val="bg1"/>
                      </a:solidFill>
                      <a:prstDash val="solid"/>
                    </a:lnB>
                    <a:solidFill>
                      <a:srgbClr val="404040"/>
                    </a:solidFill>
                  </a:tcPr>
                </a:tc>
                <a:extLst>
                  <a:ext uri="{0D108BD9-81ED-4DB2-BD59-A6C34878D82A}">
                    <a16:rowId xmlns:a16="http://schemas.microsoft.com/office/drawing/2014/main" val="3491879579"/>
                  </a:ext>
                </a:extLst>
              </a:tr>
              <a:tr h="747448">
                <a:tc>
                  <a:txBody>
                    <a:bodyPr/>
                    <a:lstStyle/>
                    <a:p>
                      <a:pPr algn="ctr"/>
                      <a:endParaRPr lang="de-DE" sz="1400" cap="none" spc="0">
                        <a:solidFill>
                          <a:schemeClr val="bg1"/>
                        </a:solidFill>
                        <a:latin typeface="Verdana"/>
                        <a:ea typeface="Verdana"/>
                        <a:cs typeface="Verdana" panose="020B0604030504040204" pitchFamily="34" charset="0"/>
                      </a:endParaRPr>
                    </a:p>
                  </a:txBody>
                  <a:tcPr marL="69320" marR="69320" marT="69320" marB="34660">
                    <a:lnL w="12700" cmpd="sng">
                      <a:solidFill>
                        <a:schemeClr val="bg1"/>
                      </a:solidFill>
                      <a:prstDash val="solid"/>
                    </a:lnL>
                    <a:lnR w="12700" cmpd="sng">
                      <a:solidFill>
                        <a:schemeClr val="bg1"/>
                      </a:solidFill>
                      <a:prstDash val="solid"/>
                    </a:lnR>
                    <a:lnT w="12700" cap="flat" cmpd="sng" algn="ctr">
                      <a:solidFill>
                        <a:schemeClr val="bg1"/>
                      </a:solidFill>
                      <a:prstDash val="solid"/>
                    </a:lnT>
                    <a:lnB w="12700" cmpd="sng">
                      <a:solidFill>
                        <a:schemeClr val="bg1"/>
                      </a:solidFill>
                      <a:prstDash val="solid"/>
                    </a:lnB>
                    <a:solidFill>
                      <a:srgbClr val="262626"/>
                    </a:solidFill>
                  </a:tcPr>
                </a:tc>
                <a:tc>
                  <a:txBody>
                    <a:bodyPr/>
                    <a:lstStyle/>
                    <a:p>
                      <a:pPr lvl="0" algn="ctr">
                        <a:lnSpc>
                          <a:spcPct val="100000"/>
                        </a:lnSpc>
                        <a:spcBef>
                          <a:spcPts val="0"/>
                        </a:spcBef>
                        <a:spcAft>
                          <a:spcPts val="0"/>
                        </a:spcAft>
                        <a:buNone/>
                      </a:pPr>
                      <a:r>
                        <a:rPr lang="de-DE" sz="1400" b="0" i="0" u="none" strike="noStrike" cap="none" spc="0" noProof="0" err="1">
                          <a:solidFill>
                            <a:schemeClr val="bg1"/>
                          </a:solidFill>
                          <a:latin typeface="Verdana"/>
                        </a:rPr>
                        <a:t>Resource</a:t>
                      </a:r>
                      <a:r>
                        <a:rPr lang="de-DE" sz="1400" b="0" i="0" u="none" strike="noStrike" cap="none" spc="0" noProof="0">
                          <a:solidFill>
                            <a:schemeClr val="bg1"/>
                          </a:solidFill>
                          <a:latin typeface="Verdana"/>
                        </a:rPr>
                        <a:t> </a:t>
                      </a:r>
                      <a:r>
                        <a:rPr lang="de-DE" sz="1400" b="0" i="0" u="none" strike="noStrike" cap="none" spc="0" noProof="0" err="1">
                          <a:solidFill>
                            <a:schemeClr val="bg1"/>
                          </a:solidFill>
                          <a:latin typeface="Verdana"/>
                        </a:rPr>
                        <a:t>Owner</a:t>
                      </a:r>
                    </a:p>
                    <a:p>
                      <a:pPr lvl="0" algn="ctr">
                        <a:lnSpc>
                          <a:spcPct val="100000"/>
                        </a:lnSpc>
                        <a:spcBef>
                          <a:spcPts val="0"/>
                        </a:spcBef>
                        <a:spcAft>
                          <a:spcPts val="0"/>
                        </a:spcAft>
                        <a:buNone/>
                      </a:pPr>
                      <a:r>
                        <a:rPr lang="de-DE" sz="1400" b="0" i="0" u="none" strike="noStrike" cap="none" spc="0" noProof="0">
                          <a:solidFill>
                            <a:schemeClr val="bg1"/>
                          </a:solidFill>
                          <a:latin typeface="Verdana"/>
                        </a:rPr>
                        <a:t>(M2M)</a:t>
                      </a:r>
                    </a:p>
                  </a:txBody>
                  <a:tcPr marL="69320" marR="69320" marT="69320" marB="34660">
                    <a:lnL w="12700" cmpd="sng">
                      <a:solidFill>
                        <a:schemeClr val="bg1"/>
                      </a:solidFill>
                      <a:prstDash val="solid"/>
                    </a:lnL>
                    <a:lnR w="12700" cmpd="sng">
                      <a:solidFill>
                        <a:schemeClr val="bg1"/>
                      </a:solidFill>
                      <a:prstDash val="solid"/>
                    </a:lnR>
                    <a:lnT w="12700" cap="flat" cmpd="sng" algn="ctr">
                      <a:solidFill>
                        <a:schemeClr val="bg1"/>
                      </a:solidFill>
                      <a:prstDash val="solid"/>
                    </a:lnT>
                    <a:lnB w="12700" cmpd="sng">
                      <a:solidFill>
                        <a:schemeClr val="bg1"/>
                      </a:solidFill>
                      <a:prstDash val="solid"/>
                    </a:lnB>
                    <a:solidFill>
                      <a:srgbClr val="262626"/>
                    </a:solidFill>
                  </a:tcPr>
                </a:tc>
                <a:tc>
                  <a:txBody>
                    <a:bodyPr/>
                    <a:lstStyle/>
                    <a:p>
                      <a:pPr algn="ctr"/>
                      <a:endParaRPr lang="de-DE" sz="1400" cap="none" spc="0">
                        <a:solidFill>
                          <a:schemeClr val="bg1"/>
                        </a:solidFill>
                        <a:latin typeface="Verdana"/>
                        <a:ea typeface="Verdana"/>
                        <a:cs typeface="Verdana" panose="020B0604030504040204" pitchFamily="34" charset="0"/>
                      </a:endParaRPr>
                    </a:p>
                    <a:p>
                      <a:pPr lvl="0" algn="ctr">
                        <a:buNone/>
                      </a:pPr>
                      <a:r>
                        <a:rPr lang="de-DE" sz="1400" cap="none" spc="0">
                          <a:solidFill>
                            <a:schemeClr val="bg1"/>
                          </a:solidFill>
                          <a:latin typeface="Verdana"/>
                          <a:ea typeface="Verdana"/>
                          <a:cs typeface="Verdana" panose="020B0604030504040204" pitchFamily="34" charset="0"/>
                        </a:rPr>
                        <a:t>Client </a:t>
                      </a:r>
                      <a:r>
                        <a:rPr lang="de-DE" sz="1400" cap="none" spc="0" err="1">
                          <a:solidFill>
                            <a:schemeClr val="bg1"/>
                          </a:solidFill>
                          <a:latin typeface="Verdana"/>
                          <a:ea typeface="Verdana"/>
                          <a:cs typeface="Verdana" panose="020B0604030504040204" pitchFamily="34" charset="0"/>
                        </a:rPr>
                        <a:t>Credentials</a:t>
                      </a:r>
                      <a:endParaRPr lang="de-DE" sz="1400" cap="none" spc="0">
                        <a:solidFill>
                          <a:schemeClr val="bg1"/>
                        </a:solidFill>
                        <a:latin typeface="Verdana"/>
                        <a:ea typeface="Verdana"/>
                        <a:cs typeface="Verdana" panose="020B0604030504040204" pitchFamily="34" charset="0"/>
                      </a:endParaRPr>
                    </a:p>
                  </a:txBody>
                  <a:tcPr marL="69320" marR="69320" marT="69320" marB="34660">
                    <a:lnL w="12700" cmpd="sng">
                      <a:solidFill>
                        <a:schemeClr val="bg1"/>
                      </a:solidFill>
                      <a:prstDash val="solid"/>
                    </a:lnL>
                    <a:lnR w="12700" cmpd="sng">
                      <a:solidFill>
                        <a:schemeClr val="bg1"/>
                      </a:solidFill>
                      <a:prstDash val="solid"/>
                    </a:lnR>
                    <a:lnT w="12700" cap="flat" cmpd="sng" algn="ctr">
                      <a:solidFill>
                        <a:schemeClr val="bg1"/>
                      </a:solidFill>
                      <a:prstDash val="solid"/>
                    </a:lnT>
                    <a:lnB w="12700" cmpd="sng">
                      <a:solidFill>
                        <a:schemeClr val="bg1"/>
                      </a:solidFill>
                      <a:prstDash val="solid"/>
                    </a:lnB>
                    <a:solidFill>
                      <a:srgbClr val="262626"/>
                    </a:solidFill>
                  </a:tcPr>
                </a:tc>
                <a:tc>
                  <a:txBody>
                    <a:bodyPr/>
                    <a:lstStyle/>
                    <a:p>
                      <a:pPr algn="ctr"/>
                      <a:endParaRPr lang="de-DE" sz="1400" cap="none" spc="0">
                        <a:solidFill>
                          <a:schemeClr val="bg1"/>
                        </a:solidFill>
                        <a:latin typeface="Verdana"/>
                        <a:ea typeface="Verdana"/>
                        <a:cs typeface="Verdana" panose="020B0604030504040204" pitchFamily="34" charset="0"/>
                      </a:endParaRPr>
                    </a:p>
                  </a:txBody>
                  <a:tcPr marL="69320" marR="69320" marT="69320" marB="34660">
                    <a:lnL w="12700" cmpd="sng">
                      <a:solidFill>
                        <a:schemeClr val="bg1"/>
                      </a:solidFill>
                      <a:prstDash val="solid"/>
                    </a:lnL>
                    <a:lnR w="12700" cmpd="sng">
                      <a:solidFill>
                        <a:schemeClr val="bg1"/>
                      </a:solidFill>
                      <a:prstDash val="solid"/>
                    </a:lnR>
                    <a:lnT w="12700" cap="flat" cmpd="sng" algn="ctr">
                      <a:solidFill>
                        <a:schemeClr val="bg1"/>
                      </a:solidFill>
                      <a:prstDash val="solid"/>
                    </a:lnT>
                    <a:lnB w="12700" cmpd="sng">
                      <a:solidFill>
                        <a:schemeClr val="bg1"/>
                      </a:solidFill>
                      <a:prstDash val="solid"/>
                    </a:lnB>
                    <a:solidFill>
                      <a:srgbClr val="262626"/>
                    </a:solidFill>
                  </a:tcPr>
                </a:tc>
                <a:extLst>
                  <a:ext uri="{0D108BD9-81ED-4DB2-BD59-A6C34878D82A}">
                    <a16:rowId xmlns:a16="http://schemas.microsoft.com/office/drawing/2014/main" val="3024974705"/>
                  </a:ext>
                </a:extLst>
              </a:tr>
            </a:tbl>
          </a:graphicData>
        </a:graphic>
      </p:graphicFrame>
      <p:pic>
        <p:nvPicPr>
          <p:cNvPr id="2" name="Picture 20" descr="Icon&#10;&#10;Description automatically generated">
            <a:extLst>
              <a:ext uri="{FF2B5EF4-FFF2-40B4-BE49-F238E27FC236}">
                <a16:creationId xmlns:a16="http://schemas.microsoft.com/office/drawing/2014/main" id="{90D32310-B668-40A9-87DD-B21C34A0453E}"/>
              </a:ext>
            </a:extLst>
          </p:cNvPr>
          <p:cNvPicPr>
            <a:picLocks noChangeAspect="1"/>
          </p:cNvPicPr>
          <p:nvPr/>
        </p:nvPicPr>
        <p:blipFill>
          <a:blip r:embed="rId5"/>
          <a:stretch>
            <a:fillRect/>
          </a:stretch>
        </p:blipFill>
        <p:spPr>
          <a:xfrm>
            <a:off x="7088684" y="1985701"/>
            <a:ext cx="455120" cy="455120"/>
          </a:xfrm>
          <a:prstGeom prst="rect">
            <a:avLst/>
          </a:prstGeom>
        </p:spPr>
      </p:pic>
      <p:pic>
        <p:nvPicPr>
          <p:cNvPr id="9" name="Picture 20" descr="Icon&#10;&#10;Description automatically generated">
            <a:extLst>
              <a:ext uri="{FF2B5EF4-FFF2-40B4-BE49-F238E27FC236}">
                <a16:creationId xmlns:a16="http://schemas.microsoft.com/office/drawing/2014/main" id="{6B65501C-BD04-4754-A795-F838FC75592A}"/>
              </a:ext>
            </a:extLst>
          </p:cNvPr>
          <p:cNvPicPr>
            <a:picLocks noChangeAspect="1"/>
          </p:cNvPicPr>
          <p:nvPr/>
        </p:nvPicPr>
        <p:blipFill>
          <a:blip r:embed="rId5"/>
          <a:stretch>
            <a:fillRect/>
          </a:stretch>
        </p:blipFill>
        <p:spPr>
          <a:xfrm>
            <a:off x="7088683" y="2440442"/>
            <a:ext cx="455120" cy="455120"/>
          </a:xfrm>
          <a:prstGeom prst="rect">
            <a:avLst/>
          </a:prstGeom>
        </p:spPr>
      </p:pic>
      <p:pic>
        <p:nvPicPr>
          <p:cNvPr id="10" name="Picture 20" descr="Icon&#10;&#10;Description automatically generated">
            <a:extLst>
              <a:ext uri="{FF2B5EF4-FFF2-40B4-BE49-F238E27FC236}">
                <a16:creationId xmlns:a16="http://schemas.microsoft.com/office/drawing/2014/main" id="{35C21A03-C8F8-4A83-AEBE-992FD768C4B9}"/>
              </a:ext>
            </a:extLst>
          </p:cNvPr>
          <p:cNvPicPr>
            <a:picLocks noChangeAspect="1"/>
          </p:cNvPicPr>
          <p:nvPr/>
        </p:nvPicPr>
        <p:blipFill>
          <a:blip r:embed="rId5"/>
          <a:stretch>
            <a:fillRect/>
          </a:stretch>
        </p:blipFill>
        <p:spPr>
          <a:xfrm>
            <a:off x="7088682" y="2895183"/>
            <a:ext cx="455120" cy="455120"/>
          </a:xfrm>
          <a:prstGeom prst="rect">
            <a:avLst/>
          </a:prstGeom>
        </p:spPr>
      </p:pic>
      <p:pic>
        <p:nvPicPr>
          <p:cNvPr id="12" name="Picture 20" descr="Icon&#10;&#10;Description automatically generated">
            <a:extLst>
              <a:ext uri="{FF2B5EF4-FFF2-40B4-BE49-F238E27FC236}">
                <a16:creationId xmlns:a16="http://schemas.microsoft.com/office/drawing/2014/main" id="{CB35369D-3A09-4282-A4C8-E8669E7A07E0}"/>
              </a:ext>
            </a:extLst>
          </p:cNvPr>
          <p:cNvPicPr>
            <a:picLocks noChangeAspect="1"/>
          </p:cNvPicPr>
          <p:nvPr/>
        </p:nvPicPr>
        <p:blipFill>
          <a:blip r:embed="rId5"/>
          <a:stretch>
            <a:fillRect/>
          </a:stretch>
        </p:blipFill>
        <p:spPr>
          <a:xfrm>
            <a:off x="1244634" y="1985699"/>
            <a:ext cx="455120" cy="455120"/>
          </a:xfrm>
          <a:prstGeom prst="rect">
            <a:avLst/>
          </a:prstGeom>
        </p:spPr>
      </p:pic>
      <p:pic>
        <p:nvPicPr>
          <p:cNvPr id="13" name="Picture 20" descr="Icon&#10;&#10;Description automatically generated">
            <a:extLst>
              <a:ext uri="{FF2B5EF4-FFF2-40B4-BE49-F238E27FC236}">
                <a16:creationId xmlns:a16="http://schemas.microsoft.com/office/drawing/2014/main" id="{AA901A7A-2116-43CF-AD11-3C664667C1F0}"/>
              </a:ext>
            </a:extLst>
          </p:cNvPr>
          <p:cNvPicPr>
            <a:picLocks noChangeAspect="1"/>
          </p:cNvPicPr>
          <p:nvPr/>
        </p:nvPicPr>
        <p:blipFill>
          <a:blip r:embed="rId5"/>
          <a:stretch>
            <a:fillRect/>
          </a:stretch>
        </p:blipFill>
        <p:spPr>
          <a:xfrm>
            <a:off x="1244633" y="2440441"/>
            <a:ext cx="455120" cy="455120"/>
          </a:xfrm>
          <a:prstGeom prst="rect">
            <a:avLst/>
          </a:prstGeom>
        </p:spPr>
      </p:pic>
      <p:pic>
        <p:nvPicPr>
          <p:cNvPr id="14" name="Picture 20" descr="Icon&#10;&#10;Description automatically generated">
            <a:extLst>
              <a:ext uri="{FF2B5EF4-FFF2-40B4-BE49-F238E27FC236}">
                <a16:creationId xmlns:a16="http://schemas.microsoft.com/office/drawing/2014/main" id="{752F6F32-100A-4B4B-9844-7343FEFB0262}"/>
              </a:ext>
            </a:extLst>
          </p:cNvPr>
          <p:cNvPicPr>
            <a:picLocks noChangeAspect="1"/>
          </p:cNvPicPr>
          <p:nvPr/>
        </p:nvPicPr>
        <p:blipFill>
          <a:blip r:embed="rId5"/>
          <a:stretch>
            <a:fillRect/>
          </a:stretch>
        </p:blipFill>
        <p:spPr>
          <a:xfrm>
            <a:off x="1244632" y="2895182"/>
            <a:ext cx="455120" cy="455120"/>
          </a:xfrm>
          <a:prstGeom prst="rect">
            <a:avLst/>
          </a:prstGeom>
        </p:spPr>
      </p:pic>
      <p:pic>
        <p:nvPicPr>
          <p:cNvPr id="17" name="Picture 17" descr="Logo&#10;&#10;Description automatically generated">
            <a:extLst>
              <a:ext uri="{FF2B5EF4-FFF2-40B4-BE49-F238E27FC236}">
                <a16:creationId xmlns:a16="http://schemas.microsoft.com/office/drawing/2014/main" id="{85A83903-217C-49AC-9CED-7C092277D36E}"/>
              </a:ext>
            </a:extLst>
          </p:cNvPr>
          <p:cNvPicPr>
            <a:picLocks noChangeAspect="1"/>
          </p:cNvPicPr>
          <p:nvPr/>
        </p:nvPicPr>
        <p:blipFill>
          <a:blip r:embed="rId6"/>
          <a:stretch>
            <a:fillRect/>
          </a:stretch>
        </p:blipFill>
        <p:spPr>
          <a:xfrm>
            <a:off x="7157883" y="3523020"/>
            <a:ext cx="315862" cy="309717"/>
          </a:xfrm>
          <a:prstGeom prst="rect">
            <a:avLst/>
          </a:prstGeom>
        </p:spPr>
      </p:pic>
      <p:pic>
        <p:nvPicPr>
          <p:cNvPr id="18" name="Picture 17" descr="Logo&#10;&#10;Description automatically generated">
            <a:extLst>
              <a:ext uri="{FF2B5EF4-FFF2-40B4-BE49-F238E27FC236}">
                <a16:creationId xmlns:a16="http://schemas.microsoft.com/office/drawing/2014/main" id="{DA653712-3012-4218-AD0D-28FCF3BCBF8D}"/>
              </a:ext>
            </a:extLst>
          </p:cNvPr>
          <p:cNvPicPr>
            <a:picLocks noChangeAspect="1"/>
          </p:cNvPicPr>
          <p:nvPr/>
        </p:nvPicPr>
        <p:blipFill>
          <a:blip r:embed="rId6"/>
          <a:stretch>
            <a:fillRect/>
          </a:stretch>
        </p:blipFill>
        <p:spPr>
          <a:xfrm>
            <a:off x="1313834" y="3523020"/>
            <a:ext cx="315862" cy="309717"/>
          </a:xfrm>
          <a:prstGeom prst="rect">
            <a:avLst/>
          </a:prstGeom>
        </p:spPr>
      </p:pic>
    </p:spTree>
    <p:extLst>
      <p:ext uri="{BB962C8B-B14F-4D97-AF65-F5344CB8AC3E}">
        <p14:creationId xmlns:p14="http://schemas.microsoft.com/office/powerpoint/2010/main" val="270760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6843511-2C40-044D-A84D-FE691ED30CE9}"/>
              </a:ext>
            </a:extLst>
          </p:cNvPr>
          <p:cNvSpPr>
            <a:spLocks noGrp="1"/>
          </p:cNvSpPr>
          <p:nvPr>
            <p:ph type="title"/>
          </p:nvPr>
        </p:nvSpPr>
        <p:spPr/>
        <p:txBody>
          <a:bodyPr/>
          <a:lstStyle/>
          <a:p>
            <a:r>
              <a:rPr lang="de-DE">
                <a:latin typeface="Verdana"/>
                <a:ea typeface="Verdana"/>
              </a:rPr>
              <a:t>OAuth 2.0 Client Credentials Grant Flow</a:t>
            </a:r>
            <a:endParaRPr lang="de-DE"/>
          </a:p>
        </p:txBody>
      </p:sp>
      <p:sp>
        <p:nvSpPr>
          <p:cNvPr id="5" name="Foliennummernplatzhalter 4">
            <a:extLst>
              <a:ext uri="{FF2B5EF4-FFF2-40B4-BE49-F238E27FC236}">
                <a16:creationId xmlns:a16="http://schemas.microsoft.com/office/drawing/2014/main" id="{701A6C9A-F5D2-AF41-8DB6-EE953681EF9E}"/>
              </a:ext>
            </a:extLst>
          </p:cNvPr>
          <p:cNvSpPr>
            <a:spLocks noGrp="1"/>
          </p:cNvSpPr>
          <p:nvPr>
            <p:ph type="sldNum" sz="quarter" idx="4"/>
          </p:nvPr>
        </p:nvSpPr>
        <p:spPr/>
        <p:txBody>
          <a:bodyPr/>
          <a:lstStyle/>
          <a:p>
            <a:fld id="{80226ECC-C936-294D-BF5F-38FA3F19FFBC}" type="slidenum">
              <a:rPr lang="de-DE" smtClean="0"/>
              <a:pPr/>
              <a:t>9</a:t>
            </a:fld>
            <a:endParaRPr lang="de-DE"/>
          </a:p>
        </p:txBody>
      </p:sp>
      <p:pic>
        <p:nvPicPr>
          <p:cNvPr id="4" name="Picture 13" descr="Icon&#10;&#10;Description automatically generated">
            <a:extLst>
              <a:ext uri="{FF2B5EF4-FFF2-40B4-BE49-F238E27FC236}">
                <a16:creationId xmlns:a16="http://schemas.microsoft.com/office/drawing/2014/main" id="{1338608C-1938-48DC-94F5-366774921E55}"/>
              </a:ext>
            </a:extLst>
          </p:cNvPr>
          <p:cNvPicPr>
            <a:picLocks noChangeAspect="1"/>
          </p:cNvPicPr>
          <p:nvPr/>
        </p:nvPicPr>
        <p:blipFill>
          <a:blip r:embed="rId3"/>
          <a:stretch>
            <a:fillRect/>
          </a:stretch>
        </p:blipFill>
        <p:spPr>
          <a:xfrm>
            <a:off x="630046" y="2170919"/>
            <a:ext cx="1090101" cy="932415"/>
          </a:xfrm>
          <a:prstGeom prst="rect">
            <a:avLst/>
          </a:prstGeom>
        </p:spPr>
      </p:pic>
      <p:sp>
        <p:nvSpPr>
          <p:cNvPr id="10" name="TextBox 9">
            <a:extLst>
              <a:ext uri="{FF2B5EF4-FFF2-40B4-BE49-F238E27FC236}">
                <a16:creationId xmlns:a16="http://schemas.microsoft.com/office/drawing/2014/main" id="{F808A3E9-369F-4CA7-8CD0-EB52A3ADFCC8}"/>
              </a:ext>
            </a:extLst>
          </p:cNvPr>
          <p:cNvSpPr txBox="1"/>
          <p:nvPr/>
        </p:nvSpPr>
        <p:spPr>
          <a:xfrm>
            <a:off x="820173" y="3212894"/>
            <a:ext cx="115247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800" b="1">
                <a:solidFill>
                  <a:schemeClr val="accent1"/>
                </a:solidFill>
                <a:latin typeface="Verdana"/>
                <a:ea typeface="Verdana"/>
              </a:rPr>
              <a:t>Client</a:t>
            </a:r>
            <a:endParaRPr lang="en-US" sz="1800">
              <a:solidFill>
                <a:schemeClr val="accent1"/>
              </a:solidFill>
              <a:cs typeface="Calibri"/>
            </a:endParaRPr>
          </a:p>
        </p:txBody>
      </p:sp>
      <p:pic>
        <p:nvPicPr>
          <p:cNvPr id="12" name="Grafik 16">
            <a:extLst>
              <a:ext uri="{FF2B5EF4-FFF2-40B4-BE49-F238E27FC236}">
                <a16:creationId xmlns:a16="http://schemas.microsoft.com/office/drawing/2014/main" id="{5024CD35-AA31-4E45-93DD-E69DA932C8D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736942" y="1591736"/>
            <a:ext cx="1264647" cy="2023573"/>
          </a:xfrm>
          <a:prstGeom prst="rect">
            <a:avLst/>
          </a:prstGeom>
        </p:spPr>
      </p:pic>
      <p:pic>
        <p:nvPicPr>
          <p:cNvPr id="14" name="Picture 20" descr="Icon&#10;&#10;Description automatically generated">
            <a:extLst>
              <a:ext uri="{FF2B5EF4-FFF2-40B4-BE49-F238E27FC236}">
                <a16:creationId xmlns:a16="http://schemas.microsoft.com/office/drawing/2014/main" id="{2DFD9FB3-94E7-452A-865A-BA46C097EB8D}"/>
              </a:ext>
            </a:extLst>
          </p:cNvPr>
          <p:cNvPicPr>
            <a:picLocks noChangeAspect="1"/>
          </p:cNvPicPr>
          <p:nvPr/>
        </p:nvPicPr>
        <p:blipFill>
          <a:blip r:embed="rId5"/>
          <a:stretch>
            <a:fillRect/>
          </a:stretch>
        </p:blipFill>
        <p:spPr>
          <a:xfrm>
            <a:off x="7801523" y="1991846"/>
            <a:ext cx="903716" cy="903716"/>
          </a:xfrm>
          <a:prstGeom prst="rect">
            <a:avLst/>
          </a:prstGeom>
        </p:spPr>
      </p:pic>
      <p:sp>
        <p:nvSpPr>
          <p:cNvPr id="16" name="TextBox 15">
            <a:extLst>
              <a:ext uri="{FF2B5EF4-FFF2-40B4-BE49-F238E27FC236}">
                <a16:creationId xmlns:a16="http://schemas.microsoft.com/office/drawing/2014/main" id="{A1D75A02-BFE3-4800-82E5-5947124FC7A0}"/>
              </a:ext>
            </a:extLst>
          </p:cNvPr>
          <p:cNvSpPr txBox="1"/>
          <p:nvPr/>
        </p:nvSpPr>
        <p:spPr>
          <a:xfrm>
            <a:off x="6066298" y="3213919"/>
            <a:ext cx="2704536"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800" b="1">
                <a:solidFill>
                  <a:schemeClr val="accent1"/>
                </a:solidFill>
                <a:latin typeface="Verdana"/>
                <a:ea typeface="Verdana"/>
              </a:rPr>
              <a:t>Authorization Server</a:t>
            </a:r>
            <a:endParaRPr lang="en-US"/>
          </a:p>
        </p:txBody>
      </p:sp>
      <p:sp>
        <p:nvSpPr>
          <p:cNvPr id="18" name="Arrow: Left-Right 17">
            <a:extLst>
              <a:ext uri="{FF2B5EF4-FFF2-40B4-BE49-F238E27FC236}">
                <a16:creationId xmlns:a16="http://schemas.microsoft.com/office/drawing/2014/main" id="{633E1A09-B344-4CEA-AE66-D70ECBDCA2E4}"/>
              </a:ext>
            </a:extLst>
          </p:cNvPr>
          <p:cNvSpPr/>
          <p:nvPr/>
        </p:nvSpPr>
        <p:spPr>
          <a:xfrm>
            <a:off x="1888396" y="2361696"/>
            <a:ext cx="4780345" cy="380165"/>
          </a:xfrm>
          <a:prstGeom prst="lef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Verdana" panose="020B0604030504040204" pitchFamily="34" charset="0"/>
              <a:ea typeface="Verdana" panose="020B0604030504040204" pitchFamily="34" charset="0"/>
              <a:cs typeface="Verdana" panose="020B0604030504040204" pitchFamily="34" charset="0"/>
            </a:endParaRPr>
          </a:p>
        </p:txBody>
      </p:sp>
      <p:pic>
        <p:nvPicPr>
          <p:cNvPr id="22" name="Graphic 22" descr="Badge 1 with solid fill">
            <a:extLst>
              <a:ext uri="{FF2B5EF4-FFF2-40B4-BE49-F238E27FC236}">
                <a16:creationId xmlns:a16="http://schemas.microsoft.com/office/drawing/2014/main" id="{61EB9E0C-FABE-4D05-8C12-0297CEAA0C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40526" y="1530760"/>
            <a:ext cx="557981" cy="557981"/>
          </a:xfrm>
          <a:prstGeom prst="rect">
            <a:avLst/>
          </a:prstGeom>
        </p:spPr>
      </p:pic>
      <p:sp>
        <p:nvSpPr>
          <p:cNvPr id="25" name="TextBox 24">
            <a:extLst>
              <a:ext uri="{FF2B5EF4-FFF2-40B4-BE49-F238E27FC236}">
                <a16:creationId xmlns:a16="http://schemas.microsoft.com/office/drawing/2014/main" id="{3123681D-3C39-41B3-BF65-F520134BFD0F}"/>
              </a:ext>
            </a:extLst>
          </p:cNvPr>
          <p:cNvSpPr txBox="1"/>
          <p:nvPr/>
        </p:nvSpPr>
        <p:spPr>
          <a:xfrm>
            <a:off x="2862416" y="1495118"/>
            <a:ext cx="2706575" cy="623248"/>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chemeClr val="accent1"/>
                </a:solidFill>
                <a:latin typeface="Verdana"/>
                <a:ea typeface="Verdana"/>
              </a:rPr>
              <a:t>POST /token HTTP/1.1</a:t>
            </a:r>
            <a:endParaRPr lang="en-US">
              <a:solidFill>
                <a:schemeClr val="accent1"/>
              </a:solidFill>
              <a:latin typeface="Calibri" panose="020F0502020204030204"/>
              <a:ea typeface="Verdana"/>
              <a:cs typeface="Calibri" panose="020F0502020204030204"/>
            </a:endParaRPr>
          </a:p>
          <a:p>
            <a:r>
              <a:rPr lang="en-GB">
                <a:solidFill>
                  <a:schemeClr val="accent1"/>
                </a:solidFill>
                <a:latin typeface="Verdana"/>
                <a:ea typeface="Verdana"/>
              </a:rPr>
              <a:t>Authorization: Basic czZCaGRS</a:t>
            </a:r>
          </a:p>
          <a:p>
            <a:r>
              <a:rPr lang="en-GB">
                <a:solidFill>
                  <a:schemeClr val="accent1"/>
                </a:solidFill>
                <a:latin typeface="Verdana"/>
                <a:ea typeface="Verdana"/>
                <a:cs typeface="Calibri"/>
              </a:rPr>
              <a:t>grant_type=client_credentials</a:t>
            </a:r>
          </a:p>
        </p:txBody>
      </p:sp>
      <p:grpSp>
        <p:nvGrpSpPr>
          <p:cNvPr id="27" name="Group 26">
            <a:extLst>
              <a:ext uri="{FF2B5EF4-FFF2-40B4-BE49-F238E27FC236}">
                <a16:creationId xmlns:a16="http://schemas.microsoft.com/office/drawing/2014/main" id="{9487AE56-04BB-4728-AF56-679771921D73}"/>
              </a:ext>
            </a:extLst>
          </p:cNvPr>
          <p:cNvGrpSpPr/>
          <p:nvPr/>
        </p:nvGrpSpPr>
        <p:grpSpPr>
          <a:xfrm>
            <a:off x="2246671" y="2994537"/>
            <a:ext cx="3129445" cy="1246495"/>
            <a:chOff x="2246671" y="2994537"/>
            <a:chExt cx="3129445" cy="1246495"/>
          </a:xfrm>
        </p:grpSpPr>
        <p:pic>
          <p:nvPicPr>
            <p:cNvPr id="24" name="Graphic 24" descr="Badge with solid fill">
              <a:extLst>
                <a:ext uri="{FF2B5EF4-FFF2-40B4-BE49-F238E27FC236}">
                  <a16:creationId xmlns:a16="http://schemas.microsoft.com/office/drawing/2014/main" id="{CCE51842-30E6-46C5-8043-CAB35E59CB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6671" y="3386597"/>
              <a:ext cx="551835" cy="564125"/>
            </a:xfrm>
            <a:prstGeom prst="rect">
              <a:avLst/>
            </a:prstGeom>
          </p:spPr>
        </p:pic>
        <p:sp>
          <p:nvSpPr>
            <p:cNvPr id="26" name="TextBox 25">
              <a:extLst>
                <a:ext uri="{FF2B5EF4-FFF2-40B4-BE49-F238E27FC236}">
                  <a16:creationId xmlns:a16="http://schemas.microsoft.com/office/drawing/2014/main" id="{11B48D3B-5962-4BE9-9ED8-6676F851DA4B}"/>
                </a:ext>
              </a:extLst>
            </p:cNvPr>
            <p:cNvSpPr txBox="1"/>
            <p:nvPr/>
          </p:nvSpPr>
          <p:spPr>
            <a:xfrm>
              <a:off x="2862415" y="2994537"/>
              <a:ext cx="2513701" cy="1246495"/>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GB">
                  <a:solidFill>
                    <a:srgbClr val="1FAF98"/>
                  </a:solidFill>
                  <a:latin typeface="Verdana"/>
                  <a:ea typeface="Verdana"/>
                </a:rPr>
                <a:t>HTTP/1.1 200 OK</a:t>
              </a:r>
              <a:endParaRPr lang="en-US">
                <a:solidFill>
                  <a:srgbClr val="1FAF98"/>
                </a:solidFill>
                <a:latin typeface="Calibri" panose="020F0502020204030204"/>
                <a:ea typeface="Verdana"/>
                <a:cs typeface="Calibri" panose="020F0502020204030204"/>
              </a:endParaRPr>
            </a:p>
            <a:p>
              <a:r>
                <a:rPr lang="en-GB">
                  <a:solidFill>
                    <a:srgbClr val="1FAF98"/>
                  </a:solidFill>
                  <a:latin typeface="Verdana"/>
                  <a:ea typeface="Verdana"/>
                </a:rPr>
                <a:t>{</a:t>
              </a:r>
            </a:p>
            <a:p>
              <a:r>
                <a:rPr lang="en-GB">
                  <a:solidFill>
                    <a:srgbClr val="1FAF98"/>
                  </a:solidFill>
                  <a:latin typeface="Verdana"/>
                  <a:ea typeface="Verdana"/>
                </a:rPr>
                <a:t>  "access_token":"2Yotns...",</a:t>
              </a:r>
            </a:p>
            <a:p>
              <a:r>
                <a:rPr lang="en-GB">
                  <a:solidFill>
                    <a:srgbClr val="1FAF98"/>
                  </a:solidFill>
                  <a:latin typeface="Verdana"/>
                  <a:ea typeface="Verdana"/>
                </a:rPr>
                <a:t>  "token_type":"bearer",</a:t>
              </a:r>
            </a:p>
            <a:p>
              <a:r>
                <a:rPr lang="en-GB">
                  <a:solidFill>
                    <a:srgbClr val="1FAF98"/>
                  </a:solidFill>
                  <a:latin typeface="Verdana"/>
                  <a:ea typeface="Verdana"/>
                </a:rPr>
                <a:t>  "expires_in":3600</a:t>
              </a:r>
            </a:p>
            <a:p>
              <a:r>
                <a:rPr lang="en-GB">
                  <a:solidFill>
                    <a:srgbClr val="1FAF98"/>
                  </a:solidFill>
                  <a:latin typeface="Verdana"/>
                  <a:ea typeface="Verdana"/>
                </a:rPr>
                <a:t>}</a:t>
              </a:r>
            </a:p>
          </p:txBody>
        </p:sp>
      </p:grpSp>
    </p:spTree>
    <p:extLst>
      <p:ext uri="{BB962C8B-B14F-4D97-AF65-F5344CB8AC3E}">
        <p14:creationId xmlns:p14="http://schemas.microsoft.com/office/powerpoint/2010/main" val="198980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vatec Master 2018">
  <a:themeElements>
    <a:clrScheme name="Novatec_blau">
      <a:dk1>
        <a:srgbClr val="000000"/>
      </a:dk1>
      <a:lt1>
        <a:srgbClr val="FFFFFF"/>
      </a:lt1>
      <a:dk2>
        <a:srgbClr val="44546A"/>
      </a:dk2>
      <a:lt2>
        <a:srgbClr val="E7E6E6"/>
      </a:lt2>
      <a:accent1>
        <a:srgbClr val="1FAF98"/>
      </a:accent1>
      <a:accent2>
        <a:srgbClr val="37BCEC"/>
      </a:accent2>
      <a:accent3>
        <a:srgbClr val="64E3CF"/>
      </a:accent3>
      <a:accent4>
        <a:srgbClr val="87D6F3"/>
      </a:accent4>
      <a:accent5>
        <a:srgbClr val="178372"/>
      </a:accent5>
      <a:accent6>
        <a:srgbClr val="1297C7"/>
      </a:accent6>
      <a:hlink>
        <a:srgbClr val="1FAF98"/>
      </a:hlink>
      <a:folHlink>
        <a:srgbClr val="37BCE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200" dirty="0" smtClean="0">
            <a:latin typeface="Verdana" panose="020B0604030504040204" pitchFamily="34" charset="0"/>
            <a:ea typeface="Verdana" panose="020B0604030504040204" pitchFamily="34" charset="0"/>
            <a:cs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0" tIns="0" rIns="0" bIns="0" rtlCol="0" anchor="t">
        <a:spAutoFit/>
      </a:bodyPr>
      <a:lstStyle>
        <a:defPPr algn="l">
          <a:defRPr dirty="0" err="1" smtClean="0">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180910_Powerpoint_Master" id="{44402EF7-3155-B544-8366-7B4FD8EAF4DF}" vid="{79A3A3EA-4F37-A146-8459-ACAC6D6AA7A9}"/>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50</Slides>
  <Notes>41</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Novatec Master 2018</vt:lpstr>
      <vt:lpstr> OAuth and OpenID Connect Introduction </vt:lpstr>
      <vt:lpstr>PowerPoint Presentation</vt:lpstr>
      <vt:lpstr>What is OAuth?</vt:lpstr>
      <vt:lpstr> The OAuth 2.0 authorization framework enables a thirdparty application to obtain limited access to an HTTP service, either on behalf of a  resource owner by orchestrating an approval  interaction between the resource owner and the  HTTP service, or by allowing the  thirdparty application to obtain access on its own behalf.   </vt:lpstr>
      <vt:lpstr>IETF OAuth Working Group</vt:lpstr>
      <vt:lpstr>OAuth 2.0 Roles</vt:lpstr>
      <vt:lpstr>Implement your own Authentication?</vt:lpstr>
      <vt:lpstr>OAuth 2.1 Authorization Grants &amp; Client Types</vt:lpstr>
      <vt:lpstr>OAuth 2.0 Client Credentials Grant Flow</vt:lpstr>
      <vt:lpstr>OAuth 2.0 Authorization Code Grant Flow</vt:lpstr>
      <vt:lpstr>RFC 7636: PKCE</vt:lpstr>
      <vt:lpstr>OAuth 2.0 Authorization Code Grant + PKCE</vt:lpstr>
      <vt:lpstr>Attack vectors of OAuth</vt:lpstr>
      <vt:lpstr>Attack vectors of OAuth</vt:lpstr>
      <vt:lpstr>PowerPoint Presentation</vt:lpstr>
      <vt:lpstr>PowerPoint Presentation</vt:lpstr>
      <vt:lpstr>Authorization code request</vt:lpstr>
      <vt:lpstr>PowerPoint Presentation</vt:lpstr>
      <vt:lpstr>Authorization code request</vt:lpstr>
      <vt:lpstr>Open Redirects on Single Sign On</vt:lpstr>
      <vt:lpstr>Open Redirects on Single Sign On</vt:lpstr>
      <vt:lpstr>Open Redirects on Single Sign On</vt:lpstr>
      <vt:lpstr>Open Redirects on Single Sign On</vt:lpstr>
      <vt:lpstr>PowerPoint Presentation</vt:lpstr>
      <vt:lpstr>Open Redirects on Single Sign On</vt:lpstr>
      <vt:lpstr>Authorization code request</vt:lpstr>
      <vt:lpstr>PowerPoint Presentation</vt:lpstr>
      <vt:lpstr>Prevent Token theft</vt:lpstr>
      <vt:lpstr>What is OpenID Connect</vt:lpstr>
      <vt:lpstr>Difference between OpenID and OAuth?</vt:lpstr>
      <vt:lpstr>OpenID Foundation   </vt:lpstr>
      <vt:lpstr>OpenId Connect</vt:lpstr>
      <vt:lpstr>OpenId Connect </vt:lpstr>
      <vt:lpstr>OpenId Connect</vt:lpstr>
      <vt:lpstr>The value of tokens</vt:lpstr>
      <vt:lpstr>What is the point of a token</vt:lpstr>
      <vt:lpstr>What is the point of a token </vt:lpstr>
      <vt:lpstr>PowerPoint Presentation</vt:lpstr>
      <vt:lpstr>RS256 JWT Signature  </vt:lpstr>
      <vt:lpstr>RS256 JWT Signature  </vt:lpstr>
      <vt:lpstr>OpenID Connect: Summary</vt:lpstr>
      <vt:lpstr>OpenID Connect 1.0 Standards Layer</vt:lpstr>
      <vt:lpstr>Conclusion</vt:lpstr>
      <vt:lpstr> Auth 2.0 and OpenID Connect Summary</vt:lpstr>
      <vt:lpstr>JBoss Keycloak as Identity Provider</vt:lpstr>
      <vt:lpstr>OAuth 2.0 &amp; OpenID Connect Libraries</vt:lpstr>
      <vt:lpstr>PowerPoint Presentation</vt:lpstr>
      <vt:lpstr>PowerPoint Presentation</vt:lpstr>
      <vt:lpstr>Icons</vt:lpstr>
      <vt:lpstr>Icons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Weg in die  digitale Zukunft</dc:title>
  <dc:subject/>
  <dc:creator>christine.schmitt@novatec-gmbh.de</dc:creator>
  <cp:keywords/>
  <dc:description/>
  <cp:revision>1</cp:revision>
  <cp:lastPrinted>2018-09-27T15:33:51Z</cp:lastPrinted>
  <dcterms:created xsi:type="dcterms:W3CDTF">2018-09-10T12:35:07Z</dcterms:created>
  <dcterms:modified xsi:type="dcterms:W3CDTF">2022-04-22T12:30:18Z</dcterms:modified>
  <cp:category/>
</cp:coreProperties>
</file>