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94660-F05A-46C4-B14D-86E19F17C50F}" type="datetimeFigureOut">
              <a:rPr lang="ro-RO" smtClean="0"/>
              <a:t>19.05.2018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F6C0D-C2D1-44E9-8CDA-B693E43D6C7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4068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6C0D-C2D1-44E9-8CDA-B693E43D6C7B}" type="slidenum">
              <a:rPr lang="ro-RO" smtClean="0"/>
              <a:t>8</a:t>
            </a:fld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D518-D763-477B-9569-4C277757EC6C}" type="datetimeFigureOut">
              <a:rPr lang="ro-RO" smtClean="0"/>
              <a:pPr/>
              <a:t>19.05.2018</a:t>
            </a:fld>
            <a:endParaRPr lang="ro-RO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968B-3BAD-42CE-8DB6-CFA207E43AD2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D518-D763-477B-9569-4C277757EC6C}" type="datetimeFigureOut">
              <a:rPr lang="ro-RO" smtClean="0"/>
              <a:pPr/>
              <a:t>19.05.2018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968B-3BAD-42CE-8DB6-CFA207E43AD2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D518-D763-477B-9569-4C277757EC6C}" type="datetimeFigureOut">
              <a:rPr lang="ro-RO" smtClean="0"/>
              <a:pPr/>
              <a:t>19.05.2018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968B-3BAD-42CE-8DB6-CFA207E43AD2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D518-D763-477B-9569-4C277757EC6C}" type="datetimeFigureOut">
              <a:rPr lang="ro-RO" smtClean="0"/>
              <a:pPr/>
              <a:t>19.05.2018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968B-3BAD-42CE-8DB6-CFA207E43AD2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D518-D763-477B-9569-4C277757EC6C}" type="datetimeFigureOut">
              <a:rPr lang="ro-RO" smtClean="0"/>
              <a:pPr/>
              <a:t>19.05.2018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968B-3BAD-42CE-8DB6-CFA207E43AD2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D518-D763-477B-9569-4C277757EC6C}" type="datetimeFigureOut">
              <a:rPr lang="ro-RO" smtClean="0"/>
              <a:pPr/>
              <a:t>19.05.2018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968B-3BAD-42CE-8DB6-CFA207E43AD2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D518-D763-477B-9569-4C277757EC6C}" type="datetimeFigureOut">
              <a:rPr lang="ro-RO" smtClean="0"/>
              <a:pPr/>
              <a:t>19.05.2018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968B-3BAD-42CE-8DB6-CFA207E43AD2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D518-D763-477B-9569-4C277757EC6C}" type="datetimeFigureOut">
              <a:rPr lang="ro-RO" smtClean="0"/>
              <a:pPr/>
              <a:t>19.05.2018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968B-3BAD-42CE-8DB6-CFA207E43AD2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D518-D763-477B-9569-4C277757EC6C}" type="datetimeFigureOut">
              <a:rPr lang="ro-RO" smtClean="0"/>
              <a:pPr/>
              <a:t>19.05.2018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968B-3BAD-42CE-8DB6-CFA207E43AD2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D518-D763-477B-9569-4C277757EC6C}" type="datetimeFigureOut">
              <a:rPr lang="ro-RO" smtClean="0"/>
              <a:pPr/>
              <a:t>19.05.2018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968B-3BAD-42CE-8DB6-CFA207E43AD2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D518-D763-477B-9569-4C277757EC6C}" type="datetimeFigureOut">
              <a:rPr lang="ro-RO" smtClean="0"/>
              <a:pPr/>
              <a:t>19.05.2018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C7968B-3BAD-42CE-8DB6-CFA207E43AD2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58D518-D763-477B-9569-4C277757EC6C}" type="datetimeFigureOut">
              <a:rPr lang="ro-RO" smtClean="0"/>
              <a:pPr/>
              <a:t>19.05.2018</a:t>
            </a:fld>
            <a:endParaRPr lang="ro-R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C7968B-3BAD-42CE-8DB6-CFA207E43AD2}" type="slidenum">
              <a:rPr lang="ro-RO" smtClean="0"/>
              <a:pPr/>
              <a:t>‹#›</a:t>
            </a:fld>
            <a:endParaRPr lang="ro-RO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r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843218"/>
          </a:xfrm>
        </p:spPr>
        <p:txBody>
          <a:bodyPr/>
          <a:lstStyle/>
          <a:p>
            <a:pPr algn="ctr"/>
            <a:r>
              <a:rPr lang="en-US" dirty="0" smtClean="0"/>
              <a:t>	Robot </a:t>
            </a:r>
            <a:r>
              <a:rPr lang="en-US" dirty="0" err="1" smtClean="0"/>
              <a:t>semiautonom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culegere</a:t>
            </a:r>
            <a:r>
              <a:rPr lang="en-US" dirty="0" smtClean="0"/>
              <a:t> de date </a:t>
            </a:r>
            <a:r>
              <a:rPr lang="ro-RO" dirty="0" smtClean="0"/>
              <a:t>într-un mediu necunscut</a:t>
            </a:r>
            <a:r>
              <a:rPr lang="en-US" dirty="0" smtClean="0"/>
              <a:t> 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572008"/>
            <a:ext cx="8176422" cy="17526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 err="1" smtClean="0"/>
              <a:t>Colegiul</a:t>
            </a:r>
            <a:r>
              <a:rPr lang="en-US" dirty="0" smtClean="0"/>
              <a:t> Na</a:t>
            </a:r>
            <a:r>
              <a:rPr lang="ro-RO" dirty="0" smtClean="0"/>
              <a:t>țional Dragoș </a:t>
            </a:r>
            <a:r>
              <a:rPr lang="ro-RO" dirty="0" smtClean="0"/>
              <a:t>Vodă </a:t>
            </a:r>
            <a:r>
              <a:rPr lang="ro-RO" dirty="0" smtClean="0"/>
              <a:t>Câmpulung </a:t>
            </a:r>
            <a:r>
              <a:rPr lang="ro-RO" dirty="0" smtClean="0"/>
              <a:t>Moldovenesc</a:t>
            </a:r>
          </a:p>
          <a:p>
            <a:pPr algn="ctr"/>
            <a:r>
              <a:rPr lang="ro-RO" dirty="0" smtClean="0"/>
              <a:t>Elevi Blănaru Florian Andrei</a:t>
            </a:r>
          </a:p>
          <a:p>
            <a:pPr algn="ctr"/>
            <a:r>
              <a:rPr lang="ro-RO" dirty="0" smtClean="0"/>
              <a:t>         Filoteanu Ilinca Raluca</a:t>
            </a:r>
          </a:p>
          <a:p>
            <a:pPr algn="ctr"/>
            <a:r>
              <a:rPr lang="ro-RO" dirty="0" smtClean="0"/>
              <a:t>Negură Marcel Ionuț</a:t>
            </a:r>
            <a:endParaRPr lang="en-US" dirty="0" smtClean="0"/>
          </a:p>
          <a:p>
            <a:r>
              <a:rPr lang="ro-RO" dirty="0" smtClean="0"/>
              <a:t>Profesori </a:t>
            </a:r>
            <a:r>
              <a:rPr lang="ro-RO" dirty="0" smtClean="0"/>
              <a:t>coordonatori</a:t>
            </a:r>
            <a:r>
              <a:rPr lang="en-US" dirty="0" smtClean="0"/>
              <a:t>: </a:t>
            </a:r>
            <a:r>
              <a:rPr lang="ro-RO" dirty="0" smtClean="0"/>
              <a:t>Prof. Drd. Anastasiu Gabriel</a:t>
            </a:r>
          </a:p>
          <a:p>
            <a:r>
              <a:rPr lang="en-US" dirty="0" err="1" smtClean="0"/>
              <a:t>Ingine</a:t>
            </a:r>
            <a:r>
              <a:rPr lang="ro-RO" dirty="0" smtClean="0"/>
              <a:t>r </a:t>
            </a:r>
            <a:r>
              <a:rPr lang="ro-RO" dirty="0" smtClean="0"/>
              <a:t>Ianoș Daniel</a:t>
            </a:r>
          </a:p>
          <a:p>
            <a:endParaRPr lang="ro-RO" dirty="0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Concluzie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786058"/>
            <a:ext cx="8229600" cy="2065024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ro-RO" dirty="0" smtClean="0"/>
              <a:t>       </a:t>
            </a:r>
            <a:r>
              <a:rPr lang="ro-RO" dirty="0" smtClean="0">
                <a:solidFill>
                  <a:schemeClr val="bg1"/>
                </a:solidFill>
              </a:rPr>
              <a:t>R</a:t>
            </a:r>
            <a:r>
              <a:rPr lang="en-US" dirty="0" err="1" smtClean="0">
                <a:solidFill>
                  <a:schemeClr val="bg1"/>
                </a:solidFill>
              </a:rPr>
              <a:t>obotul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nostru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este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unul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îndeajuns</a:t>
            </a:r>
            <a:r>
              <a:rPr lang="en-US" dirty="0" smtClean="0">
                <a:solidFill>
                  <a:schemeClr val="bg1"/>
                </a:solidFill>
              </a:rPr>
              <a:t> de ergonomic </a:t>
            </a:r>
            <a:r>
              <a:rPr lang="ro-RO" dirty="0" smtClean="0">
                <a:solidFill>
                  <a:schemeClr val="bg1"/>
                </a:solidFill>
              </a:rPr>
              <a:t>descurcându-se în orice zonă, iar cu mici investiții va fi capabil de analizarea oricărui tip de teren și, de ce nu, poate ajuta la o misiune de pe o alta planetă.</a:t>
            </a:r>
          </a:p>
          <a:p>
            <a:endParaRPr lang="ro-RO" dirty="0"/>
          </a:p>
        </p:txBody>
      </p:sp>
    </p:spTree>
  </p:cSld>
  <p:clrMapOvr>
    <a:masterClrMapping/>
  </p:clrMapOvr>
  <p:transition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Rover-ul în starea finală</a:t>
            </a:r>
            <a:endParaRPr lang="ro-RO" dirty="0"/>
          </a:p>
        </p:txBody>
      </p:sp>
      <p:pic>
        <p:nvPicPr>
          <p:cNvPr id="4" name="Content Placeholder 3" descr="https://scontent-otp1-1.xx.fbcdn.net/v/t1.15752-9/32858358_843061099151737_2938339473978556416_n.jpg?_nc_cat=0&amp;oh=5907bc0cccb953a22a32a3aa9bb0861e&amp;oe=5B9696ED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2428868"/>
            <a:ext cx="5929354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8596" y="3143248"/>
            <a:ext cx="8305800" cy="1143000"/>
          </a:xfrm>
        </p:spPr>
        <p:txBody>
          <a:bodyPr/>
          <a:lstStyle/>
          <a:p>
            <a:pPr algn="ctr"/>
            <a:r>
              <a:rPr lang="ro-RO" dirty="0" smtClean="0"/>
              <a:t>Vă mulțumim!</a:t>
            </a:r>
            <a:endParaRPr lang="ro-RO" dirty="0"/>
          </a:p>
        </p:txBody>
      </p:sp>
    </p:spTree>
  </p:cSld>
  <p:clrMapOvr>
    <a:masterClrMapping/>
  </p:clrMapOvr>
  <p:transition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Introducere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714620"/>
            <a:ext cx="8229600" cy="2214578"/>
          </a:xfrm>
          <a:ln>
            <a:solidFill>
              <a:schemeClr val="bg1"/>
            </a:solidFill>
          </a:ln>
        </p:spPr>
        <p:txBody>
          <a:bodyPr/>
          <a:lstStyle/>
          <a:p>
            <a:pPr>
              <a:buNone/>
            </a:pPr>
            <a:r>
              <a:rPr lang="ro-RO" dirty="0" smtClean="0">
                <a:solidFill>
                  <a:schemeClr val="bg1"/>
                </a:solidFill>
              </a:rPr>
              <a:t>		În cadrul proiectului nostru vom realiza un rover ce va face mai multe măsurători ale mediului</a:t>
            </a:r>
            <a:r>
              <a:rPr lang="en-US" dirty="0" smtClean="0">
                <a:solidFill>
                  <a:schemeClr val="bg1"/>
                </a:solidFill>
              </a:rPr>
              <a:t>, cum </a:t>
            </a:r>
            <a:r>
              <a:rPr lang="en-US" dirty="0" err="1" smtClean="0">
                <a:solidFill>
                  <a:schemeClr val="bg1"/>
                </a:solidFill>
              </a:rPr>
              <a:t>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fi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nivelul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Monoxid</a:t>
            </a:r>
            <a:r>
              <a:rPr lang="en-US" dirty="0" smtClean="0">
                <a:solidFill>
                  <a:schemeClr val="bg1"/>
                </a:solidFill>
              </a:rPr>
              <a:t> de Carbon </a:t>
            </a:r>
            <a:r>
              <a:rPr lang="ro-RO" dirty="0" smtClean="0">
                <a:solidFill>
                  <a:schemeClr val="bg1"/>
                </a:solidFill>
              </a:rPr>
              <a:t>și Metan din aer, temperatura, umiditatea aerului, presiunea atmosferică și altitudinea. </a:t>
            </a:r>
          </a:p>
          <a:p>
            <a:pPr>
              <a:buNone/>
            </a:pPr>
            <a:endParaRPr lang="ro-RO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Scopul proiectului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857496"/>
            <a:ext cx="8229600" cy="2143140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Acest rover are o serie de aplicații practice.</a:t>
            </a:r>
          </a:p>
          <a:p>
            <a:r>
              <a:rPr lang="ro-RO" dirty="0" smtClean="0">
                <a:solidFill>
                  <a:schemeClr val="bg1"/>
                </a:solidFill>
              </a:rPr>
              <a:t>Ca scop, acest robot este capabil de analizarea unor date referitoare la zona evaluată.</a:t>
            </a:r>
          </a:p>
          <a:p>
            <a:r>
              <a:rPr lang="ro-RO" dirty="0" smtClean="0">
                <a:solidFill>
                  <a:schemeClr val="bg1"/>
                </a:solidFill>
              </a:rPr>
              <a:t>O altă aplicație este acea de rover spațial.</a:t>
            </a:r>
            <a:endParaRPr lang="ro-RO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Control rover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065024"/>
          </a:xfrm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</a:t>
            </a:r>
            <a:r>
              <a:rPr lang="en-US" dirty="0" err="1" smtClean="0">
                <a:solidFill>
                  <a:schemeClr val="bg1"/>
                </a:solidFill>
              </a:rPr>
              <a:t>Creierul</a:t>
            </a:r>
            <a:r>
              <a:rPr lang="en-US" dirty="0" smtClean="0">
                <a:solidFill>
                  <a:schemeClr val="bg1"/>
                </a:solidFill>
              </a:rPr>
              <a:t>” </a:t>
            </a:r>
            <a:r>
              <a:rPr lang="en-US" dirty="0" err="1" smtClean="0">
                <a:solidFill>
                  <a:schemeClr val="bg1"/>
                </a:solidFill>
              </a:rPr>
              <a:t>acestui</a:t>
            </a:r>
            <a:r>
              <a:rPr lang="en-US" dirty="0" smtClean="0">
                <a:solidFill>
                  <a:schemeClr val="bg1"/>
                </a:solidFill>
              </a:rPr>
              <a:t> robot </a:t>
            </a:r>
            <a:r>
              <a:rPr lang="en-US" dirty="0" err="1" smtClean="0">
                <a:solidFill>
                  <a:schemeClr val="bg1"/>
                </a:solidFill>
              </a:rPr>
              <a:t>va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reprezentat</a:t>
            </a:r>
            <a:r>
              <a:rPr lang="en-US" dirty="0" smtClean="0">
                <a:solidFill>
                  <a:schemeClr val="bg1"/>
                </a:solidFill>
              </a:rPr>
              <a:t> de o pl</a:t>
            </a:r>
            <a:r>
              <a:rPr lang="ro-RO" dirty="0" smtClean="0">
                <a:solidFill>
                  <a:schemeClr val="bg1"/>
                </a:solidFill>
              </a:rPr>
              <a:t>ăcuță Arduino Uno</a:t>
            </a:r>
            <a:r>
              <a:rPr lang="en-US" dirty="0" smtClean="0">
                <a:solidFill>
                  <a:schemeClr val="bg1"/>
                </a:solidFill>
              </a:rPr>
              <a:t>, care </a:t>
            </a:r>
            <a:r>
              <a:rPr lang="en-US" dirty="0" err="1" smtClean="0">
                <a:solidFill>
                  <a:schemeClr val="bg1"/>
                </a:solidFill>
              </a:rPr>
              <a:t>trimite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toate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comenzile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necesare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pentru a dirija rover-ul, dar și de o plăcuță Rasberry Pi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o-RO" dirty="0" smtClean="0">
                <a:solidFill>
                  <a:schemeClr val="bg1"/>
                </a:solidFill>
              </a:rPr>
              <a:t>pe care vom atașa camera și senzorii necesari realizării misiunii științifice. </a:t>
            </a:r>
          </a:p>
          <a:p>
            <a:endParaRPr lang="ro-RO" dirty="0">
              <a:solidFill>
                <a:schemeClr val="bg1"/>
              </a:solidFill>
            </a:endParaRPr>
          </a:p>
        </p:txBody>
      </p:sp>
      <p:pic>
        <p:nvPicPr>
          <p:cNvPr id="5" name="Picture 4" descr="C:\Users\home\Desktop\IMG_20180517_130139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4286256"/>
            <a:ext cx="478634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Senzorul</a:t>
            </a:r>
            <a:r>
              <a:rPr lang="en-US" dirty="0" smtClean="0"/>
              <a:t> de </a:t>
            </a:r>
            <a:r>
              <a:rPr lang="en-US" dirty="0" err="1" smtClean="0"/>
              <a:t>proximitate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493652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</a:t>
            </a:r>
            <a:r>
              <a:rPr lang="ro-RO" dirty="0" smtClean="0">
                <a:solidFill>
                  <a:schemeClr val="bg1"/>
                </a:solidFill>
              </a:rPr>
              <a:t>Pornind cu principiul ca misiunea trebuie sa fie un succes am folosit un senzor de proximitate pentru ca rover-ul nostru să devină semiautonom. Dacă rover-ul nostru va întâlni un obstacol la o distanță mai mică de 50 de centrimetri acesta își va schimba direcția, continându-și mai apoi  trase</a:t>
            </a:r>
            <a:r>
              <a:rPr lang="en-US" dirty="0" smtClean="0">
                <a:solidFill>
                  <a:schemeClr val="bg1"/>
                </a:solidFill>
              </a:rPr>
              <a:t>u</a:t>
            </a:r>
            <a:r>
              <a:rPr lang="ro-RO" dirty="0" smtClean="0">
                <a:solidFill>
                  <a:schemeClr val="bg1"/>
                </a:solidFill>
              </a:rPr>
              <a:t>l. 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o-RO" dirty="0" smtClean="0">
              <a:solidFill>
                <a:schemeClr val="bg1"/>
              </a:solidFill>
            </a:endParaRPr>
          </a:p>
        </p:txBody>
      </p:sp>
      <p:pic>
        <p:nvPicPr>
          <p:cNvPr id="1028" name="Picture 4" descr="https://scontent-vie1-1.xx.fbcdn.net/v/t1.15752-9/32856050_843593885765125_6182197830195609600_n.jpg?_nc_cat=0&amp;oh=13499ca30796b13d10bfcfad11ab611c&amp;oe=5B7F88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36" y="4500570"/>
            <a:ext cx="4349780" cy="2205649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Transmiterea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000240"/>
            <a:ext cx="5214974" cy="4317681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</a:t>
            </a:r>
            <a:r>
              <a:rPr lang="ro-RO" dirty="0" smtClean="0">
                <a:solidFill>
                  <a:schemeClr val="bg1"/>
                </a:solidFill>
              </a:rPr>
              <a:t>Vom face o conexiune fără fir între rover și computer prin intermediul Sense Hat de la Raspberry Pi pentru a primi imagini și datele necesare în timp real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o-RO" dirty="0" smtClean="0">
              <a:solidFill>
                <a:schemeClr val="bg1"/>
              </a:solidFill>
            </a:endParaRPr>
          </a:p>
          <a:p>
            <a:r>
              <a:rPr lang="ro-RO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ro-RO" dirty="0" smtClean="0">
                <a:solidFill>
                  <a:schemeClr val="bg1"/>
                </a:solidFill>
              </a:rPr>
              <a:t>De asemenea, vom avea un router WiFi Belkin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o-RO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20171123_14513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2714620"/>
            <a:ext cx="3214710" cy="26432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714488"/>
            <a:ext cx="5329246" cy="1143000"/>
          </a:xfrm>
        </p:spPr>
        <p:txBody>
          <a:bodyPr/>
          <a:lstStyle/>
          <a:p>
            <a:r>
              <a:rPr lang="en-US" dirty="0" err="1" smtClean="0"/>
              <a:t>Misiunea</a:t>
            </a:r>
            <a:r>
              <a:rPr lang="en-US" dirty="0" smtClean="0"/>
              <a:t> </a:t>
            </a:r>
            <a:r>
              <a:rPr lang="ro-RO" dirty="0" smtClean="0"/>
              <a:t>științifică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3786190"/>
            <a:ext cx="7686700" cy="2636528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</a:t>
            </a:r>
            <a:r>
              <a:rPr lang="ro-RO" dirty="0" smtClean="0">
                <a:solidFill>
                  <a:schemeClr val="bg1"/>
                </a:solidFill>
              </a:rPr>
              <a:t>Pentru determinarea umiditații, a presiunii, temperaturii și altitudinii am folosit un senzor încorporat în Raspberry Pi, Sense Hat.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</a:t>
            </a:r>
            <a:r>
              <a:rPr lang="ro-RO" dirty="0" smtClean="0">
                <a:solidFill>
                  <a:schemeClr val="bg1"/>
                </a:solidFill>
              </a:rPr>
              <a:t>Noi vom încerca să utilizăm Sense Hat  și pentru a controla camera, o soluție de rezervă în cazul nefuncționării sistemului autonom. 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ro-RO" dirty="0">
              <a:solidFill>
                <a:schemeClr val="bg1"/>
              </a:solidFill>
            </a:endParaRPr>
          </a:p>
        </p:txBody>
      </p:sp>
      <p:pic>
        <p:nvPicPr>
          <p:cNvPr id="4" name="Picture 3" descr="C:\Users\home\Desktop\IMG_20180517_130638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714356"/>
            <a:ext cx="350046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Misiunea științifică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643182"/>
            <a:ext cx="8229600" cy="2428892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        O altă parte a misiunii științifice va fi făcută de doi senzori. Un senzor de Monoxid de Carbon și un senzor care va măsura cantitatea de Metan din aer. </a:t>
            </a:r>
          </a:p>
          <a:p>
            <a:r>
              <a:rPr lang="ro-RO" dirty="0" smtClean="0">
                <a:solidFill>
                  <a:schemeClr val="bg1"/>
                </a:solidFill>
              </a:rPr>
              <a:t> 	Aceștia vor fi conectați la Arduino, alături de senzorul de proximitate. </a:t>
            </a:r>
            <a:endParaRPr lang="ro-RO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Rezultate finale</a:t>
            </a:r>
            <a:endParaRPr lang="ro-RO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071676"/>
          <a:ext cx="8229600" cy="419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966"/>
                <a:gridCol w="2428892"/>
                <a:gridCol w="2286016"/>
                <a:gridCol w="2471726"/>
              </a:tblGrid>
              <a:tr h="591915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Nr. Crt.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Senzor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Rezultate</a:t>
                      </a:r>
                      <a:r>
                        <a:rPr lang="ro-RO" baseline="0" dirty="0" smtClean="0"/>
                        <a:t> 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Rezultate 2</a:t>
                      </a:r>
                      <a:endParaRPr lang="ro-RO" dirty="0"/>
                    </a:p>
                  </a:txBody>
                  <a:tcPr/>
                </a:tc>
              </a:tr>
              <a:tr h="591915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1.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Temperatuta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15°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16°</a:t>
                      </a:r>
                      <a:endParaRPr lang="ro-RO" dirty="0"/>
                    </a:p>
                  </a:txBody>
                  <a:tcPr/>
                </a:tc>
              </a:tr>
              <a:tr h="591915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2.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Umiditatea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44 %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45%</a:t>
                      </a:r>
                      <a:endParaRPr lang="ro-RO" dirty="0"/>
                    </a:p>
                  </a:txBody>
                  <a:tcPr/>
                </a:tc>
              </a:tr>
              <a:tr h="591915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3.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Presiunea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0.98 bar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0.99 bar</a:t>
                      </a:r>
                      <a:endParaRPr lang="ro-RO" dirty="0"/>
                    </a:p>
                  </a:txBody>
                  <a:tcPr/>
                </a:tc>
              </a:tr>
              <a:tr h="591915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4.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Altitudinea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580 m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580 m</a:t>
                      </a:r>
                      <a:endParaRPr lang="ro-RO" dirty="0"/>
                    </a:p>
                  </a:txBody>
                  <a:tcPr/>
                </a:tc>
              </a:tr>
              <a:tr h="591915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5.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Cantitatea de Monoxid de Carbon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35</a:t>
                      </a:r>
                      <a:r>
                        <a:rPr lang="ro-RO" baseline="0" dirty="0" smtClean="0"/>
                        <a:t> mg/L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34</a:t>
                      </a:r>
                      <a:r>
                        <a:rPr lang="ro-RO" baseline="0" dirty="0" smtClean="0"/>
                        <a:t> </a:t>
                      </a:r>
                      <a:r>
                        <a:rPr lang="ro-RO" dirty="0" smtClean="0"/>
                        <a:t>mg/L</a:t>
                      </a:r>
                      <a:endParaRPr lang="ro-RO" dirty="0"/>
                    </a:p>
                  </a:txBody>
                  <a:tcPr/>
                </a:tc>
              </a:tr>
              <a:tr h="591915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6.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Cantitatea de Metan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85 mg/L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85 mg/L</a:t>
                      </a:r>
                      <a:endParaRPr lang="ro-RO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ll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3442</TotalTime>
  <Words>401</Words>
  <Application>Microsoft Office PowerPoint</Application>
  <PresentationFormat>On-screen Show (4:3)</PresentationFormat>
  <Paragraphs>62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 Robot semiautonom pentru culegere de date într-un mediu necunscut </vt:lpstr>
      <vt:lpstr>Introducere</vt:lpstr>
      <vt:lpstr>Scopul proiectului</vt:lpstr>
      <vt:lpstr>Control rover </vt:lpstr>
      <vt:lpstr>Senzorul de proximitate</vt:lpstr>
      <vt:lpstr>Transmiterea datelor</vt:lpstr>
      <vt:lpstr>Misiunea științifică</vt:lpstr>
      <vt:lpstr>Misiunea științifică </vt:lpstr>
      <vt:lpstr>Rezultate finale</vt:lpstr>
      <vt:lpstr>Concluzie</vt:lpstr>
      <vt:lpstr>Rover-ul în starea finală</vt:lpstr>
      <vt:lpstr>Vă mulțumim!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home</dc:creator>
  <cp:lastModifiedBy>Blană</cp:lastModifiedBy>
  <cp:revision>20</cp:revision>
  <dcterms:created xsi:type="dcterms:W3CDTF">2018-05-17T20:12:54Z</dcterms:created>
  <dcterms:modified xsi:type="dcterms:W3CDTF">2018-05-21T12:31:37Z</dcterms:modified>
</cp:coreProperties>
</file>