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020537853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020537853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020537853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020537853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020537853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020537853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020537853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020537853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020537853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020537853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02053785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02053785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020537853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8020537853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02053785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02053785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020537853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020537853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020537853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020537853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020537853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020537853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020537853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020537853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t>GIT</a:t>
            </a:r>
            <a:endParaRPr/>
          </a:p>
        </p:txBody>
      </p:sp>
      <p:sp>
        <p:nvSpPr>
          <p:cNvPr id="64" name="Google Shape;64;p13"/>
          <p:cNvSpPr txBox="1"/>
          <p:nvPr>
            <p:ph idx="1" type="subTitle"/>
          </p:nvPr>
        </p:nvSpPr>
        <p:spPr>
          <a:xfrm>
            <a:off x="-2112823" y="4803675"/>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l" sz="1100"/>
              <a:t>Marcel Szczerek 2CT</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l"/>
              <a:t>Jak stworzyć repozytorium?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9" name="Google Shape;119;p23"/>
          <p:cNvSpPr txBox="1"/>
          <p:nvPr>
            <p:ph idx="1" type="body"/>
          </p:nvPr>
        </p:nvSpPr>
        <p:spPr>
          <a:xfrm>
            <a:off x="387900" y="1489825"/>
            <a:ext cx="4022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Do utworzenia nowego repozytorium używamy polecenia git init . Git init to jednorazowe polecenie, którego używamy podczas wstępnej konfiguracji nowego repozytorium. Wykonanie tego polecenia spowoduje utworzenie nowego podkatalogu . git w bieżącym katalogu roboczym.</a:t>
            </a:r>
            <a:endParaRPr/>
          </a:p>
        </p:txBody>
      </p:sp>
      <p:pic>
        <p:nvPicPr>
          <p:cNvPr id="120" name="Google Shape;120;p23"/>
          <p:cNvPicPr preferRelativeResize="0"/>
          <p:nvPr/>
        </p:nvPicPr>
        <p:blipFill>
          <a:blip r:embed="rId3">
            <a:alphaModFix/>
          </a:blip>
          <a:stretch>
            <a:fillRect/>
          </a:stretch>
        </p:blipFill>
        <p:spPr>
          <a:xfrm>
            <a:off x="4487898" y="1670973"/>
            <a:ext cx="4486650" cy="2231600"/>
          </a:xfrm>
          <a:prstGeom prst="rect">
            <a:avLst/>
          </a:prstGeom>
          <a:noFill/>
          <a:ln>
            <a:noFill/>
          </a:ln>
        </p:spPr>
      </p:pic>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a:t>Wniosek: </a:t>
            </a:r>
            <a:endParaRPr/>
          </a:p>
        </p:txBody>
      </p:sp>
      <p:sp>
        <p:nvSpPr>
          <p:cNvPr id="126" name="Google Shape;126;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Reasumując wszystkie aspekty kwintesencji tego tematu, doszedłem do fundamentalnej konkluzji, że jeżeli jesteś programistą to powinieneś korzystać z gita, ponieważ oferuje on powrót do wcześniejszych wersji, ułatwia on pracę w zespole, oraz możesz zapisać swój projekt w chmurze po czym możesz go pobrać i kontynuować pracę.</a:t>
            </a:r>
            <a:endParaRPr/>
          </a:p>
        </p:txBody>
      </p:sp>
    </p:spTree>
  </p:cSld>
  <p:clrMapOvr>
    <a:masterClrMapping/>
  </p:clrMapOvr>
  <mc:AlternateContent>
    <mc:Choice Requires="p14">
      <p:transition spd="slow" p14:dur="16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l"/>
              <a:t>Koniec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l"/>
              <a:t>Co to jest git?</a:t>
            </a:r>
            <a:endParaRPr/>
          </a:p>
        </p:txBody>
      </p:sp>
    </p:spTree>
  </p:cSld>
  <p:clrMapOvr>
    <a:masterClrMapping/>
  </p:clrMapOvr>
  <mc:AlternateContent>
    <mc:Choice Requires="p14">
      <p:transition spd="med">
        <p14:gallery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5865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75" name="Google Shape;75;p15"/>
          <p:cNvSpPr txBox="1"/>
          <p:nvPr>
            <p:ph idx="1" type="body"/>
          </p:nvPr>
        </p:nvSpPr>
        <p:spPr>
          <a:xfrm>
            <a:off x="315075" y="1359675"/>
            <a:ext cx="8368200" cy="346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pl" sz="2000"/>
              <a:t>Git</a:t>
            </a:r>
            <a:r>
              <a:rPr lang="pl"/>
              <a:t> - rozproszony system kontroli wersji który umożliwia zapisywanie wszelkich zmian w kodzie, przeglądanie i przywracanie poprzednich wersji. Dzięki temu, można śledzić postępy w projekcie, odzyskać przypadkowo utracone fragmenty lub odtwarzać porzucone pomysły. Niebywale cenną zaletą Gita jest funkcjonalność zarządzania pracą zespołu nad jednym projektem.</a:t>
            </a:r>
            <a:endParaRPr/>
          </a:p>
        </p:txBody>
      </p:sp>
    </p:spTree>
  </p:cSld>
  <p:clrMapOvr>
    <a:masterClrMapping/>
  </p:clrMapOvr>
  <mc:AlternateContent>
    <mc:Choice Requires="p14">
      <p:transition spd="med">
        <p14:flip dir="l"/>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l"/>
              <a:t>Dlaczego Programiści z niego korzystają?</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86" name="Google Shape;86;p17"/>
          <p:cNvSpPr txBox="1"/>
          <p:nvPr>
            <p:ph idx="1" type="body"/>
          </p:nvPr>
        </p:nvSpPr>
        <p:spPr>
          <a:xfrm>
            <a:off x="387900" y="1306725"/>
            <a:ext cx="8368200" cy="326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Ponieważ d</a:t>
            </a:r>
            <a:r>
              <a:rPr lang="pl"/>
              <a:t>zięki niemu programiści nie muszą tracić czasu na przekazywanie commitów przez sieć czy integrowanie zmian ze scentralizowanym systemem kontroli wersji. Git pozwala też lepiej wykorzystać potencjał młodszych programistów, gdyż zapewnia im bezpieczne środowisko do pracy.</a:t>
            </a:r>
            <a:endParaRPr/>
          </a:p>
        </p:txBody>
      </p:sp>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l"/>
              <a:t>Co to gitignore?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Zazwyczaj w pliku . gitignore uwzględnia się tylko wzorce, które będą przydatne dla innych użytkowników repozytorium. </a:t>
            </a:r>
            <a:r>
              <a:rPr lang="pl"/>
              <a:t>Gitignore jest wersjonowany jak każdy inny plik w repozytorium i udostępniany innym członkom zespołu po wypchnięciu. </a:t>
            </a:r>
            <a:endParaRPr/>
          </a:p>
          <a:p>
            <a:pPr indent="0" lvl="0" marL="0" rtl="0" algn="l">
              <a:spcBef>
                <a:spcPts val="1200"/>
              </a:spcBef>
              <a:spcAft>
                <a:spcPts val="1200"/>
              </a:spcAft>
              <a:buNone/>
            </a:pPr>
            <a:r>
              <a:t/>
            </a:r>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l"/>
              <a:t>SSH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08" name="Google Shape;108;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SSH (z angielskiego: Secure Shell) to protokół komunikacyjny wykorzystywany w sieciach TCP/IP, umożliwiający zdalne połączenie z serwerem. Wszystkie dane transferowane drogą SSH są szyfrowane, a uwierzytelnianie użytkowników zachodzi na wielu poziomach.</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ransition spd="med">
    <p:push dir="r"/>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