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61" r:id="rId4"/>
    <p:sldId id="257" r:id="rId5"/>
    <p:sldId id="258" r:id="rId6"/>
    <p:sldId id="262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2770B5-51B8-132B-FFA2-905B608463DC}" v="57" dt="2022-06-07T18:03:13.311"/>
    <p1510:client id="{5FC0000C-65C3-4883-974B-5A0368C7C5AD}" v="273" dt="2022-06-07T13:07:31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3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4DBD06-4ACC-40A3-AFD7-E6133C516F3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F6A83742-1B99-4982-84E9-3A64FEE24D6F}">
      <dgm:prSet/>
      <dgm:spPr/>
      <dgm:t>
        <a:bodyPr/>
        <a:lstStyle/>
        <a:p>
          <a:r>
            <a:rPr lang="nl-NL"/>
            <a:t>Pattern Searching</a:t>
          </a:r>
          <a:endParaRPr lang="en-US"/>
        </a:p>
      </dgm:t>
    </dgm:pt>
    <dgm:pt modelId="{D1EFE3C0-F10C-4243-BBA1-DEEE3C5457A1}" type="parTrans" cxnId="{FAB73C98-433E-4E06-AAD4-0720469A59BA}">
      <dgm:prSet/>
      <dgm:spPr/>
      <dgm:t>
        <a:bodyPr/>
        <a:lstStyle/>
        <a:p>
          <a:endParaRPr lang="en-US"/>
        </a:p>
      </dgm:t>
    </dgm:pt>
    <dgm:pt modelId="{5F206168-9592-4D66-8736-9639E25AF5E0}" type="sibTrans" cxnId="{FAB73C98-433E-4E06-AAD4-0720469A59BA}">
      <dgm:prSet/>
      <dgm:spPr/>
      <dgm:t>
        <a:bodyPr/>
        <a:lstStyle/>
        <a:p>
          <a:endParaRPr lang="en-US"/>
        </a:p>
      </dgm:t>
    </dgm:pt>
    <dgm:pt modelId="{2D90BED3-99CB-42DE-AD4B-AF1E0D9FEB9E}">
      <dgm:prSet/>
      <dgm:spPr/>
      <dgm:t>
        <a:bodyPr/>
        <a:lstStyle/>
        <a:p>
          <a:r>
            <a:rPr lang="nl-NL"/>
            <a:t>GUI</a:t>
          </a:r>
          <a:endParaRPr lang="en-US"/>
        </a:p>
      </dgm:t>
    </dgm:pt>
    <dgm:pt modelId="{0E50B4C6-48F5-4DB7-839D-6C99BDF9E9DE}" type="parTrans" cxnId="{4DB179F0-2B31-45BE-9758-62EF4F36D053}">
      <dgm:prSet/>
      <dgm:spPr/>
      <dgm:t>
        <a:bodyPr/>
        <a:lstStyle/>
        <a:p>
          <a:endParaRPr lang="en-US"/>
        </a:p>
      </dgm:t>
    </dgm:pt>
    <dgm:pt modelId="{A3130BDE-54B4-4B5B-8085-B46DA5BAD123}" type="sibTrans" cxnId="{4DB179F0-2B31-45BE-9758-62EF4F36D053}">
      <dgm:prSet/>
      <dgm:spPr/>
      <dgm:t>
        <a:bodyPr/>
        <a:lstStyle/>
        <a:p>
          <a:endParaRPr lang="en-US"/>
        </a:p>
      </dgm:t>
    </dgm:pt>
    <dgm:pt modelId="{17C0929B-E0E7-4BAC-9785-ECF6E6B4BD32}" type="pres">
      <dgm:prSet presAssocID="{DD4DBD06-4ACC-40A3-AFD7-E6133C516F3D}" presName="root" presStyleCnt="0">
        <dgm:presLayoutVars>
          <dgm:dir/>
          <dgm:resizeHandles val="exact"/>
        </dgm:presLayoutVars>
      </dgm:prSet>
      <dgm:spPr/>
    </dgm:pt>
    <dgm:pt modelId="{CD94522E-37DB-41E6-AD6B-BA405F9E7485}" type="pres">
      <dgm:prSet presAssocID="{F6A83742-1B99-4982-84E9-3A64FEE24D6F}" presName="compNode" presStyleCnt="0"/>
      <dgm:spPr/>
    </dgm:pt>
    <dgm:pt modelId="{93B5AB67-0D9D-446B-922D-C08B33B4E14E}" type="pres">
      <dgm:prSet presAssocID="{F6A83742-1B99-4982-84E9-3A64FEE24D6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6D0B95C-7F2A-4E21-B86F-B3D752F67465}" type="pres">
      <dgm:prSet presAssocID="{F6A83742-1B99-4982-84E9-3A64FEE24D6F}" presName="spaceRect" presStyleCnt="0"/>
      <dgm:spPr/>
    </dgm:pt>
    <dgm:pt modelId="{F0339B2B-0BF1-4EA0-B9A8-FD2BAFD1B1C1}" type="pres">
      <dgm:prSet presAssocID="{F6A83742-1B99-4982-84E9-3A64FEE24D6F}" presName="textRect" presStyleLbl="revTx" presStyleIdx="0" presStyleCnt="2">
        <dgm:presLayoutVars>
          <dgm:chMax val="1"/>
          <dgm:chPref val="1"/>
        </dgm:presLayoutVars>
      </dgm:prSet>
      <dgm:spPr/>
    </dgm:pt>
    <dgm:pt modelId="{07F185C7-67A1-4F57-AEFC-7C3EB8460B2D}" type="pres">
      <dgm:prSet presAssocID="{5F206168-9592-4D66-8736-9639E25AF5E0}" presName="sibTrans" presStyleCnt="0"/>
      <dgm:spPr/>
    </dgm:pt>
    <dgm:pt modelId="{2FDF3B9A-6A44-4B2A-83E2-D1BC107C2AD9}" type="pres">
      <dgm:prSet presAssocID="{2D90BED3-99CB-42DE-AD4B-AF1E0D9FEB9E}" presName="compNode" presStyleCnt="0"/>
      <dgm:spPr/>
    </dgm:pt>
    <dgm:pt modelId="{3BF41B29-D5BA-48E5-BCAE-3602CDFA8AF7}" type="pres">
      <dgm:prSet presAssocID="{2D90BED3-99CB-42DE-AD4B-AF1E0D9FEB9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D40F75D-CE2E-4B57-9BEA-1D03CB0B5BD2}" type="pres">
      <dgm:prSet presAssocID="{2D90BED3-99CB-42DE-AD4B-AF1E0D9FEB9E}" presName="spaceRect" presStyleCnt="0"/>
      <dgm:spPr/>
    </dgm:pt>
    <dgm:pt modelId="{AA76D69F-FC28-4446-8AE2-9F9052971484}" type="pres">
      <dgm:prSet presAssocID="{2D90BED3-99CB-42DE-AD4B-AF1E0D9FEB9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E97A461-5CFE-4A46-A9F8-56D3E12D2F13}" type="presOf" srcId="{DD4DBD06-4ACC-40A3-AFD7-E6133C516F3D}" destId="{17C0929B-E0E7-4BAC-9785-ECF6E6B4BD32}" srcOrd="0" destOrd="0" presId="urn:microsoft.com/office/officeart/2018/2/layout/IconLabelList"/>
    <dgm:cxn modelId="{FAB73C98-433E-4E06-AAD4-0720469A59BA}" srcId="{DD4DBD06-4ACC-40A3-AFD7-E6133C516F3D}" destId="{F6A83742-1B99-4982-84E9-3A64FEE24D6F}" srcOrd="0" destOrd="0" parTransId="{D1EFE3C0-F10C-4243-BBA1-DEEE3C5457A1}" sibTransId="{5F206168-9592-4D66-8736-9639E25AF5E0}"/>
    <dgm:cxn modelId="{E1427EDA-1E96-462A-BAF1-7B29FA33B807}" type="presOf" srcId="{F6A83742-1B99-4982-84E9-3A64FEE24D6F}" destId="{F0339B2B-0BF1-4EA0-B9A8-FD2BAFD1B1C1}" srcOrd="0" destOrd="0" presId="urn:microsoft.com/office/officeart/2018/2/layout/IconLabelList"/>
    <dgm:cxn modelId="{4DB179F0-2B31-45BE-9758-62EF4F36D053}" srcId="{DD4DBD06-4ACC-40A3-AFD7-E6133C516F3D}" destId="{2D90BED3-99CB-42DE-AD4B-AF1E0D9FEB9E}" srcOrd="1" destOrd="0" parTransId="{0E50B4C6-48F5-4DB7-839D-6C99BDF9E9DE}" sibTransId="{A3130BDE-54B4-4B5B-8085-B46DA5BAD123}"/>
    <dgm:cxn modelId="{2E0273F7-6EC7-4979-AC07-5F6D66BE36AF}" type="presOf" srcId="{2D90BED3-99CB-42DE-AD4B-AF1E0D9FEB9E}" destId="{AA76D69F-FC28-4446-8AE2-9F9052971484}" srcOrd="0" destOrd="0" presId="urn:microsoft.com/office/officeart/2018/2/layout/IconLabelList"/>
    <dgm:cxn modelId="{5DCE70F5-5C72-4041-A02F-C0340C3745B0}" type="presParOf" srcId="{17C0929B-E0E7-4BAC-9785-ECF6E6B4BD32}" destId="{CD94522E-37DB-41E6-AD6B-BA405F9E7485}" srcOrd="0" destOrd="0" presId="urn:microsoft.com/office/officeart/2018/2/layout/IconLabelList"/>
    <dgm:cxn modelId="{AE371476-26FA-4432-A5FA-59468785141F}" type="presParOf" srcId="{CD94522E-37DB-41E6-AD6B-BA405F9E7485}" destId="{93B5AB67-0D9D-446B-922D-C08B33B4E14E}" srcOrd="0" destOrd="0" presId="urn:microsoft.com/office/officeart/2018/2/layout/IconLabelList"/>
    <dgm:cxn modelId="{8E043F72-73BB-43EA-B3CE-E35B214B4DE5}" type="presParOf" srcId="{CD94522E-37DB-41E6-AD6B-BA405F9E7485}" destId="{26D0B95C-7F2A-4E21-B86F-B3D752F67465}" srcOrd="1" destOrd="0" presId="urn:microsoft.com/office/officeart/2018/2/layout/IconLabelList"/>
    <dgm:cxn modelId="{2200F8C3-4074-4219-A214-14DB95C3F660}" type="presParOf" srcId="{CD94522E-37DB-41E6-AD6B-BA405F9E7485}" destId="{F0339B2B-0BF1-4EA0-B9A8-FD2BAFD1B1C1}" srcOrd="2" destOrd="0" presId="urn:microsoft.com/office/officeart/2018/2/layout/IconLabelList"/>
    <dgm:cxn modelId="{64B6B6A6-827A-419B-8514-439FEE69614B}" type="presParOf" srcId="{17C0929B-E0E7-4BAC-9785-ECF6E6B4BD32}" destId="{07F185C7-67A1-4F57-AEFC-7C3EB8460B2D}" srcOrd="1" destOrd="0" presId="urn:microsoft.com/office/officeart/2018/2/layout/IconLabelList"/>
    <dgm:cxn modelId="{D613F289-EE13-41F9-9776-2D1500D5FD75}" type="presParOf" srcId="{17C0929B-E0E7-4BAC-9785-ECF6E6B4BD32}" destId="{2FDF3B9A-6A44-4B2A-83E2-D1BC107C2AD9}" srcOrd="2" destOrd="0" presId="urn:microsoft.com/office/officeart/2018/2/layout/IconLabelList"/>
    <dgm:cxn modelId="{7D4DC8B2-65CC-4A3B-818A-56A93177F1B1}" type="presParOf" srcId="{2FDF3B9A-6A44-4B2A-83E2-D1BC107C2AD9}" destId="{3BF41B29-D5BA-48E5-BCAE-3602CDFA8AF7}" srcOrd="0" destOrd="0" presId="urn:microsoft.com/office/officeart/2018/2/layout/IconLabelList"/>
    <dgm:cxn modelId="{624155AC-9D51-4DF3-9BC9-87FE76FEB160}" type="presParOf" srcId="{2FDF3B9A-6A44-4B2A-83E2-D1BC107C2AD9}" destId="{6D40F75D-CE2E-4B57-9BEA-1D03CB0B5BD2}" srcOrd="1" destOrd="0" presId="urn:microsoft.com/office/officeart/2018/2/layout/IconLabelList"/>
    <dgm:cxn modelId="{6D80B4AC-0145-4486-A479-0414AE624557}" type="presParOf" srcId="{2FDF3B9A-6A44-4B2A-83E2-D1BC107C2AD9}" destId="{AA76D69F-FC28-4446-8AE2-9F905297148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5AB67-0D9D-446B-922D-C08B33B4E14E}">
      <dsp:nvSpPr>
        <dsp:cNvPr id="0" name=""/>
        <dsp:cNvSpPr/>
      </dsp:nvSpPr>
      <dsp:spPr>
        <a:xfrm>
          <a:off x="1443000" y="12651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39B2B-0BF1-4EA0-B9A8-FD2BAFD1B1C1}">
      <dsp:nvSpPr>
        <dsp:cNvPr id="0" name=""/>
        <dsp:cNvSpPr/>
      </dsp:nvSpPr>
      <dsp:spPr>
        <a:xfrm>
          <a:off x="255000" y="25409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900" kern="1200"/>
            <a:t>Pattern Searching</a:t>
          </a:r>
          <a:endParaRPr lang="en-US" sz="3900" kern="1200"/>
        </a:p>
      </dsp:txBody>
      <dsp:txXfrm>
        <a:off x="255000" y="2540919"/>
        <a:ext cx="4320000" cy="720000"/>
      </dsp:txXfrm>
    </dsp:sp>
    <dsp:sp modelId="{3BF41B29-D5BA-48E5-BCAE-3602CDFA8AF7}">
      <dsp:nvSpPr>
        <dsp:cNvPr id="0" name=""/>
        <dsp:cNvSpPr/>
      </dsp:nvSpPr>
      <dsp:spPr>
        <a:xfrm>
          <a:off x="6519000" y="12651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6D69F-FC28-4446-8AE2-9F9052971484}">
      <dsp:nvSpPr>
        <dsp:cNvPr id="0" name=""/>
        <dsp:cNvSpPr/>
      </dsp:nvSpPr>
      <dsp:spPr>
        <a:xfrm>
          <a:off x="5331000" y="25409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900" kern="1200"/>
            <a:t>GUI</a:t>
          </a:r>
          <a:endParaRPr lang="en-US" sz="3900" kern="1200"/>
        </a:p>
      </dsp:txBody>
      <dsp:txXfrm>
        <a:off x="5331000" y="2540919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56920F0E-46F7-4E16-AEE2-86D60C90B9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372B828-8F97-475E-B51D-1F08C5471C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B0311-59F3-4F8E-8B5F-34364BDD8452}" type="datetime1">
              <a:rPr lang="pl-PL" smtClean="0"/>
              <a:t>07.06.2022</a:t>
            </a:fld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1628830-A933-451F-A767-CE44A7E451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980A95D-B451-4663-8D99-5C5C6E7613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EA1F9-E1DC-4870-A7B8-2A8E1C1196DD}" type="slidenum">
              <a:rPr lang="pl-PL" smtClean="0"/>
              <a:t>‹nr.›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5189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520AC-0DE7-4941-8B77-B54707CF0D7E}" type="datetime1">
              <a:rPr lang="pl-PL" smtClean="0"/>
              <a:pPr/>
              <a:t>07.06.2022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23848-DD78-4DCA-B8A2-B60153D07F6A}" type="slidenum">
              <a:rPr lang="pl-PL" noProof="0" smtClean="0"/>
              <a:t>‹nr.›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69805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23848-DD78-4DCA-B8A2-B60153D07F6A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165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rtlCol="0"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35EB0C-446C-47AA-A14B-F086C6994593}" type="datetime1">
              <a:rPr lang="pl-PL" noProof="0" smtClean="0"/>
              <a:t>07.06.2022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‹nr.›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zny 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4E1783-9710-44AC-B6AE-B168CA5A9BB1}" type="datetime1">
              <a:rPr lang="pl-PL" noProof="0" smtClean="0"/>
              <a:t>07.06.2022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‹nr.›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rtlCol="0" anchor="ctr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38E59C-DA21-451B-AE2E-5F35B3A491DF}" type="datetime1">
              <a:rPr lang="pl-PL" noProof="0" smtClean="0"/>
              <a:t>07.06.2022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‹nr.›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ole tekstowe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l-PL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Pole tekstowe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10" name="Tekst — symbol zastępczy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D2BEDC-6AC9-4395-8696-DE661345E8EA}" type="datetime1">
              <a:rPr lang="pl-PL" noProof="0" smtClean="0"/>
              <a:t>07.06.2022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‹nr.›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rtlCol="0" anchor="b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435F55-D8B6-40F8-97C1-90A5D2E3DD78}" type="datetime1">
              <a:rPr lang="pl-PL" noProof="0" smtClean="0"/>
              <a:t>07.06.2022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‹nr.›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— 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ole tekstowe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l-PL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Pole tekstowe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10" name="Tekst — symbol zastępczy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l-PL" noProof="0" dirty="0"/>
              <a:t>Kliknij, aby edytować style wzorca tekstu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17D2E3-7CA7-4684-9159-438660326B58}" type="datetime1">
              <a:rPr lang="pl-PL" noProof="0" smtClean="0"/>
              <a:t>07.06.2022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‹nr.›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l-PL" noProof="0"/>
              <a:t>Kliknij, aby edytować styl</a:t>
            </a:r>
          </a:p>
        </p:txBody>
      </p:sp>
      <p:sp>
        <p:nvSpPr>
          <p:cNvPr id="10" name="Tekst — symbol zastępczy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l-PL" noProof="0" dirty="0"/>
              <a:t>Kliknij, aby edytować style wzorca tekstu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54BA0A-6679-4634-B983-A10EF05C7CC3}" type="datetime1">
              <a:rPr lang="pl-PL" noProof="0" smtClean="0"/>
              <a:t>07.06.2022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‹nr.›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A0FAB7-404B-4EEE-ACE4-C388028A9688}" type="datetime1">
              <a:rPr lang="pl-PL" noProof="0" smtClean="0"/>
              <a:t>07.06.2022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‹nr.›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rtlCol="0" anchor="t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138FA2-A4AC-4C11-A047-CBBF247C5D81}" type="datetime1">
              <a:rPr lang="pl-PL" noProof="0" smtClean="0"/>
              <a:t>07.06.2022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‹nr.›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220F22-952A-401A-B807-A53836ED08B8}" type="datetime1">
              <a:rPr lang="pl-PL" noProof="0" smtClean="0"/>
              <a:t>07.06.2022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‹nr.›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rtlCol="0" anchor="b"/>
          <a:lstStyle>
            <a:lvl1pPr algn="r">
              <a:defRPr sz="4000" b="0" cap="all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31B16C-5992-4FEE-A984-C59B4C8C045B}" type="datetime1">
              <a:rPr lang="pl-PL" noProof="0" smtClean="0"/>
              <a:t>07.06.2022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‹nr.›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87D7A7-A5DD-42C2-A317-45EA5ACFDAA6}" type="datetime1">
              <a:rPr lang="pl-PL" noProof="0" smtClean="0"/>
              <a:t>07.06.2022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‹nr.›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205B3A-3185-49DD-88B2-6BC971630033}" type="datetime1">
              <a:rPr lang="pl-PL" noProof="0" smtClean="0"/>
              <a:t>07.06.2022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‹nr.›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039FD8-7017-4517-B835-3E3E65075EDC}" type="datetime1">
              <a:rPr lang="pl-PL" noProof="0" smtClean="0"/>
              <a:t>07.06.2022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‹nr.›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36CFA6-6FA1-4AAB-95FB-A27B5D34D93B}" type="datetime1">
              <a:rPr lang="pl-PL" noProof="0" smtClean="0"/>
              <a:t>07.06.2022</a:t>
            </a:fld>
            <a:endParaRPr lang="pl-PL" noProof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‹nr.›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788164-A012-40AD-9DFC-ED2754110823}" type="datetime1">
              <a:rPr lang="pl-PL" noProof="0" smtClean="0"/>
              <a:t>07.06.2022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‹nr.›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14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 rtlCol="0"/>
          <a:lstStyle/>
          <a:p>
            <a:pPr rtl="0"/>
            <a:fld id="{DE56B0EC-C1F0-4CCD-9692-2285687DB711}" type="datetime1">
              <a:rPr lang="pl-PL" noProof="0" smtClean="0"/>
              <a:t>07.06.2022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‹nr.›</a:t>
            </a:fld>
            <a:endParaRPr lang="pl-PL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B7D27110-8AC1-4DC9-9373-45604EBA8C0E}" type="datetime1">
              <a:rPr lang="pl-PL" noProof="0" smtClean="0"/>
              <a:t>07.06.2022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 rtl="0"/>
              <a:t>‹nr.›</a:t>
            </a:fld>
            <a:endParaRPr lang="pl-PL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l-PL" dirty="0" err="1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Pattern</a:t>
            </a:r>
            <a:r>
              <a:rPr lang="pl-PL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SEARCHING</a:t>
            </a:r>
            <a:endParaRPr lang="pl-PL" dirty="0" err="1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342900" indent="-342900" algn="l">
              <a:buChar char="•"/>
            </a:pP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Aaditya</a:t>
            </a: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Nepal</a:t>
            </a:r>
            <a:endParaRPr lang="nl-NL"/>
          </a:p>
          <a:p>
            <a:pPr marL="342900" indent="-342900" algn="l">
              <a:buClr>
                <a:srgbClr val="FFFFFF"/>
              </a:buClr>
              <a:buChar char="•"/>
            </a:pP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Elias El 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Bouzidi</a:t>
            </a:r>
            <a:endParaRPr lang="pl-PL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342900" indent="-342900" algn="l">
              <a:buClr>
                <a:srgbClr val="FFFFFF"/>
              </a:buClr>
              <a:buChar char="•"/>
            </a:pP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Marceli 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Wilczynski</a:t>
            </a:r>
            <a:endParaRPr lang="pl-PL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342900" indent="-342900" algn="l">
              <a:buClr>
                <a:srgbClr val="FFFFFF"/>
              </a:buClr>
              <a:buChar char="•"/>
            </a:pP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Yassine</a:t>
            </a: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El 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Abdellati</a:t>
            </a:r>
            <a:endParaRPr lang="pl-PL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39A60D-EF60-57F5-5E6F-1BEA864B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865974"/>
            <a:ext cx="8676222" cy="3643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eINDE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FB81E7-6A6A-F40B-28E4-E6A8E7BE9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012" y="5542384"/>
            <a:ext cx="8676222" cy="6282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800">
                <a:solidFill>
                  <a:srgbClr val="E6E6E6"/>
                </a:solidFill>
              </a:rPr>
              <a:t>Bedankt voor het luisteren</a:t>
            </a:r>
          </a:p>
        </p:txBody>
      </p:sp>
    </p:spTree>
    <p:extLst>
      <p:ext uri="{BB962C8B-B14F-4D97-AF65-F5344CB8AC3E}">
        <p14:creationId xmlns:p14="http://schemas.microsoft.com/office/powerpoint/2010/main" val="298569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96DF86-B90D-0369-1F82-2F02DEBA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Inhoud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66B16A-FA5D-E042-A312-03BB0871D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828" y="2035096"/>
            <a:ext cx="9905998" cy="3393689"/>
          </a:xfrm>
        </p:spPr>
        <p:txBody>
          <a:bodyPr/>
          <a:lstStyle/>
          <a:p>
            <a:r>
              <a:rPr lang="nl-N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PROJECT</a:t>
            </a:r>
          </a:p>
          <a:p>
            <a:pPr>
              <a:buClr>
                <a:srgbClr val="FFFFFF"/>
              </a:buClr>
            </a:pPr>
            <a:r>
              <a:rPr lang="nl-N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EINDCOMPETENTIE</a:t>
            </a:r>
          </a:p>
          <a:p>
            <a:pPr>
              <a:buClr>
                <a:srgbClr val="FFFFFF"/>
              </a:buClr>
            </a:pPr>
            <a:r>
              <a:rPr lang="nl-N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FEATURES</a:t>
            </a:r>
          </a:p>
          <a:p>
            <a:pPr>
              <a:buClr>
                <a:srgbClr val="FFFFFF"/>
              </a:buClr>
            </a:pPr>
            <a:r>
              <a:rPr lang="nl-N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ALGORITHMS</a:t>
            </a:r>
          </a:p>
          <a:p>
            <a:pPr>
              <a:buClr>
                <a:srgbClr val="FFFFFF"/>
              </a:buClr>
            </a:pPr>
            <a:r>
              <a:rPr lang="nl-N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SOFTWARE ENGINEERING</a:t>
            </a:r>
          </a:p>
          <a:p>
            <a:pPr>
              <a:buClr>
                <a:srgbClr val="FFFFFF"/>
              </a:buClr>
            </a:pPr>
            <a:r>
              <a:rPr lang="nl-N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SOFTWARE</a:t>
            </a:r>
          </a:p>
          <a:p>
            <a:pPr>
              <a:buClr>
                <a:srgbClr val="FFFFFF"/>
              </a:buClr>
            </a:pPr>
            <a:endParaRPr lang="nl-NL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024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0D2B7-252D-40AC-AE2A-A4D982084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Project</a:t>
            </a:r>
          </a:p>
        </p:txBody>
      </p:sp>
      <p:pic>
        <p:nvPicPr>
          <p:cNvPr id="6" name="Afbeelding 6">
            <a:extLst>
              <a:ext uri="{FF2B5EF4-FFF2-40B4-BE49-F238E27FC236}">
                <a16:creationId xmlns:a16="http://schemas.microsoft.com/office/drawing/2014/main" id="{0B27728F-D444-9C60-A073-53CB5A6B4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15" y="1511748"/>
            <a:ext cx="6915663" cy="383819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72265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5BE1B3-AADD-FB74-D843-6DA1CE4BC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pPr algn="ctr"/>
            <a:r>
              <a:rPr lang="nl-NL" cap="small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EINDCOMPETENTIE</a:t>
            </a:r>
            <a:endParaRPr lang="nl-NL" dirty="0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578AFBA9-849C-A471-2B26-65CF6AFC1A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247495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854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7FB690-D43D-2825-F524-07A2910E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3883741"/>
            <a:ext cx="8676222" cy="13359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Features</a:t>
            </a: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13D2377F-3EA9-4348-A5C6-725D9D199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0307" y="824487"/>
            <a:ext cx="7811386" cy="2983054"/>
          </a:xfrm>
          <a:prstGeom prst="roundRect">
            <a:avLst>
              <a:gd name="adj" fmla="val 5238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fbeelding 6">
            <a:extLst>
              <a:ext uri="{FF2B5EF4-FFF2-40B4-BE49-F238E27FC236}">
                <a16:creationId xmlns:a16="http://schemas.microsoft.com/office/drawing/2014/main" id="{7F19F84A-B241-CC19-DC37-CD643997C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3321" b="6062"/>
          <a:stretch/>
        </p:blipFill>
        <p:spPr>
          <a:xfrm>
            <a:off x="2356104" y="990134"/>
            <a:ext cx="3657600" cy="2651760"/>
          </a:xfrm>
          <a:custGeom>
            <a:avLst/>
            <a:gdLst/>
            <a:ahLst/>
            <a:cxnLst/>
            <a:rect l="l" t="t" r="r" b="b"/>
            <a:pathLst>
              <a:path w="3657600" h="2651760">
                <a:moveTo>
                  <a:pt x="100793" y="0"/>
                </a:moveTo>
                <a:lnTo>
                  <a:pt x="3657600" y="0"/>
                </a:lnTo>
                <a:lnTo>
                  <a:pt x="3657600" y="2651760"/>
                </a:lnTo>
                <a:lnTo>
                  <a:pt x="100793" y="2651760"/>
                </a:lnTo>
                <a:cubicBezTo>
                  <a:pt x="45127" y="2651760"/>
                  <a:pt x="0" y="2606633"/>
                  <a:pt x="0" y="2550967"/>
                </a:cubicBezTo>
                <a:lnTo>
                  <a:pt x="0" y="100793"/>
                </a:lnTo>
                <a:cubicBezTo>
                  <a:pt x="0" y="45127"/>
                  <a:pt x="45127" y="0"/>
                  <a:pt x="100793" y="0"/>
                </a:cubicBezTo>
                <a:close/>
              </a:path>
            </a:pathLst>
          </a:custGeom>
        </p:spPr>
      </p:pic>
      <p:pic>
        <p:nvPicPr>
          <p:cNvPr id="5" name="Afbeelding 5" descr="Afbeelding met tekst, illustratie, vectorafbeeldingen&#10;&#10;Automatisch gegenereerde beschrijving">
            <a:extLst>
              <a:ext uri="{FF2B5EF4-FFF2-40B4-BE49-F238E27FC236}">
                <a16:creationId xmlns:a16="http://schemas.microsoft.com/office/drawing/2014/main" id="{7F534B89-704E-F341-8060-6105F369C9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" b="1037"/>
          <a:stretch/>
        </p:blipFill>
        <p:spPr>
          <a:xfrm>
            <a:off x="6172624" y="990134"/>
            <a:ext cx="3656395" cy="2651760"/>
          </a:xfrm>
          <a:custGeom>
            <a:avLst/>
            <a:gdLst/>
            <a:ahLst/>
            <a:cxnLst/>
            <a:rect l="l" t="t" r="r" b="b"/>
            <a:pathLst>
              <a:path w="3656395" h="2651760">
                <a:moveTo>
                  <a:pt x="0" y="0"/>
                </a:moveTo>
                <a:lnTo>
                  <a:pt x="3555602" y="0"/>
                </a:lnTo>
                <a:cubicBezTo>
                  <a:pt x="3611268" y="0"/>
                  <a:pt x="3656395" y="45127"/>
                  <a:pt x="3656395" y="100793"/>
                </a:cubicBezTo>
                <a:lnTo>
                  <a:pt x="3656395" y="2550967"/>
                </a:lnTo>
                <a:cubicBezTo>
                  <a:pt x="3656395" y="2606633"/>
                  <a:pt x="3611268" y="2651760"/>
                  <a:pt x="3555602" y="2651760"/>
                </a:cubicBezTo>
                <a:lnTo>
                  <a:pt x="0" y="265176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8270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BD3ED2-B0E6-45A2-ABD5-ECF31BC3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D2D1E8-4ABF-4B6B-B39D-40B080B61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160" y="0"/>
            <a:ext cx="9369421" cy="68579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C7AB4B5-66A5-48D1-BD88-C60A16ED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88489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D31ED2-7C77-D6DD-4F3C-02049324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2" y="643467"/>
            <a:ext cx="4340023" cy="5571064"/>
          </a:xfrm>
        </p:spPr>
        <p:txBody>
          <a:bodyPr anchor="ctr">
            <a:normAutofit/>
          </a:bodyPr>
          <a:lstStyle/>
          <a:p>
            <a:r>
              <a:rPr lang="nl-NL" sz="44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Algorithms</a:t>
            </a:r>
            <a:endParaRPr lang="nl-NL" sz="44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2B4FC6-9A7B-721F-8B89-8B8D8E9ED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499" y="643467"/>
            <a:ext cx="4521480" cy="5571064"/>
          </a:xfrm>
        </p:spPr>
        <p:txBody>
          <a:bodyPr>
            <a:normAutofit/>
          </a:bodyPr>
          <a:lstStyle/>
          <a:p>
            <a:r>
              <a:rPr lang="nl-N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MSSC</a:t>
            </a:r>
          </a:p>
          <a:p>
            <a:pPr>
              <a:buClr>
                <a:srgbClr val="FFFFFF"/>
              </a:buClr>
            </a:pPr>
            <a:r>
              <a:rPr lang="nl-N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TFA</a:t>
            </a:r>
          </a:p>
          <a:p>
            <a:pPr>
              <a:buClr>
                <a:srgbClr val="FFFFFF"/>
              </a:buClr>
            </a:pPr>
            <a:r>
              <a:rPr lang="nl-N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Regex</a:t>
            </a:r>
            <a:r>
              <a:rPr lang="nl-N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-&gt; E-NFA</a:t>
            </a:r>
          </a:p>
          <a:p>
            <a:pPr>
              <a:buClr>
                <a:srgbClr val="FFFFFF"/>
              </a:buClr>
            </a:pPr>
            <a:r>
              <a:rPr lang="nl-N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Product Automaat</a:t>
            </a:r>
          </a:p>
          <a:p>
            <a:pPr>
              <a:buClr>
                <a:srgbClr val="FFFFFF"/>
              </a:buClr>
            </a:pPr>
            <a:r>
              <a:rPr lang="nl-N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State </a:t>
            </a:r>
            <a:r>
              <a:rPr lang="nl-N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Elimination</a:t>
            </a:r>
            <a:endParaRPr lang="nl-NL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Clr>
                <a:srgbClr val="FFFFFF"/>
              </a:buClr>
              <a:buNone/>
            </a:pPr>
            <a:endParaRPr lang="nl-NL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444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E21DD-7D90-1DB5-5FE6-530FEC3F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Software engineering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092E7AE-F745-E3A9-14FB-0CD840F8F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779" y="2518316"/>
            <a:ext cx="9905998" cy="3124201"/>
          </a:xfrm>
        </p:spPr>
        <p:txBody>
          <a:bodyPr/>
          <a:lstStyle/>
          <a:p>
            <a:r>
              <a:rPr lang="nl-N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Algoritmen &amp;&amp; Testen</a:t>
            </a:r>
          </a:p>
          <a:p>
            <a:pPr>
              <a:buClr>
                <a:srgbClr val="FFFFFF"/>
              </a:buClr>
            </a:pPr>
            <a:r>
              <a:rPr lang="nl-N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GUI</a:t>
            </a:r>
          </a:p>
          <a:p>
            <a:pPr>
              <a:buClr>
                <a:srgbClr val="FFFFFF"/>
              </a:buClr>
            </a:pPr>
            <a:endParaRPr lang="nl-NL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7014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E99C3-215F-FBBF-1705-34FDA6FD0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Software</a:t>
            </a:r>
          </a:p>
        </p:txBody>
      </p:sp>
      <p:pic>
        <p:nvPicPr>
          <p:cNvPr id="7" name="Afbeelding 7" descr="Afbeelding met tekst&#10;&#10;Automatisch gegenereerde beschrijving">
            <a:extLst>
              <a:ext uri="{FF2B5EF4-FFF2-40B4-BE49-F238E27FC236}">
                <a16:creationId xmlns:a16="http://schemas.microsoft.com/office/drawing/2014/main" id="{38FDFD75-D32D-6F07-AD37-1883B3F1B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0120" y="865938"/>
            <a:ext cx="7033978" cy="5247526"/>
          </a:xfrm>
        </p:spPr>
      </p:pic>
    </p:spTree>
    <p:extLst>
      <p:ext uri="{BB962C8B-B14F-4D97-AF65-F5344CB8AC3E}">
        <p14:creationId xmlns:p14="http://schemas.microsoft.com/office/powerpoint/2010/main" val="3733193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4270B-32E6-9E6E-2005-48BBF02B9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Union</a:t>
            </a:r>
          </a:p>
        </p:txBody>
      </p:sp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339FA39F-856A-0661-D9E5-5FC27F652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915" y="861515"/>
            <a:ext cx="6915663" cy="513865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406171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atk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0</TotalTime>
  <Words>1</Words>
  <Application>Microsoft Office PowerPoint</Application>
  <PresentationFormat>Breedbeeld</PresentationFormat>
  <Paragraphs>1</Paragraphs>
  <Slides>10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1" baseType="lpstr">
      <vt:lpstr>Siatka</vt:lpstr>
      <vt:lpstr>Pattern SEARCHING</vt:lpstr>
      <vt:lpstr>Inhoud</vt:lpstr>
      <vt:lpstr>Project</vt:lpstr>
      <vt:lpstr>EINDCOMPETENTIE</vt:lpstr>
      <vt:lpstr>Features</vt:lpstr>
      <vt:lpstr>Algorithms</vt:lpstr>
      <vt:lpstr>Software engineering</vt:lpstr>
      <vt:lpstr>Software</vt:lpstr>
      <vt:lpstr>Union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/>
  <cp:revision>117</cp:revision>
  <dcterms:created xsi:type="dcterms:W3CDTF">2022-06-07T12:31:12Z</dcterms:created>
  <dcterms:modified xsi:type="dcterms:W3CDTF">2022-06-07T18:16:50Z</dcterms:modified>
</cp:coreProperties>
</file>