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hqUZxn7j+J2iMbY6zwoqG89az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203272af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203272a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Construtores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construtor é um método especial, que contém o mesmo nome do seu tipo classe, e tem o objetivo de definir valores padrão, limitar uma instância e facilitar a instanciação de um objeto.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construtor não possui um retorno.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construtor padrão é sempre definido quando não declaramos nenhum para sua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pode ter mais de um construtor.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03272afe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f203272af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f203272afe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f203272afe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49400"/>
            <a:ext cx="8810455" cy="387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