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hPWM18+lEwtCGmaIVur1U7UyWm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2" Type="http://customschemas.google.com/relationships/presentationmetadata" Target="metadata"/><Relationship Id="rId9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fb80bfd53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efb80bfd5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5e03b064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f5e03b06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fb80bfd53_0_9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efb80bfd53_0_9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efb80bfd53_0_9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efb80bfd53_0_9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fb80bfd53_0_99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efb80bfd53_0_9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efb80bfd53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efb80bfd53_0_9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efb80bfd53_0_99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6: Operações LINQ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efb80bfd53_0_99"/>
          <p:cNvSpPr txBox="1"/>
          <p:nvPr/>
        </p:nvSpPr>
        <p:spPr>
          <a:xfrm>
            <a:off x="2987824" y="23391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5e03b0647_0_0"/>
          <p:cNvSpPr txBox="1"/>
          <p:nvPr>
            <p:ph idx="1" type="subTitle"/>
          </p:nvPr>
        </p:nvSpPr>
        <p:spPr>
          <a:xfrm>
            <a:off x="185050" y="3057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LINQ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f5e03b064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f5e03b0647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f5e03b0647_0_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Language-Integrated Query (LINQ) é uma maneira de você utilizar uma sintaxe de consulta padronizada para coleções de objetos.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gf5e03b064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6950" y="2677300"/>
            <a:ext cx="6230100" cy="21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