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gYrhqkP214rKfXRUh78M01MygD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0d0464574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f0d04645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05d08dfc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05d08df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246cb0baf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f246cb0b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f0d0464574_0_2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f0d0464574_0_2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f0d0464574_0_2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f0d0464574_0_2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f0d0464574_0_2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f0d0464574_0_2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f0d0464574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f0d0464574_0_2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f0d0464574_0_2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7: Interfaces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f0d0464574_0_20"/>
          <p:cNvSpPr txBox="1"/>
          <p:nvPr/>
        </p:nvSpPr>
        <p:spPr>
          <a:xfrm>
            <a:off x="2945624" y="3103643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a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05d08dfcb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05d08dfcb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05d08dfcb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05d08dfcb_0_10"/>
          <p:cNvSpPr txBox="1"/>
          <p:nvPr/>
        </p:nvSpPr>
        <p:spPr>
          <a:xfrm>
            <a:off x="354275" y="1318700"/>
            <a:ext cx="86382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interface é um contrato que pode ser implementado por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como se fosse uma classe abstrata, podendo definir métodos abstratos para serem implementados.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Assim como uma classe abstrata, uma interface não pode ser instanciada.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46cb0baf_0_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f246cb0baf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f246cb0baf_0_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f246cb0baf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625" y="1049400"/>
            <a:ext cx="6695798" cy="387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