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gjzVyzLf4vSi+MseaDHU3A2kE+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7b98e964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cb7b98e9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11700" y="399651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Carolina Santana Louzada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Engenheira de Qualidade de Software na UOL Edtech 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    &amp; </a:t>
            </a:r>
            <a:endParaRPr sz="42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</a:t>
            </a:r>
            <a:endParaRPr sz="42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7"/>
          <p:cNvSpPr txBox="1"/>
          <p:nvPr>
            <p:ph idx="1" type="subTitle"/>
          </p:nvPr>
        </p:nvSpPr>
        <p:spPr>
          <a:xfrm>
            <a:off x="683568" y="10344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48" name="Google Shape;48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7"/>
          <p:cNvSpPr/>
          <p:nvPr/>
        </p:nvSpPr>
        <p:spPr>
          <a:xfrm>
            <a:off x="2267749" y="1091625"/>
            <a:ext cx="51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Visão geral do Ecossistema .NET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7"/>
          <p:cNvSpPr txBox="1"/>
          <p:nvPr/>
        </p:nvSpPr>
        <p:spPr>
          <a:xfrm>
            <a:off x="683568" y="18265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7"/>
          <p:cNvSpPr/>
          <p:nvPr/>
        </p:nvSpPr>
        <p:spPr>
          <a:xfrm>
            <a:off x="2267749" y="1883725"/>
            <a:ext cx="57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 .Net Framework, .Net Core e Xamarin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7"/>
          <p:cNvSpPr txBox="1"/>
          <p:nvPr/>
        </p:nvSpPr>
        <p:spPr>
          <a:xfrm>
            <a:off x="683568" y="26186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/>
          <p:nvPr/>
        </p:nvSpPr>
        <p:spPr>
          <a:xfrm>
            <a:off x="2267757" y="2675800"/>
            <a:ext cx="53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codificação .NET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7"/>
          <p:cNvSpPr txBox="1"/>
          <p:nvPr/>
        </p:nvSpPr>
        <p:spPr>
          <a:xfrm>
            <a:off x="683568" y="3410681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2360932" y="3467875"/>
            <a:ext cx="53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Ferramentas e Linguagens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7"/>
          <p:cNvSpPr txBox="1"/>
          <p:nvPr/>
        </p:nvSpPr>
        <p:spPr>
          <a:xfrm>
            <a:off x="683568" y="4162531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2360932" y="4219725"/>
            <a:ext cx="53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usar? Quando Usar?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67551" y="2787775"/>
            <a:ext cx="7194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&gt;LinkedIn: Carolina Santana Louzada</a:t>
            </a:r>
            <a:endParaRPr sz="2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b7b98e964_0_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gcb7b98e964_0_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cb7b98e964_0_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cb7b98e964_0_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cb7b98e964_0_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cb7b98e964_0_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cb7b98e964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cb7b98e964_0_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cb7b98e964_0_5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Muito obrigada!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cb7b98e964_0_5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gcb7b98e964_0_5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cb7b98e964_0_5"/>
          <p:cNvSpPr txBox="1"/>
          <p:nvPr>
            <p:ph type="ctrTitle"/>
          </p:nvPr>
        </p:nvSpPr>
        <p:spPr>
          <a:xfrm>
            <a:off x="311700" y="399651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Carolina Santana Louzada</a:t>
            </a:r>
            <a:b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Engenheira de Qualidade de Software na UOL Edtech 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cb7b98e964_0_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