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gjL5YiNJg+2yNo7R3MQvE5Czg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b80bfd53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fb80bfd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50f5e52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50f5e5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50f5e5200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f50f5e52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fb80bfd53_0_4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fb80bfd53_0_4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fb80bfd53_0_4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fb80bfd53_0_4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fb80bfd53_0_4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fb80bfd53_0_4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fb80bfd53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fb80bfd53_0_4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fb80bfd53_0_4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Arrays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fb80bfd53_0_47"/>
          <p:cNvSpPr txBox="1"/>
          <p:nvPr/>
        </p:nvSpPr>
        <p:spPr>
          <a:xfrm>
            <a:off x="2987824" y="28553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50f5e5200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Ordenando Arrays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50f5e52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50f5e5200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50f5e5200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ordenar um array, existem diversos algoritmos de ordenação, diferentes técnicas e casos a serem considerados.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gf50f5e520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813" y="2633825"/>
            <a:ext cx="6048374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50f5e5200_0_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Array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gf50f5e5200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f50f5e5200_0_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f50f5e5200_0_1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classe Array é uma classe do C# que nos oferece diversos métodos que nos auxiliam a trabalhar com arrays.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gf50f5e5200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1025" y="2224150"/>
            <a:ext cx="5258649" cy="26522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