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4lK6fRKapBGexWn6lSb4pH9X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599bc324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599bc32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8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8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Dicionários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86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599bc324a_0_4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599bc324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599bc324a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599bc324a_0_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dicionário é uma coleção de chave e valor, permitindo que você recupere rapidamente seus itens baseado em sua chave.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dicionário armazena a sua chave em hash.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 de um dicionário: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Dictionary&lt;string, string&gt; estados = new Dictionary&lt;string,string&gt;()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