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gOuZxzVCbevl7pRWcLGi/SwKmC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3" Type="http://customschemas.google.com/relationships/presentationmetadata" Target="meta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efb80bfd53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efb80bfd5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14d4c268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f14d4c26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14d4c268f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f14d4c268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fb80bfd53_0_6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efb80bfd53_0_6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efb80bfd53_0_6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efb80bfd53_0_6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fb80bfd53_0_6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efb80bfd53_0_6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efb80bfd53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efb80bfd53_0_6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efb80bfd53_0_60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Coleções genéricas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gefb80bfd53_0_60"/>
          <p:cNvSpPr txBox="1"/>
          <p:nvPr/>
        </p:nvSpPr>
        <p:spPr>
          <a:xfrm>
            <a:off x="2987824" y="2872568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Coleções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14d4c268f_0_0"/>
          <p:cNvSpPr txBox="1"/>
          <p:nvPr>
            <p:ph idx="1" type="subTitle"/>
          </p:nvPr>
        </p:nvSpPr>
        <p:spPr>
          <a:xfrm>
            <a:off x="185050" y="30572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Coleção genérica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gf14d4c268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f14d4c268f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f14d4c268f_0_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 C#, existem classes de coleções que agrupam valores, e essas classes são padronizadas para as operações mais comuns, como: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Ordenação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Obter valor por índice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Obter valor com expressões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Trabalhar com tamanhos dinâmicos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4d4c268f_0_8"/>
          <p:cNvSpPr txBox="1"/>
          <p:nvPr>
            <p:ph idx="1" type="subTitle"/>
          </p:nvPr>
        </p:nvSpPr>
        <p:spPr>
          <a:xfrm>
            <a:off x="185050" y="30572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Coleção genérica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" name="Google Shape;58;gf14d4c268f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f14d4c268f_0_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gf14d4c268f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738" y="1210950"/>
            <a:ext cx="6846525" cy="3665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