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bQr0poQs9VymAEoe2FUsKJU5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c65e229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0c65e22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c65e229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0c65e22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c65e2293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0c65e22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0c65e229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0c65e22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0c65e2293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0c65e229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Conhecendo a POO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à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(C#)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https://docs.microsoft.com/pt-br/dotnet/csharp/fundamentals/tutorials/oop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Apresentando a POO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 de paradigmas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a POO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518425" y="3047300"/>
            <a:ext cx="8023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POO?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POO é um paradigma de programação, ou seja, corresponde a uma técnica de programação para um fim específico.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Dentro desta técnica, existem quatro pilares: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0c65e2293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a POO?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gf0c65e229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0c65e2293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f0c65e2293_0_1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principal conceito da POO são classes e objetos!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f0c65e2293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850" y="1761100"/>
            <a:ext cx="6208351" cy="31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0c65e2293_0_1"/>
          <p:cNvSpPr txBox="1"/>
          <p:nvPr/>
        </p:nvSpPr>
        <p:spPr>
          <a:xfrm>
            <a:off x="264300" y="4452663"/>
            <a:ext cx="8879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O autor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c65e2293_0_2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f0c65e2293_0_2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f0c65e2293_0_2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f0c65e2293_0_2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f0c65e2293_0_24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f0c65e2293_0_2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f0c65e229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f0c65e2293_0_2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f0c65e2293_0_24"/>
          <p:cNvSpPr txBox="1"/>
          <p:nvPr/>
        </p:nvSpPr>
        <p:spPr>
          <a:xfrm>
            <a:off x="467550" y="1203598"/>
            <a:ext cx="85206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paradigmas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f0c65e2293_0_24"/>
          <p:cNvSpPr txBox="1"/>
          <p:nvPr/>
        </p:nvSpPr>
        <p:spPr>
          <a:xfrm>
            <a:off x="518425" y="3047300"/>
            <a:ext cx="8023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c65e2293_0_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" name="Google Shape;104;gf0c65e2293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0c65e2293_0_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f0c65e2293_0_38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Paradigma de programação é diferente de linguagem de programação.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linguagem de programação implementa um ou mais paradigmas.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paradigma nada mais é do que um modelo de técnicas, estruturas e formas de solucionar um problema.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c65e2293_0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paradigmas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gf0c65e2293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0c65e2293_0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0c65e2293_0_73"/>
          <p:cNvSpPr txBox="1"/>
          <p:nvPr/>
        </p:nvSpPr>
        <p:spPr>
          <a:xfrm>
            <a:off x="354275" y="1318700"/>
            <a:ext cx="86382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(é o que estamos estudando!)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estruturada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imperativa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procedural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orientada a eventos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 lógica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 por aí vai...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c65e2293_0_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paradigmas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gf0c65e2293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0c65e2293_0_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f0c65e2293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1925" y="936300"/>
            <a:ext cx="6630576" cy="30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0c65e2293_0_81"/>
          <p:cNvSpPr txBox="1"/>
          <p:nvPr/>
        </p:nvSpPr>
        <p:spPr>
          <a:xfrm>
            <a:off x="211100" y="3827725"/>
            <a:ext cx="88797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https://en.wikipedia.org/wiki/Comparison_of_multi-paradigm_programming_languages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