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Century Gothic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2" roundtripDataSignature="AMtx7mhvtaM4DC9A8njK9f3KDPRq8vlA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CenturyGothic-boldItalic.fntdata"/><Relationship Id="rId10" Type="http://schemas.openxmlformats.org/officeDocument/2006/relationships/font" Target="fonts/CenturyGothic-italic.fntdata"/><Relationship Id="rId12" Type="http://customschemas.google.com/relationships/presentationmetadata" Target="metadata"/><Relationship Id="rId9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CenturyGothi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f0ccbfead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gf0ccbfea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0ccbfeadb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gf0ccbfead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f0ccbfeadb_0_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gf0ccbfeadb_0_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gf0ccbfeadb_0_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gf0ccbfeadb_0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f0ccbfeadb_0_0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f0ccbfeadb_0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gf0ccbfead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f0ccbfeadb_0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f0ccbfeadb_0_0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Abstração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gf0ccbfeadb_0_0"/>
          <p:cNvSpPr txBox="1"/>
          <p:nvPr/>
        </p:nvSpPr>
        <p:spPr>
          <a:xfrm>
            <a:off x="2945624" y="3103643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4000" u="none" cap="none" strike="noStrike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Programando com Orientação à Objetos com C#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f0ccbfeadb_0_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" name="Google Shape;50;gf0ccbfeadb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gf0ccbfeadb_0_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f0ccbfeadb_0_13"/>
          <p:cNvSpPr txBox="1"/>
          <p:nvPr/>
        </p:nvSpPr>
        <p:spPr>
          <a:xfrm>
            <a:off x="354275" y="1318700"/>
            <a:ext cx="86382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Abstrair um objeto do mundo real para um contexto específico, considerando apenas os atributos importantes.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gf0ccbfeadb_0_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1650" y="2284075"/>
            <a:ext cx="2855725" cy="25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