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KdoZl2wMa9psKxww/EcxbwjSM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0ccbfead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f0ccbfea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0ccbfead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0ccbfea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0ccbfead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0ccbfea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ccbfeadb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0ccbfea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0ccbfeadb_0_2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f0ccbfeadb_0_2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f0ccbfeadb_0_2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f0ccbfeadb_0_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f0ccbfeadb_0_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f0ccbfeadb_0_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f0ccbfeadb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f0ccbfeadb_0_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f0ccbfeadb_0_2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Encapsulamento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f0ccbfeadb_0_22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0ccbfeadb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0ccbfeadb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0ccbfeadb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0ccbfeadb_0_35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encapsulamento serve para proteger uma classe e definir limites para alteração de suas propriedades.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 para ocultar seu comportamento e expor somente o necessário.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ccbfeadb_0_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0ccbfeadb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0ccbfeadb_0_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0ccbfeadb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800" y="1079900"/>
            <a:ext cx="6540658" cy="27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f0ccbfeadb_0_63"/>
          <p:cNvSpPr txBox="1"/>
          <p:nvPr/>
        </p:nvSpPr>
        <p:spPr>
          <a:xfrm>
            <a:off x="211100" y="3827725"/>
            <a:ext cx="88797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https://docs.microsoft.com/pt-br/dotnet/csharp/programming-guide/classes-and-structs/access-modifiers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ccbfeadb_0_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f0ccbfeadb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f0ccbfeadb_0_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f0ccbfeadb_0_50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 prática: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f0ccbfeadb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950" y="2068027"/>
            <a:ext cx="3610025" cy="2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