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iJ9z87y3DHI6H8PqT6CtZl4MCw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edbe93814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edbe9381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dbe93814b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edbe9381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edbe93814b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edbe9381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dbe93814b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edbe93814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dbe93814b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edbe93814b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edbe93814b_0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edbe93814b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dbe93814b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edbe93814b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edbe93814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edbe93814b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edbe93814b_0_0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4: Herança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gedbe93814b_0_0"/>
          <p:cNvSpPr txBox="1"/>
          <p:nvPr/>
        </p:nvSpPr>
        <p:spPr>
          <a:xfrm>
            <a:off x="2945624" y="3103643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4000" u="none" cap="none" strike="noStrike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Programando com Orientação a Objetos com C#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dbe93814b_0_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gedbe93814b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edbe93814b_0_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edbe93814b_0_13"/>
          <p:cNvSpPr txBox="1"/>
          <p:nvPr/>
        </p:nvSpPr>
        <p:spPr>
          <a:xfrm>
            <a:off x="354275" y="1318700"/>
            <a:ext cx="86382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herança nos permite reutilizar atributos, métodos e comportamentos de uma classe em outras classes.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Serve para agrupar objetos que são do mesmo tipo, porém com características diferentes.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dbe93814b_0_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" name="Google Shape;58;gedbe93814b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edbe93814b_0_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gedbe93814b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63" y="1018088"/>
            <a:ext cx="7632883" cy="3875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dbe93814b_0_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" name="Google Shape;66;gedbe93814b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edbe93814b_0_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edbe93814b_0_28"/>
          <p:cNvSpPr txBox="1"/>
          <p:nvPr/>
        </p:nvSpPr>
        <p:spPr>
          <a:xfrm>
            <a:off x="354275" y="1318700"/>
            <a:ext cx="86382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Na prática: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gedbe93814b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5950" y="2068027"/>
            <a:ext cx="3610025" cy="21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