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GNahgcFPog9SNVoWYs38xpGgl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dbe93814b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dbe9381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dbe93814b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edbe93814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dbe93814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edbe9381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d98790a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f0d98790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d98790a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0d9879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dbe93814b_0_3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edbe93814b_0_3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edbe93814b_0_3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edbe93814b_0_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dbe93814b_0_3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edbe93814b_0_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edbe93814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edbe93814b_0_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edbe93814b_0_38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Polimorfismo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edbe93814b_0_38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dbe93814b_0_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edbe93814b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edbe93814b_0_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edbe93814b_0_51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polimorfismo vem do grego e significa “muitas formas”.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o polimorfismo, podemos sobrescrever métodos das classes filhas para que se comportem de maneira diferente e ter sua própria implementação.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be93814b_0_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edbe93814b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edbe93814b_0_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edbe93814b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300" y="1049400"/>
            <a:ext cx="7771332" cy="38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0d98790a4_0_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gf0d98790a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0d98790a4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f0d98790a4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499" y="1824250"/>
            <a:ext cx="5020574" cy="31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f0d98790a4_0_18"/>
          <p:cNvSpPr txBox="1"/>
          <p:nvPr/>
        </p:nvSpPr>
        <p:spPr>
          <a:xfrm>
            <a:off x="354275" y="1238450"/>
            <a:ext cx="8638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 em tempo de compilação (Overload/Early Binding)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d98790a4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gf0d98790a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f0d98790a4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f0d98790a4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8725" y="1825075"/>
            <a:ext cx="4760225" cy="31717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f0d98790a4_0_10"/>
          <p:cNvSpPr txBox="1"/>
          <p:nvPr/>
        </p:nvSpPr>
        <p:spPr>
          <a:xfrm>
            <a:off x="367650" y="1231750"/>
            <a:ext cx="8638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 em tempo de execução (Override/Late Binding)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