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i5sMqiIueoqoJTfNBCrpaTY6h1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efb80bfd53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efb80bfd5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14d4c268f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f14d4c26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14d4c268f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f14d4c268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14d4c268f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f14d4c268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fb80bfd53_0_7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efb80bfd53_0_7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efb80bfd53_0_7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efb80bfd53_0_7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fb80bfd53_0_73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efb80bfd53_0_7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efb80bfd53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efb80bfd53_0_7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efb80bfd53_0_73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4: 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Coleções específicas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gefb80bfd53_0_73"/>
          <p:cNvSpPr txBox="1"/>
          <p:nvPr/>
        </p:nvSpPr>
        <p:spPr>
          <a:xfrm>
            <a:off x="2987824" y="2872568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Coleções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14d4c268f_0_16"/>
          <p:cNvSpPr txBox="1"/>
          <p:nvPr>
            <p:ph idx="1" type="subTitle"/>
          </p:nvPr>
        </p:nvSpPr>
        <p:spPr>
          <a:xfrm>
            <a:off x="185050" y="30572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Coleção específica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gf14d4c268f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f14d4c268f_0_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f14d4c268f_0_1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 coleções específicas implementam regras para sua ordem de acesso e manipulação de seus elementos, são elas: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Queue (Fila): Obedece a ordem FIFO (First In First Out)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Stack (Pilha): Obedece a ordem LIFO (Last In First Out)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4d4c268f_0_24"/>
          <p:cNvSpPr txBox="1"/>
          <p:nvPr>
            <p:ph idx="1" type="subTitle"/>
          </p:nvPr>
        </p:nvSpPr>
        <p:spPr>
          <a:xfrm>
            <a:off x="185050" y="30572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Queue (Fila - FIFO)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" name="Google Shape;58;gf14d4c268f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f14d4c268f_0_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gf14d4c268f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0550" y="1049425"/>
            <a:ext cx="4711825" cy="3875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14d4c268f_0_35"/>
          <p:cNvSpPr txBox="1"/>
          <p:nvPr>
            <p:ph idx="1" type="subTitle"/>
          </p:nvPr>
        </p:nvSpPr>
        <p:spPr>
          <a:xfrm>
            <a:off x="185050" y="30572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Stack (Pilha - LIFO)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" name="Google Shape;66;gf14d4c268f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f14d4c268f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gf14d4c268f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375" y="1049425"/>
            <a:ext cx="7677497" cy="3875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