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4" r:id="rId4"/>
    <p:sldId id="263" r:id="rId5"/>
    <p:sldId id="262" r:id="rId6"/>
    <p:sldId id="265" r:id="rId7"/>
    <p:sldId id="260" r:id="rId8"/>
    <p:sldId id="261" r:id="rId9"/>
    <p:sldId id="267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CD53D-2F2F-4FA1-AB43-5058BBB17770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5149C-CBAB-498E-A451-93033145C2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5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662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215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2642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8379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83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84077-A95B-4938-8F6B-ACB6344CD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1DD3C3-6D2C-4DE0-983A-5516E58C8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B74059-43E6-4772-B39F-53B3D506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FA37-394D-412E-B0C7-C8BA14D3775C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6583D2-8D30-41E5-8B84-DD58E733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7909A0-24D4-43A2-9A72-2ECC533D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A513-BC1E-40C2-9DC8-68526C7D0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39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7D914-0C64-4553-9078-683ADE76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16CFF8-4D5E-4969-8F93-5413216FC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3042CC-B6FA-4DD3-B509-A4D1326B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FA37-394D-412E-B0C7-C8BA14D3775C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1B5073-0155-4607-B5D6-502FC189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8258F7-15C1-46CD-99E2-8507FCEC8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A513-BC1E-40C2-9DC8-68526C7D0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3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C3F5D8-9865-480A-BF0D-881A1946E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4D379D-8B17-49F7-8C90-24FE21EEB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AC5D08-8C8C-4229-83D2-E33A46C0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FA37-394D-412E-B0C7-C8BA14D3775C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C1C5B1-419F-48B3-BF99-0844DD90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DFBA5A-E498-4B01-BF1D-443D9EBA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A513-BC1E-40C2-9DC8-68526C7D0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03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13AC5-1050-4EC3-8A15-4E98736A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639AB6-A0B1-48E7-A4A1-FC5CFDA65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966876-5885-40C1-95EC-391530FE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FA37-394D-412E-B0C7-C8BA14D3775C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F3E391-A90C-412F-9712-4F47499E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91CC1F-81BE-426F-ACE9-C87422A6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A513-BC1E-40C2-9DC8-68526C7D0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64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9A7E7-A45A-4F19-A679-A8DA3D6C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F913BD-C946-4B43-832C-AA35FF5A1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87BE6A-E21C-43FA-B079-1BACB9BC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FA37-394D-412E-B0C7-C8BA14D3775C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448F09-5B16-4599-A45B-F84E1B69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F84015-91F3-43AA-A9AC-C6C0B362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A513-BC1E-40C2-9DC8-68526C7D0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60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AF854-65CA-432A-B159-7598EDCB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B0BCD-B55E-4C97-81B7-CC4D93226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1E1806-59B9-4AFA-8451-44423C6F4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97FE1D-FBD2-4084-98F3-77B86407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FA37-394D-412E-B0C7-C8BA14D3775C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7DC771-BA94-4E40-8DAB-947A588B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8AED8E-2CE0-4780-9279-BA1FEAB6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A513-BC1E-40C2-9DC8-68526C7D0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26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49246-73DD-43D5-8175-DAC3F0687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C0EEFA-0D12-41EF-920A-65E3AEF52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D87C7E-678B-4252-B031-6FE0C43D2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26CC126-7355-4AE1-B815-886B24744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CF2153-BDD7-4CA6-8B24-296A65BB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84C667-8498-4213-9B8E-E88C9CCF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FA37-394D-412E-B0C7-C8BA14D3775C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313460-0F9E-4739-BE4F-33DE5A59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02B6DF2-BFA0-40A7-B23D-8889C9C1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A513-BC1E-40C2-9DC8-68526C7D0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33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98AAE-1B65-48B1-A70D-E5B74C9A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ABA0BCE-7472-4F62-A167-2DE163D4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FA37-394D-412E-B0C7-C8BA14D3775C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87F82C-98EB-4068-9230-D2FA7454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61E04E-612B-4EB2-B12D-FC78958A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A513-BC1E-40C2-9DC8-68526C7D0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19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4BFC221-8C0D-4876-8D16-5C17EF08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FA37-394D-412E-B0C7-C8BA14D3775C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50A7A9-6803-4EE1-B242-AEAE7426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70C02E-D3EE-46FB-9D44-464166F3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A513-BC1E-40C2-9DC8-68526C7D0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98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2DBC9-C271-42DE-8FAA-AAC33B704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45E5DF-1FA1-484E-93F7-C6AAB8E65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D8CC62-670D-4BA4-A12F-EAD7FAE97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B058B2-4E53-4423-8E8A-5CD56CAC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FA37-394D-412E-B0C7-C8BA14D3775C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3BBBE6-E9AF-4320-B760-1FE5CBC8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2C69F7-8FC5-4C3B-B74D-AE22623A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A513-BC1E-40C2-9DC8-68526C7D0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70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C0E55-E35D-403B-A19A-C6E02638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23F0D0-DF96-44C5-BD60-24968959E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30017F-DFC8-4A94-A216-66B2A64D4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22EEE4-54E9-4F48-8EC0-74DC8BD8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FA37-394D-412E-B0C7-C8BA14D3775C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8B7143-93F1-4294-B2EA-D7A2ED8D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67EC1D-4B02-4621-AD7F-2667331B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A513-BC1E-40C2-9DC8-68526C7D0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51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7DA210E-174A-4EFC-ACF6-215599CBD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C33A20-C786-4B63-B628-037B0A62B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7AFE04-0B27-4A83-930C-92CEA71A2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1FA37-394D-412E-B0C7-C8BA14D3775C}" type="datetimeFigureOut">
              <a:rPr lang="pt-BR" smtClean="0"/>
              <a:t>07/11/2021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9BA854-0EB2-4FAA-8F0B-1714D39D2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00EB68-66D7-44A3-97D0-64893EDB6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A513-BC1E-40C2-9DC8-68526C7D02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5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about:blan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517200" y="5239153"/>
            <a:ext cx="11360800" cy="72448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2667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Victor da Silva</a:t>
            </a:r>
            <a:br>
              <a:rPr lang="en-US" sz="2667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Pleno</a:t>
            </a:r>
            <a:endParaRPr sz="20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35056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pt-BR" sz="4000" b="1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Controlando fluxo de execução em C#</a:t>
            </a:r>
            <a:endParaRPr sz="4000" b="1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2400"/>
          </a:p>
          <a:p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479603" y="407600"/>
            <a:ext cx="9232795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333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333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457200" lvl="0" indent="-381000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endParaRPr lang="pt-BR" sz="3200" dirty="0">
              <a:solidFill>
                <a:srgbClr val="073763"/>
              </a:solidFill>
              <a:ea typeface="Calibri"/>
              <a:cs typeface="Calibri"/>
              <a:sym typeface="Calibri"/>
            </a:endParaRPr>
          </a:p>
          <a:p>
            <a:pPr marL="457200" lvl="0" indent="-381000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endParaRPr lang="pt-BR" sz="3200" dirty="0">
              <a:solidFill>
                <a:srgbClr val="073763"/>
              </a:solidFill>
              <a:ea typeface="Calibri"/>
              <a:cs typeface="Calibri"/>
              <a:sym typeface="Calibri"/>
            </a:endParaRPr>
          </a:p>
          <a:p>
            <a:pPr marL="457200" lvl="0" indent="-381000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dirty="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Sou Desenvolvedor Front-</a:t>
            </a:r>
            <a:r>
              <a:rPr lang="pt-BR" dirty="0" err="1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end</a:t>
            </a:r>
            <a:r>
              <a:rPr lang="pt-BR" dirty="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 na F1RST Inovação e Resultados Santander, polo São Carlos.</a:t>
            </a:r>
          </a:p>
          <a:p>
            <a:pPr marL="457200" lvl="0" indent="-381000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endParaRPr lang="pt-BR" dirty="0">
              <a:solidFill>
                <a:srgbClr val="073763"/>
              </a:solidFill>
              <a:ea typeface="Calibri"/>
              <a:cs typeface="Calibri"/>
              <a:sym typeface="Calibri"/>
            </a:endParaRPr>
          </a:p>
          <a:p>
            <a:pPr marL="457200" indent="-381000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dirty="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Formado em jogos digitais – UNIARA</a:t>
            </a:r>
          </a:p>
          <a:p>
            <a:pPr marL="76200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</a:pPr>
            <a:r>
              <a:rPr lang="pt-BR" dirty="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 </a:t>
            </a:r>
          </a:p>
          <a:p>
            <a:pPr marL="457200" indent="-381000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dirty="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Pós graduado em Banco de Dados – UNICESUMAR</a:t>
            </a:r>
          </a:p>
          <a:p>
            <a:pPr marL="457200" indent="-381000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endParaRPr lang="pt-BR" dirty="0">
              <a:solidFill>
                <a:srgbClr val="073763"/>
              </a:solidFill>
              <a:ea typeface="Calibri"/>
              <a:cs typeface="Calibri"/>
              <a:sym typeface="Calibri"/>
            </a:endParaRPr>
          </a:p>
          <a:p>
            <a:pPr marL="457200" indent="-381000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dirty="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Técnico Desenvolvimento de Sistema – ETEC ARARAQUARA.</a:t>
            </a:r>
          </a:p>
          <a:p>
            <a:pPr marL="457200" lvl="0" indent="-381000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endParaRPr lang="pt-BR" dirty="0">
              <a:solidFill>
                <a:srgbClr val="073763"/>
              </a:solidFill>
              <a:ea typeface="Calibri"/>
              <a:cs typeface="Calibri"/>
              <a:sym typeface="Calibri"/>
            </a:endParaRPr>
          </a:p>
          <a:p>
            <a:pPr marL="457200" indent="-381000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endParaRPr lang="pt-BR" dirty="0">
              <a:solidFill>
                <a:srgbClr val="073763"/>
              </a:solidFill>
              <a:ea typeface="Calibri"/>
              <a:cs typeface="Calibri"/>
              <a:sym typeface="Calibri"/>
            </a:endParaRPr>
          </a:p>
          <a:p>
            <a:pPr marL="457200" indent="-381000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endParaRPr lang="pt-BR" dirty="0">
              <a:solidFill>
                <a:srgbClr val="073763"/>
              </a:solidFill>
              <a:ea typeface="Calibri"/>
              <a:cs typeface="Calibri"/>
              <a:sym typeface="Calibri"/>
            </a:endParaRPr>
          </a:p>
          <a:p>
            <a:pPr marL="457200" indent="-381000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endParaRPr lang="pt-BR" sz="3200" dirty="0">
              <a:ea typeface="Calibri"/>
              <a:cs typeface="Calibri"/>
              <a:sym typeface="Calibri"/>
            </a:endParaRPr>
          </a:p>
          <a:p>
            <a:pPr marL="457200" lvl="0" indent="-381000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endParaRPr lang="pt-BR" sz="3200" dirty="0">
              <a:solidFill>
                <a:srgbClr val="073763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479603" y="407600"/>
            <a:ext cx="9232795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457200" indent="-381000" algn="just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3200" dirty="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Entrei na </a:t>
            </a:r>
            <a:r>
              <a:rPr lang="pt-BR" sz="3200" dirty="0" err="1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Aréa</a:t>
            </a:r>
            <a:r>
              <a:rPr lang="pt-BR" sz="3200" dirty="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 pela faculdade, e desde já me envolvi ativamente na Comunidade, participando de Projetos Open </a:t>
            </a:r>
            <a:r>
              <a:rPr lang="pt-BR" sz="3200" dirty="0" err="1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Source</a:t>
            </a:r>
            <a:endParaRPr lang="pt-BR" sz="3200" dirty="0">
              <a:solidFill>
                <a:srgbClr val="073763"/>
              </a:solidFill>
              <a:ea typeface="Calibri"/>
              <a:cs typeface="Calibri"/>
              <a:sym typeface="Calibri"/>
            </a:endParaRPr>
          </a:p>
          <a:p>
            <a:pPr marL="457200" lvl="0" indent="-381000" algn="just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endParaRPr lang="pt-BR" sz="3200" dirty="0"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982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479603" y="407600"/>
            <a:ext cx="9232795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3200" dirty="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Me motiva os desafios diários, e a metas a serem alcançadas todos os dias.</a:t>
            </a: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endParaRPr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870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479603" y="407600"/>
            <a:ext cx="9232795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3200" dirty="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Jogo games, assisto anime, filmes e séries, </a:t>
            </a:r>
            <a:r>
              <a:rPr lang="pt-BR" sz="3200" dirty="0" err="1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Happy</a:t>
            </a:r>
            <a:r>
              <a:rPr lang="pt-BR" sz="3200" dirty="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 Hour, estar com a família.</a:t>
            </a: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endParaRPr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496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479603" y="407600"/>
            <a:ext cx="9232795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333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5333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333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864631" y="2767541"/>
            <a:ext cx="10462738" cy="34348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Contato: </a:t>
            </a:r>
          </a:p>
          <a:p>
            <a:pPr marL="101598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</a:pPr>
            <a:endParaRPr lang="pt-BR"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8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</a:pPr>
            <a:r>
              <a:rPr lang="pt-BR" sz="3200" b="1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Linkedin</a:t>
            </a:r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: Victor da </a:t>
            </a:r>
            <a:r>
              <a:rPr lang="pt-BR" sz="3200" dirty="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Silva </a:t>
            </a:r>
          </a:p>
          <a:p>
            <a:pPr marL="101598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</a:pPr>
            <a:r>
              <a:rPr lang="pt-BR" sz="3200" dirty="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linkedin.com/in/victor-da-silva-a75951138/</a:t>
            </a:r>
          </a:p>
          <a:p>
            <a:pPr marL="101598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</a:pPr>
            <a:endParaRPr lang="pt-BR"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8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</a:pPr>
            <a:r>
              <a:rPr lang="pt-BR" sz="3200" b="1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pt-BR" sz="3200" dirty="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: github.com/</a:t>
            </a:r>
            <a:r>
              <a:rPr lang="pt-BR" sz="3200" dirty="0" err="1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VictordaSiIva</a:t>
            </a:r>
            <a:endParaRPr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Linkedin - ícones de mídia social grátis">
            <a:extLst>
              <a:ext uri="{FF2B5EF4-FFF2-40B4-BE49-F238E27FC236}">
                <a16:creationId xmlns:a16="http://schemas.microsoft.com/office/drawing/2014/main" id="{3FB04A27-9926-41CF-9D9E-3B9474356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81" y="4148380"/>
            <a:ext cx="673182" cy="67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tipo do github - ícones de mídia social grátis">
            <a:extLst>
              <a:ext uri="{FF2B5EF4-FFF2-40B4-BE49-F238E27FC236}">
                <a16:creationId xmlns:a16="http://schemas.microsoft.com/office/drawing/2014/main" id="{3C82FCDD-7E9D-4842-A9BE-BA8C5BDF9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81" y="5401733"/>
            <a:ext cx="6604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85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curso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"/>
          <p:cNvSpPr txBox="1">
            <a:spLocks noGrp="1"/>
          </p:cNvSpPr>
          <p:nvPr>
            <p:ph type="subTitle" idx="1"/>
          </p:nvPr>
        </p:nvSpPr>
        <p:spPr>
          <a:xfrm>
            <a:off x="415600" y="2069057"/>
            <a:ext cx="10480933" cy="28991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indent="9313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pt-BR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9313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A40564E-0070-48BC-B201-3EA10516D6A6}"/>
              </a:ext>
            </a:extLst>
          </p:cNvPr>
          <p:cNvSpPr txBox="1"/>
          <p:nvPr/>
        </p:nvSpPr>
        <p:spPr>
          <a:xfrm>
            <a:off x="1295467" y="1757282"/>
            <a:ext cx="90587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1">
                    <a:lumMod val="50000"/>
                  </a:schemeClr>
                </a:solidFill>
              </a:rPr>
              <a:t>O </a:t>
            </a:r>
            <a:r>
              <a:rPr lang="pt-BR" sz="3200" dirty="0" err="1">
                <a:solidFill>
                  <a:schemeClr val="accent1">
                    <a:lumMod val="50000"/>
                  </a:schemeClr>
                </a:solidFill>
              </a:rPr>
              <a:t>Dev</a:t>
            </a:r>
            <a:r>
              <a:rPr lang="pt-BR" sz="3200" dirty="0">
                <a:solidFill>
                  <a:schemeClr val="accent1">
                    <a:lumMod val="50000"/>
                  </a:schemeClr>
                </a:solidFill>
              </a:rPr>
              <a:t> será capaz de aprender as estruturas de condição e repetição  bem como receber e capturar informações do usuário pelo console.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subTitle" idx="1"/>
          </p:nvPr>
        </p:nvSpPr>
        <p:spPr>
          <a:xfrm>
            <a:off x="415600" y="367259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911424" y="1988840"/>
            <a:ext cx="1839973" cy="768085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lvl="1" algn="ctr">
              <a:buClr>
                <a:schemeClr val="dk1"/>
              </a:buClr>
              <a:buSzPts val="1100"/>
            </a:pPr>
            <a:r>
              <a:rPr lang="en-US" sz="373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1</a:t>
            </a:r>
            <a:endParaRPr lang="en-US" sz="3730" dirty="0"/>
          </a:p>
        </p:txBody>
      </p:sp>
      <p:sp>
        <p:nvSpPr>
          <p:cNvPr id="155" name="Google Shape;155;p17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3065993" y="3059896"/>
            <a:ext cx="6792694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 indent="-609585"/>
            <a:r>
              <a:rPr lang="en-US" sz="32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condicionais</a:t>
            </a: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IF e SWITCH</a:t>
            </a:r>
            <a:endParaRPr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911424" y="3044958"/>
            <a:ext cx="1839973" cy="768085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chemeClr val="dk1"/>
              </a:buClr>
              <a:buSzPts val="1100"/>
            </a:pPr>
            <a:r>
              <a:rPr lang="en-US" sz="3733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2</a:t>
            </a:r>
            <a:endParaRPr sz="2400" dirty="0"/>
          </a:p>
        </p:txBody>
      </p:sp>
      <p:sp>
        <p:nvSpPr>
          <p:cNvPr id="158" name="Google Shape;158;p17"/>
          <p:cNvSpPr/>
          <p:nvPr/>
        </p:nvSpPr>
        <p:spPr>
          <a:xfrm>
            <a:off x="2956486" y="2037490"/>
            <a:ext cx="8256918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 indent="-609585"/>
            <a:r>
              <a:rPr lang="pt-BR" sz="3200" dirty="0">
                <a:solidFill>
                  <a:schemeClr val="accent1">
                    <a:lumMod val="50000"/>
                  </a:schemeClr>
                </a:solidFill>
              </a:rPr>
              <a:t>Capturando Entradas do Usuário pelo Console </a:t>
            </a:r>
            <a:endParaRPr lang="en-US" sz="3200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911424" y="4101075"/>
            <a:ext cx="1839973" cy="768085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chemeClr val="dk1"/>
              </a:buClr>
              <a:buSzPts val="1100"/>
            </a:pPr>
            <a:r>
              <a:rPr lang="en-US" sz="3733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3</a:t>
            </a:r>
            <a:endParaRPr sz="2400" dirty="0"/>
          </a:p>
        </p:txBody>
      </p:sp>
      <p:sp>
        <p:nvSpPr>
          <p:cNvPr id="160" name="Google Shape;160;p17"/>
          <p:cNvSpPr/>
          <p:nvPr/>
        </p:nvSpPr>
        <p:spPr>
          <a:xfrm>
            <a:off x="3065992" y="4134833"/>
            <a:ext cx="9126008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 indent="-609585"/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Comandos de repetição, FOR, FOREACH, DO e WHILE </a:t>
            </a:r>
            <a:endParaRPr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59;p17">
            <a:extLst>
              <a:ext uri="{FF2B5EF4-FFF2-40B4-BE49-F238E27FC236}">
                <a16:creationId xmlns:a16="http://schemas.microsoft.com/office/drawing/2014/main" id="{CF0430B7-8968-4F7D-AD8A-96703A5D522F}"/>
              </a:ext>
            </a:extLst>
          </p:cNvPr>
          <p:cNvSpPr txBox="1"/>
          <p:nvPr/>
        </p:nvSpPr>
        <p:spPr>
          <a:xfrm>
            <a:off x="885754" y="5125851"/>
            <a:ext cx="1839973" cy="768085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>
              <a:buClr>
                <a:schemeClr val="dk1"/>
              </a:buClr>
              <a:buSzPts val="1100"/>
            </a:pPr>
            <a:r>
              <a:rPr lang="en-US" sz="3733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Aula 4</a:t>
            </a:r>
            <a:endParaRPr sz="2400" dirty="0"/>
          </a:p>
        </p:txBody>
      </p:sp>
      <p:sp>
        <p:nvSpPr>
          <p:cNvPr id="12" name="Google Shape;160;p17">
            <a:extLst>
              <a:ext uri="{FF2B5EF4-FFF2-40B4-BE49-F238E27FC236}">
                <a16:creationId xmlns:a16="http://schemas.microsoft.com/office/drawing/2014/main" id="{EC6E75ED-AE23-44F8-AB7C-6EF182C7DD4F}"/>
              </a:ext>
            </a:extLst>
          </p:cNvPr>
          <p:cNvSpPr/>
          <p:nvPr/>
        </p:nvSpPr>
        <p:spPr>
          <a:xfrm>
            <a:off x="3065993" y="5209364"/>
            <a:ext cx="7661274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609585" indent="-609585"/>
            <a:r>
              <a:rPr lang="en-US" sz="32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Pulando</a:t>
            </a:r>
            <a:r>
              <a:rPr lang="en-US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com BREAK e CONTINUE</a:t>
            </a:r>
            <a:endParaRPr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5333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"/>
          <p:cNvSpPr txBox="1">
            <a:spLocks noGrp="1"/>
          </p:cNvSpPr>
          <p:nvPr>
            <p:ph type="subTitle" idx="1"/>
          </p:nvPr>
        </p:nvSpPr>
        <p:spPr>
          <a:xfrm>
            <a:off x="415600" y="2069058"/>
            <a:ext cx="7847867" cy="19102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indent="9313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pt-BR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93131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pt-BR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2CB069-4F61-45C4-8D83-C35221CC716D}"/>
              </a:ext>
            </a:extLst>
          </p:cNvPr>
          <p:cNvSpPr txBox="1"/>
          <p:nvPr/>
        </p:nvSpPr>
        <p:spPr>
          <a:xfrm>
            <a:off x="1289417" y="2222145"/>
            <a:ext cx="610023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32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Sdk</a:t>
            </a:r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2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.Net</a:t>
            </a:r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5</a:t>
            </a:r>
            <a:endParaRPr lang="pt-BR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Visual Studio </a:t>
            </a:r>
            <a:r>
              <a:rPr lang="pt-BR" sz="32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lang="pt-BR" sz="32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endParaRPr lang="pt-BR" sz="18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algn="l">
              <a:lnSpc>
                <a:spcPct val="100000"/>
              </a:lnSpc>
              <a:spcBef>
                <a:spcPts val="0"/>
              </a:spcBef>
              <a:buClr>
                <a:srgbClr val="073763"/>
              </a:buClr>
              <a:buSzPts val="2400"/>
              <a:buFont typeface="Calibri"/>
              <a:buChar char="●"/>
            </a:pPr>
            <a:r>
              <a:rPr lang="pt-BR" sz="32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Conhecimento Sintaxe C#</a:t>
            </a:r>
          </a:p>
        </p:txBody>
      </p:sp>
    </p:spTree>
    <p:extLst>
      <p:ext uri="{BB962C8B-B14F-4D97-AF65-F5344CB8AC3E}">
        <p14:creationId xmlns:p14="http://schemas.microsoft.com/office/powerpoint/2010/main" val="384596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4448</TotalTime>
  <Words>336</Words>
  <Application>Microsoft Office PowerPoint</Application>
  <PresentationFormat>Widescreen</PresentationFormat>
  <Paragraphs>51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Proxima Nova</vt:lpstr>
      <vt:lpstr>Tema do Office</vt:lpstr>
      <vt:lpstr>Victor da Silva Desenvolvedor Pleno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Victor da Silva Desenvolvedor Pleno</dc:title>
  <dc:creator>victor da silva</dc:creator>
  <cp:lastModifiedBy>victor da silva</cp:lastModifiedBy>
  <cp:revision>5</cp:revision>
  <dcterms:created xsi:type="dcterms:W3CDTF">2021-09-24T14:45:25Z</dcterms:created>
  <dcterms:modified xsi:type="dcterms:W3CDTF">2021-11-08T11:22:27Z</dcterms:modified>
</cp:coreProperties>
</file>