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5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97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7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7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6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6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4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7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427CFB-900D-4ACD-ADC6-67153DCC0EE0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B61428-F6CB-46EB-8055-7F8C8A722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4887" y="617838"/>
            <a:ext cx="1639328" cy="329514"/>
          </a:xfrm>
        </p:spPr>
        <p:txBody>
          <a:bodyPr/>
          <a:lstStyle/>
          <a:p>
            <a:r>
              <a:rPr lang="fr-FR" sz="1600" dirty="0" smtClean="0"/>
              <a:t>CODER DOJO </a:t>
            </a:r>
            <a:endParaRPr lang="fr-FR" sz="1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4887" y="881450"/>
            <a:ext cx="1886464" cy="337751"/>
          </a:xfrm>
        </p:spPr>
        <p:txBody>
          <a:bodyPr>
            <a:normAutofit/>
          </a:bodyPr>
          <a:lstStyle/>
          <a:p>
            <a:r>
              <a:rPr lang="fr-FR" sz="1100" dirty="0" smtClean="0"/>
              <a:t>Fianarantsoa</a:t>
            </a:r>
            <a:endParaRPr lang="fr-FR" sz="1100" dirty="0"/>
          </a:p>
        </p:txBody>
      </p:sp>
      <p:sp>
        <p:nvSpPr>
          <p:cNvPr id="4" name="Rectangle 3"/>
          <p:cNvSpPr/>
          <p:nvPr/>
        </p:nvSpPr>
        <p:spPr>
          <a:xfrm>
            <a:off x="2380735" y="2860244"/>
            <a:ext cx="74863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DEVELOPPEMENT WEB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0222" y="3973045"/>
            <a:ext cx="1627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HTML-CSS</a:t>
            </a:r>
            <a:endParaRPr lang="fr-FR" sz="2400" b="1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3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Balise Orphelin : &lt;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1948" y="3064817"/>
            <a:ext cx="8825659" cy="2157971"/>
          </a:xfrm>
        </p:spPr>
        <p:txBody>
          <a:bodyPr>
            <a:noAutofit/>
          </a:bodyPr>
          <a:lstStyle/>
          <a:p>
            <a:r>
              <a:rPr lang="fr-FR" sz="4000" dirty="0" smtClean="0"/>
              <a:t>Image </a:t>
            </a:r>
            <a:r>
              <a:rPr lang="fr-FR" sz="4000" b="1" dirty="0" smtClean="0"/>
              <a:t>(&lt;img&gt;)</a:t>
            </a:r>
          </a:p>
          <a:p>
            <a:r>
              <a:rPr lang="fr-FR" sz="4000" dirty="0" smtClean="0"/>
              <a:t>Input </a:t>
            </a:r>
            <a:r>
              <a:rPr lang="fr-FR" sz="4000" b="1" dirty="0"/>
              <a:t>(&lt;input&gt;)</a:t>
            </a:r>
          </a:p>
          <a:p>
            <a:r>
              <a:rPr lang="fr-FR" sz="4000" dirty="0" smtClean="0"/>
              <a:t>….</a:t>
            </a:r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9466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7722" y="2471350"/>
            <a:ext cx="7206451" cy="938549"/>
          </a:xfrm>
        </p:spPr>
        <p:txBody>
          <a:bodyPr/>
          <a:lstStyle/>
          <a:p>
            <a:r>
              <a:rPr lang="fr-FR" dirty="0" smtClean="0"/>
              <a:t>Feuille de Style : CSS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90767" y="3583460"/>
            <a:ext cx="3113903" cy="12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3322" y="2216325"/>
            <a:ext cx="4351025" cy="2283824"/>
          </a:xfrm>
        </p:spPr>
        <p:txBody>
          <a:bodyPr/>
          <a:lstStyle/>
          <a:p>
            <a:r>
              <a:rPr lang="fr-FR" dirty="0" smtClean="0"/>
              <a:t>Types de CSS :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43840" y="2216325"/>
            <a:ext cx="4662127" cy="228382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CSS interne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CSS EXTERNE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CSS Fichier EXTERNE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va voir sur CSS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960" y="2471351"/>
            <a:ext cx="8825659" cy="3962399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Syntaxe</a:t>
            </a:r>
          </a:p>
          <a:p>
            <a:r>
              <a:rPr lang="fr-FR" sz="2800" b="1" dirty="0" err="1" smtClean="0"/>
              <a:t>Comments</a:t>
            </a:r>
            <a:endParaRPr lang="fr-FR" sz="2800" b="1" dirty="0" smtClean="0"/>
          </a:p>
          <a:p>
            <a:r>
              <a:rPr lang="fr-FR" sz="2800" b="1" dirty="0" err="1" smtClean="0"/>
              <a:t>Colors</a:t>
            </a:r>
            <a:endParaRPr lang="fr-FR" sz="2800" b="1" dirty="0" smtClean="0"/>
          </a:p>
          <a:p>
            <a:r>
              <a:rPr lang="fr-FR" sz="2800" b="1" dirty="0" smtClean="0"/>
              <a:t>Background</a:t>
            </a:r>
          </a:p>
          <a:p>
            <a:r>
              <a:rPr lang="fr-FR" sz="2800" b="1" dirty="0" err="1" smtClean="0"/>
              <a:t>Borders</a:t>
            </a:r>
            <a:endParaRPr lang="fr-FR" sz="2800" b="1" dirty="0" smtClean="0"/>
          </a:p>
          <a:p>
            <a:r>
              <a:rPr lang="fr-FR" sz="2800" b="1" dirty="0" err="1" smtClean="0"/>
              <a:t>Margin</a:t>
            </a:r>
            <a:endParaRPr lang="fr-FR" sz="2800" b="1" dirty="0" smtClean="0"/>
          </a:p>
          <a:p>
            <a:r>
              <a:rPr lang="fr-FR" sz="2800" b="1" dirty="0" err="1" smtClean="0"/>
              <a:t>Padding</a:t>
            </a:r>
            <a:endParaRPr lang="fr-FR" sz="2800" b="1" dirty="0" smtClean="0"/>
          </a:p>
          <a:p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05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Css</a:t>
            </a:r>
            <a:r>
              <a:rPr lang="fr-FR" dirty="0" smtClean="0"/>
              <a:t>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2835" y="2883586"/>
            <a:ext cx="8825659" cy="3377170"/>
          </a:xfrm>
        </p:spPr>
        <p:txBody>
          <a:bodyPr>
            <a:normAutofit fontScale="92500" lnSpcReduction="20000"/>
          </a:bodyPr>
          <a:lstStyle/>
          <a:p>
            <a:r>
              <a:rPr lang="fr-FR" sz="2400" b="1" dirty="0" err="1"/>
              <a:t>Height</a:t>
            </a:r>
            <a:r>
              <a:rPr lang="fr-FR" sz="2400" b="1" dirty="0"/>
              <a:t> / </a:t>
            </a:r>
            <a:r>
              <a:rPr lang="fr-FR" sz="2400" b="1" dirty="0" err="1"/>
              <a:t>width</a:t>
            </a:r>
            <a:endParaRPr lang="fr-FR" sz="2400" b="1" dirty="0"/>
          </a:p>
          <a:p>
            <a:r>
              <a:rPr lang="fr-FR" sz="2400" b="1" dirty="0"/>
              <a:t>Text</a:t>
            </a:r>
          </a:p>
          <a:p>
            <a:r>
              <a:rPr lang="fr-FR" sz="2400" b="1" dirty="0"/>
              <a:t>Font</a:t>
            </a:r>
          </a:p>
          <a:p>
            <a:r>
              <a:rPr lang="fr-FR" sz="2400" b="1" dirty="0"/>
              <a:t>Links</a:t>
            </a:r>
          </a:p>
          <a:p>
            <a:r>
              <a:rPr lang="fr-FR" sz="2400" b="1" dirty="0"/>
              <a:t>Listes</a:t>
            </a:r>
          </a:p>
          <a:p>
            <a:r>
              <a:rPr lang="fr-FR" sz="2400" b="1" dirty="0" err="1"/>
              <a:t>Float</a:t>
            </a:r>
            <a:r>
              <a:rPr lang="fr-FR" sz="2400" b="1" dirty="0"/>
              <a:t> </a:t>
            </a:r>
          </a:p>
          <a:p>
            <a:r>
              <a:rPr lang="fr-FR" sz="2400" b="1" dirty="0" err="1" smtClean="0"/>
              <a:t>Align</a:t>
            </a:r>
            <a:endParaRPr lang="fr-FR" sz="2400" b="1" dirty="0" smtClean="0"/>
          </a:p>
          <a:p>
            <a:r>
              <a:rPr lang="fr-FR" sz="2400" b="1" dirty="0" smtClean="0"/>
              <a:t>….</a:t>
            </a:r>
            <a:endParaRPr lang="fr-FR" sz="2400" b="1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32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0505" y="997515"/>
            <a:ext cx="5861603" cy="1372986"/>
          </a:xfrm>
        </p:spPr>
        <p:txBody>
          <a:bodyPr/>
          <a:lstStyle/>
          <a:p>
            <a:r>
              <a:rPr lang="fr-FR" dirty="0" smtClean="0"/>
              <a:t>C’est quoi HTML et CSS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3199094" y="3895783"/>
            <a:ext cx="4495047" cy="525162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fr-FR" sz="2400" dirty="0" smtClean="0"/>
              <a:t>yper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FR" sz="2400" dirty="0" smtClean="0"/>
              <a:t>ext 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fr-FR" sz="2400" dirty="0" smtClean="0"/>
              <a:t>arkup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fr-FR" sz="2400" dirty="0" smtClean="0"/>
              <a:t>angage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300016" y="3733168"/>
            <a:ext cx="19143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 :</a:t>
            </a:r>
            <a:endParaRPr lang="fr-FR" sz="4400" b="1" cap="none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5245" y="4601466"/>
            <a:ext cx="1883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CSS  </a:t>
            </a:r>
            <a:r>
              <a:rPr lang="fr-FR" sz="4400" b="1" cap="none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:</a:t>
            </a:r>
            <a:endParaRPr lang="fr-FR" sz="4400" b="1" cap="none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3099083" y="4764795"/>
            <a:ext cx="3721847" cy="525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fr-FR" sz="2400" dirty="0" smtClean="0"/>
              <a:t>ascading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fr-FR" sz="2400" dirty="0" smtClean="0"/>
              <a:t>tyle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fr-FR" sz="2400" dirty="0" smtClean="0"/>
              <a:t>heets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282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GENERALITE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4510" y="3007153"/>
            <a:ext cx="8825659" cy="2405105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Internet </a:t>
            </a:r>
          </a:p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Réseau</a:t>
            </a:r>
          </a:p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Site Web</a:t>
            </a:r>
          </a:p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Langage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7" y="3148398"/>
            <a:ext cx="4168346" cy="23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8521" y="2010033"/>
            <a:ext cx="4351025" cy="2720777"/>
          </a:xfrm>
        </p:spPr>
        <p:txBody>
          <a:bodyPr/>
          <a:lstStyle/>
          <a:p>
            <a:r>
              <a:rPr lang="fr-FR" sz="2800" b="1" dirty="0" smtClean="0"/>
              <a:t>ELEMENTS NECESSAIRE POUR CRÉER UN SITE WEB</a:t>
            </a:r>
            <a:endParaRPr lang="fr-F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354937" y="2247036"/>
            <a:ext cx="336502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Langage </a:t>
            </a:r>
          </a:p>
          <a:p>
            <a:endParaRPr lang="fr-FR" sz="2800" b="1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Editeur de texte</a:t>
            </a:r>
          </a:p>
          <a:p>
            <a:endParaRPr lang="fr-FR" sz="28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Navigateur</a:t>
            </a:r>
            <a:endParaRPr lang="fr-FR" sz="2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5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13486" y="2487827"/>
            <a:ext cx="4685672" cy="930311"/>
          </a:xfrm>
        </p:spPr>
        <p:txBody>
          <a:bodyPr/>
          <a:lstStyle/>
          <a:p>
            <a:r>
              <a:rPr lang="fr-FR" dirty="0" smtClean="0"/>
              <a:t>GET STARTED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165124" y="3517557"/>
            <a:ext cx="2026508" cy="10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5247" y="891289"/>
            <a:ext cx="4150213" cy="706964"/>
          </a:xfrm>
        </p:spPr>
        <p:txBody>
          <a:bodyPr/>
          <a:lstStyle/>
          <a:p>
            <a:r>
              <a:rPr lang="fr-FR" dirty="0" smtClean="0"/>
              <a:t>Première étape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8694" y="3311953"/>
            <a:ext cx="8825659" cy="1844933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Choix de Navigateur</a:t>
            </a:r>
          </a:p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Choix d’une Editeur</a:t>
            </a:r>
          </a:p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Création du fichier HTML et CSS</a:t>
            </a:r>
            <a:endParaRPr lang="fr-F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494" y="916003"/>
            <a:ext cx="7593630" cy="706964"/>
          </a:xfrm>
        </p:spPr>
        <p:txBody>
          <a:bodyPr/>
          <a:lstStyle/>
          <a:p>
            <a:r>
              <a:rPr lang="fr-FR" dirty="0" smtClean="0"/>
              <a:t>Eléments indispensable : </a:t>
            </a:r>
            <a:r>
              <a:rPr lang="fr-FR" b="1" dirty="0" smtClean="0"/>
              <a:t>HTML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4041" y="3081294"/>
            <a:ext cx="8825659" cy="2866424"/>
          </a:xfrm>
        </p:spPr>
        <p:txBody>
          <a:bodyPr>
            <a:normAutofit/>
          </a:bodyPr>
          <a:lstStyle/>
          <a:p>
            <a:r>
              <a:rPr lang="en-US" sz="1600" b="1" dirty="0"/>
              <a:t>&lt;!DOCTYPE html&gt;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&lt;</a:t>
            </a:r>
            <a:r>
              <a:rPr lang="en-US" sz="1600" b="1" dirty="0"/>
              <a:t>html&gt;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&lt;</a:t>
            </a:r>
            <a:r>
              <a:rPr lang="en-US" sz="1600" b="1" dirty="0"/>
              <a:t>head&gt;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	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&lt;/</a:t>
            </a:r>
            <a:r>
              <a:rPr lang="en-US" sz="1600" b="1" dirty="0"/>
              <a:t>head&gt;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&lt;</a:t>
            </a:r>
            <a:r>
              <a:rPr lang="en-US" sz="1600" b="1" dirty="0"/>
              <a:t>body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		</a:t>
            </a:r>
          </a:p>
          <a:p>
            <a:pPr marL="0" indent="0">
              <a:buNone/>
            </a:pPr>
            <a:r>
              <a:rPr lang="en-US" sz="1600" b="1" dirty="0" smtClean="0"/>
              <a:t>		&lt;/</a:t>
            </a:r>
            <a:r>
              <a:rPr lang="en-US" sz="1600" b="1" dirty="0"/>
              <a:t>body&gt;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&lt;/</a:t>
            </a:r>
            <a:r>
              <a:rPr lang="en-US" sz="1600" b="1" dirty="0"/>
              <a:t>html&gt;</a:t>
            </a:r>
            <a:endParaRPr lang="fr-FR" sz="1600" b="1" dirty="0"/>
          </a:p>
        </p:txBody>
      </p:sp>
      <p:sp>
        <p:nvSpPr>
          <p:cNvPr id="4" name="Cadre 3"/>
          <p:cNvSpPr/>
          <p:nvPr/>
        </p:nvSpPr>
        <p:spPr>
          <a:xfrm>
            <a:off x="1210961" y="2421925"/>
            <a:ext cx="9267567" cy="38717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7982" y="916003"/>
            <a:ext cx="4833954" cy="706964"/>
          </a:xfrm>
        </p:spPr>
        <p:txBody>
          <a:bodyPr/>
          <a:lstStyle/>
          <a:p>
            <a:r>
              <a:rPr lang="fr-FR" dirty="0" smtClean="0"/>
              <a:t>Les Balises : &lt; &gt; &lt;/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7948" y="3155092"/>
            <a:ext cx="9999078" cy="277409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Types de Balise : </a:t>
            </a: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PAIRE – Orphelin</a:t>
            </a:r>
          </a:p>
          <a:p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</a:rPr>
              <a:t>PAIRE</a:t>
            </a:r>
            <a:r>
              <a:rPr lang="fr-FR" sz="3200" dirty="0" smtClean="0"/>
              <a:t> : </a:t>
            </a:r>
            <a:r>
              <a:rPr lang="fr-FR" sz="3200" b="1" dirty="0" smtClean="0"/>
              <a:t>&lt;Nom_balise&gt; </a:t>
            </a: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Contenu</a:t>
            </a:r>
            <a:r>
              <a:rPr lang="fr-FR" sz="3200" dirty="0" smtClean="0"/>
              <a:t> </a:t>
            </a:r>
            <a:r>
              <a:rPr lang="fr-FR" sz="3200" b="1" dirty="0" smtClean="0"/>
              <a:t>&lt;/Nom_balise&gt;</a:t>
            </a:r>
          </a:p>
          <a:p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</a:rPr>
              <a:t>ORPHELIN</a:t>
            </a:r>
            <a:r>
              <a:rPr lang="fr-FR" sz="3200" dirty="0" smtClean="0"/>
              <a:t> : </a:t>
            </a:r>
            <a:r>
              <a:rPr lang="fr-FR" sz="3200" b="1" dirty="0" smtClean="0"/>
              <a:t>&lt;Nom_balise      attribut &gt;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74469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Balises paire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5701" y="2817683"/>
            <a:ext cx="8825659" cy="3517213"/>
          </a:xfrm>
        </p:spPr>
        <p:txBody>
          <a:bodyPr>
            <a:noAutofit/>
          </a:bodyPr>
          <a:lstStyle/>
          <a:p>
            <a:r>
              <a:rPr lang="fr-FR" sz="2400" dirty="0" smtClean="0"/>
              <a:t>Paragraphe </a:t>
            </a:r>
            <a:r>
              <a:rPr lang="fr-FR" sz="2400" b="1" dirty="0"/>
              <a:t>( &lt;p&gt;)</a:t>
            </a:r>
          </a:p>
          <a:p>
            <a:r>
              <a:rPr lang="fr-FR" sz="2400" dirty="0" smtClean="0"/>
              <a:t>Titre </a:t>
            </a:r>
            <a:r>
              <a:rPr lang="fr-FR" sz="2400" b="1" dirty="0"/>
              <a:t>(&lt;hx&gt;)</a:t>
            </a:r>
          </a:p>
          <a:p>
            <a:r>
              <a:rPr lang="fr-FR" sz="2400" dirty="0" smtClean="0"/>
              <a:t>Style </a:t>
            </a:r>
            <a:r>
              <a:rPr lang="fr-FR" sz="2400" b="1" dirty="0" smtClean="0"/>
              <a:t>(&lt;style&gt;)</a:t>
            </a:r>
          </a:p>
          <a:p>
            <a:r>
              <a:rPr lang="fr-FR" sz="2400" dirty="0" smtClean="0"/>
              <a:t>Table </a:t>
            </a:r>
            <a:r>
              <a:rPr lang="fr-FR" sz="2400" b="1" dirty="0"/>
              <a:t>(&lt;table&gt;)</a:t>
            </a:r>
          </a:p>
          <a:p>
            <a:r>
              <a:rPr lang="fr-FR" sz="2400" dirty="0" smtClean="0"/>
              <a:t>Span </a:t>
            </a:r>
            <a:r>
              <a:rPr lang="fr-FR" sz="2400" b="1" dirty="0"/>
              <a:t>(&lt;span</a:t>
            </a:r>
            <a:r>
              <a:rPr lang="fr-FR" sz="2400" b="1" dirty="0" smtClean="0"/>
              <a:t>&gt;)</a:t>
            </a:r>
          </a:p>
          <a:p>
            <a:r>
              <a:rPr lang="fr-FR" sz="2400" dirty="0" smtClean="0"/>
              <a:t>Video </a:t>
            </a:r>
            <a:r>
              <a:rPr lang="fr-FR" sz="2400" b="1" dirty="0"/>
              <a:t>(&lt;video</a:t>
            </a:r>
            <a:r>
              <a:rPr lang="fr-FR" sz="2400" b="1" dirty="0" smtClean="0"/>
              <a:t>&gt;)</a:t>
            </a:r>
          </a:p>
          <a:p>
            <a:r>
              <a:rPr lang="fr-FR" sz="2400" dirty="0" smtClean="0"/>
              <a:t>Listes (&lt;</a:t>
            </a:r>
            <a:r>
              <a:rPr lang="fr-FR" sz="2400" dirty="0" err="1" smtClean="0"/>
              <a:t>ul</a:t>
            </a:r>
            <a:r>
              <a:rPr lang="fr-FR" sz="2400" dirty="0" smtClean="0"/>
              <a:t>&gt; , &lt;</a:t>
            </a:r>
            <a:r>
              <a:rPr lang="fr-FR" sz="2400" dirty="0" err="1" smtClean="0"/>
              <a:t>ol</a:t>
            </a:r>
            <a:r>
              <a:rPr lang="fr-FR" sz="2400" dirty="0" smtClean="0"/>
              <a:t>&gt;)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370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187</Words>
  <Application>Microsoft Office PowerPoint</Application>
  <PresentationFormat>Grand écran</PresentationFormat>
  <Paragraphs>66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Century Gothic</vt:lpstr>
      <vt:lpstr>Wingdings</vt:lpstr>
      <vt:lpstr>Wingdings 3</vt:lpstr>
      <vt:lpstr>Salle d’ions</vt:lpstr>
      <vt:lpstr>CODER DOJO </vt:lpstr>
      <vt:lpstr>C’est quoi HTML et CSS</vt:lpstr>
      <vt:lpstr>GENERALITE :</vt:lpstr>
      <vt:lpstr>ELEMENTS NECESSAIRE POUR CRÉER UN SITE WEB</vt:lpstr>
      <vt:lpstr>GET STARTED</vt:lpstr>
      <vt:lpstr>Première étape :</vt:lpstr>
      <vt:lpstr>Eléments indispensable : HTML </vt:lpstr>
      <vt:lpstr>Les Balises : &lt; &gt; &lt;/ &gt;</vt:lpstr>
      <vt:lpstr>Balises paire : </vt:lpstr>
      <vt:lpstr>Balise Orphelin : &lt; &gt;</vt:lpstr>
      <vt:lpstr>Feuille de Style : CSS</vt:lpstr>
      <vt:lpstr>Types de CSS : </vt:lpstr>
      <vt:lpstr>Ce qu’on va voir sur CSS : </vt:lpstr>
      <vt:lpstr>Css (suite)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DOJO</dc:title>
  <dc:creator>MARIUS</dc:creator>
  <cp:lastModifiedBy>MARIUS</cp:lastModifiedBy>
  <cp:revision>18</cp:revision>
  <dcterms:created xsi:type="dcterms:W3CDTF">2022-10-11T23:49:26Z</dcterms:created>
  <dcterms:modified xsi:type="dcterms:W3CDTF">2022-10-12T00:50:32Z</dcterms:modified>
</cp:coreProperties>
</file>