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2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315"/>
    <p:restoredTop sz="50000"/>
  </p:normalViewPr>
  <p:slideViewPr>
    <p:cSldViewPr snapToGrid="0" snapToObjects="1">
      <p:cViewPr varScale="1">
        <p:scale>
          <a:sx n="54" d="100"/>
          <a:sy n="54" d="100"/>
        </p:scale>
        <p:origin x="39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BFBBB0-0676-0346-A73C-45F34F3DB01D}" type="datetimeFigureOut">
              <a:rPr lang="en-US" smtClean="0"/>
              <a:t>6/21/17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8D6D25-23A1-DE4D-8B57-1A906014F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454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8D6D25-23A1-DE4D-8B57-1A906014FF4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4825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8D6D25-23A1-DE4D-8B57-1A906014FF4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8817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8D6D25-23A1-DE4D-8B57-1A906014FF4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28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Proper coding techniques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132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389" y="645026"/>
            <a:ext cx="10652435" cy="5731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551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100422"/>
            <a:ext cx="12192001" cy="289406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95134" y="6063916"/>
            <a:ext cx="11001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Adapted from Princeton University and Introduction to Programming in Java By Robert </a:t>
            </a:r>
            <a:r>
              <a:rPr lang="en-US" dirty="0" err="1" smtClean="0"/>
              <a:t>Sedgewick</a:t>
            </a:r>
            <a:r>
              <a:rPr lang="en-US" dirty="0" smtClean="0"/>
              <a:t> and Kevin Wayne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94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Keep methods short</a:t>
            </a:r>
          </a:p>
          <a:p>
            <a:r>
              <a:rPr lang="en-US" dirty="0" smtClean="0"/>
              <a:t>Use straightforward logic</a:t>
            </a:r>
          </a:p>
          <a:p>
            <a:r>
              <a:rPr lang="en-US" dirty="0" smtClean="0"/>
              <a:t>Avoid magic </a:t>
            </a:r>
            <a:r>
              <a:rPr lang="en-US" dirty="0" smtClean="0"/>
              <a:t>numbers (label your numbers!)</a:t>
            </a:r>
            <a:endParaRPr lang="en-US" dirty="0" smtClean="0"/>
          </a:p>
          <a:p>
            <a:r>
              <a:rPr lang="en-US" dirty="0" smtClean="0"/>
              <a:t>Label your variables well (based on values they hold)</a:t>
            </a:r>
          </a:p>
          <a:p>
            <a:r>
              <a:rPr lang="en-US" dirty="0" smtClean="0"/>
              <a:t>Naming conventions: variables in lowercase, constants in CAPS, classes Capitalized, methods </a:t>
            </a:r>
            <a:r>
              <a:rPr lang="en-US" dirty="0" err="1" smtClean="0"/>
              <a:t>camelCase</a:t>
            </a:r>
            <a:endParaRPr lang="en-US" dirty="0" smtClean="0"/>
          </a:p>
          <a:p>
            <a:r>
              <a:rPr lang="en-US" dirty="0" smtClean="0"/>
              <a:t>Comment code for clarification, comment method/class declarations, try to line up comments if applicable</a:t>
            </a:r>
          </a:p>
          <a:p>
            <a:pPr lvl="1"/>
            <a:r>
              <a:rPr lang="en-US" dirty="0" smtClean="0"/>
              <a:t>Clarifying comments should not be in place of good </a:t>
            </a:r>
            <a:r>
              <a:rPr lang="en-US" smtClean="0"/>
              <a:t>code</a:t>
            </a:r>
            <a:r>
              <a:rPr lang="en-US" smtClean="0"/>
              <a:t>!</a:t>
            </a:r>
            <a:endParaRPr lang="en-US" dirty="0" smtClean="0"/>
          </a:p>
          <a:p>
            <a:r>
              <a:rPr lang="en-US" dirty="0" smtClean="0"/>
              <a:t>Use whitespace generously but logically</a:t>
            </a:r>
          </a:p>
          <a:p>
            <a:r>
              <a:rPr lang="en-US" dirty="0" smtClean="0"/>
              <a:t>80 characters or less per line</a:t>
            </a:r>
          </a:p>
          <a:p>
            <a:r>
              <a:rPr lang="en-US" dirty="0" smtClean="0"/>
              <a:t>One statement per line</a:t>
            </a:r>
          </a:p>
          <a:p>
            <a:r>
              <a:rPr lang="en-US" dirty="0" smtClean="0"/>
              <a:t>Indent for nesting level (for bracket level)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458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09699"/>
            <a:ext cx="12110160" cy="4004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831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12900"/>
            <a:ext cx="12195292" cy="3632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417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499" y="914399"/>
            <a:ext cx="11500973" cy="5221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45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282700"/>
            <a:ext cx="12149127" cy="4275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22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9200"/>
            <a:ext cx="12409844" cy="4483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210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574" y="711867"/>
            <a:ext cx="10237554" cy="5640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521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5200"/>
            <a:ext cx="12060724" cy="4858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4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00099"/>
            <a:ext cx="11797844" cy="5071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573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1225</TotalTime>
  <Words>115</Words>
  <Application>Microsoft Macintosh PowerPoint</Application>
  <PresentationFormat>Widescreen</PresentationFormat>
  <Paragraphs>17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</vt:lpstr>
      <vt:lpstr>Gill Sans MT</vt:lpstr>
      <vt:lpstr>Wingdings 2</vt:lpstr>
      <vt:lpstr>Dividend</vt:lpstr>
      <vt:lpstr>Proper coding techniques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review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Proper coding techniques</dc:title>
  <dc:creator>Thomas P. Gwozdz</dc:creator>
  <cp:lastModifiedBy>Thomas P. Gwozdz</cp:lastModifiedBy>
  <cp:revision>13</cp:revision>
  <dcterms:created xsi:type="dcterms:W3CDTF">2017-06-13T13:38:15Z</dcterms:created>
  <dcterms:modified xsi:type="dcterms:W3CDTF">2017-06-21T18:03:58Z</dcterms:modified>
</cp:coreProperties>
</file>