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A91E452-292D-4009-AD3B-9FCC18120595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Übersicht 1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194560" y="1760760"/>
            <a:ext cx="5714640" cy="515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Case 3: Kalibrationssystem Sensirion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“</a:t>
            </a:r>
            <a:r>
              <a:rPr lang="en-US" sz="3200" spc="-1">
                <a:latin typeface="Arial"/>
              </a:rPr>
              <a:t>State machine”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Sehr flexibel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Eigene Scriptsprache (Rezept)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Jede Zeile ein Zustand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Parameter können übergeben werden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Error: Wenn nicht von einem Zustand behandelt dann spezieller Error Zustand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Warning: Kann abgefragt werden, für Log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Ein Cluster mit allen veränderbaren Daten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Bestehende Anforderungen</a:t>
            </a:r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Sequenzen rückwärts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Timeout / Watchdog (Programmierfehler)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“</a:t>
            </a:r>
            <a:r>
              <a:rPr lang="en-US" sz="3200" spc="-1">
                <a:latin typeface="Arial"/>
              </a:rPr>
              <a:t>Debugging mode” (Step)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“</a:t>
            </a:r>
            <a:r>
              <a:rPr lang="en-US" sz="3200" spc="-1">
                <a:latin typeface="Arial"/>
              </a:rPr>
              <a:t>Teaching mode”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Vorschlag: State machine 1</a:t>
            </a:r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Flexibel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a.) “Error handler” z. B. in jedem 2. Zustand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b.) “Error handler” fällt ganz weg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“</a:t>
            </a:r>
            <a:r>
              <a:rPr lang="en-US" sz="3200" spc="-1">
                <a:latin typeface="Arial"/>
              </a:rPr>
              <a:t>Safety System” kann entlasted werden. Im Idealfall hat das SS möglichst wenig Zustände und greift nur im Notfall ein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Überganz zum nächsten Zustand: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Periodisch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“</a:t>
            </a:r>
            <a:r>
              <a:rPr lang="en-US" sz="2800" spc="-1">
                <a:latin typeface="Arial"/>
              </a:rPr>
              <a:t>Interrupt”; Throw Warning / Exception von CS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Parallel?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Vorschlag: State machine 2</a:t>
            </a:r>
            <a:endParaRPr/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992960" y="1768680"/>
            <a:ext cx="609300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Vorschlag generell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Yield() beibehalten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Für “Step mode”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Als Breakpoint verwenden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Kollision: Sequencer oder CS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 </a:t>
            </a:r>
            <a:endParaRPr/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6400800" y="1371600"/>
            <a:ext cx="3336840" cy="293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Übersicht 2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822960" y="1720440"/>
            <a:ext cx="8548560" cy="440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Sequencer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Jeder Sequencer ist ein eigener nicht-realtime Thread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1 Haupt-Thread pro Seqencer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Einfluss auf Control-System und Safety-System möglich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Sequence 1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Stepping mode / automatic mode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Subseqences: blocking / non-blocking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Sequence 2</a:t>
            </a:r>
            <a:endParaRPr/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548640" y="53280"/>
            <a:ext cx="2721240" cy="735336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5303520" y="1874880"/>
            <a:ext cx="3809520" cy="159984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3"/>
          <a:stretch/>
        </p:blipFill>
        <p:spPr>
          <a:xfrm>
            <a:off x="5334480" y="4800960"/>
            <a:ext cx="3809520" cy="1599840"/>
          </a:xfrm>
          <a:prstGeom prst="rect">
            <a:avLst/>
          </a:prstGeom>
          <a:ln>
            <a:noFill/>
          </a:ln>
        </p:spPr>
      </p:pic>
      <p:sp>
        <p:nvSpPr>
          <p:cNvPr id="53" name="TextShape 2"/>
          <p:cNvSpPr txBox="1"/>
          <p:nvPr/>
        </p:nvSpPr>
        <p:spPr>
          <a:xfrm>
            <a:off x="5303520" y="1463040"/>
            <a:ext cx="3474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Blocking call</a:t>
            </a:r>
            <a:endParaRPr/>
          </a:p>
        </p:txBody>
      </p:sp>
      <p:sp>
        <p:nvSpPr>
          <p:cNvPr id="54" name="TextShape 3"/>
          <p:cNvSpPr txBox="1"/>
          <p:nvPr/>
        </p:nvSpPr>
        <p:spPr>
          <a:xfrm>
            <a:off x="5394960" y="4389120"/>
            <a:ext cx="3474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Non-blocking call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Error Handler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Nicht im Sourcecode vorhanden!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Abgeleitet von einer normalen Sequenz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Wird durch eine geworfene Exception aufgerufen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1.) führt Sequenz im “Error Handler” aus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2.) a.) startet Sequenz neu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     </a:t>
            </a:r>
            <a:r>
              <a:rPr lang="en-US" sz="3200" spc="-1">
                <a:latin typeface="Arial"/>
              </a:rPr>
              <a:t>b.) führt Sequenz weiter aus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Case 1: Delta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Sehr einfacher Ablauf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Sequencer wie gehabt genügend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Case 2: Scara 1/2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“</a:t>
            </a:r>
            <a:r>
              <a:rPr lang="en-US" sz="3200" spc="-1">
                <a:latin typeface="Arial"/>
              </a:rPr>
              <a:t>Blocking calls” von Sequenzen werden verwendet (homing_s())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State machine des “Safety system” gemischt mit Endlosschleife in der Hauptsequenz wird als intelligenz verwendet</a:t>
            </a:r>
            <a:endParaRPr/>
          </a:p>
        </p:txBody>
      </p:sp>
      <p:pic>
        <p:nvPicPr>
          <p:cNvPr id="61" name="" descr=""/>
          <p:cNvPicPr/>
          <p:nvPr/>
        </p:nvPicPr>
        <p:blipFill>
          <a:blip r:embed="rId1"/>
          <a:srcRect l="18681" t="34517" r="16909" b="34998"/>
          <a:stretch/>
        </p:blipFill>
        <p:spPr>
          <a:xfrm>
            <a:off x="499680" y="4703760"/>
            <a:ext cx="7729920" cy="228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Case 2: Scara 2/2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Unübersichtlich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“</a:t>
            </a:r>
            <a:r>
              <a:rPr lang="en-US" sz="3200" spc="-1">
                <a:latin typeface="Arial"/>
              </a:rPr>
              <a:t>Safety system” sollte so schlank wie möglich sein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3996</TotalTime>
  <Application>LibreOffice/5.0.3.2$Linux_X86_64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2016-10-08T15:22:33Z</dcterms:created>
  <dc:creator>Marcel Gehrig</dc:creator>
  <dc:language>en-US</dc:language>
  <cp:lastModifiedBy>Marcel Gehrig</cp:lastModifiedBy>
  <dcterms:modified xsi:type="dcterms:W3CDTF">2016-10-11T11:07:38Z</dcterms:modified>
  <cp:revision>24</cp:revision>
</cp:coreProperties>
</file>