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90716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491360"/>
            <a:ext cx="90716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210312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49136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49136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9071640" cy="457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2103120"/>
            <a:ext cx="9071640" cy="457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174400" y="210312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174400" y="2103120"/>
            <a:ext cx="5730120" cy="457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2103120"/>
            <a:ext cx="907164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9071640" cy="457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4426920" cy="457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2103120"/>
            <a:ext cx="4426920" cy="457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9071640" cy="466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49136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2103120"/>
            <a:ext cx="4426920" cy="457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4426920" cy="457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210312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49136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2103120"/>
            <a:ext cx="44269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491360"/>
            <a:ext cx="90716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164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 spc="-1">
                <a:latin typeface="Arial"/>
              </a:rPr>
              <a:t>Click to edit the </a:t>
            </a:r>
            <a:r>
              <a:rPr lang="en-US" sz="2800" spc="-1">
                <a:latin typeface="Arial"/>
              </a:rPr>
              <a:t>title</a:t>
            </a:r>
            <a:r>
              <a:rPr lang="en-US" sz="3600" spc="-1">
                <a:latin typeface="Arial"/>
              </a:rPr>
              <a:t>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103120"/>
            <a:ext cx="9071640" cy="4572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Arial"/>
              </a:rPr>
              <a:t>Click to edit the </a:t>
            </a:r>
            <a:r>
              <a:rPr lang="en-US" sz="2600" spc="-1">
                <a:latin typeface="Arial"/>
              </a:rPr>
              <a:t>outline</a:t>
            </a:r>
            <a:r>
              <a:rPr lang="en-US" sz="2800" spc="-1">
                <a:latin typeface="Arial"/>
              </a:rPr>
              <a:t>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6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9D1B3D8-1808-4844-9B27-789782F98FB6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  <p:pic>
        <p:nvPicPr>
          <p:cNvPr id="3" name="Grafik 6" descr=""/>
          <p:cNvPicPr/>
          <p:nvPr/>
        </p:nvPicPr>
        <p:blipFill>
          <a:blip r:embed="rId2"/>
          <a:srcRect l="50001" t="68711" r="8427" b="0"/>
          <a:stretch/>
        </p:blipFill>
        <p:spPr>
          <a:xfrm>
            <a:off x="3419280" y="-3240"/>
            <a:ext cx="6660720" cy="1191960"/>
          </a:xfrm>
          <a:prstGeom prst="rect">
            <a:avLst/>
          </a:prstGeom>
          <a:ln>
            <a:noFill/>
          </a:ln>
        </p:spPr>
      </p:pic>
      <p:pic>
        <p:nvPicPr>
          <p:cNvPr id="4" name="Grafik 4" descr=""/>
          <p:cNvPicPr/>
          <p:nvPr/>
        </p:nvPicPr>
        <p:blipFill>
          <a:blip r:embed="rId3"/>
          <a:stretch/>
        </p:blipFill>
        <p:spPr>
          <a:xfrm>
            <a:off x="340920" y="185760"/>
            <a:ext cx="1979280" cy="81252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2078640" y="6766560"/>
            <a:ext cx="6699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NTB Interstaatliche Hochschule für Technik Buchs</a:t>
            </a:r>
            <a:r>
              <a:rPr b="1" lang="en-US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	</a:t>
            </a:r>
            <a:r>
              <a:rPr b="1" lang="en-US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NTB Campus Buchs          NTB Studienzentrum St. Gallen         NTB Standort Chur </a:t>
            </a:r>
            <a:r>
              <a:rPr lang="en-US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
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>
                <a:latin typeface="Times New Roman"/>
              </a:rPr>
              <a:t>&lt;date/time&gt;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38120" y="130716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Sitzung EEROS</a:t>
            </a:r>
            <a:r>
              <a:rPr lang="en-US" sz="4400" spc="-1">
                <a:latin typeface="Arial"/>
              </a:rPr>
              <a:t>
</a:t>
            </a:r>
            <a:r>
              <a:rPr lang="en-US" sz="3600" spc="-1">
                <a:latin typeface="Arial"/>
              </a:rPr>
              <a:t>[Sequencer</a:t>
            </a:r>
            <a:r>
              <a:rPr lang="en-US" sz="4400" spc="-1">
                <a:latin typeface="Arial"/>
              </a:rPr>
              <a:t>]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Kalenderwoche 42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Exception 2/2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Startet Sequenz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Laufende Sequenz wird: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Unterbrochen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Abgebrochen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Sequenz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Serie von Steps (mindestens ein Step)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Lesen: Control- und Safety-System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Block im CS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Alle “Public” Methoden und Variablen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Schreiben: Chontrol-System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Block im CS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Mehrere Sequenzen schreiben gleichzeitig auf einen Block?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Step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Precondition = fail  →  Step wird übersprungen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1 Step = Eine Nachricht an CS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Postcondition: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Step abgeschlossen (Zeit abgelaufen, Positon erreicht …)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Exception (CS, SS, Timeout)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Entscheidung ob: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Nächster Step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Exception Sequenz (aktuelle Sequenz schlafen legen oder abbrechen)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Nächste Sequenz aufgerufen wird und was die Nächste sein wird</a:t>
            </a:r>
            <a:endParaRPr/>
          </a:p>
        </p:txBody>
      </p:sp>
      <p:sp>
        <p:nvSpPr>
          <p:cNvPr id="70" name="TextShape 3"/>
          <p:cNvSpPr txBox="1"/>
          <p:nvPr/>
        </p:nvSpPr>
        <p:spPr>
          <a:xfrm>
            <a:off x="504360" y="2103120"/>
            <a:ext cx="9071640" cy="4572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Probleme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Zusammenführen parallel laufender Sequenzen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Parallel laufende Sequenzen schreiben die gleiche Variable im CS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Flexibilität vs. Einfachheit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Übersicht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Anforderungen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Beispielsequenzen (Usecases)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Grundlegender Aufbau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Exception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Sequenz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Step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Probleme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Anforderungen (muss)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280160" y="2103120"/>
            <a:ext cx="829548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>
                <a:latin typeface="Arial"/>
              </a:rPr>
              <a:t>Mehrere Sequenzen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Blockierend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Nicht blockierend</a:t>
            </a:r>
            <a:endParaRPr/>
          </a:p>
          <a:p>
            <a:r>
              <a:rPr lang="en-US" sz="3200" spc="-1">
                <a:latin typeface="Arial"/>
              </a:rPr>
              <a:t>Exception unterbrechen Sequenzen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Führt Exception-Sequenz aus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Sequenz wird nach Exception-Sequenz neu gestartet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Sequenz wird nach Exception-Sequenz weiter ausgeführt</a:t>
            </a:r>
            <a:endParaRPr/>
          </a:p>
          <a:p>
            <a:r>
              <a:rPr lang="en-US" sz="3200" spc="-1">
                <a:latin typeface="Arial"/>
              </a:rPr>
              <a:t>Kommunikation mit Control- und Safety-System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82880" y="1747800"/>
            <a:ext cx="1086840" cy="10868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82880" y="3291840"/>
            <a:ext cx="1086840" cy="10868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182880" y="5679720"/>
            <a:ext cx="1086840" cy="10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Anforderungen (soll)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1280160" y="2377440"/>
            <a:ext cx="8295480" cy="429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>
                <a:latin typeface="Arial"/>
              </a:rPr>
              <a:t>Sequenzen möglichst einfach zu schreiben und abzuändern (move to P2)</a:t>
            </a:r>
            <a:endParaRPr/>
          </a:p>
          <a:p>
            <a:r>
              <a:rPr lang="en-US" sz="3200" spc="-1">
                <a:latin typeface="Arial"/>
              </a:rPr>
              <a:t>Teach-Funktionalität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93320" y="2286000"/>
            <a:ext cx="1086840" cy="10868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93680" y="3200400"/>
            <a:ext cx="1086840" cy="10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Beispielsequenz A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Positionen sind bekannt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Open gripper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Move to P1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// home position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Move to P2  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// position next to object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Move to P3 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// pick position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Close gripper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solidFill>
                  <a:srgbClr val="ff3333"/>
                </a:solidFill>
                <a:latin typeface="Arial"/>
              </a:rPr>
              <a:t>// possible exception (try new position)</a:t>
            </a:r>
            <a:r>
              <a:rPr lang="en-US" sz="3200" spc="-1">
                <a:latin typeface="Arial"/>
              </a:rPr>
              <a:t>	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Move to P4 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// position next to drop off point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Move to P5 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latin typeface="Arial"/>
              </a:rPr>
              <a:t>	</a:t>
            </a:r>
            <a:r>
              <a:rPr lang="en-US" sz="3200" spc="-1">
                <a:latin typeface="Arial"/>
              </a:rPr>
              <a:t>// place position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Open gripper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Move to P1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Beispielsequenz B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Set speed x=3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Set speed y=2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Wait 5s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Set speed x=0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Set speed y=0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Grundlegender Aufbau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Eine Sequenz besteht aus roboterspezifischen Methoden (Steps)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Eine Sequenz kann auf eine Aufgabe (Ablauf) angepasst werden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Die möglichen Steps (Methoden) werden wärend der Entwicklung einer EEROS-Applikation definiert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Grundlegender Aufbau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Eine Sequenz besteht aus roboterspezifischen Methoden (Steps)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Eine Sequenz kann auf eine Aufgabe (Ablauf) angepasst werden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Die möglichen Steps (Methoden) werden wärend der Entwicklung einer EEROS-Applikation definiert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91440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Exception 1/2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210312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Exception = Interrupt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Ausgelöst von: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Control-System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Safety-System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Sequence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Benutzereingabe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Timeout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2016-10-14T15:30:40Z</dcterms:created>
  <dc:creator>Marcel Gehrig</dc:creator>
  <dc:language>en-US</dc:language>
  <cp:lastModifiedBy>Marcel Gehrig</cp:lastModifiedBy>
  <dcterms:modified xsi:type="dcterms:W3CDTF">2016-10-18T17:00:42Z</dcterms:modified>
  <cp:revision>29</cp:revision>
</cp:coreProperties>
</file>