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jpeg" ContentType="image/jpeg"/>
  <Override PartName="/ppt/media/image6.jpeg" ContentType="image/jpeg"/>
  <Override PartName="/ppt/media/image4.png" ContentType="image/png"/>
  <Override PartName="/ppt/media/image3.png" ContentType="image/png"/>
  <Override PartName="/ppt/media/image2.jpeg" ContentType="image/jpe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rcRect l="50001" t="68711" r="8427" b="0"/>
          <a:stretch/>
        </p:blipFill>
        <p:spPr>
          <a:xfrm>
            <a:off x="3419280" y="-3240"/>
            <a:ext cx="6660000" cy="1191240"/>
          </a:xfrm>
          <a:prstGeom prst="rect">
            <a:avLst/>
          </a:prstGeom>
          <a:ln>
            <a:noFill/>
          </a:ln>
        </p:spPr>
      </p:pic>
      <p:pic>
        <p:nvPicPr>
          <p:cNvPr id="1" name="Grafik 4" descr=""/>
          <p:cNvPicPr/>
          <p:nvPr/>
        </p:nvPicPr>
        <p:blipFill>
          <a:blip r:embed="rId3"/>
          <a:stretch/>
        </p:blipFill>
        <p:spPr>
          <a:xfrm>
            <a:off x="340920" y="185760"/>
            <a:ext cx="1978560" cy="811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2078640" y="6766560"/>
            <a:ext cx="66988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NTB Interstaatliche Hochschule für Technik Buchs</a:t>
            </a:r>
            <a:r>
              <a:rPr b="1"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	</a:t>
            </a:r>
            <a:r>
              <a:rPr b="1"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NTB Campus Buchs          NTB Studienzentrum St. Gallen         NTB Standort Chur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9070920" cy="100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4000" y="2103120"/>
            <a:ext cx="9070920" cy="4571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6" descr=""/>
          <p:cNvPicPr/>
          <p:nvPr/>
        </p:nvPicPr>
        <p:blipFill>
          <a:blip r:embed="rId2"/>
          <a:srcRect l="50001" t="68711" r="8427" b="0"/>
          <a:stretch/>
        </p:blipFill>
        <p:spPr>
          <a:xfrm>
            <a:off x="3419280" y="-3240"/>
            <a:ext cx="6660000" cy="1191240"/>
          </a:xfrm>
          <a:prstGeom prst="rect">
            <a:avLst/>
          </a:prstGeom>
          <a:ln>
            <a:noFill/>
          </a:ln>
        </p:spPr>
      </p:pic>
      <p:pic>
        <p:nvPicPr>
          <p:cNvPr id="40" name="Grafik 4" descr=""/>
          <p:cNvPicPr/>
          <p:nvPr/>
        </p:nvPicPr>
        <p:blipFill>
          <a:blip r:embed="rId3"/>
          <a:stretch/>
        </p:blipFill>
        <p:spPr>
          <a:xfrm>
            <a:off x="340920" y="185760"/>
            <a:ext cx="1978560" cy="8118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2078640" y="6766560"/>
            <a:ext cx="66988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NTB Interstaatliche Hochschule für Technik Buchs</a:t>
            </a:r>
            <a:r>
              <a:rPr b="1"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	</a:t>
            </a:r>
            <a:r>
              <a:rPr b="1"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spc="-1" strike="noStrike" baseline="30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MS PGothic"/>
              </a:rPr>
              <a:t>NTB Campus Buchs          NTB Studienzentrum St. Gallen         NTB Standort Chur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38120" y="1307160"/>
            <a:ext cx="907092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Sitzung EEROS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[Sequencer</a:t>
            </a: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9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Kalenderwoche 42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914400"/>
            <a:ext cx="90709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2103120"/>
            <a:ext cx="907092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3"/>
          <p:cNvSpPr txBox="1"/>
          <p:nvPr/>
        </p:nvSpPr>
        <p:spPr>
          <a:xfrm>
            <a:off x="504000" y="2304000"/>
            <a:ext cx="9072000" cy="384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83" name="TextShape 4"/>
          <p:cNvSpPr txBox="1"/>
          <p:nvPr/>
        </p:nvSpPr>
        <p:spPr>
          <a:xfrm>
            <a:off x="504000" y="79236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Übersicht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2016-10-14T15:30:40Z</dcterms:created>
  <dc:creator>Marcel Gehrig</dc:creator>
  <dc:language>en-US</dc:language>
  <cp:lastModifiedBy>Marcel Gehrig</cp:lastModifiedBy>
  <dcterms:modified xsi:type="dcterms:W3CDTF">2016-11-01T17:43:58Z</dcterms:modified>
  <cp:revision>31</cp:revision>
</cp:coreProperties>
</file>