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3C5EF-0D33-4194-8D87-67B9D2B9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D0AC5-8A23-4C00-85A5-F24D28C3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2D27-6709-43B5-AAFE-DCCF43AD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5B95F-3180-42B5-BDBB-AA4E62CD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B5EF6-D40D-440D-9C94-51ACFAB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0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5118C-D5E6-4542-BAB6-A7DCEE3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CAACF-5A97-45D7-AF52-6411C943B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2F8E2-3BD7-44A2-8D54-ECF711E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C210A-7736-4216-8EAC-ADB1662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2EA7D-89EB-4F55-BE5E-D2163A7D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0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3ED67-3FCE-4393-AD2C-2E783BF9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EE8255-339D-4289-A573-E9F20C81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5D229-2E39-4CB3-8549-C05DFE02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F3529-FFB8-4F5C-9607-3A42385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5E406-40C3-4D3E-8692-1722F74D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77295-C70D-4655-9BB0-EDA625EE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19740-3B21-4546-ACA1-B231093D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14F671-52CB-4E9D-9403-DC885F25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57175-2543-4375-A522-1DED794D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29814-80F5-4D06-9382-80547ED7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7E502-5F37-43DF-B192-56423168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E19D37-0862-4D69-89F2-7A35658F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FA562-7907-4162-82DB-83CAA43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91020C-7ADE-45AE-A9E1-A42827FA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6B295-2EAA-41B6-8CD4-35645D42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19A7-8FA6-4EBC-B152-3F7D1E6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1F3FC-9466-4BCE-A62E-2ECABD81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F1A1B2-1D2C-4421-9532-A6B2857BD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A417CB-0F63-431D-99B5-70895420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D28FDB-EBE9-4E3C-95EA-1A5010E4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623FD-E55B-49AC-ADE0-E0FA3CF0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9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BEBB3-01EE-4116-8564-BBD2F81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182B7-974F-4029-85C4-23220862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E614A2-CD80-4034-A7B5-EB3D9258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7A6B9-A937-4BAC-B7B1-265A4902C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2611A9-79DE-4FB8-9B73-6A8045870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537FAC-D31F-4838-A705-BAD527D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6FE196-13FA-454E-A5AE-BAD99E70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5B84A-CFE5-47FB-A882-A60410EA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90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B766-1EDE-46F6-9DFC-67A47758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F29E04-7870-49D8-B89D-86D9718C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11EB7C-090E-45FD-9438-FE0DA2A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13CAEA-95F5-47C5-960A-D507EBE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8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9B96A0-9FD7-4CD2-9388-F58940AE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E08A83-CF0A-46B7-BE27-28EE502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DF0AB7-0756-4784-A51F-E56DB846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389B-CF54-4EF2-A3A2-E7D9C3B6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96B8-E48F-4126-B8B3-3DC29C78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F9B9EA-1C62-4026-B358-CF61EE32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3A1A8-AC06-469A-9BD3-1D60A1F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F3F0F3-8B5D-4523-A6F2-241CF6FA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9D5BA0-3F1F-453D-A010-66FC0780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1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A2F7-40E0-42D7-8808-DF12FA85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A305A9-47F6-42B8-8111-0301D5B2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1D6F96-FCC1-44A7-8176-171810A3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7031DB-4784-43D5-AD77-ED5DBEF1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38AC6B-6CE1-44B8-BEA7-88EF189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41F220-23EC-4E28-A7FD-B3AEBF99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F33745-E49A-41A5-A8E0-B4B4D8F0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F0A6AE-03CC-4897-9A43-5BF71A1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9A7B3-9B29-4B91-98EC-3AED594F1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20D2-061B-4D69-A373-1B7C0213A3BF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D0232-EF17-4D8C-8D52-E6B5ED3C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16B78-FEF0-4720-BDC5-D71254BF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4F8B-E780-43B9-92FF-A41953C99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5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DBAD-B5A9-4A10-A8FD-FD8F91A1E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845B5F-04CC-4332-BDB5-51C8635A0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 o Desafio de </a:t>
            </a:r>
            <a:r>
              <a:rPr lang="pt-BR"/>
              <a:t>Projeto DIO</a:t>
            </a:r>
          </a:p>
        </p:txBody>
      </p:sp>
    </p:spTree>
    <p:extLst>
      <p:ext uri="{BB962C8B-B14F-4D97-AF65-F5344CB8AC3E}">
        <p14:creationId xmlns:p14="http://schemas.microsoft.com/office/powerpoint/2010/main" val="2707209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Teste</dc:title>
  <dc:creator>Marcel K</dc:creator>
  <cp:lastModifiedBy>Marcel K</cp:lastModifiedBy>
  <cp:revision>1</cp:revision>
  <dcterms:created xsi:type="dcterms:W3CDTF">2022-01-24T05:37:33Z</dcterms:created>
  <dcterms:modified xsi:type="dcterms:W3CDTF">2022-01-24T05:38:45Z</dcterms:modified>
</cp:coreProperties>
</file>