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lveticish" charset="1" panose="020B0604020202020204"/>
      <p:regular r:id="rId10"/>
    </p:embeddedFont>
    <p:embeddedFont>
      <p:font typeface="Helveticish Bold" charset="1" panose="020B0704020202020204"/>
      <p:regular r:id="rId11"/>
    </p:embeddedFont>
    <p:embeddedFont>
      <p:font typeface="Helveticish Italics" charset="1" panose="020B0604020202090204"/>
      <p:regular r:id="rId12"/>
    </p:embeddedFont>
    <p:embeddedFont>
      <p:font typeface="Helveticish Bold Italics" charset="1" panose="020B0704020202090204"/>
      <p:regular r:id="rId13"/>
    </p:embeddedFont>
    <p:embeddedFont>
      <p:font typeface="Be Vietnam" charset="1" panose="00000500000000000000"/>
      <p:regular r:id="rId14"/>
    </p:embeddedFont>
    <p:embeddedFont>
      <p:font typeface="Be Vietnam Bold" charset="1" panose="00000900000000000000"/>
      <p:regular r:id="rId15"/>
    </p:embeddedFont>
    <p:embeddedFont>
      <p:font typeface="Be Vietnam Italics" charset="1" panose="00000500000000000000"/>
      <p:regular r:id="rId16"/>
    </p:embeddedFont>
    <p:embeddedFont>
      <p:font typeface="Be Vietnam Bold Italics" charset="1" panose="00000900000000000000"/>
      <p:regular r:id="rId17"/>
    </p:embeddedFont>
    <p:embeddedFont>
      <p:font typeface="Space Mono" charset="1" panose="02000509040000020004"/>
      <p:regular r:id="rId18"/>
    </p:embeddedFont>
    <p:embeddedFont>
      <p:font typeface="Space Mono Bold" charset="1" panose="02000809030000020004"/>
      <p:regular r:id="rId19"/>
    </p:embeddedFont>
    <p:embeddedFont>
      <p:font typeface="Space Mono Italics" charset="1" panose="02000509090000090004"/>
      <p:regular r:id="rId20"/>
    </p:embeddedFont>
    <p:embeddedFont>
      <p:font typeface="Space Mono Bold Italics" charset="1" panose="0200080904000009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3.pn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2" Target="../media/image3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jpe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00195" y="1921315"/>
            <a:ext cx="590151" cy="590151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004A98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004A98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137871" y="7200900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2117733" y="4938877"/>
            <a:ext cx="14052533" cy="3160022"/>
            <a:chOff x="0" y="0"/>
            <a:chExt cx="18736711" cy="421336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HANGMAN GAME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3094704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562455" y="1778240"/>
            <a:ext cx="776531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pc="67" sz="4500">
                <a:solidFill>
                  <a:srgbClr val="000000"/>
                </a:solidFill>
                <a:latin typeface="Space Mono Bold"/>
              </a:rPr>
              <a:t>Group 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489903" y="1474768"/>
            <a:ext cx="2425770" cy="2505335"/>
            <a:chOff x="0" y="0"/>
            <a:chExt cx="6350000" cy="6558280"/>
          </a:xfrm>
        </p:grpSpPr>
        <p:sp>
          <p:nvSpPr>
            <p:cNvPr name="Freeform 4" id="4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0" r="-21451" t="-65156" b="-4374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130458" y="1474768"/>
            <a:ext cx="2425770" cy="2505335"/>
            <a:chOff x="0" y="0"/>
            <a:chExt cx="6350000" cy="6558280"/>
          </a:xfrm>
        </p:grpSpPr>
        <p:sp>
          <p:nvSpPr>
            <p:cNvPr name="Freeform 7" id="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3428" r="-20655" t="-47663" b="-3395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834290" y="1474768"/>
            <a:ext cx="2425770" cy="2505335"/>
            <a:chOff x="0" y="0"/>
            <a:chExt cx="6350000" cy="6558280"/>
          </a:xfrm>
        </p:grpSpPr>
        <p:sp>
          <p:nvSpPr>
            <p:cNvPr name="Freeform 10" id="10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5"/>
              <a:stretch>
                <a:fillRect l="0" r="0" t="-7937" b="-37186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162436" y="5439030"/>
            <a:ext cx="2425770" cy="2505335"/>
            <a:chOff x="0" y="0"/>
            <a:chExt cx="6350000" cy="6558280"/>
          </a:xfrm>
        </p:grpSpPr>
        <p:sp>
          <p:nvSpPr>
            <p:cNvPr name="Freeform 13" id="13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6"/>
              <a:stretch>
                <a:fillRect l="0" r="0" t="-25244" b="-82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477630" y="5439030"/>
            <a:ext cx="2425770" cy="2505335"/>
            <a:chOff x="0" y="0"/>
            <a:chExt cx="6350000" cy="6558280"/>
          </a:xfrm>
        </p:grpSpPr>
        <p:sp>
          <p:nvSpPr>
            <p:cNvPr name="Freeform 16" id="16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7"/>
              <a:stretch>
                <a:fillRect l="0" r="0" t="0" b="-45124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2834290" y="5439030"/>
            <a:ext cx="2425770" cy="2505335"/>
            <a:chOff x="0" y="0"/>
            <a:chExt cx="6350000" cy="6558280"/>
          </a:xfrm>
        </p:grpSpPr>
        <p:sp>
          <p:nvSpPr>
            <p:cNvPr name="Freeform 19" id="19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8"/>
              <a:stretch>
                <a:fillRect l="0" r="0" t="-14499" b="-14499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489903" y="4118031"/>
            <a:ext cx="2425770" cy="729939"/>
            <a:chOff x="0" y="0"/>
            <a:chExt cx="2995120" cy="901262"/>
          </a:xfrm>
        </p:grpSpPr>
        <p:sp>
          <p:nvSpPr>
            <p:cNvPr name="Freeform 22" id="22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130458" y="4118031"/>
            <a:ext cx="2425770" cy="729939"/>
            <a:chOff x="0" y="0"/>
            <a:chExt cx="2995120" cy="901262"/>
          </a:xfrm>
        </p:grpSpPr>
        <p:sp>
          <p:nvSpPr>
            <p:cNvPr name="Freeform 25" id="2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2834290" y="4118031"/>
            <a:ext cx="2425770" cy="729939"/>
            <a:chOff x="0" y="0"/>
            <a:chExt cx="2995120" cy="901262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162436" y="8082292"/>
            <a:ext cx="2425770" cy="729939"/>
            <a:chOff x="0" y="0"/>
            <a:chExt cx="2995120" cy="901262"/>
          </a:xfrm>
        </p:grpSpPr>
        <p:sp>
          <p:nvSpPr>
            <p:cNvPr name="Freeform 31" id="31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5477630" y="8082292"/>
            <a:ext cx="2425770" cy="729939"/>
            <a:chOff x="0" y="0"/>
            <a:chExt cx="2995120" cy="901262"/>
          </a:xfrm>
        </p:grpSpPr>
        <p:sp>
          <p:nvSpPr>
            <p:cNvPr name="Freeform 34" id="34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2834290" y="8082292"/>
            <a:ext cx="2425770" cy="729939"/>
            <a:chOff x="0" y="0"/>
            <a:chExt cx="2995120" cy="901262"/>
          </a:xfrm>
        </p:grpSpPr>
        <p:sp>
          <p:nvSpPr>
            <p:cNvPr name="Freeform 37" id="37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570983" y="2745725"/>
            <a:ext cx="1416922" cy="4795550"/>
            <a:chOff x="0" y="0"/>
            <a:chExt cx="1889230" cy="6394067"/>
          </a:xfrm>
        </p:grpSpPr>
        <p:grpSp>
          <p:nvGrpSpPr>
            <p:cNvPr name="Group 40" id="40"/>
            <p:cNvGrpSpPr/>
            <p:nvPr/>
          </p:nvGrpSpPr>
          <p:grpSpPr>
            <a:xfrm rot="-5400000">
              <a:off x="-1869870" y="2634967"/>
              <a:ext cx="5628970" cy="1889230"/>
              <a:chOff x="0" y="0"/>
              <a:chExt cx="2995120" cy="1005240"/>
            </a:xfrm>
          </p:grpSpPr>
          <p:sp>
            <p:nvSpPr>
              <p:cNvPr name="Freeform 41" id="41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0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030303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-5400000">
              <a:off x="-1869870" y="1869870"/>
              <a:ext cx="5628970" cy="1889230"/>
              <a:chOff x="0" y="0"/>
              <a:chExt cx="2995120" cy="100524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0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750522" y="185924"/>
              <a:ext cx="721295" cy="5199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79"/>
                </a:lnSpc>
              </a:pPr>
              <a:r>
                <a:rPr lang="en-US" spc="55" sz="3699">
                  <a:solidFill>
                    <a:srgbClr val="000000"/>
                  </a:solidFill>
                  <a:latin typeface="Space Mono Bold"/>
                </a:rPr>
                <a:t>M</a:t>
              </a:r>
            </a:p>
            <a:p>
              <a:pPr>
                <a:lnSpc>
                  <a:spcPts val="5179"/>
                </a:lnSpc>
              </a:pPr>
              <a:r>
                <a:rPr lang="en-US" spc="55" sz="3699">
                  <a:solidFill>
                    <a:srgbClr val="000000"/>
                  </a:solidFill>
                  <a:latin typeface="Space Mono Bold"/>
                </a:rPr>
                <a:t>E</a:t>
              </a:r>
            </a:p>
            <a:p>
              <a:pPr>
                <a:lnSpc>
                  <a:spcPts val="5179"/>
                </a:lnSpc>
              </a:pPr>
              <a:r>
                <a:rPr lang="en-US" spc="55" sz="3699">
                  <a:solidFill>
                    <a:srgbClr val="000000"/>
                  </a:solidFill>
                  <a:latin typeface="Space Mono Bold"/>
                </a:rPr>
                <a:t>M</a:t>
              </a:r>
            </a:p>
            <a:p>
              <a:pPr>
                <a:lnSpc>
                  <a:spcPts val="5179"/>
                </a:lnSpc>
              </a:pPr>
              <a:r>
                <a:rPr lang="en-US" spc="55" sz="3699">
                  <a:solidFill>
                    <a:srgbClr val="000000"/>
                  </a:solidFill>
                  <a:latin typeface="Space Mono Bold"/>
                </a:rPr>
                <a:t>B</a:t>
              </a:r>
            </a:p>
            <a:p>
              <a:pPr>
                <a:lnSpc>
                  <a:spcPts val="5179"/>
                </a:lnSpc>
              </a:pPr>
              <a:r>
                <a:rPr lang="en-US" spc="55" sz="3699">
                  <a:solidFill>
                    <a:srgbClr val="000000"/>
                  </a:solidFill>
                  <a:latin typeface="Space Mono Bold"/>
                </a:rPr>
                <a:t>E</a:t>
              </a:r>
            </a:p>
            <a:p>
              <a:pPr>
                <a:lnSpc>
                  <a:spcPts val="5179"/>
                </a:lnSpc>
              </a:pPr>
              <a:r>
                <a:rPr lang="en-US" spc="55" sz="3699">
                  <a:solidFill>
                    <a:srgbClr val="000000"/>
                  </a:solidFill>
                  <a:latin typeface="Space Mono Bold"/>
                </a:rPr>
                <a:t>R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5727516" y="4214292"/>
            <a:ext cx="1925998" cy="52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Mario Indra R</a:t>
            </a:r>
          </a:p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2501996556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380344" y="4214292"/>
            <a:ext cx="1925998" cy="52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Jovita Aurelia S </a:t>
            </a:r>
          </a:p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2501959743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084176" y="4214292"/>
            <a:ext cx="1925998" cy="52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Marcel Kurniawan </a:t>
            </a:r>
          </a:p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2501977090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715243" y="8178553"/>
            <a:ext cx="1925998" cy="52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Martin Candra W</a:t>
            </a:r>
          </a:p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2501962706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412321" y="8180662"/>
            <a:ext cx="1925998" cy="52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Gian Guido H</a:t>
            </a:r>
          </a:p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2502016090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084176" y="8180662"/>
            <a:ext cx="1925998" cy="52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Rafael Roger F</a:t>
            </a:r>
          </a:p>
          <a:p>
            <a:pPr algn="ctr">
              <a:lnSpc>
                <a:spcPts val="2187"/>
              </a:lnSpc>
            </a:pPr>
            <a:r>
              <a:rPr lang="en-US" sz="1682">
                <a:solidFill>
                  <a:srgbClr val="000000"/>
                </a:solidFill>
                <a:latin typeface="Be Vietnam"/>
              </a:rPr>
              <a:t>2501962826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-59347" y="-9525"/>
            <a:ext cx="18406694" cy="10344150"/>
            <a:chOff x="0" y="0"/>
            <a:chExt cx="24542258" cy="13792200"/>
          </a:xfrm>
        </p:grpSpPr>
        <p:pic>
          <p:nvPicPr>
            <p:cNvPr name="Picture 54" id="54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84650" r="0" b="0"/>
            <a:stretch>
              <a:fillRect/>
            </a:stretch>
          </p:blipFill>
          <p:spPr>
            <a:xfrm flipH="false" flipV="false" rot="0">
              <a:off x="0" y="11723771"/>
              <a:ext cx="24542258" cy="2068429"/>
            </a:xfrm>
            <a:prstGeom prst="rect">
              <a:avLst/>
            </a:prstGeom>
          </p:spPr>
        </p:pic>
        <p:pic>
          <p:nvPicPr>
            <p:cNvPr name="Picture 55" id="55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203" r="0" b="10059"/>
            <a:stretch>
              <a:fillRect/>
            </a:stretch>
          </p:blipFill>
          <p:spPr>
            <a:xfrm flipH="false" flipV="false" rot="0">
              <a:off x="0" y="0"/>
              <a:ext cx="24542258" cy="12092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06896" y="1518200"/>
            <a:ext cx="9921082" cy="1173012"/>
            <a:chOff x="0" y="0"/>
            <a:chExt cx="11163507" cy="1319910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11100007" cy="1256410"/>
            </a:xfrm>
            <a:custGeom>
              <a:avLst/>
              <a:gdLst/>
              <a:ahLst/>
              <a:cxnLst/>
              <a:rect r="r" b="b" t="t" l="l"/>
              <a:pathLst>
                <a:path h="1256410" w="11100007">
                  <a:moveTo>
                    <a:pt x="11007297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006027" y="0"/>
                  </a:lnTo>
                  <a:cubicBezTo>
                    <a:pt x="11056827" y="0"/>
                    <a:pt x="11098737" y="41910"/>
                    <a:pt x="11098737" y="92710"/>
                  </a:cubicBezTo>
                  <a:lnTo>
                    <a:pt x="11098737" y="1162430"/>
                  </a:lnTo>
                  <a:cubicBezTo>
                    <a:pt x="11100007" y="1214500"/>
                    <a:pt x="11058097" y="1256410"/>
                    <a:pt x="11007297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11163507" cy="1319910"/>
            </a:xfrm>
            <a:custGeom>
              <a:avLst/>
              <a:gdLst/>
              <a:ahLst/>
              <a:cxnLst/>
              <a:rect r="r" b="b" t="t" l="l"/>
              <a:pathLst>
                <a:path h="1319910" w="11163507">
                  <a:moveTo>
                    <a:pt x="11039047" y="59690"/>
                  </a:moveTo>
                  <a:cubicBezTo>
                    <a:pt x="11074607" y="59690"/>
                    <a:pt x="11103817" y="88900"/>
                    <a:pt x="11103817" y="124460"/>
                  </a:cubicBezTo>
                  <a:lnTo>
                    <a:pt x="11103817" y="1195450"/>
                  </a:lnTo>
                  <a:cubicBezTo>
                    <a:pt x="11103817" y="1231010"/>
                    <a:pt x="11074607" y="1260220"/>
                    <a:pt x="11039047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039047" y="59690"/>
                  </a:lnTo>
                  <a:moveTo>
                    <a:pt x="110390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1039047" y="1319910"/>
                  </a:lnTo>
                  <a:cubicBezTo>
                    <a:pt x="11107627" y="1319910"/>
                    <a:pt x="11163507" y="1264030"/>
                    <a:pt x="11163507" y="1195450"/>
                  </a:cubicBezTo>
                  <a:lnTo>
                    <a:pt x="11163507" y="124460"/>
                  </a:lnTo>
                  <a:cubicBezTo>
                    <a:pt x="11163507" y="55880"/>
                    <a:pt x="11107627" y="0"/>
                    <a:pt x="1103904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62235" y="3221202"/>
            <a:ext cx="5188705" cy="5189742"/>
            <a:chOff x="0" y="0"/>
            <a:chExt cx="6918273" cy="6919657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6918273" cy="6919657"/>
              <a:chOff x="0" y="0"/>
              <a:chExt cx="634873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2700" y="524510"/>
                <a:ext cx="6324600" cy="5814060"/>
              </a:xfrm>
              <a:custGeom>
                <a:avLst/>
                <a:gdLst/>
                <a:ahLst/>
                <a:cxnLst/>
                <a:rect r="r" b="b" t="t" l="l"/>
                <a:pathLst>
                  <a:path h="5814060" w="6324600">
                    <a:moveTo>
                      <a:pt x="5095240" y="0"/>
                    </a:moveTo>
                    <a:lnTo>
                      <a:pt x="5412740" y="0"/>
                    </a:lnTo>
                    <a:moveTo>
                      <a:pt x="5412740" y="0"/>
                    </a:moveTo>
                    <a:lnTo>
                      <a:pt x="6324600" y="0"/>
                    </a:lnTo>
                    <a:lnTo>
                      <a:pt x="6324600" y="5441950"/>
                    </a:lnTo>
                    <a:cubicBezTo>
                      <a:pt x="6324600" y="5599430"/>
                      <a:pt x="6225540" y="5735320"/>
                      <a:pt x="6087110" y="5788660"/>
                    </a:cubicBezTo>
                    <a:lnTo>
                      <a:pt x="6087110" y="5814060"/>
                    </a:lnTo>
                    <a:lnTo>
                      <a:pt x="372110" y="5814060"/>
                    </a:lnTo>
                    <a:cubicBezTo>
                      <a:pt x="167640" y="5812790"/>
                      <a:pt x="0" y="5645150"/>
                      <a:pt x="0" y="5440680"/>
                    </a:cubicBezTo>
                    <a:lnTo>
                      <a:pt x="0" y="0"/>
                    </a:lnTo>
                    <a:lnTo>
                      <a:pt x="509524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12700" y="12700"/>
                <a:ext cx="63246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6324600">
                    <a:moveTo>
                      <a:pt x="6324600" y="372110"/>
                    </a:moveTo>
                    <a:lnTo>
                      <a:pt x="6324600" y="698500"/>
                    </a:lnTo>
                    <a:lnTo>
                      <a:pt x="5259070" y="698500"/>
                    </a:lnTo>
                    <a:moveTo>
                      <a:pt x="5259070" y="698500"/>
                    </a:moveTo>
                    <a:lnTo>
                      <a:pt x="0" y="698500"/>
                    </a:lnTo>
                    <a:lnTo>
                      <a:pt x="0" y="369570"/>
                    </a:lnTo>
                    <a:cubicBezTo>
                      <a:pt x="0" y="165100"/>
                      <a:pt x="165100" y="0"/>
                      <a:pt x="369570" y="0"/>
                    </a:cubicBezTo>
                    <a:lnTo>
                      <a:pt x="5952490" y="0"/>
                    </a:lnTo>
                    <a:cubicBezTo>
                      <a:pt x="6158230" y="0"/>
                      <a:pt x="6324600" y="166370"/>
                      <a:pt x="6324600" y="372110"/>
                    </a:cubicBezTo>
                  </a:path>
                </a:pathLst>
              </a:custGeom>
              <a:solidFill>
                <a:srgbClr val="004A98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4870450" y="236220"/>
                <a:ext cx="1106170" cy="279400"/>
              </a:xfrm>
              <a:custGeom>
                <a:avLst/>
                <a:gdLst/>
                <a:ahLst/>
                <a:cxnLst/>
                <a:rect r="r" b="b" t="t" l="l"/>
                <a:pathLst>
                  <a:path h="279400" w="1106170">
                    <a:moveTo>
                      <a:pt x="279400" y="0"/>
                    </a:moveTo>
                    <a:lnTo>
                      <a:pt x="0" y="0"/>
                    </a:lnTo>
                    <a:lnTo>
                      <a:pt x="0" y="279400"/>
                    </a:lnTo>
                    <a:lnTo>
                      <a:pt x="279400" y="279400"/>
                    </a:lnTo>
                    <a:lnTo>
                      <a:pt x="279400" y="0"/>
                    </a:lnTo>
                    <a:close/>
                    <a:moveTo>
                      <a:pt x="1106170" y="0"/>
                    </a:moveTo>
                    <a:lnTo>
                      <a:pt x="826770" y="0"/>
                    </a:lnTo>
                    <a:lnTo>
                      <a:pt x="826770" y="279400"/>
                    </a:lnTo>
                    <a:lnTo>
                      <a:pt x="1106170" y="279400"/>
                    </a:lnTo>
                    <a:lnTo>
                      <a:pt x="1106170" y="0"/>
                    </a:lnTo>
                    <a:close/>
                    <a:moveTo>
                      <a:pt x="692150" y="0"/>
                    </a:moveTo>
                    <a:lnTo>
                      <a:pt x="412750" y="0"/>
                    </a:lnTo>
                    <a:lnTo>
                      <a:pt x="412750" y="279400"/>
                    </a:lnTo>
                    <a:lnTo>
                      <a:pt x="692150" y="279400"/>
                    </a:lnTo>
                    <a:lnTo>
                      <a:pt x="6921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0" y="0"/>
                <a:ext cx="634873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48730">
                    <a:moveTo>
                      <a:pt x="384810" y="6350000"/>
                    </a:moveTo>
                    <a:cubicBezTo>
                      <a:pt x="172720" y="6350000"/>
                      <a:pt x="0" y="6177280"/>
                      <a:pt x="0" y="5963920"/>
                    </a:cubicBezTo>
                    <a:lnTo>
                      <a:pt x="0" y="384810"/>
                    </a:lnTo>
                    <a:cubicBezTo>
                      <a:pt x="0" y="172720"/>
                      <a:pt x="172720" y="0"/>
                      <a:pt x="384810" y="0"/>
                    </a:cubicBezTo>
                    <a:lnTo>
                      <a:pt x="5965190" y="0"/>
                    </a:lnTo>
                    <a:cubicBezTo>
                      <a:pt x="6068060" y="0"/>
                      <a:pt x="6164580" y="40640"/>
                      <a:pt x="6236970" y="113030"/>
                    </a:cubicBezTo>
                    <a:cubicBezTo>
                      <a:pt x="6309360" y="185420"/>
                      <a:pt x="6348730" y="281940"/>
                      <a:pt x="6347460" y="384810"/>
                    </a:cubicBezTo>
                    <a:lnTo>
                      <a:pt x="6347460" y="5963920"/>
                    </a:lnTo>
                    <a:cubicBezTo>
                      <a:pt x="6347460" y="6122670"/>
                      <a:pt x="6248400" y="6266180"/>
                      <a:pt x="6102350" y="6323330"/>
                    </a:cubicBezTo>
                    <a:cubicBezTo>
                      <a:pt x="6056630" y="6341109"/>
                      <a:pt x="6012180" y="6350000"/>
                      <a:pt x="5962650" y="6350000"/>
                    </a:cubicBezTo>
                    <a:lnTo>
                      <a:pt x="384810" y="6350000"/>
                    </a:lnTo>
                    <a:lnTo>
                      <a:pt x="384810" y="6350000"/>
                    </a:lnTo>
                    <a:close/>
                    <a:moveTo>
                      <a:pt x="25400" y="5963920"/>
                    </a:moveTo>
                    <a:cubicBezTo>
                      <a:pt x="25400" y="6162040"/>
                      <a:pt x="186690" y="6323330"/>
                      <a:pt x="384810" y="6323330"/>
                    </a:cubicBezTo>
                    <a:lnTo>
                      <a:pt x="5963920" y="6323330"/>
                    </a:lnTo>
                    <a:cubicBezTo>
                      <a:pt x="6010910" y="6323330"/>
                      <a:pt x="6052820" y="6315710"/>
                      <a:pt x="6093460" y="6299200"/>
                    </a:cubicBezTo>
                    <a:cubicBezTo>
                      <a:pt x="6229350" y="6247130"/>
                      <a:pt x="6322060" y="6113780"/>
                      <a:pt x="6323330" y="5967730"/>
                    </a:cubicBezTo>
                    <a:lnTo>
                      <a:pt x="6322060" y="5965190"/>
                    </a:lnTo>
                    <a:lnTo>
                      <a:pt x="6322060" y="723900"/>
                    </a:lnTo>
                    <a:lnTo>
                      <a:pt x="25400" y="723900"/>
                    </a:lnTo>
                    <a:lnTo>
                      <a:pt x="25400" y="5963920"/>
                    </a:lnTo>
                    <a:close/>
                    <a:moveTo>
                      <a:pt x="6324600" y="697230"/>
                    </a:moveTo>
                    <a:lnTo>
                      <a:pt x="6324600" y="384810"/>
                    </a:lnTo>
                    <a:cubicBezTo>
                      <a:pt x="6324600" y="186690"/>
                      <a:pt x="6163310" y="25400"/>
                      <a:pt x="5965190" y="25400"/>
                    </a:cubicBezTo>
                    <a:lnTo>
                      <a:pt x="386080" y="25400"/>
                    </a:lnTo>
                    <a:cubicBezTo>
                      <a:pt x="187960" y="25400"/>
                      <a:pt x="26670" y="186690"/>
                      <a:pt x="26670" y="384810"/>
                    </a:cubicBezTo>
                    <a:lnTo>
                      <a:pt x="26670" y="697230"/>
                    </a:lnTo>
                    <a:lnTo>
                      <a:pt x="6324600" y="697230"/>
                    </a:lnTo>
                    <a:close/>
                    <a:moveTo>
                      <a:pt x="5697220" y="527050"/>
                    </a:moveTo>
                    <a:cubicBezTo>
                      <a:pt x="5690870" y="527050"/>
                      <a:pt x="5684520" y="521970"/>
                      <a:pt x="5684520" y="514350"/>
                    </a:cubicBezTo>
                    <a:lnTo>
                      <a:pt x="5684520" y="234950"/>
                    </a:lnTo>
                    <a:cubicBezTo>
                      <a:pt x="5684520" y="228600"/>
                      <a:pt x="5689600" y="222250"/>
                      <a:pt x="5697220" y="222250"/>
                    </a:cubicBezTo>
                    <a:lnTo>
                      <a:pt x="5976620" y="222250"/>
                    </a:lnTo>
                    <a:cubicBezTo>
                      <a:pt x="5980430" y="222250"/>
                      <a:pt x="5984240" y="223520"/>
                      <a:pt x="5986780" y="227330"/>
                    </a:cubicBezTo>
                    <a:cubicBezTo>
                      <a:pt x="5989320" y="229870"/>
                      <a:pt x="5989320" y="232410"/>
                      <a:pt x="5989320" y="236220"/>
                    </a:cubicBezTo>
                    <a:lnTo>
                      <a:pt x="5989320" y="514350"/>
                    </a:lnTo>
                    <a:cubicBezTo>
                      <a:pt x="5989320" y="520700"/>
                      <a:pt x="5984240" y="527050"/>
                      <a:pt x="5976620" y="527050"/>
                    </a:cubicBezTo>
                    <a:lnTo>
                      <a:pt x="5697220" y="527050"/>
                    </a:lnTo>
                    <a:close/>
                    <a:moveTo>
                      <a:pt x="5963920" y="501650"/>
                    </a:moveTo>
                    <a:lnTo>
                      <a:pt x="5963920" y="248920"/>
                    </a:lnTo>
                    <a:lnTo>
                      <a:pt x="5711190" y="248920"/>
                    </a:lnTo>
                    <a:lnTo>
                      <a:pt x="5711190" y="501650"/>
                    </a:lnTo>
                    <a:lnTo>
                      <a:pt x="5963920" y="501650"/>
                    </a:lnTo>
                    <a:close/>
                    <a:moveTo>
                      <a:pt x="5284470" y="527050"/>
                    </a:moveTo>
                    <a:cubicBezTo>
                      <a:pt x="5278120" y="527050"/>
                      <a:pt x="5271770" y="521970"/>
                      <a:pt x="5271770" y="514350"/>
                    </a:cubicBezTo>
                    <a:lnTo>
                      <a:pt x="5271770" y="234950"/>
                    </a:lnTo>
                    <a:cubicBezTo>
                      <a:pt x="5271770" y="228600"/>
                      <a:pt x="5276850" y="222250"/>
                      <a:pt x="5284470" y="222250"/>
                    </a:cubicBezTo>
                    <a:lnTo>
                      <a:pt x="5563870" y="222250"/>
                    </a:lnTo>
                    <a:cubicBezTo>
                      <a:pt x="5567680" y="222250"/>
                      <a:pt x="5571490" y="223520"/>
                      <a:pt x="5574030" y="227330"/>
                    </a:cubicBezTo>
                    <a:cubicBezTo>
                      <a:pt x="5576570" y="229870"/>
                      <a:pt x="5576570" y="232410"/>
                      <a:pt x="5576570" y="236220"/>
                    </a:cubicBezTo>
                    <a:lnTo>
                      <a:pt x="5576570" y="514350"/>
                    </a:lnTo>
                    <a:cubicBezTo>
                      <a:pt x="5576570" y="520700"/>
                      <a:pt x="5571490" y="527050"/>
                      <a:pt x="5563870" y="527050"/>
                    </a:cubicBezTo>
                    <a:lnTo>
                      <a:pt x="5284470" y="527050"/>
                    </a:lnTo>
                    <a:close/>
                    <a:moveTo>
                      <a:pt x="5551170" y="501650"/>
                    </a:moveTo>
                    <a:lnTo>
                      <a:pt x="5551170" y="248920"/>
                    </a:lnTo>
                    <a:lnTo>
                      <a:pt x="5298440" y="248920"/>
                    </a:lnTo>
                    <a:lnTo>
                      <a:pt x="5298440" y="501650"/>
                    </a:lnTo>
                    <a:lnTo>
                      <a:pt x="5551170" y="501650"/>
                    </a:lnTo>
                    <a:close/>
                    <a:moveTo>
                      <a:pt x="4870450" y="527050"/>
                    </a:moveTo>
                    <a:cubicBezTo>
                      <a:pt x="4864100" y="527050"/>
                      <a:pt x="4857750" y="521970"/>
                      <a:pt x="4857750" y="514350"/>
                    </a:cubicBezTo>
                    <a:lnTo>
                      <a:pt x="4857750" y="234950"/>
                    </a:lnTo>
                    <a:cubicBezTo>
                      <a:pt x="4857750" y="228600"/>
                      <a:pt x="4862830" y="222250"/>
                      <a:pt x="4870450" y="222250"/>
                    </a:cubicBezTo>
                    <a:lnTo>
                      <a:pt x="5149850" y="222250"/>
                    </a:lnTo>
                    <a:cubicBezTo>
                      <a:pt x="5153660" y="222250"/>
                      <a:pt x="5157470" y="223520"/>
                      <a:pt x="5160010" y="227330"/>
                    </a:cubicBezTo>
                    <a:cubicBezTo>
                      <a:pt x="5162550" y="229870"/>
                      <a:pt x="5162550" y="232410"/>
                      <a:pt x="5162550" y="236220"/>
                    </a:cubicBezTo>
                    <a:lnTo>
                      <a:pt x="5162550" y="514350"/>
                    </a:lnTo>
                    <a:cubicBezTo>
                      <a:pt x="5162550" y="520700"/>
                      <a:pt x="5157470" y="527050"/>
                      <a:pt x="5149850" y="527050"/>
                    </a:cubicBezTo>
                    <a:lnTo>
                      <a:pt x="4870450" y="527050"/>
                    </a:lnTo>
                    <a:close/>
                    <a:moveTo>
                      <a:pt x="5137150" y="501650"/>
                    </a:moveTo>
                    <a:lnTo>
                      <a:pt x="5137150" y="248920"/>
                    </a:lnTo>
                    <a:lnTo>
                      <a:pt x="4884420" y="248920"/>
                    </a:lnTo>
                    <a:lnTo>
                      <a:pt x="4884420" y="501650"/>
                    </a:lnTo>
                    <a:lnTo>
                      <a:pt x="5137150" y="501650"/>
                    </a:lnTo>
                    <a:close/>
                    <a:moveTo>
                      <a:pt x="5908040" y="458470"/>
                    </a:moveTo>
                    <a:cubicBezTo>
                      <a:pt x="5905500" y="458470"/>
                      <a:pt x="5901690" y="457200"/>
                      <a:pt x="5899150" y="455930"/>
                    </a:cubicBezTo>
                    <a:lnTo>
                      <a:pt x="5838190" y="394970"/>
                    </a:lnTo>
                    <a:lnTo>
                      <a:pt x="5777230" y="455930"/>
                    </a:lnTo>
                    <a:cubicBezTo>
                      <a:pt x="5773420" y="459740"/>
                      <a:pt x="5770880" y="459740"/>
                      <a:pt x="5768340" y="459740"/>
                    </a:cubicBezTo>
                    <a:cubicBezTo>
                      <a:pt x="5765800" y="459740"/>
                      <a:pt x="5761990" y="458470"/>
                      <a:pt x="5759450" y="457200"/>
                    </a:cubicBezTo>
                    <a:cubicBezTo>
                      <a:pt x="5754370" y="450850"/>
                      <a:pt x="5754370" y="443230"/>
                      <a:pt x="5758180" y="438150"/>
                    </a:cubicBezTo>
                    <a:lnTo>
                      <a:pt x="5819140" y="377190"/>
                    </a:lnTo>
                    <a:lnTo>
                      <a:pt x="5758180" y="316230"/>
                    </a:lnTo>
                    <a:cubicBezTo>
                      <a:pt x="5753100" y="311150"/>
                      <a:pt x="5753100" y="302260"/>
                      <a:pt x="5758180" y="297180"/>
                    </a:cubicBezTo>
                    <a:cubicBezTo>
                      <a:pt x="5760720" y="294640"/>
                      <a:pt x="5763260" y="293370"/>
                      <a:pt x="5767070" y="293370"/>
                    </a:cubicBezTo>
                    <a:cubicBezTo>
                      <a:pt x="5770880" y="293370"/>
                      <a:pt x="5774690" y="294640"/>
                      <a:pt x="5775960" y="297180"/>
                    </a:cubicBezTo>
                    <a:lnTo>
                      <a:pt x="5836920" y="358140"/>
                    </a:lnTo>
                    <a:lnTo>
                      <a:pt x="5897880" y="297180"/>
                    </a:lnTo>
                    <a:cubicBezTo>
                      <a:pt x="5900420" y="294640"/>
                      <a:pt x="5902960" y="293370"/>
                      <a:pt x="5906770" y="293370"/>
                    </a:cubicBezTo>
                    <a:cubicBezTo>
                      <a:pt x="5910580" y="293370"/>
                      <a:pt x="5914390" y="294640"/>
                      <a:pt x="5915660" y="297180"/>
                    </a:cubicBezTo>
                    <a:cubicBezTo>
                      <a:pt x="5920740" y="302260"/>
                      <a:pt x="5920740" y="311150"/>
                      <a:pt x="5915660" y="316230"/>
                    </a:cubicBezTo>
                    <a:lnTo>
                      <a:pt x="5854700" y="377190"/>
                    </a:lnTo>
                    <a:lnTo>
                      <a:pt x="5915660" y="438150"/>
                    </a:lnTo>
                    <a:cubicBezTo>
                      <a:pt x="5920740" y="443230"/>
                      <a:pt x="5920740" y="452120"/>
                      <a:pt x="5915660" y="457200"/>
                    </a:cubicBezTo>
                    <a:cubicBezTo>
                      <a:pt x="5914390" y="458470"/>
                      <a:pt x="5910580" y="458470"/>
                      <a:pt x="5908040" y="458470"/>
                    </a:cubicBezTo>
                    <a:close/>
                    <a:moveTo>
                      <a:pt x="5346700" y="458470"/>
                    </a:moveTo>
                    <a:cubicBezTo>
                      <a:pt x="5340350" y="458470"/>
                      <a:pt x="5334000" y="452120"/>
                      <a:pt x="5334000" y="445770"/>
                    </a:cubicBezTo>
                    <a:lnTo>
                      <a:pt x="5334000" y="306070"/>
                    </a:lnTo>
                    <a:cubicBezTo>
                      <a:pt x="5334000" y="299720"/>
                      <a:pt x="5339080" y="293370"/>
                      <a:pt x="5346700" y="293370"/>
                    </a:cubicBezTo>
                    <a:lnTo>
                      <a:pt x="5500370" y="293370"/>
                    </a:lnTo>
                    <a:cubicBezTo>
                      <a:pt x="5506720" y="293370"/>
                      <a:pt x="5513070" y="298450"/>
                      <a:pt x="5513070" y="306070"/>
                    </a:cubicBezTo>
                    <a:lnTo>
                      <a:pt x="5513070" y="445770"/>
                    </a:lnTo>
                    <a:cubicBezTo>
                      <a:pt x="5513070" y="452120"/>
                      <a:pt x="5507990" y="458470"/>
                      <a:pt x="5500370" y="458470"/>
                    </a:cubicBezTo>
                    <a:lnTo>
                      <a:pt x="5346700" y="458470"/>
                    </a:lnTo>
                    <a:close/>
                    <a:moveTo>
                      <a:pt x="5488940" y="431800"/>
                    </a:moveTo>
                    <a:lnTo>
                      <a:pt x="5488940" y="351790"/>
                    </a:lnTo>
                    <a:lnTo>
                      <a:pt x="5360670" y="351790"/>
                    </a:lnTo>
                    <a:lnTo>
                      <a:pt x="5360670" y="431800"/>
                    </a:lnTo>
                    <a:lnTo>
                      <a:pt x="5488940" y="431800"/>
                    </a:lnTo>
                    <a:close/>
                    <a:moveTo>
                      <a:pt x="4922520" y="457200"/>
                    </a:moveTo>
                    <a:cubicBezTo>
                      <a:pt x="4916170" y="457200"/>
                      <a:pt x="4911090" y="452120"/>
                      <a:pt x="4911090" y="444500"/>
                    </a:cubicBezTo>
                    <a:cubicBezTo>
                      <a:pt x="4911090" y="436880"/>
                      <a:pt x="4917440" y="431800"/>
                      <a:pt x="4923790" y="431800"/>
                    </a:cubicBezTo>
                    <a:lnTo>
                      <a:pt x="5095240" y="431800"/>
                    </a:lnTo>
                    <a:cubicBezTo>
                      <a:pt x="5102860" y="431800"/>
                      <a:pt x="5107940" y="438150"/>
                      <a:pt x="5107940" y="444500"/>
                    </a:cubicBezTo>
                    <a:cubicBezTo>
                      <a:pt x="5107940" y="450850"/>
                      <a:pt x="5101590" y="457200"/>
                      <a:pt x="5095240" y="457200"/>
                    </a:cubicBezTo>
                    <a:lnTo>
                      <a:pt x="4923790" y="457200"/>
                    </a:lnTo>
                    <a:cubicBezTo>
                      <a:pt x="4925060" y="457200"/>
                      <a:pt x="4923790" y="457200"/>
                      <a:pt x="492252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595260" y="838809"/>
              <a:ext cx="5727752" cy="5732264"/>
              <a:chOff x="0" y="0"/>
              <a:chExt cx="3393051" cy="3395724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3329551" cy="3332224"/>
              </a:xfrm>
              <a:custGeom>
                <a:avLst/>
                <a:gdLst/>
                <a:ahLst/>
                <a:cxnLst/>
                <a:rect r="r" b="b" t="t" l="l"/>
                <a:pathLst>
                  <a:path h="3332224" w="3329551">
                    <a:moveTo>
                      <a:pt x="3236841" y="3332224"/>
                    </a:moveTo>
                    <a:lnTo>
                      <a:pt x="92710" y="3332224"/>
                    </a:lnTo>
                    <a:cubicBezTo>
                      <a:pt x="41910" y="3332224"/>
                      <a:pt x="0" y="3290314"/>
                      <a:pt x="0" y="323951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235571" y="0"/>
                    </a:lnTo>
                    <a:cubicBezTo>
                      <a:pt x="3286371" y="0"/>
                      <a:pt x="3328281" y="41910"/>
                      <a:pt x="3328281" y="92710"/>
                    </a:cubicBezTo>
                    <a:lnTo>
                      <a:pt x="3328281" y="3238244"/>
                    </a:lnTo>
                    <a:cubicBezTo>
                      <a:pt x="3329551" y="3290314"/>
                      <a:pt x="3287641" y="3332224"/>
                      <a:pt x="3236841" y="33322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3393051" cy="3395724"/>
              </a:xfrm>
              <a:custGeom>
                <a:avLst/>
                <a:gdLst/>
                <a:ahLst/>
                <a:cxnLst/>
                <a:rect r="r" b="b" t="t" l="l"/>
                <a:pathLst>
                  <a:path h="3395724" w="3393051">
                    <a:moveTo>
                      <a:pt x="3268591" y="59690"/>
                    </a:moveTo>
                    <a:cubicBezTo>
                      <a:pt x="3304151" y="59690"/>
                      <a:pt x="3333361" y="88900"/>
                      <a:pt x="3333361" y="124460"/>
                    </a:cubicBezTo>
                    <a:lnTo>
                      <a:pt x="3333361" y="3271264"/>
                    </a:lnTo>
                    <a:cubicBezTo>
                      <a:pt x="3333361" y="3306824"/>
                      <a:pt x="3304151" y="3336034"/>
                      <a:pt x="3268591" y="3336034"/>
                    </a:cubicBezTo>
                    <a:lnTo>
                      <a:pt x="124460" y="3336034"/>
                    </a:lnTo>
                    <a:cubicBezTo>
                      <a:pt x="88900" y="3336034"/>
                      <a:pt x="59690" y="3306824"/>
                      <a:pt x="59690" y="327126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268591" y="59690"/>
                    </a:lnTo>
                    <a:moveTo>
                      <a:pt x="326859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271264"/>
                    </a:lnTo>
                    <a:cubicBezTo>
                      <a:pt x="0" y="3339844"/>
                      <a:pt x="55880" y="3395724"/>
                      <a:pt x="124460" y="3395724"/>
                    </a:cubicBezTo>
                    <a:lnTo>
                      <a:pt x="3268591" y="3395724"/>
                    </a:lnTo>
                    <a:cubicBezTo>
                      <a:pt x="3337171" y="3395724"/>
                      <a:pt x="3393051" y="3339844"/>
                      <a:pt x="3393051" y="3271264"/>
                    </a:cubicBezTo>
                    <a:lnTo>
                      <a:pt x="3393051" y="124460"/>
                    </a:lnTo>
                    <a:cubicBezTo>
                      <a:pt x="3393051" y="55880"/>
                      <a:pt x="3337171" y="0"/>
                      <a:pt x="32685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867974" y="1054645"/>
              <a:ext cx="5099500" cy="5324478"/>
            </a:xfrm>
            <a:prstGeom prst="rect">
              <a:avLst/>
            </a:prstGeom>
          </p:spPr>
        </p:pic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355668" y="1809630"/>
            <a:ext cx="590151" cy="590151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1306896" y="3221202"/>
            <a:ext cx="9944600" cy="5237108"/>
            <a:chOff x="0" y="0"/>
            <a:chExt cx="13259466" cy="698281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3259466" cy="6477314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004A98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505497"/>
              <a:ext cx="13259466" cy="6477314"/>
              <a:chOff x="0" y="0"/>
              <a:chExt cx="9737324" cy="475673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252661"/>
            <a:ext cx="773828" cy="776039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603836" y="1685606"/>
            <a:ext cx="776531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pc="67" sz="4500">
                <a:solidFill>
                  <a:srgbClr val="000000"/>
                </a:solidFill>
                <a:latin typeface="Space Mono Bold"/>
              </a:rPr>
              <a:t>CONCEPT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70701" y="3996170"/>
            <a:ext cx="9256584" cy="414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</a:pPr>
            <a:r>
              <a:rPr lang="en-US" spc="25" sz="1699">
                <a:solidFill>
                  <a:srgbClr val="000000"/>
                </a:solidFill>
                <a:latin typeface="Be Vietnam Italics"/>
              </a:rPr>
              <a:t>-&gt; Hangman</a:t>
            </a:r>
            <a:r>
              <a:rPr lang="en-US" spc="25" sz="1699">
                <a:solidFill>
                  <a:srgbClr val="000000"/>
                </a:solidFill>
                <a:latin typeface="Be Vietnam"/>
              </a:rPr>
              <a:t> merupakan permainan </a:t>
            </a:r>
            <a:r>
              <a:rPr lang="en-US" spc="25" sz="1699">
                <a:solidFill>
                  <a:srgbClr val="000000"/>
                </a:solidFill>
                <a:latin typeface="Be Vietnam Italics"/>
              </a:rPr>
              <a:t>quiz puzzle</a:t>
            </a:r>
            <a:r>
              <a:rPr lang="en-US" spc="25" sz="1699">
                <a:solidFill>
                  <a:srgbClr val="000000"/>
                </a:solidFill>
                <a:latin typeface="Be Vietnam"/>
              </a:rPr>
              <a:t>, di mana satu pemain memikirkan sebuah kata dan pemain lain mencoba menebak kata itu.</a:t>
            </a:r>
          </a:p>
          <a:p>
            <a:pPr algn="just">
              <a:lnSpc>
                <a:spcPts val="2379"/>
              </a:lnSpc>
            </a:pPr>
            <a:r>
              <a:rPr lang="en-US" spc="25" sz="1699">
                <a:solidFill>
                  <a:srgbClr val="000000"/>
                </a:solidFill>
                <a:latin typeface="Be Vietnam"/>
              </a:rPr>
              <a:t> </a:t>
            </a:r>
          </a:p>
          <a:p>
            <a:pPr algn="just">
              <a:lnSpc>
                <a:spcPts val="2379"/>
              </a:lnSpc>
            </a:pPr>
            <a:r>
              <a:rPr lang="en-US" spc="25" sz="1699">
                <a:solidFill>
                  <a:srgbClr val="000000"/>
                </a:solidFill>
                <a:latin typeface="Be Vietnam Italics"/>
              </a:rPr>
              <a:t>-&gt; Setiap huruf yang ditebak dengan benar, akan ditulis ulang di tempat munculnya dalam kata yang ditebak. </a:t>
            </a:r>
          </a:p>
          <a:p>
            <a:pPr algn="just">
              <a:lnSpc>
                <a:spcPts val="2379"/>
              </a:lnSpc>
            </a:pPr>
          </a:p>
          <a:p>
            <a:pPr algn="just">
              <a:lnSpc>
                <a:spcPts val="2379"/>
              </a:lnSpc>
            </a:pPr>
            <a:r>
              <a:rPr lang="en-US" spc="25" sz="1699">
                <a:solidFill>
                  <a:srgbClr val="000000"/>
                </a:solidFill>
                <a:latin typeface="Be Vietnam Italics"/>
              </a:rPr>
              <a:t>-&gt; Setiap huruf yang ditebak namun salah, akan ditulis menjadi referensi dan garis akan digambar untuk melengkapi gambar Hangman.</a:t>
            </a:r>
          </a:p>
          <a:p>
            <a:pPr algn="just">
              <a:lnSpc>
                <a:spcPts val="2379"/>
              </a:lnSpc>
            </a:pPr>
          </a:p>
          <a:p>
            <a:pPr algn="just">
              <a:lnSpc>
                <a:spcPts val="2379"/>
              </a:lnSpc>
            </a:pPr>
            <a:r>
              <a:rPr lang="en-US" spc="25" sz="1699">
                <a:solidFill>
                  <a:srgbClr val="000000"/>
                </a:solidFill>
                <a:latin typeface="Be Vietnam"/>
              </a:rPr>
              <a:t>-&gt; </a:t>
            </a:r>
            <a:r>
              <a:rPr lang="en-US" spc="25" sz="1699">
                <a:solidFill>
                  <a:srgbClr val="000000"/>
                </a:solidFill>
                <a:latin typeface="Be Vietnam Italics"/>
              </a:rPr>
              <a:t>Permainan berakhir ketika kata berhasil ditebak atau Hangman selesai digambar.</a:t>
            </a:r>
          </a:p>
          <a:p>
            <a:pPr algn="just">
              <a:lnSpc>
                <a:spcPts val="2379"/>
              </a:lnSpc>
            </a:pPr>
          </a:p>
          <a:p>
            <a:pPr algn="just">
              <a:lnSpc>
                <a:spcPts val="2379"/>
              </a:lnSpc>
            </a:pPr>
            <a:r>
              <a:rPr lang="en-US" spc="25" sz="1699">
                <a:solidFill>
                  <a:srgbClr val="000000"/>
                </a:solidFill>
                <a:latin typeface="Be Vietnam Italics"/>
              </a:rPr>
              <a:t>-&gt; Hangman </a:t>
            </a:r>
            <a:r>
              <a:rPr lang="en-US" spc="25" sz="1699">
                <a:solidFill>
                  <a:srgbClr val="000000"/>
                </a:solidFill>
                <a:latin typeface="Be Vietnam"/>
              </a:rPr>
              <a:t>dapat dengan mudah diadaptasi tingkat kesulitannya dalam berbagai  kategori, mulai dari makanan hingga kedokteran.</a:t>
            </a:r>
          </a:p>
          <a:p>
            <a:pPr algn="just">
              <a:lnSpc>
                <a:spcPts val="259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294238" y="1445929"/>
            <a:ext cx="7143299" cy="714329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27356" y="1926009"/>
            <a:ext cx="1487759" cy="786795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6085609" y="1982928"/>
            <a:ext cx="6637819" cy="7811037"/>
            <a:chOff x="0" y="0"/>
            <a:chExt cx="8850426" cy="10414716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8850426" cy="10414716"/>
              <a:chOff x="0" y="0"/>
              <a:chExt cx="539623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1430" y="11430"/>
                <a:ext cx="5373370" cy="6327140"/>
              </a:xfrm>
              <a:custGeom>
                <a:avLst/>
                <a:gdLst/>
                <a:ahLst/>
                <a:cxnLst/>
                <a:rect r="r" b="b" t="t" l="l"/>
                <a:pathLst>
                  <a:path h="6327140" w="5373370">
                    <a:moveTo>
                      <a:pt x="5373370" y="610870"/>
                    </a:moveTo>
                    <a:lnTo>
                      <a:pt x="5373370" y="953770"/>
                    </a:lnTo>
                    <a:moveTo>
                      <a:pt x="5373370" y="953770"/>
                    </a:moveTo>
                    <a:lnTo>
                      <a:pt x="5373370" y="6079490"/>
                    </a:lnTo>
                    <a:cubicBezTo>
                      <a:pt x="5373370" y="6216650"/>
                      <a:pt x="5262880" y="6327140"/>
                      <a:pt x="5125720" y="6327140"/>
                    </a:cubicBezTo>
                    <a:lnTo>
                      <a:pt x="247650" y="6327140"/>
                    </a:lnTo>
                    <a:cubicBezTo>
                      <a:pt x="110490" y="6327140"/>
                      <a:pt x="0" y="6216650"/>
                      <a:pt x="0" y="6079490"/>
                    </a:cubicBezTo>
                    <a:lnTo>
                      <a:pt x="0" y="247650"/>
                    </a:lnTo>
                    <a:cubicBezTo>
                      <a:pt x="0" y="110490"/>
                      <a:pt x="110490" y="0"/>
                      <a:pt x="247650" y="0"/>
                    </a:cubicBezTo>
                    <a:lnTo>
                      <a:pt x="5125720" y="0"/>
                    </a:lnTo>
                    <a:cubicBezTo>
                      <a:pt x="5262880" y="0"/>
                      <a:pt x="5373370" y="110490"/>
                      <a:pt x="5373370" y="247650"/>
                    </a:cubicBezTo>
                    <a:lnTo>
                      <a:pt x="5373370" y="610870"/>
                    </a:lnTo>
                  </a:path>
                </a:pathLst>
              </a:custGeom>
              <a:blipFill>
                <a:blip r:embed="rId5"/>
                <a:stretch>
                  <a:fillRect l="-8874" r="-8874" t="0" b="0"/>
                </a:stretch>
              </a:blip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5148580" y="471170"/>
                <a:ext cx="236220" cy="5868670"/>
              </a:xfrm>
              <a:custGeom>
                <a:avLst/>
                <a:gdLst/>
                <a:ahLst/>
                <a:cxnLst/>
                <a:rect r="r" b="b" t="t" l="l"/>
                <a:pathLst>
                  <a:path h="5868670" w="236220">
                    <a:moveTo>
                      <a:pt x="236220" y="240030"/>
                    </a:moveTo>
                    <a:lnTo>
                      <a:pt x="236220" y="494030"/>
                    </a:lnTo>
                    <a:moveTo>
                      <a:pt x="236220" y="494030"/>
                    </a:moveTo>
                    <a:lnTo>
                      <a:pt x="236220" y="5868670"/>
                    </a:lnTo>
                    <a:lnTo>
                      <a:pt x="0" y="5868670"/>
                    </a:lnTo>
                    <a:lnTo>
                      <a:pt x="0" y="0"/>
                    </a:lnTo>
                    <a:lnTo>
                      <a:pt x="236220" y="0"/>
                    </a:lnTo>
                    <a:lnTo>
                      <a:pt x="236220" y="24003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11430" y="11430"/>
                <a:ext cx="5373370" cy="4245610"/>
              </a:xfrm>
              <a:custGeom>
                <a:avLst/>
                <a:gdLst/>
                <a:ahLst/>
                <a:cxnLst/>
                <a:rect r="r" b="b" t="t" l="l"/>
                <a:pathLst>
                  <a:path h="4245610" w="5373370">
                    <a:moveTo>
                      <a:pt x="5373370" y="2345690"/>
                    </a:moveTo>
                    <a:lnTo>
                      <a:pt x="5373370" y="4182110"/>
                    </a:lnTo>
                    <a:cubicBezTo>
                      <a:pt x="5373370" y="4217670"/>
                      <a:pt x="5344160" y="4245610"/>
                      <a:pt x="5309870" y="4245610"/>
                    </a:cubicBezTo>
                    <a:lnTo>
                      <a:pt x="5201920" y="4245610"/>
                    </a:lnTo>
                    <a:cubicBezTo>
                      <a:pt x="5166360" y="4245610"/>
                      <a:pt x="5138420" y="4216400"/>
                      <a:pt x="5138420" y="4182110"/>
                    </a:cubicBezTo>
                    <a:lnTo>
                      <a:pt x="5138420" y="2345690"/>
                    </a:lnTo>
                    <a:cubicBezTo>
                      <a:pt x="5138420" y="2310130"/>
                      <a:pt x="5167630" y="2282190"/>
                      <a:pt x="5201920" y="2282190"/>
                    </a:cubicBezTo>
                    <a:lnTo>
                      <a:pt x="5309870" y="2282190"/>
                    </a:lnTo>
                    <a:cubicBezTo>
                      <a:pt x="5344160" y="2282190"/>
                      <a:pt x="5373370" y="2310130"/>
                      <a:pt x="5373370" y="2345690"/>
                    </a:cubicBezTo>
                    <a:close/>
                    <a:moveTo>
                      <a:pt x="5126990" y="0"/>
                    </a:moveTo>
                    <a:lnTo>
                      <a:pt x="246380" y="0"/>
                    </a:lnTo>
                    <a:cubicBezTo>
                      <a:pt x="110490" y="0"/>
                      <a:pt x="0" y="110490"/>
                      <a:pt x="0" y="246380"/>
                    </a:cubicBezTo>
                    <a:lnTo>
                      <a:pt x="0" y="458470"/>
                    </a:lnTo>
                    <a:lnTo>
                      <a:pt x="5373370" y="458470"/>
                    </a:lnTo>
                    <a:lnTo>
                      <a:pt x="5373370" y="246380"/>
                    </a:lnTo>
                    <a:cubicBezTo>
                      <a:pt x="5373370" y="110490"/>
                      <a:pt x="5262880" y="0"/>
                      <a:pt x="5126990" y="0"/>
                    </a:cubicBezTo>
                    <a:close/>
                  </a:path>
                </a:pathLst>
              </a:custGeom>
              <a:solidFill>
                <a:srgbClr val="030303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220980" y="160020"/>
                <a:ext cx="651510" cy="162560"/>
              </a:xfrm>
              <a:custGeom>
                <a:avLst/>
                <a:gdLst/>
                <a:ahLst/>
                <a:cxnLst/>
                <a:rect r="r" b="b" t="t" l="l"/>
                <a:pathLst>
                  <a:path h="162560" w="651510">
                    <a:moveTo>
                      <a:pt x="162560" y="81280"/>
                    </a:moveTo>
                    <a:cubicBezTo>
                      <a:pt x="162560" y="125730"/>
                      <a:pt x="125730" y="162560"/>
                      <a:pt x="81280" y="162560"/>
                    </a:cubicBezTo>
                    <a:cubicBezTo>
                      <a:pt x="36830" y="162560"/>
                      <a:pt x="0" y="125730"/>
                      <a:pt x="0" y="81280"/>
                    </a:cubicBezTo>
                    <a:cubicBezTo>
                      <a:pt x="0" y="36830"/>
                      <a:pt x="36830" y="0"/>
                      <a:pt x="81280" y="0"/>
                    </a:cubicBezTo>
                    <a:cubicBezTo>
                      <a:pt x="125730" y="0"/>
                      <a:pt x="162560" y="35560"/>
                      <a:pt x="162560" y="81280"/>
                    </a:cubicBezTo>
                    <a:close/>
                    <a:moveTo>
                      <a:pt x="570230" y="0"/>
                    </a:moveTo>
                    <a:cubicBezTo>
                      <a:pt x="525780" y="0"/>
                      <a:pt x="488950" y="36830"/>
                      <a:pt x="488950" y="81280"/>
                    </a:cubicBezTo>
                    <a:cubicBezTo>
                      <a:pt x="488950" y="125730"/>
                      <a:pt x="525780" y="162560"/>
                      <a:pt x="570230" y="162560"/>
                    </a:cubicBezTo>
                    <a:cubicBezTo>
                      <a:pt x="614680" y="162560"/>
                      <a:pt x="651510" y="125730"/>
                      <a:pt x="651510" y="81280"/>
                    </a:cubicBezTo>
                    <a:cubicBezTo>
                      <a:pt x="651510" y="36830"/>
                      <a:pt x="614680" y="0"/>
                      <a:pt x="570230" y="0"/>
                    </a:cubicBezTo>
                    <a:close/>
                    <a:moveTo>
                      <a:pt x="325120" y="0"/>
                    </a:moveTo>
                    <a:cubicBezTo>
                      <a:pt x="280670" y="0"/>
                      <a:pt x="243840" y="36830"/>
                      <a:pt x="243840" y="81280"/>
                    </a:cubicBezTo>
                    <a:cubicBezTo>
                      <a:pt x="243840" y="125730"/>
                      <a:pt x="280670" y="162560"/>
                      <a:pt x="325120" y="162560"/>
                    </a:cubicBezTo>
                    <a:cubicBezTo>
                      <a:pt x="369570" y="162560"/>
                      <a:pt x="406400" y="125730"/>
                      <a:pt x="406400" y="81280"/>
                    </a:cubicBezTo>
                    <a:cubicBezTo>
                      <a:pt x="406400" y="36830"/>
                      <a:pt x="370840" y="0"/>
                      <a:pt x="3251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0"/>
                <a:ext cx="53975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5397500">
                    <a:moveTo>
                      <a:pt x="5137150" y="0"/>
                    </a:moveTo>
                    <a:lnTo>
                      <a:pt x="259080" y="0"/>
                    </a:lnTo>
                    <a:cubicBezTo>
                      <a:pt x="115570" y="0"/>
                      <a:pt x="0" y="115570"/>
                      <a:pt x="0" y="259080"/>
                    </a:cubicBezTo>
                    <a:lnTo>
                      <a:pt x="0" y="6090920"/>
                    </a:lnTo>
                    <a:cubicBezTo>
                      <a:pt x="0" y="6234430"/>
                      <a:pt x="115570" y="6350000"/>
                      <a:pt x="259080" y="6350000"/>
                    </a:cubicBezTo>
                    <a:lnTo>
                      <a:pt x="5137150" y="6350000"/>
                    </a:lnTo>
                    <a:cubicBezTo>
                      <a:pt x="5140960" y="6350000"/>
                      <a:pt x="5143500" y="6350000"/>
                      <a:pt x="5147310" y="6350000"/>
                    </a:cubicBezTo>
                    <a:lnTo>
                      <a:pt x="5148580" y="6350000"/>
                    </a:lnTo>
                    <a:cubicBezTo>
                      <a:pt x="5149850" y="6350000"/>
                      <a:pt x="5149850" y="6350000"/>
                      <a:pt x="5151120" y="6350000"/>
                    </a:cubicBezTo>
                    <a:cubicBezTo>
                      <a:pt x="5288280" y="6343650"/>
                      <a:pt x="5397500" y="6230620"/>
                      <a:pt x="5397500" y="6092190"/>
                    </a:cubicBezTo>
                    <a:lnTo>
                      <a:pt x="5397500" y="4145280"/>
                    </a:lnTo>
                    <a:lnTo>
                      <a:pt x="5397500" y="2406650"/>
                    </a:lnTo>
                    <a:lnTo>
                      <a:pt x="5397500" y="471170"/>
                    </a:lnTo>
                    <a:lnTo>
                      <a:pt x="5397500" y="259080"/>
                    </a:lnTo>
                    <a:cubicBezTo>
                      <a:pt x="5396230" y="115570"/>
                      <a:pt x="5279390" y="0"/>
                      <a:pt x="5137150" y="0"/>
                    </a:cubicBezTo>
                    <a:close/>
                    <a:moveTo>
                      <a:pt x="259080" y="22860"/>
                    </a:moveTo>
                    <a:lnTo>
                      <a:pt x="5137150" y="22860"/>
                    </a:lnTo>
                    <a:cubicBezTo>
                      <a:pt x="5267960" y="22860"/>
                      <a:pt x="5373370" y="128270"/>
                      <a:pt x="5373370" y="259080"/>
                    </a:cubicBezTo>
                    <a:lnTo>
                      <a:pt x="5373370" y="459740"/>
                    </a:lnTo>
                    <a:lnTo>
                      <a:pt x="5147310" y="459740"/>
                    </a:lnTo>
                    <a:lnTo>
                      <a:pt x="22860" y="459740"/>
                    </a:lnTo>
                    <a:lnTo>
                      <a:pt x="22860" y="259080"/>
                    </a:lnTo>
                    <a:cubicBezTo>
                      <a:pt x="22860" y="128270"/>
                      <a:pt x="128270" y="22860"/>
                      <a:pt x="259080" y="22860"/>
                    </a:cubicBezTo>
                    <a:close/>
                    <a:moveTo>
                      <a:pt x="22860" y="6090920"/>
                    </a:moveTo>
                    <a:lnTo>
                      <a:pt x="22860" y="481330"/>
                    </a:lnTo>
                    <a:lnTo>
                      <a:pt x="5137150" y="481330"/>
                    </a:lnTo>
                    <a:lnTo>
                      <a:pt x="5137150" y="6327140"/>
                    </a:lnTo>
                    <a:lnTo>
                      <a:pt x="259080" y="6327140"/>
                    </a:lnTo>
                    <a:cubicBezTo>
                      <a:pt x="128270" y="6327140"/>
                      <a:pt x="22860" y="6221730"/>
                      <a:pt x="22860" y="6090920"/>
                    </a:cubicBezTo>
                    <a:close/>
                    <a:moveTo>
                      <a:pt x="5373370" y="6090920"/>
                    </a:moveTo>
                    <a:cubicBezTo>
                      <a:pt x="5373370" y="6214110"/>
                      <a:pt x="5279390" y="6314440"/>
                      <a:pt x="5158740" y="6325870"/>
                    </a:cubicBezTo>
                    <a:lnTo>
                      <a:pt x="5158740" y="4216400"/>
                    </a:lnTo>
                    <a:cubicBezTo>
                      <a:pt x="5181600" y="4248150"/>
                      <a:pt x="5218430" y="4269740"/>
                      <a:pt x="5260340" y="4269740"/>
                    </a:cubicBezTo>
                    <a:lnTo>
                      <a:pt x="5270500" y="4269740"/>
                    </a:lnTo>
                    <a:cubicBezTo>
                      <a:pt x="5312410" y="4269740"/>
                      <a:pt x="5350510" y="4248150"/>
                      <a:pt x="5372100" y="4216400"/>
                    </a:cubicBezTo>
                    <a:lnTo>
                      <a:pt x="5372100" y="6090920"/>
                    </a:lnTo>
                    <a:lnTo>
                      <a:pt x="5373370" y="6090920"/>
                    </a:lnTo>
                    <a:close/>
                    <a:moveTo>
                      <a:pt x="5158740" y="4145280"/>
                    </a:moveTo>
                    <a:lnTo>
                      <a:pt x="5158740" y="2406650"/>
                    </a:lnTo>
                    <a:cubicBezTo>
                      <a:pt x="5158740" y="2350770"/>
                      <a:pt x="5204460" y="2305050"/>
                      <a:pt x="5260340" y="2305050"/>
                    </a:cubicBezTo>
                    <a:lnTo>
                      <a:pt x="5270500" y="2305050"/>
                    </a:lnTo>
                    <a:cubicBezTo>
                      <a:pt x="5326380" y="2305050"/>
                      <a:pt x="5372100" y="2350770"/>
                      <a:pt x="5372100" y="2406650"/>
                    </a:cubicBezTo>
                    <a:lnTo>
                      <a:pt x="5372100" y="4145280"/>
                    </a:lnTo>
                    <a:cubicBezTo>
                      <a:pt x="5372100" y="4201160"/>
                      <a:pt x="5326380" y="4246880"/>
                      <a:pt x="5270500" y="4246880"/>
                    </a:cubicBezTo>
                    <a:lnTo>
                      <a:pt x="5260340" y="4246880"/>
                    </a:lnTo>
                    <a:cubicBezTo>
                      <a:pt x="5204460" y="4246880"/>
                      <a:pt x="5158740" y="4201160"/>
                      <a:pt x="5158740" y="4145280"/>
                    </a:cubicBezTo>
                    <a:close/>
                    <a:moveTo>
                      <a:pt x="5271770" y="2282190"/>
                    </a:moveTo>
                    <a:lnTo>
                      <a:pt x="5261610" y="2282190"/>
                    </a:lnTo>
                    <a:cubicBezTo>
                      <a:pt x="5219700" y="2282190"/>
                      <a:pt x="5181600" y="2303780"/>
                      <a:pt x="5160010" y="2335530"/>
                    </a:cubicBezTo>
                    <a:lnTo>
                      <a:pt x="5160010" y="481330"/>
                    </a:lnTo>
                    <a:lnTo>
                      <a:pt x="5374640" y="481330"/>
                    </a:lnTo>
                    <a:lnTo>
                      <a:pt x="5374640" y="2334260"/>
                    </a:lnTo>
                    <a:cubicBezTo>
                      <a:pt x="5350510" y="2303780"/>
                      <a:pt x="5313680" y="2282190"/>
                      <a:pt x="5271770" y="2282190"/>
                    </a:cubicBezTo>
                    <a:close/>
                    <a:moveTo>
                      <a:pt x="302260" y="332740"/>
                    </a:moveTo>
                    <a:cubicBezTo>
                      <a:pt x="353060" y="332740"/>
                      <a:pt x="394970" y="290830"/>
                      <a:pt x="394970" y="240030"/>
                    </a:cubicBezTo>
                    <a:cubicBezTo>
                      <a:pt x="394970" y="189230"/>
                      <a:pt x="353060" y="147320"/>
                      <a:pt x="302260" y="147320"/>
                    </a:cubicBezTo>
                    <a:cubicBezTo>
                      <a:pt x="251460" y="147320"/>
                      <a:pt x="209550" y="190500"/>
                      <a:pt x="209550" y="241300"/>
                    </a:cubicBezTo>
                    <a:cubicBezTo>
                      <a:pt x="209550" y="292100"/>
                      <a:pt x="251460" y="332740"/>
                      <a:pt x="302260" y="332740"/>
                    </a:cubicBezTo>
                    <a:close/>
                    <a:moveTo>
                      <a:pt x="302260" y="171450"/>
                    </a:moveTo>
                    <a:cubicBezTo>
                      <a:pt x="340360" y="171450"/>
                      <a:pt x="372110" y="203200"/>
                      <a:pt x="372110" y="241300"/>
                    </a:cubicBezTo>
                    <a:cubicBezTo>
                      <a:pt x="372110" y="279400"/>
                      <a:pt x="340360" y="311150"/>
                      <a:pt x="302260" y="311150"/>
                    </a:cubicBezTo>
                    <a:cubicBezTo>
                      <a:pt x="264160" y="311150"/>
                      <a:pt x="232410" y="279400"/>
                      <a:pt x="232410" y="241300"/>
                    </a:cubicBezTo>
                    <a:cubicBezTo>
                      <a:pt x="232410" y="201930"/>
                      <a:pt x="264160" y="171450"/>
                      <a:pt x="302260" y="171450"/>
                    </a:cubicBezTo>
                    <a:close/>
                    <a:moveTo>
                      <a:pt x="546100" y="332740"/>
                    </a:moveTo>
                    <a:cubicBezTo>
                      <a:pt x="596900" y="332740"/>
                      <a:pt x="638810" y="290830"/>
                      <a:pt x="638810" y="240030"/>
                    </a:cubicBezTo>
                    <a:cubicBezTo>
                      <a:pt x="638810" y="189230"/>
                      <a:pt x="596900" y="148590"/>
                      <a:pt x="546100" y="148590"/>
                    </a:cubicBezTo>
                    <a:cubicBezTo>
                      <a:pt x="495300" y="148590"/>
                      <a:pt x="454660" y="190500"/>
                      <a:pt x="454660" y="241300"/>
                    </a:cubicBezTo>
                    <a:cubicBezTo>
                      <a:pt x="454660" y="292100"/>
                      <a:pt x="495300" y="332740"/>
                      <a:pt x="546100" y="332740"/>
                    </a:cubicBezTo>
                    <a:close/>
                    <a:moveTo>
                      <a:pt x="546100" y="171450"/>
                    </a:moveTo>
                    <a:cubicBezTo>
                      <a:pt x="584200" y="171450"/>
                      <a:pt x="615950" y="203200"/>
                      <a:pt x="615950" y="241300"/>
                    </a:cubicBezTo>
                    <a:cubicBezTo>
                      <a:pt x="615950" y="279400"/>
                      <a:pt x="584200" y="311150"/>
                      <a:pt x="546100" y="311150"/>
                    </a:cubicBezTo>
                    <a:cubicBezTo>
                      <a:pt x="508000" y="311150"/>
                      <a:pt x="476250" y="279400"/>
                      <a:pt x="476250" y="241300"/>
                    </a:cubicBezTo>
                    <a:cubicBezTo>
                      <a:pt x="476250" y="201930"/>
                      <a:pt x="508000" y="171450"/>
                      <a:pt x="546100" y="171450"/>
                    </a:cubicBezTo>
                    <a:close/>
                    <a:moveTo>
                      <a:pt x="791210" y="332740"/>
                    </a:moveTo>
                    <a:cubicBezTo>
                      <a:pt x="842010" y="332740"/>
                      <a:pt x="883920" y="290830"/>
                      <a:pt x="883920" y="240030"/>
                    </a:cubicBezTo>
                    <a:cubicBezTo>
                      <a:pt x="883920" y="189230"/>
                      <a:pt x="842010" y="147320"/>
                      <a:pt x="791210" y="147320"/>
                    </a:cubicBezTo>
                    <a:cubicBezTo>
                      <a:pt x="740410" y="147320"/>
                      <a:pt x="698500" y="190500"/>
                      <a:pt x="698500" y="241300"/>
                    </a:cubicBezTo>
                    <a:cubicBezTo>
                      <a:pt x="698500" y="292100"/>
                      <a:pt x="740410" y="332740"/>
                      <a:pt x="791210" y="332740"/>
                    </a:cubicBezTo>
                    <a:close/>
                    <a:moveTo>
                      <a:pt x="791210" y="171450"/>
                    </a:moveTo>
                    <a:cubicBezTo>
                      <a:pt x="829310" y="171450"/>
                      <a:pt x="861060" y="203200"/>
                      <a:pt x="861060" y="241300"/>
                    </a:cubicBezTo>
                    <a:cubicBezTo>
                      <a:pt x="861060" y="279400"/>
                      <a:pt x="829310" y="311150"/>
                      <a:pt x="791210" y="311150"/>
                    </a:cubicBezTo>
                    <a:cubicBezTo>
                      <a:pt x="753110" y="311150"/>
                      <a:pt x="721360" y="279400"/>
                      <a:pt x="721360" y="241300"/>
                    </a:cubicBezTo>
                    <a:cubicBezTo>
                      <a:pt x="721360" y="201930"/>
                      <a:pt x="751840" y="171450"/>
                      <a:pt x="791210" y="171450"/>
                    </a:cubicBezTo>
                    <a:close/>
                  </a:path>
                </a:pathLst>
              </a:custGeom>
              <a:solidFill>
                <a:srgbClr val="46454B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749031"/>
              <a:ext cx="8468511" cy="9665685"/>
              <a:chOff x="0" y="0"/>
              <a:chExt cx="12813621" cy="1462505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12750122" cy="14561555"/>
              </a:xfrm>
              <a:custGeom>
                <a:avLst/>
                <a:gdLst/>
                <a:ahLst/>
                <a:cxnLst/>
                <a:rect r="r" b="b" t="t" l="l"/>
                <a:pathLst>
                  <a:path h="14561555" w="12750122">
                    <a:moveTo>
                      <a:pt x="12657411" y="14561555"/>
                    </a:moveTo>
                    <a:lnTo>
                      <a:pt x="92710" y="14561555"/>
                    </a:lnTo>
                    <a:cubicBezTo>
                      <a:pt x="41910" y="14561555"/>
                      <a:pt x="0" y="14519644"/>
                      <a:pt x="0" y="1446884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4467574"/>
                    </a:lnTo>
                    <a:cubicBezTo>
                      <a:pt x="12750122" y="14519644"/>
                      <a:pt x="12708212" y="14561555"/>
                      <a:pt x="12657411" y="1456155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2813622" cy="14625055"/>
              </a:xfrm>
              <a:custGeom>
                <a:avLst/>
                <a:gdLst/>
                <a:ahLst/>
                <a:cxnLst/>
                <a:rect r="r" b="b" t="t" l="l"/>
                <a:pathLst>
                  <a:path h="14625055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500594"/>
                    </a:lnTo>
                    <a:cubicBezTo>
                      <a:pt x="12753932" y="14536155"/>
                      <a:pt x="12724722" y="14565365"/>
                      <a:pt x="12689161" y="14565365"/>
                    </a:cubicBezTo>
                    <a:lnTo>
                      <a:pt x="124460" y="14565365"/>
                    </a:lnTo>
                    <a:cubicBezTo>
                      <a:pt x="88900" y="14565365"/>
                      <a:pt x="59690" y="14536155"/>
                      <a:pt x="59690" y="1450059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500594"/>
                    </a:lnTo>
                    <a:cubicBezTo>
                      <a:pt x="0" y="14569174"/>
                      <a:pt x="55880" y="14625055"/>
                      <a:pt x="124460" y="14625055"/>
                    </a:cubicBezTo>
                    <a:lnTo>
                      <a:pt x="12689162" y="14625055"/>
                    </a:lnTo>
                    <a:cubicBezTo>
                      <a:pt x="12757741" y="14625055"/>
                      <a:pt x="12813622" y="14569174"/>
                      <a:pt x="12813622" y="14500594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6" id="16"/>
          <p:cNvGrpSpPr/>
          <p:nvPr/>
        </p:nvGrpSpPr>
        <p:grpSpPr>
          <a:xfrm rot="0">
            <a:off x="924791" y="479347"/>
            <a:ext cx="7173110" cy="1098705"/>
            <a:chOff x="0" y="0"/>
            <a:chExt cx="9564147" cy="146494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564147" cy="1464940"/>
              <a:chOff x="0" y="0"/>
              <a:chExt cx="12131333" cy="185815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31750" y="31750"/>
                <a:ext cx="12067833" cy="1794656"/>
              </a:xfrm>
              <a:custGeom>
                <a:avLst/>
                <a:gdLst/>
                <a:ahLst/>
                <a:cxnLst/>
                <a:rect r="r" b="b" t="t" l="l"/>
                <a:pathLst>
                  <a:path h="1794656" w="12067833">
                    <a:moveTo>
                      <a:pt x="11975123" y="1794656"/>
                    </a:moveTo>
                    <a:lnTo>
                      <a:pt x="92710" y="1794656"/>
                    </a:lnTo>
                    <a:cubicBezTo>
                      <a:pt x="41910" y="1794656"/>
                      <a:pt x="0" y="1752746"/>
                      <a:pt x="0" y="170194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1973853" y="0"/>
                    </a:lnTo>
                    <a:cubicBezTo>
                      <a:pt x="12024653" y="0"/>
                      <a:pt x="12066563" y="41910"/>
                      <a:pt x="12066563" y="92710"/>
                    </a:cubicBezTo>
                    <a:lnTo>
                      <a:pt x="12066563" y="1700676"/>
                    </a:lnTo>
                    <a:cubicBezTo>
                      <a:pt x="12067833" y="1752746"/>
                      <a:pt x="12025923" y="1794656"/>
                      <a:pt x="11975123" y="179465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0"/>
                <a:ext cx="12131333" cy="1858156"/>
              </a:xfrm>
              <a:custGeom>
                <a:avLst/>
                <a:gdLst/>
                <a:ahLst/>
                <a:cxnLst/>
                <a:rect r="r" b="b" t="t" l="l"/>
                <a:pathLst>
                  <a:path h="1858156" w="12131333">
                    <a:moveTo>
                      <a:pt x="12006873" y="59690"/>
                    </a:moveTo>
                    <a:cubicBezTo>
                      <a:pt x="12042432" y="59690"/>
                      <a:pt x="12071643" y="88900"/>
                      <a:pt x="12071643" y="124460"/>
                    </a:cubicBezTo>
                    <a:lnTo>
                      <a:pt x="12071643" y="1733696"/>
                    </a:lnTo>
                    <a:cubicBezTo>
                      <a:pt x="12071643" y="1769256"/>
                      <a:pt x="12042432" y="1798466"/>
                      <a:pt x="12006873" y="1798466"/>
                    </a:cubicBezTo>
                    <a:lnTo>
                      <a:pt x="124460" y="1798466"/>
                    </a:lnTo>
                    <a:cubicBezTo>
                      <a:pt x="88900" y="1798466"/>
                      <a:pt x="59690" y="1769256"/>
                      <a:pt x="59690" y="173369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006873" y="59690"/>
                    </a:lnTo>
                    <a:moveTo>
                      <a:pt x="1200687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33696"/>
                    </a:lnTo>
                    <a:cubicBezTo>
                      <a:pt x="0" y="1802276"/>
                      <a:pt x="55880" y="1858156"/>
                      <a:pt x="124460" y="1858156"/>
                    </a:cubicBezTo>
                    <a:lnTo>
                      <a:pt x="12006873" y="1858156"/>
                    </a:lnTo>
                    <a:cubicBezTo>
                      <a:pt x="12075453" y="1858156"/>
                      <a:pt x="12131333" y="1802276"/>
                      <a:pt x="12131333" y="1733696"/>
                    </a:cubicBezTo>
                    <a:lnTo>
                      <a:pt x="12131333" y="124460"/>
                    </a:lnTo>
                    <a:cubicBezTo>
                      <a:pt x="12131333" y="55880"/>
                      <a:pt x="12075453" y="0"/>
                      <a:pt x="1200687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53345" y="462278"/>
              <a:ext cx="7624695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Space Mono Bold"/>
                </a:rPr>
                <a:t>USE CASE</a:t>
              </a:r>
            </a:p>
          </p:txBody>
        </p:sp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76761" y="402621"/>
              <a:ext cx="659699" cy="659699"/>
            </a:xfrm>
            <a:prstGeom prst="rect">
              <a:avLst/>
            </a:prstGeom>
          </p:spPr>
        </p:pic>
      </p:grpSp>
      <p:grpSp>
        <p:nvGrpSpPr>
          <p:cNvPr name="Group 22" id="22"/>
          <p:cNvGrpSpPr/>
          <p:nvPr/>
        </p:nvGrpSpPr>
        <p:grpSpPr>
          <a:xfrm rot="0">
            <a:off x="6661860" y="2696973"/>
            <a:ext cx="5485317" cy="6795014"/>
            <a:chOff x="0" y="0"/>
            <a:chExt cx="7313756" cy="9060018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313756" cy="9060018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63457" r="59539" b="0"/>
            <a:stretch>
              <a:fillRect/>
            </a:stretch>
          </p:blipFill>
          <p:spPr>
            <a:xfrm flipH="false" flipV="false" rot="0">
              <a:off x="286222" y="4306089"/>
              <a:ext cx="1136983" cy="63500"/>
            </a:xfrm>
            <a:prstGeom prst="rect">
              <a:avLst/>
            </a:prstGeom>
          </p:spPr>
        </p:pic>
        <p:grpSp>
          <p:nvGrpSpPr>
            <p:cNvPr name="Group 25" id="25"/>
            <p:cNvGrpSpPr/>
            <p:nvPr/>
          </p:nvGrpSpPr>
          <p:grpSpPr>
            <a:xfrm rot="0">
              <a:off x="4988674" y="5866155"/>
              <a:ext cx="491783" cy="203967"/>
              <a:chOff x="0" y="0"/>
              <a:chExt cx="660715" cy="274032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660715" cy="274032"/>
              </a:xfrm>
              <a:custGeom>
                <a:avLst/>
                <a:gdLst/>
                <a:ahLst/>
                <a:cxnLst/>
                <a:rect r="r" b="b" t="t" l="l"/>
                <a:pathLst>
                  <a:path h="274032" w="660715">
                    <a:moveTo>
                      <a:pt x="0" y="0"/>
                    </a:moveTo>
                    <a:lnTo>
                      <a:pt x="660715" y="0"/>
                    </a:lnTo>
                    <a:lnTo>
                      <a:pt x="660715" y="274032"/>
                    </a:lnTo>
                    <a:lnTo>
                      <a:pt x="0" y="2740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4988674" y="5811096"/>
              <a:ext cx="681328" cy="275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38"/>
                </a:lnSpc>
              </a:pPr>
              <a:r>
                <a:rPr lang="en-US" spc="17" sz="1170">
                  <a:solidFill>
                    <a:srgbClr val="000000"/>
                  </a:solidFill>
                  <a:latin typeface="Helveticish"/>
                </a:rPr>
                <a:t>player</a:t>
              </a:r>
            </a:p>
          </p:txBody>
        </p:sp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43438" y="2696973"/>
            <a:ext cx="5195126" cy="1879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9872" y="4506314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04015" y="3138885"/>
            <a:ext cx="13122440" cy="3919503"/>
            <a:chOff x="0" y="0"/>
            <a:chExt cx="10970305" cy="3276688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10906806" cy="3213188"/>
            </a:xfrm>
            <a:custGeom>
              <a:avLst/>
              <a:gdLst/>
              <a:ahLst/>
              <a:cxnLst/>
              <a:rect r="r" b="b" t="t" l="l"/>
              <a:pathLst>
                <a:path h="3213188" w="10906806">
                  <a:moveTo>
                    <a:pt x="10814095" y="3213188"/>
                  </a:moveTo>
                  <a:lnTo>
                    <a:pt x="92710" y="3213188"/>
                  </a:lnTo>
                  <a:cubicBezTo>
                    <a:pt x="41910" y="3213188"/>
                    <a:pt x="0" y="3171278"/>
                    <a:pt x="0" y="31204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812825" y="0"/>
                  </a:lnTo>
                  <a:cubicBezTo>
                    <a:pt x="10863625" y="0"/>
                    <a:pt x="10905535" y="41910"/>
                    <a:pt x="10905535" y="92710"/>
                  </a:cubicBezTo>
                  <a:lnTo>
                    <a:pt x="10905535" y="3119208"/>
                  </a:lnTo>
                  <a:cubicBezTo>
                    <a:pt x="10906806" y="3171278"/>
                    <a:pt x="10864895" y="3213188"/>
                    <a:pt x="10814095" y="3213188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0970306" cy="3276688"/>
            </a:xfrm>
            <a:custGeom>
              <a:avLst/>
              <a:gdLst/>
              <a:ahLst/>
              <a:cxnLst/>
              <a:rect r="r" b="b" t="t" l="l"/>
              <a:pathLst>
                <a:path h="3276688" w="10970306">
                  <a:moveTo>
                    <a:pt x="10845845" y="59690"/>
                  </a:moveTo>
                  <a:cubicBezTo>
                    <a:pt x="10881405" y="59690"/>
                    <a:pt x="10910615" y="88900"/>
                    <a:pt x="10910615" y="124460"/>
                  </a:cubicBezTo>
                  <a:lnTo>
                    <a:pt x="10910615" y="3152229"/>
                  </a:lnTo>
                  <a:cubicBezTo>
                    <a:pt x="10910615" y="3187788"/>
                    <a:pt x="10881405" y="3216998"/>
                    <a:pt x="10845845" y="3216998"/>
                  </a:cubicBezTo>
                  <a:lnTo>
                    <a:pt x="124460" y="3216998"/>
                  </a:lnTo>
                  <a:cubicBezTo>
                    <a:pt x="88900" y="3216998"/>
                    <a:pt x="59690" y="3187788"/>
                    <a:pt x="59690" y="315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845845" y="59690"/>
                  </a:lnTo>
                  <a:moveTo>
                    <a:pt x="108458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52229"/>
                  </a:lnTo>
                  <a:cubicBezTo>
                    <a:pt x="0" y="3220808"/>
                    <a:pt x="55880" y="3276688"/>
                    <a:pt x="124460" y="3276688"/>
                  </a:cubicBezTo>
                  <a:lnTo>
                    <a:pt x="10845845" y="3276688"/>
                  </a:lnTo>
                  <a:cubicBezTo>
                    <a:pt x="10914425" y="3276688"/>
                    <a:pt x="10970306" y="3220808"/>
                    <a:pt x="10970306" y="3152229"/>
                  </a:cubicBezTo>
                  <a:lnTo>
                    <a:pt x="10970306" y="124460"/>
                  </a:lnTo>
                  <a:cubicBezTo>
                    <a:pt x="10970306" y="55880"/>
                    <a:pt x="10914425" y="0"/>
                    <a:pt x="108458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582780" y="2762665"/>
            <a:ext cx="13122440" cy="3919503"/>
            <a:chOff x="0" y="0"/>
            <a:chExt cx="10970305" cy="3276688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10906806" cy="3213188"/>
            </a:xfrm>
            <a:custGeom>
              <a:avLst/>
              <a:gdLst/>
              <a:ahLst/>
              <a:cxnLst/>
              <a:rect r="r" b="b" t="t" l="l"/>
              <a:pathLst>
                <a:path h="3213188" w="10906806">
                  <a:moveTo>
                    <a:pt x="10814095" y="3213188"/>
                  </a:moveTo>
                  <a:lnTo>
                    <a:pt x="92710" y="3213188"/>
                  </a:lnTo>
                  <a:cubicBezTo>
                    <a:pt x="41910" y="3213188"/>
                    <a:pt x="0" y="3171278"/>
                    <a:pt x="0" y="31204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812825" y="0"/>
                  </a:lnTo>
                  <a:cubicBezTo>
                    <a:pt x="10863625" y="0"/>
                    <a:pt x="10905535" y="41910"/>
                    <a:pt x="10905535" y="92710"/>
                  </a:cubicBezTo>
                  <a:lnTo>
                    <a:pt x="10905535" y="3119208"/>
                  </a:lnTo>
                  <a:cubicBezTo>
                    <a:pt x="10906806" y="3171278"/>
                    <a:pt x="10864895" y="3213188"/>
                    <a:pt x="10814095" y="32131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0970306" cy="3276688"/>
            </a:xfrm>
            <a:custGeom>
              <a:avLst/>
              <a:gdLst/>
              <a:ahLst/>
              <a:cxnLst/>
              <a:rect r="r" b="b" t="t" l="l"/>
              <a:pathLst>
                <a:path h="3276688" w="10970306">
                  <a:moveTo>
                    <a:pt x="10845845" y="59690"/>
                  </a:moveTo>
                  <a:cubicBezTo>
                    <a:pt x="10881405" y="59690"/>
                    <a:pt x="10910615" y="88900"/>
                    <a:pt x="10910615" y="124460"/>
                  </a:cubicBezTo>
                  <a:lnTo>
                    <a:pt x="10910615" y="3152229"/>
                  </a:lnTo>
                  <a:cubicBezTo>
                    <a:pt x="10910615" y="3187788"/>
                    <a:pt x="10881405" y="3216998"/>
                    <a:pt x="10845845" y="3216998"/>
                  </a:cubicBezTo>
                  <a:lnTo>
                    <a:pt x="124460" y="3216998"/>
                  </a:lnTo>
                  <a:cubicBezTo>
                    <a:pt x="88900" y="3216998"/>
                    <a:pt x="59690" y="3187788"/>
                    <a:pt x="59690" y="315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845845" y="59690"/>
                  </a:lnTo>
                  <a:moveTo>
                    <a:pt x="1084584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52229"/>
                  </a:lnTo>
                  <a:cubicBezTo>
                    <a:pt x="0" y="3220808"/>
                    <a:pt x="55880" y="3276688"/>
                    <a:pt x="124460" y="3276688"/>
                  </a:cubicBezTo>
                  <a:lnTo>
                    <a:pt x="10845845" y="3276688"/>
                  </a:lnTo>
                  <a:cubicBezTo>
                    <a:pt x="10914425" y="3276688"/>
                    <a:pt x="10970306" y="3220808"/>
                    <a:pt x="10970306" y="3152229"/>
                  </a:cubicBezTo>
                  <a:lnTo>
                    <a:pt x="10970306" y="124460"/>
                  </a:lnTo>
                  <a:cubicBezTo>
                    <a:pt x="10970306" y="55880"/>
                    <a:pt x="10914425" y="0"/>
                    <a:pt x="108458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341946" y="3931842"/>
            <a:ext cx="1160410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000000"/>
                </a:solidFill>
                <a:latin typeface="Space Mono Bold"/>
              </a:rPr>
              <a:t>DEMO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3834432" y="-1839151"/>
            <a:ext cx="5959819" cy="595981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4A98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44324" y="7421450"/>
            <a:ext cx="13443676" cy="757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DAE1lIg378Y</dc:identifier>
  <dcterms:modified xsi:type="dcterms:W3CDTF">2011-08-01T06:04:30Z</dcterms:modified>
  <cp:revision>1</cp:revision>
  <dc:title>HANGMAN GAME</dc:title>
</cp:coreProperties>
</file>