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57806-7E0A-0A72-8136-C6CB9ECA3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676192-E434-0D24-4582-8D707576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84585-3ECF-E530-B3E2-0ECD6FEF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1612D-4B4A-F724-9B6A-4B8DA154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F64D3-4DE9-EAC9-4838-80A98119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3C19-F95F-82E2-6445-9081BB74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42A4C-36FE-4C15-6E0E-4834B365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3ADF7-71E5-4980-4C5B-C8FD2B71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85A75-8BB2-0194-799C-8BAD6D6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3AF22-C2FC-57DF-BDB4-6F862D19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78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CFA5AA-D81D-58E6-0C09-222162941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3BD69-F3ED-700B-449D-E62BDC464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ACFB4-C401-24AF-2C91-42CDFFFB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182FC-733C-32B7-34E9-6679B40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1C786-2856-0380-65EB-FF9D1B49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20768-3F46-9F70-C891-42323331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3AB75-B344-A4E9-C551-048EC5F4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1D49C-0D9C-6833-EEA4-9CD199EC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0BACB-032D-234C-680F-FE9EAB4D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511B9-C0C5-FCF9-09E3-A52EF9ED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4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BDE34-E415-BC45-F3CA-929E1102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BF0D8-1C17-B846-FAB5-4E654AA7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B5AF9-0CA6-AE70-6052-3B8DC990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69891-0ADA-8836-2E1E-5AB72D9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5B773-E3B0-722E-3F3D-9667E2A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3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58B1E-7ED0-5CB9-1E68-FB474783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339B7-527B-EB53-0B69-485900A66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C5802-2243-D8BD-2B12-A6C0FA9F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01913-8907-68DB-663F-A6D2E5D5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98A30-A4C8-EAC5-D04E-F3627F3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02442-CED4-B7DE-8166-E0847A1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1656-628F-1B6E-4C45-0F5B9955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5C89D-F01A-099A-3FDC-7D2174E4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43591-3C30-A7E1-67E3-F0964F5F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6A7BD6-42F4-A533-1254-C6492701A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BBB77F-063F-72C9-827E-861E6169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1A4D34-2483-5168-8D14-780C1D80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134EAF-F6E8-F30F-C04A-1251122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AE07E-18C8-0DDD-D57C-53519C1B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9E0B5-B640-E5E0-0D4B-F14D4A8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10B6EB-34ED-6C5E-A876-62BA80D3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39BBBE-9991-7BDC-B5A5-9971B971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49347-CBB1-3F64-2E5D-02B1F89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D691-FBEF-304E-BB01-E3EF0F7E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5FCD9-DD6C-00F2-6EE5-FABF68E5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D7CE4-B890-3226-5AB0-8A702B39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75626-D20B-A5E1-9CA8-0E8EB4F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77CB2-781E-CB85-3EE1-BD4475F6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C66F66-5218-5920-83A8-A966E160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B4421-A80F-2A9E-F855-35965EB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0B8B3B-0EAA-3539-606B-E717664E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ABA92-E4FC-2D92-9E34-8B7C1E7F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8154-C0A9-1564-A0B3-15295C39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D2ABFD-FA12-B24E-BF5D-A805F6695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86AC4-C684-724E-B58B-8BCC62A1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B4287-68A9-F4F4-7DF6-7FB7A16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B7984E-5B60-DE64-2B71-78B2EF6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C5437-C630-9432-10D9-DED9DE71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77819E-D1E1-F17C-21DA-AAB27A73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0B7D42-3E81-616C-071E-F06A7A56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75E5-8B03-2269-D90D-423ACC59D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99840-9DEB-4E7F-A519-60ABD77AAE8C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BE0D0-56ED-155F-5AC2-4455D648D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2B3FD-9017-E763-23FC-F8F8F389C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725D6-9D95-4AFC-BB72-188F1D0E9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DA606-CDD2-7324-DADD-AF1DE462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BSA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102357-E1BC-6029-BD57-CAFACB8D1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Technische Dokumentation zur </a:t>
            </a:r>
            <a:r>
              <a:rPr lang="de-DE" dirty="0" err="1"/>
              <a:t>GlossApp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7B884-A6C6-9CA4-29D1-37303C0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86EFF-B191-866C-1EA1-AA5322F0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MkDocs</a:t>
            </a:r>
            <a:r>
              <a:rPr lang="de-DE" dirty="0"/>
              <a:t> Framework</a:t>
            </a:r>
          </a:p>
          <a:p>
            <a:r>
              <a:rPr lang="de-DE" dirty="0"/>
              <a:t>Probleme während der Arbeit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78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F3B0D-F003-202C-25F1-930EC712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 </a:t>
            </a:r>
            <a:r>
              <a:rPr lang="de-DE" dirty="0" err="1"/>
              <a:t>MkDocs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48A76-1EA3-F403-A959-8F309DD5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25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D7E83-99A0-45D1-28E7-881DF3DD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35991-7682-F2D4-59E6-52B00B05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des Systems</a:t>
            </a:r>
          </a:p>
          <a:p>
            <a:r>
              <a:rPr lang="de-DE" dirty="0"/>
              <a:t>Linux (Befehle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Projekt BSA </vt:lpstr>
      <vt:lpstr>Inhalt</vt:lpstr>
      <vt:lpstr>Framework  MkDocs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BSA </dc:title>
  <dc:creator>Mehmet Guezel</dc:creator>
  <cp:lastModifiedBy>Mehmet Guezel</cp:lastModifiedBy>
  <cp:revision>1</cp:revision>
  <dcterms:created xsi:type="dcterms:W3CDTF">2024-05-07T11:05:36Z</dcterms:created>
  <dcterms:modified xsi:type="dcterms:W3CDTF">2024-05-07T11:08:41Z</dcterms:modified>
</cp:coreProperties>
</file>