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76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F780-0ADC-4E4F-9CCD-8F467ADA8E9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02D-505C-4BA6-ADB9-7253C9F809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1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F780-0ADC-4E4F-9CCD-8F467ADA8E9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02D-505C-4BA6-ADB9-7253C9F809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7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F780-0ADC-4E4F-9CCD-8F467ADA8E9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02D-505C-4BA6-ADB9-7253C9F809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3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F780-0ADC-4E4F-9CCD-8F467ADA8E9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02D-505C-4BA6-ADB9-7253C9F809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F780-0ADC-4E4F-9CCD-8F467ADA8E9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02D-505C-4BA6-ADB9-7253C9F809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7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F780-0ADC-4E4F-9CCD-8F467ADA8E9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02D-505C-4BA6-ADB9-7253C9F809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F780-0ADC-4E4F-9CCD-8F467ADA8E9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02D-505C-4BA6-ADB9-7253C9F809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7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F780-0ADC-4E4F-9CCD-8F467ADA8E9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02D-505C-4BA6-ADB9-7253C9F809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2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F780-0ADC-4E4F-9CCD-8F467ADA8E9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02D-505C-4BA6-ADB9-7253C9F809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2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F780-0ADC-4E4F-9CCD-8F467ADA8E9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02D-505C-4BA6-ADB9-7253C9F809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8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F780-0ADC-4E4F-9CCD-8F467ADA8E9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02D-505C-4BA6-ADB9-7253C9F809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F780-0ADC-4E4F-9CCD-8F467ADA8E9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5C02D-505C-4BA6-ADB9-7253C9F809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2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1910662" y="2276872"/>
            <a:ext cx="546060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888567" y="59739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</a:t>
            </a:r>
            <a:r>
              <a:rPr lang="en-US" sz="1200" dirty="0" err="1" smtClean="0"/>
              <a:t>_trialDUR</a:t>
            </a:r>
            <a:endParaRPr lang="en-US" sz="1200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1910662" y="1952836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7363991" y="1966712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4301" y="2290748"/>
            <a:ext cx="17281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Pre-phase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Put on LED, start </a:t>
            </a:r>
            <a:r>
              <a:rPr lang="en-US" sz="1000" dirty="0" err="1" smtClean="0"/>
              <a:t>intan</a:t>
            </a:r>
            <a:r>
              <a:rPr lang="en-US" sz="1000" dirty="0" smtClean="0"/>
              <a:t> if </a:t>
            </a:r>
            <a:r>
              <a:rPr lang="en-US" sz="1000" dirty="0" err="1" smtClean="0"/>
              <a:t>intan</a:t>
            </a:r>
            <a:r>
              <a:rPr lang="en-US" sz="1000" dirty="0" smtClean="0"/>
              <a:t> files are recorded for every trial separately</a:t>
            </a:r>
            <a:endParaRPr lang="en-US" sz="1000" dirty="0"/>
          </a:p>
        </p:txBody>
      </p:sp>
      <p:sp>
        <p:nvSpPr>
          <p:cNvPr id="12" name="Textfeld 11"/>
          <p:cNvSpPr txBox="1"/>
          <p:nvPr/>
        </p:nvSpPr>
        <p:spPr>
          <a:xfrm>
            <a:off x="1775278" y="234580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t_stimONSET</a:t>
            </a:r>
            <a:endParaRPr lang="en-US" sz="1200" dirty="0"/>
          </a:p>
        </p:txBody>
      </p:sp>
      <p:cxnSp>
        <p:nvCxnSpPr>
          <p:cNvPr id="13" name="Gerade Verbindung 12"/>
          <p:cNvCxnSpPr/>
          <p:nvPr/>
        </p:nvCxnSpPr>
        <p:spPr>
          <a:xfrm>
            <a:off x="3152800" y="1974732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360712" y="165681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CS (tone)</a:t>
            </a:r>
            <a:endParaRPr lang="en-US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1762493" y="277520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 animal licks in this period: trial breaks and new one starts</a:t>
            </a:r>
            <a:endParaRPr lang="en-US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7693199" y="213837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ITI +/- ITI jitter</a:t>
            </a:r>
            <a:endParaRPr lang="en-US" sz="1200" dirty="0"/>
          </a:p>
        </p:txBody>
      </p:sp>
      <p:sp>
        <p:nvSpPr>
          <p:cNvPr id="18" name="Geschweifte Klammer links 17"/>
          <p:cNvSpPr/>
          <p:nvPr/>
        </p:nvSpPr>
        <p:spPr>
          <a:xfrm rot="5400000">
            <a:off x="4328382" y="-1386075"/>
            <a:ext cx="643919" cy="54418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3220234" y="235076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t_reward_DUR</a:t>
            </a:r>
            <a:endParaRPr lang="en-US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3084062" y="1974732"/>
            <a:ext cx="18565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CS duration set by </a:t>
            </a:r>
            <a:r>
              <a:rPr lang="en-US" sz="1050" dirty="0" err="1" smtClean="0"/>
              <a:t>avisoft</a:t>
            </a:r>
            <a:r>
              <a:rPr lang="en-US" sz="1050" dirty="0" smtClean="0"/>
              <a:t> file</a:t>
            </a:r>
            <a:endParaRPr lang="en-US" sz="1050" dirty="0"/>
          </a:p>
        </p:txBody>
      </p:sp>
      <p:cxnSp>
        <p:nvCxnSpPr>
          <p:cNvPr id="21" name="Gerade Verbindung 20"/>
          <p:cNvCxnSpPr/>
          <p:nvPr/>
        </p:nvCxnSpPr>
        <p:spPr>
          <a:xfrm>
            <a:off x="5025008" y="1984866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232920" y="165681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reward</a:t>
            </a:r>
            <a:endParaRPr lang="en-US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3324133" y="2829355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 animal licked more than </a:t>
            </a:r>
            <a:r>
              <a:rPr lang="en-US" sz="1200" dirty="0" err="1" smtClean="0"/>
              <a:t>minLickcount</a:t>
            </a:r>
            <a:r>
              <a:rPr lang="en-US" sz="1200" dirty="0" smtClean="0"/>
              <a:t> than Hit ‘H’ trial with reward, else ‘N’ trial no reward </a:t>
            </a:r>
            <a:endParaRPr lang="en-US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3339100" y="409335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Number of licks= </a:t>
            </a:r>
            <a:r>
              <a:rPr lang="en-US" sz="1200" dirty="0" err="1"/>
              <a:t>p</a:t>
            </a:r>
            <a:r>
              <a:rPr lang="en-US" sz="1200" dirty="0" err="1" smtClean="0"/>
              <a:t>ost_count</a:t>
            </a:r>
            <a:endParaRPr lang="en-US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1751580" y="409335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Number of licks= </a:t>
            </a:r>
            <a:r>
              <a:rPr lang="en-US" sz="1200" dirty="0" err="1" smtClean="0"/>
              <a:t>pre_count</a:t>
            </a:r>
            <a:endParaRPr lang="en-US" sz="1200" dirty="0"/>
          </a:p>
        </p:txBody>
      </p:sp>
      <p:sp>
        <p:nvSpPr>
          <p:cNvPr id="26" name="Textfeld 25"/>
          <p:cNvSpPr txBox="1"/>
          <p:nvPr/>
        </p:nvSpPr>
        <p:spPr>
          <a:xfrm>
            <a:off x="5133539" y="2360708"/>
            <a:ext cx="20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t_trialDUR</a:t>
            </a:r>
            <a:r>
              <a:rPr lang="en-US" sz="1200" dirty="0" smtClean="0"/>
              <a:t>-</a:t>
            </a:r>
            <a:r>
              <a:rPr lang="en-US" sz="900" dirty="0" smtClean="0"/>
              <a:t>(</a:t>
            </a:r>
            <a:r>
              <a:rPr lang="en-US" sz="900" dirty="0" err="1" smtClean="0"/>
              <a:t>t_stimONSET-t_DUR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27" name="Textfeld 26"/>
          <p:cNvSpPr txBox="1"/>
          <p:nvPr/>
        </p:nvSpPr>
        <p:spPr>
          <a:xfrm>
            <a:off x="5313040" y="414908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Number of licks= </a:t>
            </a:r>
            <a:r>
              <a:rPr lang="en-US" sz="1200" dirty="0" err="1" smtClean="0"/>
              <a:t>rew_count</a:t>
            </a:r>
            <a:endParaRPr lang="en-US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5339630" y="315252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time after reward till </a:t>
            </a:r>
            <a:r>
              <a:rPr lang="en-US" sz="1200" dirty="0" err="1" smtClean="0"/>
              <a:t>t_trialDUR</a:t>
            </a:r>
            <a:r>
              <a:rPr lang="en-US" sz="1200" dirty="0" smtClean="0"/>
              <a:t> is reached</a:t>
            </a:r>
            <a:endParaRPr lang="en-US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309309" y="39006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Conditioning:</a:t>
            </a:r>
            <a:endParaRPr lang="en-US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38204" y="47491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Habituation:</a:t>
            </a:r>
            <a:endParaRPr lang="en-US" b="1" dirty="0"/>
          </a:p>
        </p:txBody>
      </p:sp>
      <p:sp>
        <p:nvSpPr>
          <p:cNvPr id="31" name="Rechteck 30"/>
          <p:cNvSpPr/>
          <p:nvPr/>
        </p:nvSpPr>
        <p:spPr>
          <a:xfrm>
            <a:off x="1534553" y="5013176"/>
            <a:ext cx="136815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/>
          <p:cNvSpPr txBox="1"/>
          <p:nvPr/>
        </p:nvSpPr>
        <p:spPr>
          <a:xfrm>
            <a:off x="1581989" y="5306724"/>
            <a:ext cx="1308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 sense single lick</a:t>
            </a:r>
            <a:endParaRPr lang="en-US" sz="1200" dirty="0"/>
          </a:p>
        </p:txBody>
      </p:sp>
      <p:sp>
        <p:nvSpPr>
          <p:cNvPr id="33" name="Textfeld 32"/>
          <p:cNvSpPr txBox="1"/>
          <p:nvPr/>
        </p:nvSpPr>
        <p:spPr>
          <a:xfrm>
            <a:off x="3089394" y="5086333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CS (tone)</a:t>
            </a:r>
            <a:endParaRPr lang="en-US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3050868" y="5608249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reward</a:t>
            </a:r>
            <a:endParaRPr lang="en-US" sz="1200" dirty="0"/>
          </a:p>
        </p:txBody>
      </p:sp>
      <p:cxnSp>
        <p:nvCxnSpPr>
          <p:cNvPr id="36" name="Gerade Verbindung mit Pfeil 35"/>
          <p:cNvCxnSpPr>
            <a:stCxn id="31" idx="3"/>
          </p:cNvCxnSpPr>
          <p:nvPr/>
        </p:nvCxnSpPr>
        <p:spPr>
          <a:xfrm>
            <a:off x="2902705" y="5445224"/>
            <a:ext cx="5760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3472774" y="5273648"/>
            <a:ext cx="763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+</a:t>
            </a:r>
            <a:endParaRPr lang="en-US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3076647" y="604868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(no delay)</a:t>
            </a:r>
            <a:endParaRPr lang="en-US" sz="1200" dirty="0"/>
          </a:p>
        </p:txBody>
      </p:sp>
      <p:sp>
        <p:nvSpPr>
          <p:cNvPr id="40" name="Textfeld 39"/>
          <p:cNvSpPr txBox="1"/>
          <p:nvPr/>
        </p:nvSpPr>
        <p:spPr>
          <a:xfrm>
            <a:off x="4660823" y="5700466"/>
            <a:ext cx="249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Delay before next lick counts as lick detected</a:t>
            </a:r>
            <a:endParaRPr lang="en-US" sz="1200" dirty="0"/>
          </a:p>
        </p:txBody>
      </p:sp>
      <p:sp>
        <p:nvSpPr>
          <p:cNvPr id="41" name="Textfeld 40"/>
          <p:cNvSpPr txBox="1"/>
          <p:nvPr/>
        </p:nvSpPr>
        <p:spPr>
          <a:xfrm>
            <a:off x="5093370" y="522642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h</a:t>
            </a:r>
            <a:r>
              <a:rPr lang="en-US" sz="1200" dirty="0" err="1" smtClean="0"/>
              <a:t>abituation_ITI</a:t>
            </a:r>
            <a:endParaRPr lang="en-US" sz="1200" dirty="0"/>
          </a:p>
        </p:txBody>
      </p:sp>
      <p:sp>
        <p:nvSpPr>
          <p:cNvPr id="42" name="Textfeld 41"/>
          <p:cNvSpPr txBox="1"/>
          <p:nvPr/>
        </p:nvSpPr>
        <p:spPr>
          <a:xfrm>
            <a:off x="7398413" y="5566143"/>
            <a:ext cx="197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 reward count == </a:t>
            </a:r>
            <a:r>
              <a:rPr lang="en-US" sz="1200" dirty="0" err="1" smtClean="0"/>
              <a:t>max_habituation_reward</a:t>
            </a:r>
            <a:endParaRPr lang="en-US" sz="1200" dirty="0"/>
          </a:p>
        </p:txBody>
      </p:sp>
      <p:sp>
        <p:nvSpPr>
          <p:cNvPr id="43" name="Textfeld 42"/>
          <p:cNvSpPr txBox="1"/>
          <p:nvPr/>
        </p:nvSpPr>
        <p:spPr>
          <a:xfrm>
            <a:off x="7317753" y="6301507"/>
            <a:ext cx="2492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Stop after … repetitions</a:t>
            </a:r>
            <a:endParaRPr lang="en-US" sz="1200" dirty="0"/>
          </a:p>
        </p:txBody>
      </p:sp>
      <p:sp>
        <p:nvSpPr>
          <p:cNvPr id="51" name="180-Grad-Pfeil 50"/>
          <p:cNvSpPr/>
          <p:nvPr/>
        </p:nvSpPr>
        <p:spPr>
          <a:xfrm rot="10800000">
            <a:off x="2242600" y="6187181"/>
            <a:ext cx="3574496" cy="359170"/>
          </a:xfrm>
          <a:prstGeom prst="utur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Pfeil nach rechts 51"/>
          <p:cNvSpPr/>
          <p:nvPr/>
        </p:nvSpPr>
        <p:spPr>
          <a:xfrm>
            <a:off x="6393160" y="6301507"/>
            <a:ext cx="1005253" cy="24484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4372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A4-Papier (210x297 mm)</PresentationFormat>
  <Paragraphs>28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Marcel Brosch</dc:creator>
  <cp:lastModifiedBy>Marcel Brosch</cp:lastModifiedBy>
  <cp:revision>3</cp:revision>
  <dcterms:created xsi:type="dcterms:W3CDTF">2018-08-17T14:32:31Z</dcterms:created>
  <dcterms:modified xsi:type="dcterms:W3CDTF">2018-08-17T15:03:02Z</dcterms:modified>
</cp:coreProperties>
</file>