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0" r:id="rId2"/>
    <p:sldMasterId id="2147483673" r:id="rId3"/>
    <p:sldMasterId id="2147483720" r:id="rId4"/>
    <p:sldMasterId id="2147483722" r:id="rId5"/>
    <p:sldMasterId id="2147483728" r:id="rId6"/>
  </p:sldMasterIdLst>
  <p:notesMasterIdLst>
    <p:notesMasterId r:id="rId16"/>
  </p:notesMasterIdLst>
  <p:sldIdLst>
    <p:sldId id="279" r:id="rId7"/>
    <p:sldId id="408" r:id="rId8"/>
    <p:sldId id="414" r:id="rId9"/>
    <p:sldId id="412" r:id="rId10"/>
    <p:sldId id="413" r:id="rId11"/>
    <p:sldId id="407" r:id="rId12"/>
    <p:sldId id="409" r:id="rId13"/>
    <p:sldId id="415" r:id="rId14"/>
    <p:sldId id="411"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47716-533C-40D1-A5FC-9ED64B38988C}" type="datetimeFigureOut">
              <a:rPr lang="ru-RU" smtClean="0"/>
              <a:t>15.03.2024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B4B59-58DD-4F3C-8CE0-6B96AEECA277}" type="slidenum">
              <a:rPr lang="ru-RU" smtClean="0"/>
              <a:t>‹#›</a:t>
            </a:fld>
            <a:endParaRPr lang="ru-RU"/>
          </a:p>
        </p:txBody>
      </p:sp>
    </p:spTree>
    <p:extLst>
      <p:ext uri="{BB962C8B-B14F-4D97-AF65-F5344CB8AC3E}">
        <p14:creationId xmlns:p14="http://schemas.microsoft.com/office/powerpoint/2010/main" val="1431840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Обложка 1">
    <p:spTree>
      <p:nvGrpSpPr>
        <p:cNvPr id="1" name=""/>
        <p:cNvGrpSpPr/>
        <p:nvPr/>
      </p:nvGrpSpPr>
      <p:grpSpPr>
        <a:xfrm>
          <a:off x="0" y="0"/>
          <a:ext cx="0" cy="0"/>
          <a:chOff x="0" y="0"/>
          <a:chExt cx="0" cy="0"/>
        </a:xfrm>
      </p:grpSpPr>
      <p:pic>
        <p:nvPicPr>
          <p:cNvPr id="10" name="Изображение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023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Три колонки">
    <p:spTree>
      <p:nvGrpSpPr>
        <p:cNvPr id="1" name=""/>
        <p:cNvGrpSpPr/>
        <p:nvPr/>
      </p:nvGrpSpPr>
      <p:grpSpPr>
        <a:xfrm>
          <a:off x="0" y="0"/>
          <a:ext cx="0" cy="0"/>
          <a:chOff x="0" y="0"/>
          <a:chExt cx="0" cy="0"/>
        </a:xfrm>
      </p:grpSpPr>
      <p:sp>
        <p:nvSpPr>
          <p:cNvPr id="8" name="Номер слайда 5"/>
          <p:cNvSpPr>
            <a:spLocks noGrp="1"/>
          </p:cNvSpPr>
          <p:nvPr>
            <p:ph type="sldNum" sz="quarter" idx="12"/>
          </p:nvPr>
        </p:nvSpPr>
        <p:spPr>
          <a:xfrm>
            <a:off x="11478772" y="6403565"/>
            <a:ext cx="454891" cy="241301"/>
          </a:xfrm>
        </p:spPr>
        <p:txBody>
          <a:bodyPr/>
          <a:lstStyle/>
          <a:p>
            <a:fld id="{CD92793B-25E0-DD41-9AC8-57B205118E2C}" type="slidenum">
              <a:rPr lang="ru-RU" smtClean="0"/>
              <a:t>‹#›</a:t>
            </a:fld>
            <a:endParaRPr lang="ru-RU"/>
          </a:p>
        </p:txBody>
      </p:sp>
      <p:sp>
        <p:nvSpPr>
          <p:cNvPr id="4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44" name="Заголовок 1"/>
          <p:cNvSpPr>
            <a:spLocks noGrp="1"/>
          </p:cNvSpPr>
          <p:nvPr>
            <p:ph type="title"/>
          </p:nvPr>
        </p:nvSpPr>
        <p:spPr>
          <a:xfrm>
            <a:off x="247652" y="183866"/>
            <a:ext cx="6219825" cy="562583"/>
          </a:xfrm>
          <a:prstGeom prst="rect">
            <a:avLst/>
          </a:prstGeom>
        </p:spPr>
        <p:txBody>
          <a:bodyPr vert="horz" lIns="0" tIns="0" rIns="0" bIns="0" rtlCol="0" anchor="t">
            <a:noAutofit/>
          </a:bodyPr>
          <a:lstStyle/>
          <a:p>
            <a:r>
              <a:rPr lang="ru-RU" dirty="0"/>
              <a:t>Заголовок слайда</a:t>
            </a:r>
          </a:p>
        </p:txBody>
      </p:sp>
      <p:sp>
        <p:nvSpPr>
          <p:cNvPr id="9" name="Текст 6"/>
          <p:cNvSpPr>
            <a:spLocks noGrp="1"/>
          </p:cNvSpPr>
          <p:nvPr>
            <p:ph type="body" sz="quarter" idx="16"/>
          </p:nvPr>
        </p:nvSpPr>
        <p:spPr>
          <a:xfrm>
            <a:off x="1492250" y="1216026"/>
            <a:ext cx="3235327" cy="4756150"/>
          </a:xfrm>
        </p:spPr>
        <p:txBody>
          <a:bodyPr/>
          <a:lstStyle/>
          <a:p>
            <a:pPr lvl="0"/>
            <a:r>
              <a:rPr lang="ru-RU" dirty="0"/>
              <a:t>Образец текста</a:t>
            </a:r>
          </a:p>
        </p:txBody>
      </p:sp>
      <p:sp>
        <p:nvSpPr>
          <p:cNvPr id="10" name="Текст 6"/>
          <p:cNvSpPr>
            <a:spLocks noGrp="1"/>
          </p:cNvSpPr>
          <p:nvPr>
            <p:ph type="body" sz="quarter" idx="17"/>
          </p:nvPr>
        </p:nvSpPr>
        <p:spPr>
          <a:xfrm>
            <a:off x="8458201" y="1216026"/>
            <a:ext cx="3236400" cy="4756150"/>
          </a:xfrm>
        </p:spPr>
        <p:txBody>
          <a:bodyPr/>
          <a:lstStyle/>
          <a:p>
            <a:pPr lvl="0"/>
            <a:r>
              <a:rPr lang="ru-RU" dirty="0"/>
              <a:t>Образец текста</a:t>
            </a:r>
          </a:p>
        </p:txBody>
      </p:sp>
      <p:sp>
        <p:nvSpPr>
          <p:cNvPr id="12" name="Текст 6"/>
          <p:cNvSpPr>
            <a:spLocks noGrp="1"/>
          </p:cNvSpPr>
          <p:nvPr>
            <p:ph type="body" sz="quarter" idx="18"/>
          </p:nvPr>
        </p:nvSpPr>
        <p:spPr>
          <a:xfrm>
            <a:off x="4975201" y="1216800"/>
            <a:ext cx="3235327" cy="4756150"/>
          </a:xfrm>
        </p:spPr>
        <p:txBody>
          <a:bodyPr/>
          <a:lstStyle/>
          <a:p>
            <a:pPr lvl="0"/>
            <a:r>
              <a:rPr lang="ru-RU" dirty="0"/>
              <a:t>Образец текста</a:t>
            </a:r>
          </a:p>
        </p:txBody>
      </p:sp>
      <p:sp>
        <p:nvSpPr>
          <p:cNvPr id="13" name="Нижний колонтитул 4"/>
          <p:cNvSpPr>
            <a:spLocks noGrp="1"/>
          </p:cNvSpPr>
          <p:nvPr>
            <p:ph type="ftr" sz="quarter" idx="11"/>
          </p:nvPr>
        </p:nvSpPr>
        <p:spPr>
          <a:xfrm>
            <a:off x="6727817" y="6403565"/>
            <a:ext cx="4403247" cy="241364"/>
          </a:xfrm>
        </p:spPr>
        <p:txBody>
          <a:bodyPr/>
          <a:lstStyle/>
          <a:p>
            <a:r>
              <a:rPr lang="ru-RU" dirty="0"/>
              <a:t>Название раздела</a:t>
            </a:r>
          </a:p>
        </p:txBody>
      </p:sp>
    </p:spTree>
    <p:extLst>
      <p:ext uri="{BB962C8B-B14F-4D97-AF65-F5344CB8AC3E}">
        <p14:creationId xmlns:p14="http://schemas.microsoft.com/office/powerpoint/2010/main" val="76816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Две колонки">
    <p:spTree>
      <p:nvGrpSpPr>
        <p:cNvPr id="1" name=""/>
        <p:cNvGrpSpPr/>
        <p:nvPr/>
      </p:nvGrpSpPr>
      <p:grpSpPr>
        <a:xfrm>
          <a:off x="0" y="0"/>
          <a:ext cx="0" cy="0"/>
          <a:chOff x="0" y="0"/>
          <a:chExt cx="0" cy="0"/>
        </a:xfrm>
      </p:grpSpPr>
      <p:sp>
        <p:nvSpPr>
          <p:cNvPr id="24" name="Номер слайда 5"/>
          <p:cNvSpPr>
            <a:spLocks noGrp="1"/>
          </p:cNvSpPr>
          <p:nvPr>
            <p:ph type="sldNum" sz="quarter" idx="12"/>
          </p:nvPr>
        </p:nvSpPr>
        <p:spPr>
          <a:xfrm>
            <a:off x="11478772" y="6403565"/>
            <a:ext cx="454891" cy="241301"/>
          </a:xfrm>
        </p:spPr>
        <p:txBody>
          <a:bodyPr/>
          <a:lstStyle/>
          <a:p>
            <a:fld id="{CD92793B-25E0-DD41-9AC8-57B205118E2C}" type="slidenum">
              <a:rPr lang="ru-RU" smtClean="0"/>
              <a:t>‹#›</a:t>
            </a:fld>
            <a:endParaRPr lang="ru-RU"/>
          </a:p>
        </p:txBody>
      </p:sp>
      <p:sp>
        <p:nvSpPr>
          <p:cNvPr id="25" name="Нижний колонтитул 4"/>
          <p:cNvSpPr>
            <a:spLocks noGrp="1"/>
          </p:cNvSpPr>
          <p:nvPr>
            <p:ph type="ftr" sz="quarter" idx="11"/>
          </p:nvPr>
        </p:nvSpPr>
        <p:spPr>
          <a:xfrm>
            <a:off x="6727817" y="6403565"/>
            <a:ext cx="4403247" cy="241364"/>
          </a:xfrm>
        </p:spPr>
        <p:txBody>
          <a:bodyPr/>
          <a:lstStyle/>
          <a:p>
            <a:r>
              <a:rPr lang="ru-RU" dirty="0"/>
              <a:t>Название раздела</a:t>
            </a:r>
          </a:p>
        </p:txBody>
      </p:sp>
      <p:sp>
        <p:nvSpPr>
          <p:cNvPr id="27"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33" name="Заголовок 1"/>
          <p:cNvSpPr>
            <a:spLocks noGrp="1"/>
          </p:cNvSpPr>
          <p:nvPr>
            <p:ph type="title"/>
          </p:nvPr>
        </p:nvSpPr>
        <p:spPr>
          <a:xfrm>
            <a:off x="247652" y="183866"/>
            <a:ext cx="6219825" cy="562583"/>
          </a:xfrm>
          <a:prstGeom prst="rect">
            <a:avLst/>
          </a:prstGeom>
        </p:spPr>
        <p:txBody>
          <a:bodyPr vert="horz" lIns="0" tIns="0" rIns="0" bIns="0" rtlCol="0" anchor="t">
            <a:noAutofit/>
          </a:bodyPr>
          <a:lstStyle/>
          <a:p>
            <a:r>
              <a:rPr lang="ru-RU"/>
              <a:t>Образец заголовка</a:t>
            </a:r>
            <a:endParaRPr lang="ru-RU" dirty="0"/>
          </a:p>
        </p:txBody>
      </p:sp>
      <p:sp>
        <p:nvSpPr>
          <p:cNvPr id="8" name="Текст 6"/>
          <p:cNvSpPr>
            <a:spLocks noGrp="1"/>
          </p:cNvSpPr>
          <p:nvPr>
            <p:ph type="body" sz="quarter" idx="16"/>
          </p:nvPr>
        </p:nvSpPr>
        <p:spPr>
          <a:xfrm>
            <a:off x="1492250" y="1216026"/>
            <a:ext cx="4975225" cy="4755600"/>
          </a:xfrm>
        </p:spPr>
        <p:txBody>
          <a:bodyPr/>
          <a:lstStyle/>
          <a:p>
            <a:pPr lvl="0"/>
            <a:r>
              <a:rPr lang="ru-RU"/>
              <a:t>Образец текста</a:t>
            </a:r>
          </a:p>
        </p:txBody>
      </p:sp>
      <p:sp>
        <p:nvSpPr>
          <p:cNvPr id="9" name="Текст 6"/>
          <p:cNvSpPr>
            <a:spLocks noGrp="1"/>
          </p:cNvSpPr>
          <p:nvPr>
            <p:ph type="body" sz="quarter" idx="17"/>
          </p:nvPr>
        </p:nvSpPr>
        <p:spPr>
          <a:xfrm>
            <a:off x="6717393" y="1216026"/>
            <a:ext cx="4975225" cy="4756150"/>
          </a:xfrm>
        </p:spPr>
        <p:txBody>
          <a:bodyPr/>
          <a:lstStyle/>
          <a:p>
            <a:pPr lvl="0"/>
            <a:r>
              <a:rPr lang="ru-RU"/>
              <a:t>Образец текста</a:t>
            </a:r>
          </a:p>
        </p:txBody>
      </p:sp>
    </p:spTree>
    <p:extLst>
      <p:ext uri="{BB962C8B-B14F-4D97-AF65-F5344CB8AC3E}">
        <p14:creationId xmlns:p14="http://schemas.microsoft.com/office/powerpoint/2010/main" val="1769558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8" name="Номер слайда 5"/>
          <p:cNvSpPr>
            <a:spLocks noGrp="1"/>
          </p:cNvSpPr>
          <p:nvPr>
            <p:ph type="sldNum" sz="quarter" idx="12"/>
          </p:nvPr>
        </p:nvSpPr>
        <p:spPr>
          <a:xfrm>
            <a:off x="11478772" y="6403565"/>
            <a:ext cx="454891" cy="241301"/>
          </a:xfrm>
        </p:spPr>
        <p:txBody>
          <a:bodyPr/>
          <a:lstStyle/>
          <a:p>
            <a:fld id="{CD92793B-25E0-DD41-9AC8-57B205118E2C}" type="slidenum">
              <a:rPr lang="ru-RU" smtClean="0"/>
              <a:t>‹#›</a:t>
            </a:fld>
            <a:endParaRPr lang="ru-RU"/>
          </a:p>
        </p:txBody>
      </p:sp>
      <p:sp>
        <p:nvSpPr>
          <p:cNvPr id="4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44" name="Заголовок 1"/>
          <p:cNvSpPr>
            <a:spLocks noGrp="1"/>
          </p:cNvSpPr>
          <p:nvPr>
            <p:ph type="title"/>
          </p:nvPr>
        </p:nvSpPr>
        <p:spPr>
          <a:xfrm>
            <a:off x="247652" y="183866"/>
            <a:ext cx="6219825" cy="562583"/>
          </a:xfrm>
          <a:prstGeom prst="rect">
            <a:avLst/>
          </a:prstGeom>
        </p:spPr>
        <p:txBody>
          <a:bodyPr vert="horz" lIns="0" tIns="0" rIns="0" bIns="0" rtlCol="0" anchor="t">
            <a:noAutofit/>
          </a:bodyPr>
          <a:lstStyle/>
          <a:p>
            <a:r>
              <a:rPr lang="ru-RU"/>
              <a:t>Образец заголовка</a:t>
            </a:r>
            <a:endParaRPr lang="ru-RU" dirty="0"/>
          </a:p>
        </p:txBody>
      </p:sp>
      <p:sp>
        <p:nvSpPr>
          <p:cNvPr id="9"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
        <p:nvSpPr>
          <p:cNvPr id="10"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
        <p:nvSpPr>
          <p:cNvPr id="12" name="Текст 6"/>
          <p:cNvSpPr>
            <a:spLocks noGrp="1"/>
          </p:cNvSpPr>
          <p:nvPr>
            <p:ph type="body" sz="quarter" idx="18"/>
          </p:nvPr>
        </p:nvSpPr>
        <p:spPr>
          <a:xfrm>
            <a:off x="4975201" y="1216800"/>
            <a:ext cx="3235327" cy="4756150"/>
          </a:xfrm>
        </p:spPr>
        <p:txBody>
          <a:bodyPr/>
          <a:lstStyle/>
          <a:p>
            <a:pPr lvl="0"/>
            <a:r>
              <a:rPr lang="ru-RU"/>
              <a:t>Образец текста</a:t>
            </a:r>
          </a:p>
        </p:txBody>
      </p:sp>
      <p:sp>
        <p:nvSpPr>
          <p:cNvPr id="13" name="Нижний колонтитул 4"/>
          <p:cNvSpPr>
            <a:spLocks noGrp="1"/>
          </p:cNvSpPr>
          <p:nvPr>
            <p:ph type="ftr" sz="quarter" idx="11"/>
          </p:nvPr>
        </p:nvSpPr>
        <p:spPr>
          <a:xfrm>
            <a:off x="6727817" y="6403565"/>
            <a:ext cx="4403247" cy="241364"/>
          </a:xfrm>
        </p:spPr>
        <p:txBody>
          <a:bodyPr/>
          <a:lstStyle/>
          <a:p>
            <a:r>
              <a:rPr lang="ru-RU" dirty="0"/>
              <a:t>Название раздела</a:t>
            </a:r>
          </a:p>
        </p:txBody>
      </p:sp>
    </p:spTree>
    <p:extLst>
      <p:ext uri="{BB962C8B-B14F-4D97-AF65-F5344CB8AC3E}">
        <p14:creationId xmlns:p14="http://schemas.microsoft.com/office/powerpoint/2010/main" val="1980152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Четыре колонк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3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0" name="Текст 6"/>
          <p:cNvSpPr>
            <a:spLocks noGrp="1"/>
          </p:cNvSpPr>
          <p:nvPr>
            <p:ph type="body" sz="quarter" idx="16"/>
          </p:nvPr>
        </p:nvSpPr>
        <p:spPr>
          <a:xfrm>
            <a:off x="1490400" y="1216800"/>
            <a:ext cx="2361600" cy="4755600"/>
          </a:xfrm>
        </p:spPr>
        <p:txBody>
          <a:bodyPr>
            <a:normAutofit/>
          </a:bodyPr>
          <a:lstStyle>
            <a:lvl1pPr>
              <a:lnSpc>
                <a:spcPts val="1600"/>
              </a:lnSpc>
              <a:defRPr sz="1200"/>
            </a:lvl1pPr>
          </a:lstStyle>
          <a:p>
            <a:pPr lvl="0"/>
            <a:r>
              <a:rPr lang="ru-RU"/>
              <a:t>Образец текста</a:t>
            </a:r>
          </a:p>
        </p:txBody>
      </p:sp>
      <p:sp>
        <p:nvSpPr>
          <p:cNvPr id="11" name="Текст 6"/>
          <p:cNvSpPr>
            <a:spLocks noGrp="1"/>
          </p:cNvSpPr>
          <p:nvPr>
            <p:ph type="body" sz="quarter" idx="17"/>
          </p:nvPr>
        </p:nvSpPr>
        <p:spPr>
          <a:xfrm>
            <a:off x="4104000" y="1216800"/>
            <a:ext cx="2361600" cy="4755600"/>
          </a:xfrm>
        </p:spPr>
        <p:txBody>
          <a:bodyPr>
            <a:normAutofit/>
          </a:bodyPr>
          <a:lstStyle>
            <a:lvl1pPr>
              <a:lnSpc>
                <a:spcPts val="1600"/>
              </a:lnSpc>
              <a:defRPr sz="1200"/>
            </a:lvl1pPr>
          </a:lstStyle>
          <a:p>
            <a:pPr lvl="0"/>
            <a:r>
              <a:rPr lang="ru-RU"/>
              <a:t>Образец текста</a:t>
            </a:r>
          </a:p>
        </p:txBody>
      </p:sp>
      <p:sp>
        <p:nvSpPr>
          <p:cNvPr id="12" name="Текст 6"/>
          <p:cNvSpPr>
            <a:spLocks noGrp="1"/>
          </p:cNvSpPr>
          <p:nvPr>
            <p:ph type="body" sz="quarter" idx="18"/>
          </p:nvPr>
        </p:nvSpPr>
        <p:spPr>
          <a:xfrm>
            <a:off x="6717600" y="1216800"/>
            <a:ext cx="2361600" cy="4755600"/>
          </a:xfrm>
        </p:spPr>
        <p:txBody>
          <a:bodyPr>
            <a:normAutofit/>
          </a:bodyPr>
          <a:lstStyle>
            <a:lvl1pPr>
              <a:lnSpc>
                <a:spcPts val="1600"/>
              </a:lnSpc>
              <a:defRPr sz="1200"/>
            </a:lvl1pPr>
          </a:lstStyle>
          <a:p>
            <a:pPr lvl="0"/>
            <a:r>
              <a:rPr lang="ru-RU"/>
              <a:t>Образец текста</a:t>
            </a:r>
          </a:p>
        </p:txBody>
      </p:sp>
      <p:sp>
        <p:nvSpPr>
          <p:cNvPr id="13" name="Текст 6"/>
          <p:cNvSpPr>
            <a:spLocks noGrp="1"/>
          </p:cNvSpPr>
          <p:nvPr>
            <p:ph type="body" sz="quarter" idx="19"/>
          </p:nvPr>
        </p:nvSpPr>
        <p:spPr>
          <a:xfrm>
            <a:off x="9331200" y="1216800"/>
            <a:ext cx="2361600" cy="4755600"/>
          </a:xfrm>
        </p:spPr>
        <p:txBody>
          <a:bodyPr>
            <a:normAutofit/>
          </a:bodyPr>
          <a:lstStyle>
            <a:lvl1pPr>
              <a:lnSpc>
                <a:spcPts val="1600"/>
              </a:lnSpc>
              <a:defRPr sz="1200"/>
            </a:lvl1pPr>
          </a:lstStyle>
          <a:p>
            <a:pPr lvl="0"/>
            <a:r>
              <a:rPr lang="ru-RU"/>
              <a:t>Образец текста</a:t>
            </a:r>
          </a:p>
        </p:txBody>
      </p:sp>
      <p:sp>
        <p:nvSpPr>
          <p:cNvPr id="15" name="Нижний колонтитул 4"/>
          <p:cNvSpPr>
            <a:spLocks noGrp="1"/>
          </p:cNvSpPr>
          <p:nvPr>
            <p:ph type="ftr" sz="quarter" idx="20"/>
          </p:nvPr>
        </p:nvSpPr>
        <p:spPr>
          <a:xfrm>
            <a:off x="6727817" y="6403565"/>
            <a:ext cx="4403247" cy="241364"/>
          </a:xfrm>
        </p:spPr>
        <p:txBody>
          <a:bodyPr/>
          <a:lstStyle/>
          <a:p>
            <a:r>
              <a:rPr lang="ru-RU" dirty="0"/>
              <a:t>Название раздела</a:t>
            </a:r>
          </a:p>
        </p:txBody>
      </p:sp>
    </p:spTree>
    <p:extLst>
      <p:ext uri="{BB962C8B-B14F-4D97-AF65-F5344CB8AC3E}">
        <p14:creationId xmlns:p14="http://schemas.microsoft.com/office/powerpoint/2010/main" val="261564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Длинный заголовок и две колонки">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50817" y="183866"/>
            <a:ext cx="4468328" cy="1683034"/>
          </a:xfrm>
        </p:spPr>
        <p:txBody>
          <a:bodyPr/>
          <a:lstStyle/>
          <a:p>
            <a:r>
              <a:rPr lang="ru-RU" dirty="0"/>
              <a:t>Образец заголовка длинного заголовка </a:t>
            </a:r>
            <a:br>
              <a:rPr lang="ru-RU" dirty="0"/>
            </a:br>
            <a:r>
              <a:rPr lang="ru-RU" dirty="0"/>
              <a:t>на несколько строк</a:t>
            </a:r>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8" name="Текст 6"/>
          <p:cNvSpPr>
            <a:spLocks noGrp="1"/>
          </p:cNvSpPr>
          <p:nvPr>
            <p:ph type="body" sz="quarter" idx="17"/>
          </p:nvPr>
        </p:nvSpPr>
        <p:spPr>
          <a:xfrm>
            <a:off x="8458201" y="219182"/>
            <a:ext cx="3236400" cy="5753218"/>
          </a:xfrm>
        </p:spPr>
        <p:txBody>
          <a:bodyPr/>
          <a:lstStyle/>
          <a:p>
            <a:pPr lvl="0"/>
            <a:r>
              <a:rPr lang="ru-RU"/>
              <a:t>Образец текста</a:t>
            </a:r>
          </a:p>
        </p:txBody>
      </p:sp>
      <p:sp>
        <p:nvSpPr>
          <p:cNvPr id="9" name="Текст 6"/>
          <p:cNvSpPr>
            <a:spLocks noGrp="1"/>
          </p:cNvSpPr>
          <p:nvPr>
            <p:ph type="body" sz="quarter" idx="18"/>
          </p:nvPr>
        </p:nvSpPr>
        <p:spPr>
          <a:xfrm>
            <a:off x="4975200" y="219182"/>
            <a:ext cx="3236400" cy="5752800"/>
          </a:xfrm>
        </p:spPr>
        <p:txBody>
          <a:bodyPr/>
          <a:lstStyle/>
          <a:p>
            <a:pPr lvl="0"/>
            <a:r>
              <a:rPr lang="ru-RU"/>
              <a:t>Образец текста</a:t>
            </a:r>
          </a:p>
        </p:txBody>
      </p:sp>
      <p:sp>
        <p:nvSpPr>
          <p:cNvPr id="11" name="Нижний колонтитул 4"/>
          <p:cNvSpPr>
            <a:spLocks noGrp="1"/>
          </p:cNvSpPr>
          <p:nvPr>
            <p:ph type="ftr" sz="quarter" idx="19"/>
          </p:nvPr>
        </p:nvSpPr>
        <p:spPr>
          <a:xfrm>
            <a:off x="6727817" y="6403565"/>
            <a:ext cx="4403247" cy="241364"/>
          </a:xfrm>
        </p:spPr>
        <p:txBody>
          <a:bodyPr/>
          <a:lstStyle/>
          <a:p>
            <a:r>
              <a:rPr lang="ru-RU" dirty="0"/>
              <a:t>Название раздела</a:t>
            </a:r>
          </a:p>
        </p:txBody>
      </p:sp>
    </p:spTree>
    <p:extLst>
      <p:ext uri="{BB962C8B-B14F-4D97-AF65-F5344CB8AC3E}">
        <p14:creationId xmlns:p14="http://schemas.microsoft.com/office/powerpoint/2010/main" val="2068947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Длинный заголовок и крупный текст">
    <p:spTree>
      <p:nvGrpSpPr>
        <p:cNvPr id="1" name=""/>
        <p:cNvGrpSpPr/>
        <p:nvPr/>
      </p:nvGrpSpPr>
      <p:grpSpPr>
        <a:xfrm>
          <a:off x="0" y="0"/>
          <a:ext cx="0" cy="0"/>
          <a:chOff x="0" y="0"/>
          <a:chExt cx="0" cy="0"/>
        </a:xfrm>
      </p:grpSpPr>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7" name="Заголовок 1"/>
          <p:cNvSpPr>
            <a:spLocks noGrp="1"/>
          </p:cNvSpPr>
          <p:nvPr>
            <p:ph type="title" hasCustomPrompt="1"/>
          </p:nvPr>
        </p:nvSpPr>
        <p:spPr>
          <a:xfrm>
            <a:off x="250818" y="183866"/>
            <a:ext cx="6219833" cy="3009160"/>
          </a:xfrm>
          <a:prstGeom prst="rect">
            <a:avLst/>
          </a:prstGeom>
        </p:spPr>
        <p:txBody>
          <a:bodyPr vert="horz" lIns="0" tIns="0" rIns="0" bIns="0" rtlCol="0" anchor="t">
            <a:noAutofit/>
          </a:bodyPr>
          <a:lstStyle/>
          <a:p>
            <a:r>
              <a:rPr lang="ru-RU" dirty="0"/>
              <a:t>Образец заголовка длинного заголовка на несколько строк</a:t>
            </a:r>
          </a:p>
        </p:txBody>
      </p:sp>
      <p:sp>
        <p:nvSpPr>
          <p:cNvPr id="9" name="Текст 15"/>
          <p:cNvSpPr>
            <a:spLocks noGrp="1"/>
          </p:cNvSpPr>
          <p:nvPr>
            <p:ph type="body" sz="quarter" idx="15" hasCustomPrompt="1"/>
          </p:nvPr>
        </p:nvSpPr>
        <p:spPr>
          <a:xfrm>
            <a:off x="6718303" y="187326"/>
            <a:ext cx="4975224" cy="5784851"/>
          </a:xfrm>
          <a:prstGeom prst="rect">
            <a:avLst/>
          </a:prstGeom>
        </p:spPr>
        <p:txBody>
          <a:bodyPr lIns="0" tIns="0" rIns="0" bIns="0"/>
          <a:lstStyle>
            <a:lvl1pPr marL="7938" indent="-7938">
              <a:lnSpc>
                <a:spcPts val="3400"/>
              </a:lnSpc>
              <a:tabLst/>
              <a:defRPr sz="3000">
                <a:solidFill>
                  <a:srgbClr val="7C7C7C"/>
                </a:solidFill>
              </a:defRPr>
            </a:lvl1pPr>
            <a:lvl2pPr>
              <a:defRPr sz="2100"/>
            </a:lvl2pPr>
            <a:lvl4pPr>
              <a:defRPr sz="1000"/>
            </a:lvl4pPr>
            <a:lvl5pPr>
              <a:defRPr sz="1000"/>
            </a:lvl5pPr>
          </a:lstStyle>
          <a:p>
            <a:pPr lvl="0"/>
            <a:r>
              <a:rPr lang="ru-RU" dirty="0"/>
              <a:t>Образец крупного текста</a:t>
            </a:r>
          </a:p>
        </p:txBody>
      </p:sp>
    </p:spTree>
    <p:extLst>
      <p:ext uri="{BB962C8B-B14F-4D97-AF65-F5344CB8AC3E}">
        <p14:creationId xmlns:p14="http://schemas.microsoft.com/office/powerpoint/2010/main" val="386117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Фото +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8" name="Рисунок 10"/>
          <p:cNvSpPr>
            <a:spLocks noGrp="1"/>
          </p:cNvSpPr>
          <p:nvPr>
            <p:ph type="pic" sz="quarter" idx="17"/>
          </p:nvPr>
        </p:nvSpPr>
        <p:spPr>
          <a:xfrm>
            <a:off x="1492251" y="1244601"/>
            <a:ext cx="4978400" cy="4727574"/>
          </a:xfrm>
          <a:prstGeom prst="rect">
            <a:avLst/>
          </a:prstGeom>
        </p:spPr>
        <p:txBody>
          <a:bodyPr/>
          <a:lstStyle/>
          <a:p>
            <a:r>
              <a:rPr lang="ru-RU"/>
              <a:t>Вставка рисунка</a:t>
            </a:r>
          </a:p>
        </p:txBody>
      </p:sp>
      <p:sp>
        <p:nvSpPr>
          <p:cNvPr id="8" name="Текст 6"/>
          <p:cNvSpPr>
            <a:spLocks noGrp="1"/>
          </p:cNvSpPr>
          <p:nvPr>
            <p:ph type="body" sz="quarter" idx="18"/>
          </p:nvPr>
        </p:nvSpPr>
        <p:spPr>
          <a:xfrm>
            <a:off x="6717393" y="1216026"/>
            <a:ext cx="4975225" cy="4756150"/>
          </a:xfrm>
        </p:spPr>
        <p:txBody>
          <a:bodyPr/>
          <a:lstStyle/>
          <a:p>
            <a:pPr lvl="0"/>
            <a:r>
              <a:rPr lang="ru-RU"/>
              <a:t>Образец текста</a:t>
            </a:r>
          </a:p>
        </p:txBody>
      </p:sp>
      <p:sp>
        <p:nvSpPr>
          <p:cNvPr id="9" name="Нижний колонтитул 4"/>
          <p:cNvSpPr>
            <a:spLocks noGrp="1"/>
          </p:cNvSpPr>
          <p:nvPr>
            <p:ph type="ftr" sz="quarter" idx="19"/>
          </p:nvPr>
        </p:nvSpPr>
        <p:spPr>
          <a:xfrm>
            <a:off x="6727817" y="6403565"/>
            <a:ext cx="4403247" cy="241364"/>
          </a:xfrm>
        </p:spPr>
        <p:txBody>
          <a:bodyPr/>
          <a:lstStyle/>
          <a:p>
            <a:r>
              <a:rPr lang="ru-RU" dirty="0"/>
              <a:t>Название раздела</a:t>
            </a:r>
          </a:p>
        </p:txBody>
      </p:sp>
    </p:spTree>
    <p:extLst>
      <p:ext uri="{BB962C8B-B14F-4D97-AF65-F5344CB8AC3E}">
        <p14:creationId xmlns:p14="http://schemas.microsoft.com/office/powerpoint/2010/main" val="2832652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Фото + текст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8" name="Рисунок 10"/>
          <p:cNvSpPr>
            <a:spLocks noGrp="1"/>
          </p:cNvSpPr>
          <p:nvPr>
            <p:ph type="pic" sz="quarter" idx="17"/>
          </p:nvPr>
        </p:nvSpPr>
        <p:spPr>
          <a:xfrm>
            <a:off x="1492251" y="1742211"/>
            <a:ext cx="4978400" cy="3736099"/>
          </a:xfrm>
          <a:prstGeom prst="rect">
            <a:avLst/>
          </a:prstGeom>
        </p:spPr>
        <p:txBody>
          <a:bodyPr/>
          <a:lstStyle/>
          <a:p>
            <a:r>
              <a:rPr lang="ru-RU"/>
              <a:t>Вставка рисунка</a:t>
            </a:r>
          </a:p>
        </p:txBody>
      </p:sp>
      <p:sp>
        <p:nvSpPr>
          <p:cNvPr id="8" name="Текст 15"/>
          <p:cNvSpPr>
            <a:spLocks noGrp="1"/>
          </p:cNvSpPr>
          <p:nvPr>
            <p:ph type="body" sz="quarter" idx="18" hasCustomPrompt="1"/>
          </p:nvPr>
        </p:nvSpPr>
        <p:spPr>
          <a:xfrm>
            <a:off x="1492252" y="1216027"/>
            <a:ext cx="4975225"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9" name="Текст 15"/>
          <p:cNvSpPr>
            <a:spLocks noGrp="1"/>
          </p:cNvSpPr>
          <p:nvPr>
            <p:ph type="body" sz="quarter" idx="19" hasCustomPrompt="1"/>
          </p:nvPr>
        </p:nvSpPr>
        <p:spPr>
          <a:xfrm>
            <a:off x="1492252" y="5699014"/>
            <a:ext cx="497522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0" name="Текст 6"/>
          <p:cNvSpPr>
            <a:spLocks noGrp="1"/>
          </p:cNvSpPr>
          <p:nvPr>
            <p:ph type="body" sz="quarter" idx="20"/>
          </p:nvPr>
        </p:nvSpPr>
        <p:spPr>
          <a:xfrm>
            <a:off x="6717393" y="1216026"/>
            <a:ext cx="4975225" cy="4756150"/>
          </a:xfrm>
        </p:spPr>
        <p:txBody>
          <a:bodyPr/>
          <a:lstStyle/>
          <a:p>
            <a:pPr lvl="0"/>
            <a:r>
              <a:rPr lang="ru-RU"/>
              <a:t>Образец текста</a:t>
            </a:r>
          </a:p>
        </p:txBody>
      </p:sp>
    </p:spTree>
    <p:extLst>
      <p:ext uri="{BB962C8B-B14F-4D97-AF65-F5344CB8AC3E}">
        <p14:creationId xmlns:p14="http://schemas.microsoft.com/office/powerpoint/2010/main" val="1862953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Текст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3" name="Рисунок 10"/>
          <p:cNvSpPr>
            <a:spLocks noGrp="1"/>
          </p:cNvSpPr>
          <p:nvPr>
            <p:ph type="pic" sz="quarter" idx="21"/>
          </p:nvPr>
        </p:nvSpPr>
        <p:spPr>
          <a:xfrm>
            <a:off x="6718300" y="1212982"/>
            <a:ext cx="4972051" cy="4756017"/>
          </a:xfrm>
          <a:prstGeom prst="rect">
            <a:avLst/>
          </a:prstGeom>
        </p:spPr>
        <p:txBody>
          <a:bodyPr/>
          <a:lstStyle/>
          <a:p>
            <a:r>
              <a:rPr lang="ru-RU"/>
              <a:t>Вставка рисунка</a:t>
            </a:r>
          </a:p>
        </p:txBody>
      </p:sp>
      <p:sp>
        <p:nvSpPr>
          <p:cNvPr id="8" name="Текст 6"/>
          <p:cNvSpPr>
            <a:spLocks noGrp="1"/>
          </p:cNvSpPr>
          <p:nvPr>
            <p:ph type="body" sz="quarter" idx="16"/>
          </p:nvPr>
        </p:nvSpPr>
        <p:spPr>
          <a:xfrm>
            <a:off x="1492250" y="1216026"/>
            <a:ext cx="4975225" cy="4755600"/>
          </a:xfrm>
        </p:spPr>
        <p:txBody>
          <a:bodyPr/>
          <a:lstStyle/>
          <a:p>
            <a:pPr lvl="0"/>
            <a:r>
              <a:rPr lang="ru-RU"/>
              <a:t>Образец текста</a:t>
            </a:r>
          </a:p>
        </p:txBody>
      </p:sp>
    </p:spTree>
    <p:extLst>
      <p:ext uri="{BB962C8B-B14F-4D97-AF65-F5344CB8AC3E}">
        <p14:creationId xmlns:p14="http://schemas.microsoft.com/office/powerpoint/2010/main" val="1857329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Текст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8" name="Рисунок 10"/>
          <p:cNvSpPr>
            <a:spLocks noGrp="1"/>
          </p:cNvSpPr>
          <p:nvPr>
            <p:ph type="pic" sz="quarter" idx="17"/>
          </p:nvPr>
        </p:nvSpPr>
        <p:spPr>
          <a:xfrm>
            <a:off x="6716275" y="1742211"/>
            <a:ext cx="4978400" cy="3736099"/>
          </a:xfrm>
          <a:prstGeom prst="rect">
            <a:avLst/>
          </a:prstGeom>
        </p:spPr>
        <p:txBody>
          <a:bodyPr/>
          <a:lstStyle/>
          <a:p>
            <a:r>
              <a:rPr lang="ru-RU"/>
              <a:t>Вставка рисунка</a:t>
            </a:r>
          </a:p>
        </p:txBody>
      </p:sp>
      <p:sp>
        <p:nvSpPr>
          <p:cNvPr id="9" name="Текст 15"/>
          <p:cNvSpPr>
            <a:spLocks noGrp="1"/>
          </p:cNvSpPr>
          <p:nvPr>
            <p:ph type="body" sz="quarter" idx="18" hasCustomPrompt="1"/>
          </p:nvPr>
        </p:nvSpPr>
        <p:spPr>
          <a:xfrm>
            <a:off x="6716277" y="1216027"/>
            <a:ext cx="4975225"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19" hasCustomPrompt="1"/>
          </p:nvPr>
        </p:nvSpPr>
        <p:spPr>
          <a:xfrm>
            <a:off x="6716277" y="5699014"/>
            <a:ext cx="497522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6"/>
          <p:cNvSpPr>
            <a:spLocks noGrp="1"/>
          </p:cNvSpPr>
          <p:nvPr>
            <p:ph type="body" sz="quarter" idx="16"/>
          </p:nvPr>
        </p:nvSpPr>
        <p:spPr>
          <a:xfrm>
            <a:off x="1492250" y="1216026"/>
            <a:ext cx="4975225" cy="4755600"/>
          </a:xfrm>
        </p:spPr>
        <p:txBody>
          <a:bodyPr/>
          <a:lstStyle/>
          <a:p>
            <a:pPr lvl="0"/>
            <a:r>
              <a:rPr lang="ru-RU"/>
              <a:t>Образец текста</a:t>
            </a:r>
          </a:p>
        </p:txBody>
      </p:sp>
    </p:spTree>
    <p:extLst>
      <p:ext uri="{BB962C8B-B14F-4D97-AF65-F5344CB8AC3E}">
        <p14:creationId xmlns:p14="http://schemas.microsoft.com/office/powerpoint/2010/main" val="39612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Обложка 2">
    <p:spTree>
      <p:nvGrpSpPr>
        <p:cNvPr id="1" name=""/>
        <p:cNvGrpSpPr/>
        <p:nvPr/>
      </p:nvGrpSpPr>
      <p:grpSpPr>
        <a:xfrm>
          <a:off x="0" y="0"/>
          <a:ext cx="0" cy="0"/>
          <a:chOff x="0" y="0"/>
          <a:chExt cx="0" cy="0"/>
        </a:xfrm>
      </p:grpSpPr>
      <p:pic>
        <p:nvPicPr>
          <p:cNvPr id="3" name="Изображение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327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Текст + текст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6" name="Рисунок 10"/>
          <p:cNvSpPr>
            <a:spLocks noGrp="1"/>
          </p:cNvSpPr>
          <p:nvPr>
            <p:ph type="pic" sz="quarter" idx="24"/>
          </p:nvPr>
        </p:nvSpPr>
        <p:spPr>
          <a:xfrm>
            <a:off x="8458201" y="1244602"/>
            <a:ext cx="3232151" cy="4724399"/>
          </a:xfrm>
          <a:prstGeom prst="rect">
            <a:avLst/>
          </a:prstGeom>
        </p:spPr>
        <p:txBody>
          <a:bodyPr/>
          <a:lstStyle/>
          <a:p>
            <a:r>
              <a:rPr lang="ru-RU"/>
              <a:t>Вставка рисунка</a:t>
            </a:r>
          </a:p>
        </p:txBody>
      </p:sp>
      <p:sp>
        <p:nvSpPr>
          <p:cNvPr id="9"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
        <p:nvSpPr>
          <p:cNvPr id="10" name="Текст 6"/>
          <p:cNvSpPr>
            <a:spLocks noGrp="1"/>
          </p:cNvSpPr>
          <p:nvPr>
            <p:ph type="body" sz="quarter" idx="18"/>
          </p:nvPr>
        </p:nvSpPr>
        <p:spPr>
          <a:xfrm>
            <a:off x="4975201" y="1216800"/>
            <a:ext cx="3235327" cy="4756150"/>
          </a:xfrm>
        </p:spPr>
        <p:txBody>
          <a:bodyPr/>
          <a:lstStyle/>
          <a:p>
            <a:pPr lvl="0"/>
            <a:r>
              <a:rPr lang="ru-RU"/>
              <a:t>Образец текста</a:t>
            </a:r>
          </a:p>
        </p:txBody>
      </p:sp>
    </p:spTree>
    <p:extLst>
      <p:ext uri="{BB962C8B-B14F-4D97-AF65-F5344CB8AC3E}">
        <p14:creationId xmlns:p14="http://schemas.microsoft.com/office/powerpoint/2010/main" val="9318284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6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Текст + текст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6" name="Рисунок 10"/>
          <p:cNvSpPr>
            <a:spLocks noGrp="1"/>
          </p:cNvSpPr>
          <p:nvPr>
            <p:ph type="pic" sz="quarter" idx="24"/>
          </p:nvPr>
        </p:nvSpPr>
        <p:spPr>
          <a:xfrm>
            <a:off x="8458201" y="1743076"/>
            <a:ext cx="3232151" cy="3727451"/>
          </a:xfrm>
          <a:prstGeom prst="rect">
            <a:avLst/>
          </a:prstGeom>
        </p:spPr>
        <p:txBody>
          <a:bodyPr/>
          <a:lstStyle/>
          <a:p>
            <a:r>
              <a:rPr lang="ru-RU"/>
              <a:t>Вставка рисунка</a:t>
            </a:r>
          </a:p>
        </p:txBody>
      </p:sp>
      <p:sp>
        <p:nvSpPr>
          <p:cNvPr id="9" name="Текст 15"/>
          <p:cNvSpPr>
            <a:spLocks noGrp="1"/>
          </p:cNvSpPr>
          <p:nvPr>
            <p:ph type="body" sz="quarter" idx="18" hasCustomPrompt="1"/>
          </p:nvPr>
        </p:nvSpPr>
        <p:spPr>
          <a:xfrm>
            <a:off x="845820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0" name="Текст 15"/>
          <p:cNvSpPr>
            <a:spLocks noGrp="1"/>
          </p:cNvSpPr>
          <p:nvPr>
            <p:ph type="body" sz="quarter" idx="19" hasCustomPrompt="1"/>
          </p:nvPr>
        </p:nvSpPr>
        <p:spPr>
          <a:xfrm>
            <a:off x="845820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1"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
        <p:nvSpPr>
          <p:cNvPr id="12" name="Текст 6"/>
          <p:cNvSpPr>
            <a:spLocks noGrp="1"/>
          </p:cNvSpPr>
          <p:nvPr>
            <p:ph type="body" sz="quarter" idx="25"/>
          </p:nvPr>
        </p:nvSpPr>
        <p:spPr>
          <a:xfrm>
            <a:off x="4975201" y="1216800"/>
            <a:ext cx="3235327" cy="4756150"/>
          </a:xfrm>
        </p:spPr>
        <p:txBody>
          <a:bodyPr/>
          <a:lstStyle/>
          <a:p>
            <a:pPr lvl="0"/>
            <a:r>
              <a:rPr lang="ru-RU"/>
              <a:t>Образец текста</a:t>
            </a:r>
          </a:p>
        </p:txBody>
      </p:sp>
    </p:spTree>
    <p:extLst>
      <p:ext uri="{BB962C8B-B14F-4D97-AF65-F5344CB8AC3E}">
        <p14:creationId xmlns:p14="http://schemas.microsoft.com/office/powerpoint/2010/main" val="30310317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6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Фото + текст +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8" name="Рисунок 10"/>
          <p:cNvSpPr>
            <a:spLocks noGrp="1"/>
          </p:cNvSpPr>
          <p:nvPr>
            <p:ph type="pic" sz="quarter" idx="22"/>
          </p:nvPr>
        </p:nvSpPr>
        <p:spPr>
          <a:xfrm>
            <a:off x="1491457" y="1244602"/>
            <a:ext cx="3232151" cy="4724399"/>
          </a:xfrm>
          <a:prstGeom prst="rect">
            <a:avLst/>
          </a:prstGeom>
        </p:spPr>
        <p:txBody>
          <a:bodyPr/>
          <a:lstStyle/>
          <a:p>
            <a:r>
              <a:rPr lang="ru-RU"/>
              <a:t>Вставка рисунка</a:t>
            </a:r>
            <a:endParaRPr lang="ru-RU" dirty="0"/>
          </a:p>
        </p:txBody>
      </p:sp>
      <p:sp>
        <p:nvSpPr>
          <p:cNvPr id="9" name="Текст 6"/>
          <p:cNvSpPr>
            <a:spLocks noGrp="1"/>
          </p:cNvSpPr>
          <p:nvPr>
            <p:ph type="body" sz="quarter" idx="18"/>
          </p:nvPr>
        </p:nvSpPr>
        <p:spPr>
          <a:xfrm>
            <a:off x="4975201" y="1216800"/>
            <a:ext cx="3235327" cy="4756150"/>
          </a:xfrm>
        </p:spPr>
        <p:txBody>
          <a:bodyPr/>
          <a:lstStyle/>
          <a:p>
            <a:pPr lvl="0"/>
            <a:r>
              <a:rPr lang="ru-RU"/>
              <a:t>Образец текста</a:t>
            </a:r>
          </a:p>
        </p:txBody>
      </p:sp>
      <p:sp>
        <p:nvSpPr>
          <p:cNvPr id="10"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Tree>
    <p:extLst>
      <p:ext uri="{BB962C8B-B14F-4D97-AF65-F5344CB8AC3E}">
        <p14:creationId xmlns:p14="http://schemas.microsoft.com/office/powerpoint/2010/main" val="2257102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Фото + текст + текст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8" name="Рисунок 10"/>
          <p:cNvSpPr>
            <a:spLocks noGrp="1"/>
          </p:cNvSpPr>
          <p:nvPr>
            <p:ph type="pic" sz="quarter" idx="22"/>
          </p:nvPr>
        </p:nvSpPr>
        <p:spPr>
          <a:xfrm>
            <a:off x="1491457" y="1743075"/>
            <a:ext cx="3232151" cy="3733800"/>
          </a:xfrm>
          <a:prstGeom prst="rect">
            <a:avLst/>
          </a:prstGeom>
        </p:spPr>
        <p:txBody>
          <a:bodyPr/>
          <a:lstStyle/>
          <a:p>
            <a:r>
              <a:rPr lang="ru-RU"/>
              <a:t>Вставка рисунка</a:t>
            </a:r>
            <a:endParaRPr lang="ru-RU" dirty="0"/>
          </a:p>
        </p:txBody>
      </p:sp>
      <p:sp>
        <p:nvSpPr>
          <p:cNvPr id="9" name="Текст 15"/>
          <p:cNvSpPr>
            <a:spLocks noGrp="1"/>
          </p:cNvSpPr>
          <p:nvPr>
            <p:ph type="body" sz="quarter" idx="28" hasCustomPrompt="1"/>
          </p:nvPr>
        </p:nvSpPr>
        <p:spPr>
          <a:xfrm>
            <a:off x="1491717"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0" name="Текст 15"/>
          <p:cNvSpPr>
            <a:spLocks noGrp="1"/>
          </p:cNvSpPr>
          <p:nvPr>
            <p:ph type="body" sz="quarter" idx="29" hasCustomPrompt="1"/>
          </p:nvPr>
        </p:nvSpPr>
        <p:spPr>
          <a:xfrm>
            <a:off x="1491717"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1" name="Текст 6"/>
          <p:cNvSpPr>
            <a:spLocks noGrp="1"/>
          </p:cNvSpPr>
          <p:nvPr>
            <p:ph type="body" sz="quarter" idx="18"/>
          </p:nvPr>
        </p:nvSpPr>
        <p:spPr>
          <a:xfrm>
            <a:off x="4975201" y="1216800"/>
            <a:ext cx="3235327" cy="4756150"/>
          </a:xfrm>
        </p:spPr>
        <p:txBody>
          <a:bodyPr/>
          <a:lstStyle/>
          <a:p>
            <a:pPr lvl="0"/>
            <a:r>
              <a:rPr lang="ru-RU"/>
              <a:t>Образец текста</a:t>
            </a:r>
          </a:p>
        </p:txBody>
      </p:sp>
      <p:sp>
        <p:nvSpPr>
          <p:cNvPr id="12"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Tree>
    <p:extLst>
      <p:ext uri="{BB962C8B-B14F-4D97-AF65-F5344CB8AC3E}">
        <p14:creationId xmlns:p14="http://schemas.microsoft.com/office/powerpoint/2010/main" val="283604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Фото + много текс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2"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3" name="Текст 15"/>
          <p:cNvSpPr>
            <a:spLocks noGrp="1"/>
          </p:cNvSpPr>
          <p:nvPr>
            <p:ph type="body" sz="quarter" idx="21"/>
          </p:nvPr>
        </p:nvSpPr>
        <p:spPr>
          <a:xfrm>
            <a:off x="4975224" y="1216028"/>
            <a:ext cx="6718301" cy="4756149"/>
          </a:xfrm>
          <a:prstGeom prst="rect">
            <a:avLst/>
          </a:prstGeom>
        </p:spPr>
        <p:txBody>
          <a:bodyPr lIns="0" tIns="0" rIns="0" bIns="0"/>
          <a:lstStyle>
            <a:lvl1pPr marL="7938" indent="-7938">
              <a:tabLst/>
              <a:defRPr/>
            </a:lvl1pPr>
            <a:lvl2pPr marL="214308" indent="-163509">
              <a:tabLst/>
              <a:defRPr sz="2100"/>
            </a:lvl2pPr>
            <a:lvl3pPr marL="7938" indent="0">
              <a:tabLst/>
              <a:defRPr/>
            </a:lvl3pPr>
            <a:lvl4pPr marL="268281" indent="-90486">
              <a:tabLst/>
              <a:defRPr sz="1000"/>
            </a:lvl4pPr>
            <a:lvl5pPr marL="268281" indent="-90486">
              <a:tabLst/>
              <a:defRPr sz="1000"/>
            </a:lvl5pPr>
          </a:lstStyle>
          <a:p>
            <a:pPr lvl="0"/>
            <a:r>
              <a:rPr lang="ru-RU"/>
              <a:t>Образец текста</a:t>
            </a:r>
          </a:p>
        </p:txBody>
      </p:sp>
      <p:sp>
        <p:nvSpPr>
          <p:cNvPr id="14" name="Рисунок 10"/>
          <p:cNvSpPr>
            <a:spLocks noGrp="1"/>
          </p:cNvSpPr>
          <p:nvPr>
            <p:ph type="pic" sz="quarter" idx="20"/>
          </p:nvPr>
        </p:nvSpPr>
        <p:spPr>
          <a:xfrm>
            <a:off x="1491457" y="1244602"/>
            <a:ext cx="3232151" cy="4724399"/>
          </a:xfrm>
          <a:prstGeom prst="rect">
            <a:avLst/>
          </a:prstGeom>
        </p:spPr>
        <p:txBody>
          <a:bodyPr/>
          <a:lstStyle/>
          <a:p>
            <a:r>
              <a:rPr lang="ru-RU"/>
              <a:t>Вставка рисунка</a:t>
            </a:r>
            <a:endParaRPr lang="ru-RU" dirty="0"/>
          </a:p>
        </p:txBody>
      </p:sp>
    </p:spTree>
    <p:extLst>
      <p:ext uri="{BB962C8B-B14F-4D97-AF65-F5344CB8AC3E}">
        <p14:creationId xmlns:p14="http://schemas.microsoft.com/office/powerpoint/2010/main" val="3395566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Фото + много текста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2"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3" name="Текст 15"/>
          <p:cNvSpPr>
            <a:spLocks noGrp="1"/>
          </p:cNvSpPr>
          <p:nvPr>
            <p:ph type="body" sz="quarter" idx="21"/>
          </p:nvPr>
        </p:nvSpPr>
        <p:spPr>
          <a:xfrm>
            <a:off x="4975224" y="1216028"/>
            <a:ext cx="6718301" cy="4756149"/>
          </a:xfrm>
          <a:prstGeom prst="rect">
            <a:avLst/>
          </a:prstGeom>
        </p:spPr>
        <p:txBody>
          <a:bodyPr lIns="0" tIns="0" rIns="0" bIns="0"/>
          <a:lstStyle>
            <a:lvl1pPr marL="7938" indent="-7938">
              <a:tabLst/>
              <a:defRPr/>
            </a:lvl1pPr>
            <a:lvl2pPr marL="214308" indent="-163509">
              <a:tabLst/>
              <a:defRPr sz="2100"/>
            </a:lvl2pPr>
            <a:lvl3pPr marL="7938" indent="0">
              <a:tabLst/>
              <a:defRPr/>
            </a:lvl3pPr>
            <a:lvl4pPr marL="268281" indent="-90486">
              <a:tabLst/>
              <a:defRPr sz="1000"/>
            </a:lvl4pPr>
            <a:lvl5pPr marL="268281" indent="-90486">
              <a:tabLst/>
              <a:defRPr sz="1000"/>
            </a:lvl5pPr>
          </a:lstStyle>
          <a:p>
            <a:pPr lvl="0"/>
            <a:r>
              <a:rPr lang="ru-RU"/>
              <a:t>Образец текста</a:t>
            </a:r>
          </a:p>
        </p:txBody>
      </p:sp>
      <p:sp>
        <p:nvSpPr>
          <p:cNvPr id="8" name="Рисунок 10"/>
          <p:cNvSpPr>
            <a:spLocks noGrp="1"/>
          </p:cNvSpPr>
          <p:nvPr>
            <p:ph type="pic" sz="quarter" idx="22"/>
          </p:nvPr>
        </p:nvSpPr>
        <p:spPr>
          <a:xfrm>
            <a:off x="1491457" y="1743075"/>
            <a:ext cx="3232151" cy="3733800"/>
          </a:xfrm>
          <a:prstGeom prst="rect">
            <a:avLst/>
          </a:prstGeom>
        </p:spPr>
        <p:txBody>
          <a:bodyPr/>
          <a:lstStyle/>
          <a:p>
            <a:r>
              <a:rPr lang="ru-RU"/>
              <a:t>Вставка рисунка</a:t>
            </a:r>
            <a:endParaRPr lang="ru-RU" dirty="0"/>
          </a:p>
        </p:txBody>
      </p:sp>
      <p:sp>
        <p:nvSpPr>
          <p:cNvPr id="9" name="Текст 15"/>
          <p:cNvSpPr>
            <a:spLocks noGrp="1"/>
          </p:cNvSpPr>
          <p:nvPr>
            <p:ph type="body" sz="quarter" idx="28" hasCustomPrompt="1"/>
          </p:nvPr>
        </p:nvSpPr>
        <p:spPr>
          <a:xfrm>
            <a:off x="1491717"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0" name="Текст 15"/>
          <p:cNvSpPr>
            <a:spLocks noGrp="1"/>
          </p:cNvSpPr>
          <p:nvPr>
            <p:ph type="body" sz="quarter" idx="29" hasCustomPrompt="1"/>
          </p:nvPr>
        </p:nvSpPr>
        <p:spPr>
          <a:xfrm>
            <a:off x="1491717"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Tree>
    <p:extLst>
      <p:ext uri="{BB962C8B-B14F-4D97-AF65-F5344CB8AC3E}">
        <p14:creationId xmlns:p14="http://schemas.microsoft.com/office/powerpoint/2010/main" val="959495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Много текст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2" name="Текст 15"/>
          <p:cNvSpPr>
            <a:spLocks noGrp="1"/>
          </p:cNvSpPr>
          <p:nvPr>
            <p:ph type="body" sz="quarter" idx="21"/>
          </p:nvPr>
        </p:nvSpPr>
        <p:spPr>
          <a:xfrm>
            <a:off x="1492416" y="1216028"/>
            <a:ext cx="6718301" cy="4756149"/>
          </a:xfrm>
          <a:prstGeom prst="rect">
            <a:avLst/>
          </a:prstGeom>
        </p:spPr>
        <p:txBody>
          <a:bodyPr lIns="0" tIns="0" rIns="0" bIns="0"/>
          <a:lstStyle>
            <a:lvl1pPr marL="7938" indent="-7938">
              <a:tabLst/>
              <a:defRPr/>
            </a:lvl1pPr>
            <a:lvl2pPr marL="214308" indent="-163509">
              <a:tabLst/>
              <a:defRPr sz="2100"/>
            </a:lvl2pPr>
            <a:lvl3pPr marL="7938" indent="0">
              <a:tabLst/>
              <a:defRPr/>
            </a:lvl3pPr>
            <a:lvl4pPr marL="268281" indent="-90486">
              <a:tabLst/>
              <a:defRPr sz="1000"/>
            </a:lvl4pPr>
            <a:lvl5pPr marL="268281" indent="-90486">
              <a:tabLst/>
              <a:defRPr sz="1000"/>
            </a:lvl5pPr>
          </a:lstStyle>
          <a:p>
            <a:pPr lvl="0"/>
            <a:r>
              <a:rPr lang="ru-RU"/>
              <a:t>Образец текста</a:t>
            </a:r>
          </a:p>
        </p:txBody>
      </p:sp>
      <p:sp>
        <p:nvSpPr>
          <p:cNvPr id="13" name="Рисунок 10"/>
          <p:cNvSpPr>
            <a:spLocks noGrp="1"/>
          </p:cNvSpPr>
          <p:nvPr>
            <p:ph type="pic" sz="quarter" idx="24"/>
          </p:nvPr>
        </p:nvSpPr>
        <p:spPr>
          <a:xfrm>
            <a:off x="8458201" y="1244602"/>
            <a:ext cx="3232151" cy="4724399"/>
          </a:xfrm>
          <a:prstGeom prst="rect">
            <a:avLst/>
          </a:prstGeom>
        </p:spPr>
        <p:txBody>
          <a:bodyPr/>
          <a:lstStyle/>
          <a:p>
            <a:r>
              <a:rPr lang="ru-RU"/>
              <a:t>Вставка рисунка</a:t>
            </a:r>
          </a:p>
        </p:txBody>
      </p:sp>
    </p:spTree>
    <p:extLst>
      <p:ext uri="{BB962C8B-B14F-4D97-AF65-F5344CB8AC3E}">
        <p14:creationId xmlns:p14="http://schemas.microsoft.com/office/powerpoint/2010/main" val="148746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Много текст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2" name="Текст 15"/>
          <p:cNvSpPr>
            <a:spLocks noGrp="1"/>
          </p:cNvSpPr>
          <p:nvPr>
            <p:ph type="body" sz="quarter" idx="21"/>
          </p:nvPr>
        </p:nvSpPr>
        <p:spPr>
          <a:xfrm>
            <a:off x="1492416" y="1216028"/>
            <a:ext cx="6718301" cy="4756149"/>
          </a:xfrm>
          <a:prstGeom prst="rect">
            <a:avLst/>
          </a:prstGeom>
        </p:spPr>
        <p:txBody>
          <a:bodyPr lIns="0" tIns="0" rIns="0" bIns="0"/>
          <a:lstStyle>
            <a:lvl1pPr marL="7938" indent="-7938">
              <a:tabLst/>
              <a:defRPr/>
            </a:lvl1pPr>
            <a:lvl2pPr marL="214308" indent="-163509">
              <a:tabLst/>
              <a:defRPr sz="2100"/>
            </a:lvl2pPr>
            <a:lvl3pPr marL="7938" indent="0">
              <a:tabLst/>
              <a:defRPr/>
            </a:lvl3pPr>
            <a:lvl4pPr marL="268281" indent="-90486">
              <a:tabLst/>
              <a:defRPr sz="1000"/>
            </a:lvl4pPr>
            <a:lvl5pPr marL="268281" indent="-90486">
              <a:tabLst/>
              <a:defRPr sz="1000"/>
            </a:lvl5pPr>
          </a:lstStyle>
          <a:p>
            <a:pPr lvl="0"/>
            <a:r>
              <a:rPr lang="ru-RU"/>
              <a:t>Образец текста</a:t>
            </a:r>
          </a:p>
        </p:txBody>
      </p:sp>
      <p:sp>
        <p:nvSpPr>
          <p:cNvPr id="8" name="Рисунок 10"/>
          <p:cNvSpPr>
            <a:spLocks noGrp="1"/>
          </p:cNvSpPr>
          <p:nvPr>
            <p:ph type="pic" sz="quarter" idx="24"/>
          </p:nvPr>
        </p:nvSpPr>
        <p:spPr>
          <a:xfrm>
            <a:off x="8458201" y="1743076"/>
            <a:ext cx="3232151" cy="3727451"/>
          </a:xfrm>
          <a:prstGeom prst="rect">
            <a:avLst/>
          </a:prstGeom>
        </p:spPr>
        <p:txBody>
          <a:bodyPr/>
          <a:lstStyle/>
          <a:p>
            <a:r>
              <a:rPr lang="ru-RU"/>
              <a:t>Вставка рисунка</a:t>
            </a:r>
          </a:p>
        </p:txBody>
      </p:sp>
      <p:sp>
        <p:nvSpPr>
          <p:cNvPr id="9" name="Текст 15"/>
          <p:cNvSpPr>
            <a:spLocks noGrp="1"/>
          </p:cNvSpPr>
          <p:nvPr>
            <p:ph type="body" sz="quarter" idx="18" hasCustomPrompt="1"/>
          </p:nvPr>
        </p:nvSpPr>
        <p:spPr>
          <a:xfrm>
            <a:off x="845820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1" name="Текст 15"/>
          <p:cNvSpPr>
            <a:spLocks noGrp="1"/>
          </p:cNvSpPr>
          <p:nvPr>
            <p:ph type="body" sz="quarter" idx="19" hasCustomPrompt="1"/>
          </p:nvPr>
        </p:nvSpPr>
        <p:spPr>
          <a:xfrm>
            <a:off x="845820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Tree>
    <p:extLst>
      <p:ext uri="{BB962C8B-B14F-4D97-AF65-F5344CB8AC3E}">
        <p14:creationId xmlns:p14="http://schemas.microsoft.com/office/powerpoint/2010/main" val="18285100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Мало текста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3" name="Рисунок 10"/>
          <p:cNvSpPr>
            <a:spLocks noGrp="1"/>
          </p:cNvSpPr>
          <p:nvPr>
            <p:ph type="pic" sz="quarter" idx="21"/>
          </p:nvPr>
        </p:nvSpPr>
        <p:spPr>
          <a:xfrm>
            <a:off x="4975227" y="1244602"/>
            <a:ext cx="6715124" cy="4724399"/>
          </a:xfrm>
          <a:prstGeom prst="rect">
            <a:avLst/>
          </a:prstGeom>
        </p:spPr>
        <p:txBody>
          <a:bodyPr/>
          <a:lstStyle/>
          <a:p>
            <a:r>
              <a:rPr lang="ru-RU"/>
              <a:t>Вставка рисунка</a:t>
            </a:r>
          </a:p>
        </p:txBody>
      </p:sp>
      <p:sp>
        <p:nvSpPr>
          <p:cNvPr id="8"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Tree>
    <p:extLst>
      <p:ext uri="{BB962C8B-B14F-4D97-AF65-F5344CB8AC3E}">
        <p14:creationId xmlns:p14="http://schemas.microsoft.com/office/powerpoint/2010/main" val="1653576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Мало текста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8" name="Рисунок 10"/>
          <p:cNvSpPr>
            <a:spLocks noGrp="1"/>
          </p:cNvSpPr>
          <p:nvPr>
            <p:ph type="pic" sz="quarter" idx="24"/>
          </p:nvPr>
        </p:nvSpPr>
        <p:spPr>
          <a:xfrm>
            <a:off x="4975226" y="1743076"/>
            <a:ext cx="6715125" cy="3727451"/>
          </a:xfrm>
          <a:prstGeom prst="rect">
            <a:avLst/>
          </a:prstGeom>
        </p:spPr>
        <p:txBody>
          <a:bodyPr/>
          <a:lstStyle/>
          <a:p>
            <a:r>
              <a:rPr lang="ru-RU"/>
              <a:t>Вставка рисунка</a:t>
            </a:r>
          </a:p>
        </p:txBody>
      </p:sp>
      <p:sp>
        <p:nvSpPr>
          <p:cNvPr id="9" name="Текст 15"/>
          <p:cNvSpPr>
            <a:spLocks noGrp="1"/>
          </p:cNvSpPr>
          <p:nvPr>
            <p:ph type="body" sz="quarter" idx="18" hasCustomPrompt="1"/>
          </p:nvPr>
        </p:nvSpPr>
        <p:spPr>
          <a:xfrm>
            <a:off x="4973985" y="1216027"/>
            <a:ext cx="6717515"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1" name="Текст 15"/>
          <p:cNvSpPr>
            <a:spLocks noGrp="1"/>
          </p:cNvSpPr>
          <p:nvPr>
            <p:ph type="body" sz="quarter" idx="19" hasCustomPrompt="1"/>
          </p:nvPr>
        </p:nvSpPr>
        <p:spPr>
          <a:xfrm>
            <a:off x="4973985" y="5699014"/>
            <a:ext cx="671751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Tree>
    <p:extLst>
      <p:ext uri="{BB962C8B-B14F-4D97-AF65-F5344CB8AC3E}">
        <p14:creationId xmlns:p14="http://schemas.microsoft.com/office/powerpoint/2010/main" val="85534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Обложка 3">
    <p:spTree>
      <p:nvGrpSpPr>
        <p:cNvPr id="1" name=""/>
        <p:cNvGrpSpPr/>
        <p:nvPr/>
      </p:nvGrpSpPr>
      <p:grpSpPr>
        <a:xfrm>
          <a:off x="0" y="0"/>
          <a:ext cx="0" cy="0"/>
          <a:chOff x="0" y="0"/>
          <a:chExt cx="0" cy="0"/>
        </a:xfrm>
      </p:grpSpPr>
      <p:pic>
        <p:nvPicPr>
          <p:cNvPr id="3" name="Изображение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55567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Фото + мало текс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3" name="Рисунок 10"/>
          <p:cNvSpPr>
            <a:spLocks noGrp="1"/>
          </p:cNvSpPr>
          <p:nvPr>
            <p:ph type="pic" sz="quarter" idx="20"/>
          </p:nvPr>
        </p:nvSpPr>
        <p:spPr>
          <a:xfrm>
            <a:off x="1491457" y="1244602"/>
            <a:ext cx="6719095" cy="4724399"/>
          </a:xfrm>
          <a:prstGeom prst="rect">
            <a:avLst/>
          </a:prstGeom>
        </p:spPr>
        <p:txBody>
          <a:bodyPr/>
          <a:lstStyle/>
          <a:p>
            <a:r>
              <a:rPr lang="ru-RU"/>
              <a:t>Вставка рисунка</a:t>
            </a:r>
            <a:endParaRPr lang="ru-RU" dirty="0"/>
          </a:p>
        </p:txBody>
      </p:sp>
      <p:sp>
        <p:nvSpPr>
          <p:cNvPr id="8"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Tree>
    <p:extLst>
      <p:ext uri="{BB962C8B-B14F-4D97-AF65-F5344CB8AC3E}">
        <p14:creationId xmlns:p14="http://schemas.microsoft.com/office/powerpoint/2010/main" val="21885663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Фото + мало текста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8" name="Рисунок 10"/>
          <p:cNvSpPr>
            <a:spLocks noGrp="1"/>
          </p:cNvSpPr>
          <p:nvPr>
            <p:ph type="pic" sz="quarter" idx="22"/>
          </p:nvPr>
        </p:nvSpPr>
        <p:spPr>
          <a:xfrm>
            <a:off x="1491456" y="1743075"/>
            <a:ext cx="6719093" cy="3733800"/>
          </a:xfrm>
          <a:prstGeom prst="rect">
            <a:avLst/>
          </a:prstGeom>
        </p:spPr>
        <p:txBody>
          <a:bodyPr/>
          <a:lstStyle/>
          <a:p>
            <a:r>
              <a:rPr lang="ru-RU"/>
              <a:t>Вставка рисунка</a:t>
            </a:r>
            <a:endParaRPr lang="ru-RU" dirty="0"/>
          </a:p>
        </p:txBody>
      </p:sp>
      <p:sp>
        <p:nvSpPr>
          <p:cNvPr id="9" name="Текст 15"/>
          <p:cNvSpPr>
            <a:spLocks noGrp="1"/>
          </p:cNvSpPr>
          <p:nvPr>
            <p:ph type="body" sz="quarter" idx="28" hasCustomPrompt="1"/>
          </p:nvPr>
        </p:nvSpPr>
        <p:spPr>
          <a:xfrm>
            <a:off x="1491717" y="1216027"/>
            <a:ext cx="6721484"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1" name="Текст 15"/>
          <p:cNvSpPr>
            <a:spLocks noGrp="1"/>
          </p:cNvSpPr>
          <p:nvPr>
            <p:ph type="body" sz="quarter" idx="29" hasCustomPrompt="1"/>
          </p:nvPr>
        </p:nvSpPr>
        <p:spPr>
          <a:xfrm>
            <a:off x="1491717"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Tree>
    <p:extLst>
      <p:ext uri="{BB962C8B-B14F-4D97-AF65-F5344CB8AC3E}">
        <p14:creationId xmlns:p14="http://schemas.microsoft.com/office/powerpoint/2010/main" val="29514869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Фото + мало текста (3)">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5"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6" name="Рисунок 10"/>
          <p:cNvSpPr>
            <a:spLocks noGrp="1"/>
          </p:cNvSpPr>
          <p:nvPr>
            <p:ph type="pic" sz="quarter" idx="20"/>
          </p:nvPr>
        </p:nvSpPr>
        <p:spPr>
          <a:xfrm>
            <a:off x="1491457" y="1244602"/>
            <a:ext cx="7589044" cy="4724399"/>
          </a:xfrm>
          <a:prstGeom prst="rect">
            <a:avLst/>
          </a:prstGeom>
        </p:spPr>
        <p:txBody>
          <a:bodyPr/>
          <a:lstStyle/>
          <a:p>
            <a:r>
              <a:rPr lang="ru-RU"/>
              <a:t>Вставка рисунка</a:t>
            </a:r>
            <a:endParaRPr lang="ru-RU" dirty="0"/>
          </a:p>
        </p:txBody>
      </p:sp>
      <p:sp>
        <p:nvSpPr>
          <p:cNvPr id="7" name="Текст 6"/>
          <p:cNvSpPr>
            <a:spLocks noGrp="1"/>
          </p:cNvSpPr>
          <p:nvPr>
            <p:ph type="body" sz="quarter" idx="19"/>
          </p:nvPr>
        </p:nvSpPr>
        <p:spPr>
          <a:xfrm>
            <a:off x="9331200" y="1216800"/>
            <a:ext cx="2361600" cy="4755600"/>
          </a:xfrm>
        </p:spPr>
        <p:txBody>
          <a:bodyPr>
            <a:normAutofit/>
          </a:bodyPr>
          <a:lstStyle>
            <a:lvl1pPr>
              <a:lnSpc>
                <a:spcPts val="1600"/>
              </a:lnSpc>
              <a:defRPr sz="1200"/>
            </a:lvl1pPr>
          </a:lstStyle>
          <a:p>
            <a:pPr lvl="0"/>
            <a:r>
              <a:rPr lang="ru-RU"/>
              <a:t>Образец текста</a:t>
            </a:r>
          </a:p>
        </p:txBody>
      </p:sp>
    </p:spTree>
    <p:extLst>
      <p:ext uri="{BB962C8B-B14F-4D97-AF65-F5344CB8AC3E}">
        <p14:creationId xmlns:p14="http://schemas.microsoft.com/office/powerpoint/2010/main" val="555777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Текст + фото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5" name="Рисунок 10"/>
          <p:cNvSpPr>
            <a:spLocks noGrp="1"/>
          </p:cNvSpPr>
          <p:nvPr>
            <p:ph type="pic" sz="quarter" idx="23"/>
          </p:nvPr>
        </p:nvSpPr>
        <p:spPr>
          <a:xfrm>
            <a:off x="4973878" y="1244602"/>
            <a:ext cx="3232151" cy="4724399"/>
          </a:xfrm>
          <a:prstGeom prst="rect">
            <a:avLst/>
          </a:prstGeom>
        </p:spPr>
        <p:txBody>
          <a:bodyPr/>
          <a:lstStyle/>
          <a:p>
            <a:r>
              <a:rPr lang="ru-RU"/>
              <a:t>Вставка рисунка</a:t>
            </a:r>
            <a:endParaRPr lang="ru-RU" dirty="0"/>
          </a:p>
        </p:txBody>
      </p:sp>
      <p:sp>
        <p:nvSpPr>
          <p:cNvPr id="16" name="Рисунок 10"/>
          <p:cNvSpPr>
            <a:spLocks noGrp="1"/>
          </p:cNvSpPr>
          <p:nvPr>
            <p:ph type="pic" sz="quarter" idx="24"/>
          </p:nvPr>
        </p:nvSpPr>
        <p:spPr>
          <a:xfrm>
            <a:off x="8458201" y="1244602"/>
            <a:ext cx="3232151" cy="4724399"/>
          </a:xfrm>
          <a:prstGeom prst="rect">
            <a:avLst/>
          </a:prstGeom>
        </p:spPr>
        <p:txBody>
          <a:bodyPr/>
          <a:lstStyle/>
          <a:p>
            <a:r>
              <a:rPr lang="ru-RU"/>
              <a:t>Вставка рисунка</a:t>
            </a:r>
          </a:p>
        </p:txBody>
      </p:sp>
      <p:sp>
        <p:nvSpPr>
          <p:cNvPr id="9"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Tree>
    <p:extLst>
      <p:ext uri="{BB962C8B-B14F-4D97-AF65-F5344CB8AC3E}">
        <p14:creationId xmlns:p14="http://schemas.microsoft.com/office/powerpoint/2010/main" val="41533271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Текст + фото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9" name="Рисунок 10"/>
          <p:cNvSpPr>
            <a:spLocks noGrp="1"/>
          </p:cNvSpPr>
          <p:nvPr>
            <p:ph type="pic" sz="quarter" idx="24"/>
          </p:nvPr>
        </p:nvSpPr>
        <p:spPr>
          <a:xfrm>
            <a:off x="8458201" y="1743076"/>
            <a:ext cx="3232151" cy="3727451"/>
          </a:xfrm>
          <a:prstGeom prst="rect">
            <a:avLst/>
          </a:prstGeom>
        </p:spPr>
        <p:txBody>
          <a:bodyPr/>
          <a:lstStyle/>
          <a:p>
            <a:r>
              <a:rPr lang="ru-RU"/>
              <a:t>Вставка рисунка</a:t>
            </a:r>
          </a:p>
        </p:txBody>
      </p:sp>
      <p:sp>
        <p:nvSpPr>
          <p:cNvPr id="10" name="Текст 15"/>
          <p:cNvSpPr>
            <a:spLocks noGrp="1"/>
          </p:cNvSpPr>
          <p:nvPr>
            <p:ph type="body" sz="quarter" idx="18" hasCustomPrompt="1"/>
          </p:nvPr>
        </p:nvSpPr>
        <p:spPr>
          <a:xfrm>
            <a:off x="845820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19" hasCustomPrompt="1"/>
          </p:nvPr>
        </p:nvSpPr>
        <p:spPr>
          <a:xfrm>
            <a:off x="845820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4" name="Рисунок 10"/>
          <p:cNvSpPr>
            <a:spLocks noGrp="1"/>
          </p:cNvSpPr>
          <p:nvPr>
            <p:ph type="pic" sz="quarter" idx="25"/>
          </p:nvPr>
        </p:nvSpPr>
        <p:spPr>
          <a:xfrm>
            <a:off x="4974143" y="1743076"/>
            <a:ext cx="3232151" cy="3727451"/>
          </a:xfrm>
          <a:prstGeom prst="rect">
            <a:avLst/>
          </a:prstGeom>
        </p:spPr>
        <p:txBody>
          <a:bodyPr/>
          <a:lstStyle/>
          <a:p>
            <a:r>
              <a:rPr lang="ru-RU"/>
              <a:t>Вставка рисунка</a:t>
            </a:r>
          </a:p>
        </p:txBody>
      </p:sp>
      <p:sp>
        <p:nvSpPr>
          <p:cNvPr id="17" name="Текст 15"/>
          <p:cNvSpPr>
            <a:spLocks noGrp="1"/>
          </p:cNvSpPr>
          <p:nvPr>
            <p:ph type="body" sz="quarter" idx="26" hasCustomPrompt="1"/>
          </p:nvPr>
        </p:nvSpPr>
        <p:spPr>
          <a:xfrm>
            <a:off x="497469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8" name="Текст 15"/>
          <p:cNvSpPr>
            <a:spLocks noGrp="1"/>
          </p:cNvSpPr>
          <p:nvPr>
            <p:ph type="body" sz="quarter" idx="27" hasCustomPrompt="1"/>
          </p:nvPr>
        </p:nvSpPr>
        <p:spPr>
          <a:xfrm>
            <a:off x="497469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5"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Tree>
    <p:extLst>
      <p:ext uri="{BB962C8B-B14F-4D97-AF65-F5344CB8AC3E}">
        <p14:creationId xmlns:p14="http://schemas.microsoft.com/office/powerpoint/2010/main" val="510084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Фото + фото +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5"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6" name="Рисунок 10"/>
          <p:cNvSpPr>
            <a:spLocks noGrp="1"/>
          </p:cNvSpPr>
          <p:nvPr>
            <p:ph type="pic" sz="quarter" idx="20"/>
          </p:nvPr>
        </p:nvSpPr>
        <p:spPr>
          <a:xfrm>
            <a:off x="1491457" y="1244602"/>
            <a:ext cx="3232151" cy="4724399"/>
          </a:xfrm>
          <a:prstGeom prst="rect">
            <a:avLst/>
          </a:prstGeom>
        </p:spPr>
        <p:txBody>
          <a:bodyPr/>
          <a:lstStyle/>
          <a:p>
            <a:r>
              <a:rPr lang="ru-RU"/>
              <a:t>Вставка рисунка</a:t>
            </a:r>
            <a:endParaRPr lang="ru-RU" dirty="0"/>
          </a:p>
        </p:txBody>
      </p:sp>
      <p:sp>
        <p:nvSpPr>
          <p:cNvPr id="18" name="Рисунок 10"/>
          <p:cNvSpPr>
            <a:spLocks noGrp="1"/>
          </p:cNvSpPr>
          <p:nvPr>
            <p:ph type="pic" sz="quarter" idx="23"/>
          </p:nvPr>
        </p:nvSpPr>
        <p:spPr>
          <a:xfrm>
            <a:off x="4973878" y="1244602"/>
            <a:ext cx="3232151" cy="4724399"/>
          </a:xfrm>
          <a:prstGeom prst="rect">
            <a:avLst/>
          </a:prstGeom>
        </p:spPr>
        <p:txBody>
          <a:bodyPr/>
          <a:lstStyle/>
          <a:p>
            <a:r>
              <a:rPr lang="ru-RU"/>
              <a:t>Вставка рисунка</a:t>
            </a:r>
            <a:endParaRPr lang="ru-RU" dirty="0"/>
          </a:p>
        </p:txBody>
      </p:sp>
      <p:sp>
        <p:nvSpPr>
          <p:cNvPr id="9"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Tree>
    <p:extLst>
      <p:ext uri="{BB962C8B-B14F-4D97-AF65-F5344CB8AC3E}">
        <p14:creationId xmlns:p14="http://schemas.microsoft.com/office/powerpoint/2010/main" val="35596265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Фото + фото + текст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5"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9" name="Рисунок 10"/>
          <p:cNvSpPr>
            <a:spLocks noGrp="1"/>
          </p:cNvSpPr>
          <p:nvPr>
            <p:ph type="pic" sz="quarter" idx="23"/>
          </p:nvPr>
        </p:nvSpPr>
        <p:spPr>
          <a:xfrm>
            <a:off x="1491457" y="1743075"/>
            <a:ext cx="3232151" cy="3733800"/>
          </a:xfrm>
          <a:prstGeom prst="rect">
            <a:avLst/>
          </a:prstGeom>
        </p:spPr>
        <p:txBody>
          <a:bodyPr/>
          <a:lstStyle/>
          <a:p>
            <a:r>
              <a:rPr lang="ru-RU"/>
              <a:t>Вставка рисунка</a:t>
            </a:r>
            <a:endParaRPr lang="ru-RU" dirty="0"/>
          </a:p>
        </p:txBody>
      </p:sp>
      <p:sp>
        <p:nvSpPr>
          <p:cNvPr id="10" name="Рисунок 10"/>
          <p:cNvSpPr>
            <a:spLocks noGrp="1"/>
          </p:cNvSpPr>
          <p:nvPr>
            <p:ph type="pic" sz="quarter" idx="25"/>
          </p:nvPr>
        </p:nvSpPr>
        <p:spPr>
          <a:xfrm>
            <a:off x="4974143" y="1743076"/>
            <a:ext cx="3232151" cy="3727451"/>
          </a:xfrm>
          <a:prstGeom prst="rect">
            <a:avLst/>
          </a:prstGeom>
        </p:spPr>
        <p:txBody>
          <a:bodyPr/>
          <a:lstStyle/>
          <a:p>
            <a:r>
              <a:rPr lang="ru-RU"/>
              <a:t>Вставка рисунка</a:t>
            </a:r>
          </a:p>
        </p:txBody>
      </p:sp>
      <p:sp>
        <p:nvSpPr>
          <p:cNvPr id="11" name="Текст 15"/>
          <p:cNvSpPr>
            <a:spLocks noGrp="1"/>
          </p:cNvSpPr>
          <p:nvPr>
            <p:ph type="body" sz="quarter" idx="26" hasCustomPrompt="1"/>
          </p:nvPr>
        </p:nvSpPr>
        <p:spPr>
          <a:xfrm>
            <a:off x="497469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27" hasCustomPrompt="1"/>
          </p:nvPr>
        </p:nvSpPr>
        <p:spPr>
          <a:xfrm>
            <a:off x="497469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15"/>
          <p:cNvSpPr>
            <a:spLocks noGrp="1"/>
          </p:cNvSpPr>
          <p:nvPr>
            <p:ph type="body" sz="quarter" idx="28" hasCustomPrompt="1"/>
          </p:nvPr>
        </p:nvSpPr>
        <p:spPr>
          <a:xfrm>
            <a:off x="1491717"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4" name="Текст 15"/>
          <p:cNvSpPr>
            <a:spLocks noGrp="1"/>
          </p:cNvSpPr>
          <p:nvPr>
            <p:ph type="body" sz="quarter" idx="29" hasCustomPrompt="1"/>
          </p:nvPr>
        </p:nvSpPr>
        <p:spPr>
          <a:xfrm>
            <a:off x="1491717"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6"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Tree>
    <p:extLst>
      <p:ext uri="{BB962C8B-B14F-4D97-AF65-F5344CB8AC3E}">
        <p14:creationId xmlns:p14="http://schemas.microsoft.com/office/powerpoint/2010/main" val="1090628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Текст + текст + большое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3" name="Рисунок 10"/>
          <p:cNvSpPr>
            <a:spLocks noGrp="1"/>
          </p:cNvSpPr>
          <p:nvPr>
            <p:ph type="pic" sz="quarter" idx="20"/>
          </p:nvPr>
        </p:nvSpPr>
        <p:spPr>
          <a:xfrm>
            <a:off x="6713833" y="1244601"/>
            <a:ext cx="4978400" cy="4727574"/>
          </a:xfrm>
          <a:prstGeom prst="rect">
            <a:avLst/>
          </a:prstGeom>
        </p:spPr>
        <p:txBody>
          <a:bodyPr/>
          <a:lstStyle/>
          <a:p>
            <a:r>
              <a:rPr lang="ru-RU"/>
              <a:t>Вставка рисунка</a:t>
            </a:r>
          </a:p>
        </p:txBody>
      </p:sp>
      <p:sp>
        <p:nvSpPr>
          <p:cNvPr id="9" name="Текст 6"/>
          <p:cNvSpPr>
            <a:spLocks noGrp="1"/>
          </p:cNvSpPr>
          <p:nvPr>
            <p:ph type="body" sz="quarter" idx="16"/>
          </p:nvPr>
        </p:nvSpPr>
        <p:spPr>
          <a:xfrm>
            <a:off x="1490400" y="1216800"/>
            <a:ext cx="2361600" cy="4755600"/>
          </a:xfrm>
        </p:spPr>
        <p:txBody>
          <a:bodyPr>
            <a:normAutofit/>
          </a:bodyPr>
          <a:lstStyle>
            <a:lvl1pPr>
              <a:lnSpc>
                <a:spcPts val="1600"/>
              </a:lnSpc>
              <a:defRPr sz="1200"/>
            </a:lvl1pPr>
          </a:lstStyle>
          <a:p>
            <a:pPr lvl="0"/>
            <a:r>
              <a:rPr lang="ru-RU"/>
              <a:t>Образец текста</a:t>
            </a:r>
          </a:p>
        </p:txBody>
      </p:sp>
      <p:sp>
        <p:nvSpPr>
          <p:cNvPr id="10" name="Текст 6"/>
          <p:cNvSpPr>
            <a:spLocks noGrp="1"/>
          </p:cNvSpPr>
          <p:nvPr>
            <p:ph type="body" sz="quarter" idx="17"/>
          </p:nvPr>
        </p:nvSpPr>
        <p:spPr>
          <a:xfrm>
            <a:off x="4104000" y="1216800"/>
            <a:ext cx="2361600" cy="4755600"/>
          </a:xfrm>
        </p:spPr>
        <p:txBody>
          <a:bodyPr>
            <a:normAutofit/>
          </a:bodyPr>
          <a:lstStyle>
            <a:lvl1pPr>
              <a:lnSpc>
                <a:spcPts val="1600"/>
              </a:lnSpc>
              <a:defRPr sz="1200"/>
            </a:lvl1pPr>
          </a:lstStyle>
          <a:p>
            <a:pPr lvl="0"/>
            <a:r>
              <a:rPr lang="ru-RU"/>
              <a:t>Образец текста</a:t>
            </a:r>
          </a:p>
        </p:txBody>
      </p:sp>
    </p:spTree>
    <p:extLst>
      <p:ext uri="{BB962C8B-B14F-4D97-AF65-F5344CB8AC3E}">
        <p14:creationId xmlns:p14="http://schemas.microsoft.com/office/powerpoint/2010/main" val="34920422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Текст + текст + большое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9" name="Рисунок 10"/>
          <p:cNvSpPr>
            <a:spLocks noGrp="1"/>
          </p:cNvSpPr>
          <p:nvPr>
            <p:ph type="pic" sz="quarter" idx="20"/>
          </p:nvPr>
        </p:nvSpPr>
        <p:spPr>
          <a:xfrm>
            <a:off x="6716275" y="1742211"/>
            <a:ext cx="4978400" cy="3736099"/>
          </a:xfrm>
          <a:prstGeom prst="rect">
            <a:avLst/>
          </a:prstGeom>
        </p:spPr>
        <p:txBody>
          <a:bodyPr/>
          <a:lstStyle/>
          <a:p>
            <a:r>
              <a:rPr lang="ru-RU"/>
              <a:t>Вставка рисунка</a:t>
            </a:r>
          </a:p>
        </p:txBody>
      </p:sp>
      <p:sp>
        <p:nvSpPr>
          <p:cNvPr id="10" name="Текст 15"/>
          <p:cNvSpPr>
            <a:spLocks noGrp="1"/>
          </p:cNvSpPr>
          <p:nvPr>
            <p:ph type="body" sz="quarter" idx="21" hasCustomPrompt="1"/>
          </p:nvPr>
        </p:nvSpPr>
        <p:spPr>
          <a:xfrm>
            <a:off x="6716277" y="1216027"/>
            <a:ext cx="4975225"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22" hasCustomPrompt="1"/>
          </p:nvPr>
        </p:nvSpPr>
        <p:spPr>
          <a:xfrm>
            <a:off x="6716277" y="5699014"/>
            <a:ext cx="497522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6"/>
          <p:cNvSpPr>
            <a:spLocks noGrp="1"/>
          </p:cNvSpPr>
          <p:nvPr>
            <p:ph type="body" sz="quarter" idx="16"/>
          </p:nvPr>
        </p:nvSpPr>
        <p:spPr>
          <a:xfrm>
            <a:off x="1490400" y="1216800"/>
            <a:ext cx="2361600" cy="4755600"/>
          </a:xfrm>
        </p:spPr>
        <p:txBody>
          <a:bodyPr>
            <a:normAutofit/>
          </a:bodyPr>
          <a:lstStyle>
            <a:lvl1pPr>
              <a:lnSpc>
                <a:spcPts val="1600"/>
              </a:lnSpc>
              <a:defRPr sz="1200"/>
            </a:lvl1pPr>
          </a:lstStyle>
          <a:p>
            <a:pPr lvl="0"/>
            <a:r>
              <a:rPr lang="ru-RU"/>
              <a:t>Образец текста</a:t>
            </a:r>
          </a:p>
        </p:txBody>
      </p:sp>
      <p:sp>
        <p:nvSpPr>
          <p:cNvPr id="14" name="Текст 6"/>
          <p:cNvSpPr>
            <a:spLocks noGrp="1"/>
          </p:cNvSpPr>
          <p:nvPr>
            <p:ph type="body" sz="quarter" idx="17"/>
          </p:nvPr>
        </p:nvSpPr>
        <p:spPr>
          <a:xfrm>
            <a:off x="4104000" y="1216800"/>
            <a:ext cx="2361600" cy="4755600"/>
          </a:xfrm>
        </p:spPr>
        <p:txBody>
          <a:bodyPr>
            <a:normAutofit/>
          </a:bodyPr>
          <a:lstStyle>
            <a:lvl1pPr>
              <a:lnSpc>
                <a:spcPts val="1600"/>
              </a:lnSpc>
              <a:defRPr sz="1200"/>
            </a:lvl1pPr>
          </a:lstStyle>
          <a:p>
            <a:pPr lvl="0"/>
            <a:r>
              <a:rPr lang="ru-RU"/>
              <a:t>Образец текста</a:t>
            </a:r>
          </a:p>
        </p:txBody>
      </p:sp>
    </p:spTree>
    <p:extLst>
      <p:ext uri="{BB962C8B-B14F-4D97-AF65-F5344CB8AC3E}">
        <p14:creationId xmlns:p14="http://schemas.microsoft.com/office/powerpoint/2010/main" val="2238748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Фото + Фото + Фото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6" name="Рисунок 10"/>
          <p:cNvSpPr>
            <a:spLocks noGrp="1"/>
          </p:cNvSpPr>
          <p:nvPr>
            <p:ph type="pic" sz="quarter" idx="17"/>
          </p:nvPr>
        </p:nvSpPr>
        <p:spPr>
          <a:xfrm>
            <a:off x="1492251" y="1244599"/>
            <a:ext cx="2362200" cy="4727575"/>
          </a:xfrm>
          <a:prstGeom prst="rect">
            <a:avLst/>
          </a:prstGeom>
        </p:spPr>
        <p:txBody>
          <a:bodyPr/>
          <a:lstStyle/>
          <a:p>
            <a:r>
              <a:rPr lang="ru-RU"/>
              <a:t>Вставка рисунка</a:t>
            </a:r>
          </a:p>
        </p:txBody>
      </p:sp>
      <p:sp>
        <p:nvSpPr>
          <p:cNvPr id="7" name="Рисунок 10"/>
          <p:cNvSpPr>
            <a:spLocks noGrp="1"/>
          </p:cNvSpPr>
          <p:nvPr>
            <p:ph type="pic" sz="quarter" idx="22"/>
          </p:nvPr>
        </p:nvSpPr>
        <p:spPr>
          <a:xfrm>
            <a:off x="4106545" y="1244599"/>
            <a:ext cx="2362200" cy="4727575"/>
          </a:xfrm>
          <a:prstGeom prst="rect">
            <a:avLst/>
          </a:prstGeom>
        </p:spPr>
        <p:txBody>
          <a:bodyPr/>
          <a:lstStyle/>
          <a:p>
            <a:r>
              <a:rPr lang="ru-RU"/>
              <a:t>Вставка рисунка</a:t>
            </a:r>
          </a:p>
        </p:txBody>
      </p:sp>
      <p:sp>
        <p:nvSpPr>
          <p:cNvPr id="8" name="Рисунок 10"/>
          <p:cNvSpPr>
            <a:spLocks noGrp="1"/>
          </p:cNvSpPr>
          <p:nvPr>
            <p:ph type="pic" sz="quarter" idx="23"/>
          </p:nvPr>
        </p:nvSpPr>
        <p:spPr>
          <a:xfrm>
            <a:off x="6717223" y="1244599"/>
            <a:ext cx="2362200" cy="4727575"/>
          </a:xfrm>
          <a:prstGeom prst="rect">
            <a:avLst/>
          </a:prstGeom>
        </p:spPr>
        <p:txBody>
          <a:bodyPr/>
          <a:lstStyle/>
          <a:p>
            <a:r>
              <a:rPr lang="ru-RU"/>
              <a:t>Вставка рисунка</a:t>
            </a:r>
          </a:p>
        </p:txBody>
      </p:sp>
      <p:sp>
        <p:nvSpPr>
          <p:cNvPr id="9" name="Рисунок 10"/>
          <p:cNvSpPr>
            <a:spLocks noGrp="1"/>
          </p:cNvSpPr>
          <p:nvPr>
            <p:ph type="pic" sz="quarter" idx="24"/>
          </p:nvPr>
        </p:nvSpPr>
        <p:spPr>
          <a:xfrm>
            <a:off x="9327073" y="1244599"/>
            <a:ext cx="2362200" cy="4727575"/>
          </a:xfrm>
          <a:prstGeom prst="rect">
            <a:avLst/>
          </a:prstGeom>
        </p:spPr>
        <p:txBody>
          <a:bodyPr/>
          <a:lstStyle/>
          <a:p>
            <a:r>
              <a:rPr lang="ru-RU"/>
              <a:t>Вставка рисунка</a:t>
            </a:r>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Tree>
    <p:extLst>
      <p:ext uri="{BB962C8B-B14F-4D97-AF65-F5344CB8AC3E}">
        <p14:creationId xmlns:p14="http://schemas.microsoft.com/office/powerpoint/2010/main" val="398934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Обложка 4">
    <p:spTree>
      <p:nvGrpSpPr>
        <p:cNvPr id="1" name=""/>
        <p:cNvGrpSpPr/>
        <p:nvPr/>
      </p:nvGrpSpPr>
      <p:grpSpPr>
        <a:xfrm>
          <a:off x="0" y="0"/>
          <a:ext cx="0" cy="0"/>
          <a:chOff x="0" y="0"/>
          <a:chExt cx="0" cy="0"/>
        </a:xfrm>
      </p:grpSpPr>
      <p:pic>
        <p:nvPicPr>
          <p:cNvPr id="3" name="Изображение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265712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Фото + Фото + Фото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6" name="Рисунок 10"/>
          <p:cNvSpPr>
            <a:spLocks noGrp="1"/>
          </p:cNvSpPr>
          <p:nvPr>
            <p:ph type="pic" sz="quarter" idx="17"/>
          </p:nvPr>
        </p:nvSpPr>
        <p:spPr>
          <a:xfrm>
            <a:off x="1492251" y="1741214"/>
            <a:ext cx="2362200" cy="3732486"/>
          </a:xfrm>
          <a:prstGeom prst="rect">
            <a:avLst/>
          </a:prstGeom>
        </p:spPr>
        <p:txBody>
          <a:bodyPr/>
          <a:lstStyle/>
          <a:p>
            <a:r>
              <a:rPr lang="ru-RU"/>
              <a:t>Вставка рисунка</a:t>
            </a:r>
          </a:p>
        </p:txBody>
      </p:sp>
      <p:sp>
        <p:nvSpPr>
          <p:cNvPr id="7" name="Рисунок 10"/>
          <p:cNvSpPr>
            <a:spLocks noGrp="1"/>
          </p:cNvSpPr>
          <p:nvPr>
            <p:ph type="pic" sz="quarter" idx="22"/>
          </p:nvPr>
        </p:nvSpPr>
        <p:spPr>
          <a:xfrm>
            <a:off x="4106545" y="1741214"/>
            <a:ext cx="2362200" cy="3732486"/>
          </a:xfrm>
          <a:prstGeom prst="rect">
            <a:avLst/>
          </a:prstGeom>
        </p:spPr>
        <p:txBody>
          <a:bodyPr/>
          <a:lstStyle/>
          <a:p>
            <a:r>
              <a:rPr lang="ru-RU"/>
              <a:t>Вставка рисунка</a:t>
            </a:r>
          </a:p>
        </p:txBody>
      </p:sp>
      <p:sp>
        <p:nvSpPr>
          <p:cNvPr id="8" name="Рисунок 10"/>
          <p:cNvSpPr>
            <a:spLocks noGrp="1"/>
          </p:cNvSpPr>
          <p:nvPr>
            <p:ph type="pic" sz="quarter" idx="23"/>
          </p:nvPr>
        </p:nvSpPr>
        <p:spPr>
          <a:xfrm>
            <a:off x="6717223" y="1741214"/>
            <a:ext cx="2362200" cy="3732486"/>
          </a:xfrm>
          <a:prstGeom prst="rect">
            <a:avLst/>
          </a:prstGeom>
        </p:spPr>
        <p:txBody>
          <a:bodyPr/>
          <a:lstStyle/>
          <a:p>
            <a:r>
              <a:rPr lang="ru-RU"/>
              <a:t>Вставка рисунка</a:t>
            </a:r>
          </a:p>
        </p:txBody>
      </p:sp>
      <p:sp>
        <p:nvSpPr>
          <p:cNvPr id="9" name="Рисунок 10"/>
          <p:cNvSpPr>
            <a:spLocks noGrp="1"/>
          </p:cNvSpPr>
          <p:nvPr>
            <p:ph type="pic" sz="quarter" idx="24"/>
          </p:nvPr>
        </p:nvSpPr>
        <p:spPr>
          <a:xfrm>
            <a:off x="9327073" y="1741214"/>
            <a:ext cx="2362200" cy="3732486"/>
          </a:xfrm>
          <a:prstGeom prst="rect">
            <a:avLst/>
          </a:prstGeom>
        </p:spPr>
        <p:txBody>
          <a:bodyPr/>
          <a:lstStyle/>
          <a:p>
            <a:r>
              <a:rPr lang="ru-RU"/>
              <a:t>Вставка рисунка</a:t>
            </a:r>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1" name="Текст 15"/>
          <p:cNvSpPr>
            <a:spLocks noGrp="1"/>
          </p:cNvSpPr>
          <p:nvPr>
            <p:ph type="body" sz="quarter" idx="28" hasCustomPrompt="1"/>
          </p:nvPr>
        </p:nvSpPr>
        <p:spPr>
          <a:xfrm>
            <a:off x="1491717" y="1216027"/>
            <a:ext cx="2362735" cy="276225"/>
          </a:xfrm>
          <a:prstGeom prst="rect">
            <a:avLst/>
          </a:prstGeom>
        </p:spPr>
        <p:txBody>
          <a:bodyPr lIns="0" tIns="0" rIns="0" bIns="0">
            <a:noAutofit/>
          </a:bodyPr>
          <a:lstStyle>
            <a:lvl1pPr marL="7938" indent="-7938">
              <a:lnSpc>
                <a:spcPts val="1600"/>
              </a:lnSpc>
              <a:tabLst/>
              <a:defRPr sz="16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29" hasCustomPrompt="1"/>
          </p:nvPr>
        </p:nvSpPr>
        <p:spPr>
          <a:xfrm>
            <a:off x="1491717" y="5699014"/>
            <a:ext cx="236273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15"/>
          <p:cNvSpPr>
            <a:spLocks noGrp="1"/>
          </p:cNvSpPr>
          <p:nvPr>
            <p:ph type="body" sz="quarter" idx="30" hasCustomPrompt="1"/>
          </p:nvPr>
        </p:nvSpPr>
        <p:spPr>
          <a:xfrm>
            <a:off x="4104574" y="1216027"/>
            <a:ext cx="2362735" cy="276225"/>
          </a:xfrm>
          <a:prstGeom prst="rect">
            <a:avLst/>
          </a:prstGeom>
        </p:spPr>
        <p:txBody>
          <a:bodyPr lIns="0" tIns="0" rIns="0" bIns="0">
            <a:noAutofit/>
          </a:bodyPr>
          <a:lstStyle>
            <a:lvl1pPr marL="7938" indent="-7938">
              <a:lnSpc>
                <a:spcPts val="1600"/>
              </a:lnSpc>
              <a:tabLst/>
              <a:defRPr sz="16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4" name="Текст 15"/>
          <p:cNvSpPr>
            <a:spLocks noGrp="1"/>
          </p:cNvSpPr>
          <p:nvPr>
            <p:ph type="body" sz="quarter" idx="31" hasCustomPrompt="1"/>
          </p:nvPr>
        </p:nvSpPr>
        <p:spPr>
          <a:xfrm>
            <a:off x="4104574" y="5699014"/>
            <a:ext cx="236273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5" name="Текст 15"/>
          <p:cNvSpPr>
            <a:spLocks noGrp="1"/>
          </p:cNvSpPr>
          <p:nvPr>
            <p:ph type="body" sz="quarter" idx="32" hasCustomPrompt="1"/>
          </p:nvPr>
        </p:nvSpPr>
        <p:spPr>
          <a:xfrm>
            <a:off x="6719370" y="1216027"/>
            <a:ext cx="2362735" cy="276225"/>
          </a:xfrm>
          <a:prstGeom prst="rect">
            <a:avLst/>
          </a:prstGeom>
        </p:spPr>
        <p:txBody>
          <a:bodyPr lIns="0" tIns="0" rIns="0" bIns="0">
            <a:noAutofit/>
          </a:bodyPr>
          <a:lstStyle>
            <a:lvl1pPr marL="7938" indent="-7938">
              <a:lnSpc>
                <a:spcPts val="1600"/>
              </a:lnSpc>
              <a:tabLst/>
              <a:defRPr sz="16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6" name="Текст 15"/>
          <p:cNvSpPr>
            <a:spLocks noGrp="1"/>
          </p:cNvSpPr>
          <p:nvPr>
            <p:ph type="body" sz="quarter" idx="33" hasCustomPrompt="1"/>
          </p:nvPr>
        </p:nvSpPr>
        <p:spPr>
          <a:xfrm>
            <a:off x="6719370" y="5699014"/>
            <a:ext cx="236273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7" name="Текст 15"/>
          <p:cNvSpPr>
            <a:spLocks noGrp="1"/>
          </p:cNvSpPr>
          <p:nvPr>
            <p:ph type="body" sz="quarter" idx="34" hasCustomPrompt="1"/>
          </p:nvPr>
        </p:nvSpPr>
        <p:spPr>
          <a:xfrm>
            <a:off x="9332394" y="1216027"/>
            <a:ext cx="2362735" cy="276225"/>
          </a:xfrm>
          <a:prstGeom prst="rect">
            <a:avLst/>
          </a:prstGeom>
        </p:spPr>
        <p:txBody>
          <a:bodyPr lIns="0" tIns="0" rIns="0" bIns="0">
            <a:noAutofit/>
          </a:bodyPr>
          <a:lstStyle>
            <a:lvl1pPr marL="7938" indent="-7938">
              <a:lnSpc>
                <a:spcPts val="1600"/>
              </a:lnSpc>
              <a:tabLst/>
              <a:defRPr sz="16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8" name="Текст 15"/>
          <p:cNvSpPr>
            <a:spLocks noGrp="1"/>
          </p:cNvSpPr>
          <p:nvPr>
            <p:ph type="body" sz="quarter" idx="35" hasCustomPrompt="1"/>
          </p:nvPr>
        </p:nvSpPr>
        <p:spPr>
          <a:xfrm>
            <a:off x="9332394" y="5699014"/>
            <a:ext cx="236273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Tree>
    <p:extLst>
      <p:ext uri="{BB962C8B-B14F-4D97-AF65-F5344CB8AC3E}">
        <p14:creationId xmlns:p14="http://schemas.microsoft.com/office/powerpoint/2010/main" val="25721527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Фото + фото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2" name="Рисунок 10"/>
          <p:cNvSpPr>
            <a:spLocks noGrp="1"/>
          </p:cNvSpPr>
          <p:nvPr>
            <p:ph type="pic" sz="quarter" idx="20"/>
          </p:nvPr>
        </p:nvSpPr>
        <p:spPr>
          <a:xfrm>
            <a:off x="1491457" y="1244602"/>
            <a:ext cx="3232151" cy="4724399"/>
          </a:xfrm>
          <a:prstGeom prst="rect">
            <a:avLst/>
          </a:prstGeom>
        </p:spPr>
        <p:txBody>
          <a:bodyPr/>
          <a:lstStyle/>
          <a:p>
            <a:r>
              <a:rPr lang="ru-RU"/>
              <a:t>Вставка рисунка</a:t>
            </a:r>
            <a:endParaRPr lang="ru-RU" dirty="0"/>
          </a:p>
        </p:txBody>
      </p:sp>
      <p:sp>
        <p:nvSpPr>
          <p:cNvPr id="13" name="Рисунок 10"/>
          <p:cNvSpPr>
            <a:spLocks noGrp="1"/>
          </p:cNvSpPr>
          <p:nvPr>
            <p:ph type="pic" sz="quarter" idx="23"/>
          </p:nvPr>
        </p:nvSpPr>
        <p:spPr>
          <a:xfrm>
            <a:off x="4973878" y="1244602"/>
            <a:ext cx="3232151" cy="4724399"/>
          </a:xfrm>
          <a:prstGeom prst="rect">
            <a:avLst/>
          </a:prstGeom>
        </p:spPr>
        <p:txBody>
          <a:bodyPr/>
          <a:lstStyle/>
          <a:p>
            <a:r>
              <a:rPr lang="ru-RU"/>
              <a:t>Вставка рисунка</a:t>
            </a:r>
            <a:endParaRPr lang="ru-RU" dirty="0"/>
          </a:p>
        </p:txBody>
      </p:sp>
      <p:sp>
        <p:nvSpPr>
          <p:cNvPr id="14" name="Рисунок 10"/>
          <p:cNvSpPr>
            <a:spLocks noGrp="1"/>
          </p:cNvSpPr>
          <p:nvPr>
            <p:ph type="pic" sz="quarter" idx="24"/>
          </p:nvPr>
        </p:nvSpPr>
        <p:spPr>
          <a:xfrm>
            <a:off x="8458201" y="1244602"/>
            <a:ext cx="3232151" cy="4724399"/>
          </a:xfrm>
          <a:prstGeom prst="rect">
            <a:avLst/>
          </a:prstGeom>
        </p:spPr>
        <p:txBody>
          <a:bodyPr/>
          <a:lstStyle/>
          <a:p>
            <a:r>
              <a:rPr lang="ru-RU"/>
              <a:t>Вставка рисунка</a:t>
            </a:r>
          </a:p>
        </p:txBody>
      </p:sp>
    </p:spTree>
    <p:extLst>
      <p:ext uri="{BB962C8B-B14F-4D97-AF65-F5344CB8AC3E}">
        <p14:creationId xmlns:p14="http://schemas.microsoft.com/office/powerpoint/2010/main" val="13991153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Фото + фото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9" name="Рисунок 10"/>
          <p:cNvSpPr>
            <a:spLocks noGrp="1"/>
          </p:cNvSpPr>
          <p:nvPr>
            <p:ph type="pic" sz="quarter" idx="22"/>
          </p:nvPr>
        </p:nvSpPr>
        <p:spPr>
          <a:xfrm>
            <a:off x="1491457" y="1743075"/>
            <a:ext cx="3232151" cy="3733800"/>
          </a:xfrm>
          <a:prstGeom prst="rect">
            <a:avLst/>
          </a:prstGeom>
        </p:spPr>
        <p:txBody>
          <a:bodyPr/>
          <a:lstStyle/>
          <a:p>
            <a:r>
              <a:rPr lang="ru-RU"/>
              <a:t>Вставка рисунка</a:t>
            </a:r>
            <a:endParaRPr lang="ru-RU" dirty="0"/>
          </a:p>
        </p:txBody>
      </p:sp>
      <p:sp>
        <p:nvSpPr>
          <p:cNvPr id="10" name="Рисунок 10"/>
          <p:cNvSpPr>
            <a:spLocks noGrp="1"/>
          </p:cNvSpPr>
          <p:nvPr>
            <p:ph type="pic" sz="quarter" idx="24"/>
          </p:nvPr>
        </p:nvSpPr>
        <p:spPr>
          <a:xfrm>
            <a:off x="8458201" y="1743076"/>
            <a:ext cx="3232151" cy="3727451"/>
          </a:xfrm>
          <a:prstGeom prst="rect">
            <a:avLst/>
          </a:prstGeom>
        </p:spPr>
        <p:txBody>
          <a:bodyPr/>
          <a:lstStyle/>
          <a:p>
            <a:r>
              <a:rPr lang="ru-RU"/>
              <a:t>Вставка рисунка</a:t>
            </a:r>
          </a:p>
        </p:txBody>
      </p:sp>
      <p:sp>
        <p:nvSpPr>
          <p:cNvPr id="15" name="Текст 15"/>
          <p:cNvSpPr>
            <a:spLocks noGrp="1"/>
          </p:cNvSpPr>
          <p:nvPr>
            <p:ph type="body" sz="quarter" idx="18" hasCustomPrompt="1"/>
          </p:nvPr>
        </p:nvSpPr>
        <p:spPr>
          <a:xfrm>
            <a:off x="845820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6" name="Текст 15"/>
          <p:cNvSpPr>
            <a:spLocks noGrp="1"/>
          </p:cNvSpPr>
          <p:nvPr>
            <p:ph type="body" sz="quarter" idx="19" hasCustomPrompt="1"/>
          </p:nvPr>
        </p:nvSpPr>
        <p:spPr>
          <a:xfrm>
            <a:off x="845820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7" name="Рисунок 10"/>
          <p:cNvSpPr>
            <a:spLocks noGrp="1"/>
          </p:cNvSpPr>
          <p:nvPr>
            <p:ph type="pic" sz="quarter" idx="25"/>
          </p:nvPr>
        </p:nvSpPr>
        <p:spPr>
          <a:xfrm>
            <a:off x="4974143" y="1743076"/>
            <a:ext cx="3232151" cy="3727451"/>
          </a:xfrm>
          <a:prstGeom prst="rect">
            <a:avLst/>
          </a:prstGeom>
        </p:spPr>
        <p:txBody>
          <a:bodyPr/>
          <a:lstStyle/>
          <a:p>
            <a:r>
              <a:rPr lang="ru-RU"/>
              <a:t>Вставка рисунка</a:t>
            </a:r>
          </a:p>
        </p:txBody>
      </p:sp>
      <p:sp>
        <p:nvSpPr>
          <p:cNvPr id="18" name="Текст 15"/>
          <p:cNvSpPr>
            <a:spLocks noGrp="1"/>
          </p:cNvSpPr>
          <p:nvPr>
            <p:ph type="body" sz="quarter" idx="26" hasCustomPrompt="1"/>
          </p:nvPr>
        </p:nvSpPr>
        <p:spPr>
          <a:xfrm>
            <a:off x="497469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9" name="Текст 15"/>
          <p:cNvSpPr>
            <a:spLocks noGrp="1"/>
          </p:cNvSpPr>
          <p:nvPr>
            <p:ph type="body" sz="quarter" idx="27" hasCustomPrompt="1"/>
          </p:nvPr>
        </p:nvSpPr>
        <p:spPr>
          <a:xfrm>
            <a:off x="497469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20" name="Текст 15"/>
          <p:cNvSpPr>
            <a:spLocks noGrp="1"/>
          </p:cNvSpPr>
          <p:nvPr>
            <p:ph type="body" sz="quarter" idx="28" hasCustomPrompt="1"/>
          </p:nvPr>
        </p:nvSpPr>
        <p:spPr>
          <a:xfrm>
            <a:off x="1491717"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21" name="Текст 15"/>
          <p:cNvSpPr>
            <a:spLocks noGrp="1"/>
          </p:cNvSpPr>
          <p:nvPr>
            <p:ph type="body" sz="quarter" idx="29" hasCustomPrompt="1"/>
          </p:nvPr>
        </p:nvSpPr>
        <p:spPr>
          <a:xfrm>
            <a:off x="1491717"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Tree>
    <p:extLst>
      <p:ext uri="{BB962C8B-B14F-4D97-AF65-F5344CB8AC3E}">
        <p14:creationId xmlns:p14="http://schemas.microsoft.com/office/powerpoint/2010/main" val="149663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Фото +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7"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9" name="Рисунок 10"/>
          <p:cNvSpPr>
            <a:spLocks noGrp="1"/>
          </p:cNvSpPr>
          <p:nvPr>
            <p:ph type="pic" sz="quarter" idx="17"/>
          </p:nvPr>
        </p:nvSpPr>
        <p:spPr>
          <a:xfrm>
            <a:off x="1492251" y="1244601"/>
            <a:ext cx="4978400" cy="4727574"/>
          </a:xfrm>
          <a:prstGeom prst="rect">
            <a:avLst/>
          </a:prstGeom>
        </p:spPr>
        <p:txBody>
          <a:bodyPr/>
          <a:lstStyle/>
          <a:p>
            <a:r>
              <a:rPr lang="ru-RU"/>
              <a:t>Вставка рисунка</a:t>
            </a:r>
          </a:p>
        </p:txBody>
      </p:sp>
      <p:sp>
        <p:nvSpPr>
          <p:cNvPr id="10" name="Рисунок 10"/>
          <p:cNvSpPr>
            <a:spLocks noGrp="1"/>
          </p:cNvSpPr>
          <p:nvPr>
            <p:ph type="pic" sz="quarter" idx="18"/>
          </p:nvPr>
        </p:nvSpPr>
        <p:spPr>
          <a:xfrm>
            <a:off x="6713833" y="1244601"/>
            <a:ext cx="4978400" cy="4727574"/>
          </a:xfrm>
          <a:prstGeom prst="rect">
            <a:avLst/>
          </a:prstGeom>
        </p:spPr>
        <p:txBody>
          <a:bodyPr/>
          <a:lstStyle/>
          <a:p>
            <a:r>
              <a:rPr lang="ru-RU"/>
              <a:t>Вставка рисунка</a:t>
            </a:r>
          </a:p>
        </p:txBody>
      </p:sp>
    </p:spTree>
    <p:extLst>
      <p:ext uri="{BB962C8B-B14F-4D97-AF65-F5344CB8AC3E}">
        <p14:creationId xmlns:p14="http://schemas.microsoft.com/office/powerpoint/2010/main" val="14977889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Фото +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7"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8" name="Рисунок 10"/>
          <p:cNvSpPr>
            <a:spLocks noGrp="1"/>
          </p:cNvSpPr>
          <p:nvPr>
            <p:ph type="pic" sz="quarter" idx="18"/>
          </p:nvPr>
        </p:nvSpPr>
        <p:spPr>
          <a:xfrm>
            <a:off x="6716275" y="1742211"/>
            <a:ext cx="4978400" cy="3736099"/>
          </a:xfrm>
          <a:prstGeom prst="rect">
            <a:avLst/>
          </a:prstGeom>
        </p:spPr>
        <p:txBody>
          <a:bodyPr/>
          <a:lstStyle/>
          <a:p>
            <a:r>
              <a:rPr lang="ru-RU"/>
              <a:t>Вставка рисунка</a:t>
            </a:r>
          </a:p>
        </p:txBody>
      </p:sp>
      <p:sp>
        <p:nvSpPr>
          <p:cNvPr id="11" name="Текст 15"/>
          <p:cNvSpPr>
            <a:spLocks noGrp="1"/>
          </p:cNvSpPr>
          <p:nvPr>
            <p:ph type="body" sz="quarter" idx="19" hasCustomPrompt="1"/>
          </p:nvPr>
        </p:nvSpPr>
        <p:spPr>
          <a:xfrm>
            <a:off x="6716277" y="1216027"/>
            <a:ext cx="4975225"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20" hasCustomPrompt="1"/>
          </p:nvPr>
        </p:nvSpPr>
        <p:spPr>
          <a:xfrm>
            <a:off x="6716277" y="5699014"/>
            <a:ext cx="497522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Рисунок 10"/>
          <p:cNvSpPr>
            <a:spLocks noGrp="1"/>
          </p:cNvSpPr>
          <p:nvPr>
            <p:ph type="pic" sz="quarter" idx="17"/>
          </p:nvPr>
        </p:nvSpPr>
        <p:spPr>
          <a:xfrm>
            <a:off x="1492251" y="1742211"/>
            <a:ext cx="4978400" cy="3736099"/>
          </a:xfrm>
          <a:prstGeom prst="rect">
            <a:avLst/>
          </a:prstGeom>
        </p:spPr>
        <p:txBody>
          <a:bodyPr/>
          <a:lstStyle/>
          <a:p>
            <a:r>
              <a:rPr lang="ru-RU"/>
              <a:t>Вставка рисунка</a:t>
            </a:r>
          </a:p>
        </p:txBody>
      </p:sp>
      <p:sp>
        <p:nvSpPr>
          <p:cNvPr id="14" name="Текст 15"/>
          <p:cNvSpPr>
            <a:spLocks noGrp="1"/>
          </p:cNvSpPr>
          <p:nvPr>
            <p:ph type="body" sz="quarter" idx="21" hasCustomPrompt="1"/>
          </p:nvPr>
        </p:nvSpPr>
        <p:spPr>
          <a:xfrm>
            <a:off x="1492252" y="1216027"/>
            <a:ext cx="4975225"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5" name="Текст 15"/>
          <p:cNvSpPr>
            <a:spLocks noGrp="1"/>
          </p:cNvSpPr>
          <p:nvPr>
            <p:ph type="body" sz="quarter" idx="22" hasCustomPrompt="1"/>
          </p:nvPr>
        </p:nvSpPr>
        <p:spPr>
          <a:xfrm>
            <a:off x="1492252" y="5699014"/>
            <a:ext cx="497522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Tree>
    <p:extLst>
      <p:ext uri="{BB962C8B-B14F-4D97-AF65-F5344CB8AC3E}">
        <p14:creationId xmlns:p14="http://schemas.microsoft.com/office/powerpoint/2010/main" val="21531273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Большое фото + маленькое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5" name="Рисунок 10"/>
          <p:cNvSpPr>
            <a:spLocks noGrp="1"/>
          </p:cNvSpPr>
          <p:nvPr>
            <p:ph type="pic" sz="quarter" idx="20"/>
          </p:nvPr>
        </p:nvSpPr>
        <p:spPr>
          <a:xfrm>
            <a:off x="1491457" y="1244602"/>
            <a:ext cx="6719095" cy="4724399"/>
          </a:xfrm>
          <a:prstGeom prst="rect">
            <a:avLst/>
          </a:prstGeom>
        </p:spPr>
        <p:txBody>
          <a:bodyPr/>
          <a:lstStyle/>
          <a:p>
            <a:r>
              <a:rPr lang="ru-RU"/>
              <a:t>Вставка рисунка</a:t>
            </a:r>
            <a:endParaRPr lang="ru-RU" dirty="0"/>
          </a:p>
        </p:txBody>
      </p:sp>
      <p:sp>
        <p:nvSpPr>
          <p:cNvPr id="7"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8" name="Рисунок 10"/>
          <p:cNvSpPr>
            <a:spLocks noGrp="1"/>
          </p:cNvSpPr>
          <p:nvPr>
            <p:ph type="pic" sz="quarter" idx="24"/>
          </p:nvPr>
        </p:nvSpPr>
        <p:spPr>
          <a:xfrm>
            <a:off x="8458201" y="1244602"/>
            <a:ext cx="3232151" cy="4724399"/>
          </a:xfrm>
          <a:prstGeom prst="rect">
            <a:avLst/>
          </a:prstGeom>
        </p:spPr>
        <p:txBody>
          <a:bodyPr/>
          <a:lstStyle/>
          <a:p>
            <a:r>
              <a:rPr lang="ru-RU"/>
              <a:t>Вставка рисунка</a:t>
            </a:r>
          </a:p>
        </p:txBody>
      </p:sp>
    </p:spTree>
    <p:extLst>
      <p:ext uri="{BB962C8B-B14F-4D97-AF65-F5344CB8AC3E}">
        <p14:creationId xmlns:p14="http://schemas.microsoft.com/office/powerpoint/2010/main" val="41996293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Большое фото + маленькое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7"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9" name="Рисунок 10"/>
          <p:cNvSpPr>
            <a:spLocks noGrp="1"/>
          </p:cNvSpPr>
          <p:nvPr>
            <p:ph type="pic" sz="quarter" idx="22"/>
          </p:nvPr>
        </p:nvSpPr>
        <p:spPr>
          <a:xfrm>
            <a:off x="1491456" y="1743075"/>
            <a:ext cx="6719093" cy="3733800"/>
          </a:xfrm>
          <a:prstGeom prst="rect">
            <a:avLst/>
          </a:prstGeom>
        </p:spPr>
        <p:txBody>
          <a:bodyPr/>
          <a:lstStyle/>
          <a:p>
            <a:r>
              <a:rPr lang="ru-RU"/>
              <a:t>Вставка рисунка</a:t>
            </a:r>
            <a:endParaRPr lang="ru-RU" dirty="0"/>
          </a:p>
        </p:txBody>
      </p:sp>
      <p:sp>
        <p:nvSpPr>
          <p:cNvPr id="10" name="Рисунок 10"/>
          <p:cNvSpPr>
            <a:spLocks noGrp="1"/>
          </p:cNvSpPr>
          <p:nvPr>
            <p:ph type="pic" sz="quarter" idx="24"/>
          </p:nvPr>
        </p:nvSpPr>
        <p:spPr>
          <a:xfrm>
            <a:off x="8458201" y="1743076"/>
            <a:ext cx="3232151" cy="3727451"/>
          </a:xfrm>
          <a:prstGeom prst="rect">
            <a:avLst/>
          </a:prstGeom>
        </p:spPr>
        <p:txBody>
          <a:bodyPr/>
          <a:lstStyle/>
          <a:p>
            <a:r>
              <a:rPr lang="ru-RU"/>
              <a:t>Вставка рисунка</a:t>
            </a:r>
          </a:p>
        </p:txBody>
      </p:sp>
      <p:sp>
        <p:nvSpPr>
          <p:cNvPr id="11" name="Текст 15"/>
          <p:cNvSpPr>
            <a:spLocks noGrp="1"/>
          </p:cNvSpPr>
          <p:nvPr>
            <p:ph type="body" sz="quarter" idx="18" hasCustomPrompt="1"/>
          </p:nvPr>
        </p:nvSpPr>
        <p:spPr>
          <a:xfrm>
            <a:off x="8458201"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19" hasCustomPrompt="1"/>
          </p:nvPr>
        </p:nvSpPr>
        <p:spPr>
          <a:xfrm>
            <a:off x="8458201"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15"/>
          <p:cNvSpPr>
            <a:spLocks noGrp="1"/>
          </p:cNvSpPr>
          <p:nvPr>
            <p:ph type="body" sz="quarter" idx="28" hasCustomPrompt="1"/>
          </p:nvPr>
        </p:nvSpPr>
        <p:spPr>
          <a:xfrm>
            <a:off x="1491717" y="1216027"/>
            <a:ext cx="6721484"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4" name="Текст 15"/>
          <p:cNvSpPr>
            <a:spLocks noGrp="1"/>
          </p:cNvSpPr>
          <p:nvPr>
            <p:ph type="body" sz="quarter" idx="29" hasCustomPrompt="1"/>
          </p:nvPr>
        </p:nvSpPr>
        <p:spPr>
          <a:xfrm>
            <a:off x="1491717"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Tree>
    <p:extLst>
      <p:ext uri="{BB962C8B-B14F-4D97-AF65-F5344CB8AC3E}">
        <p14:creationId xmlns:p14="http://schemas.microsoft.com/office/powerpoint/2010/main" val="18158252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Маленькое фото + большое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6" name="Рисунок 10"/>
          <p:cNvSpPr>
            <a:spLocks noGrp="1"/>
          </p:cNvSpPr>
          <p:nvPr>
            <p:ph type="pic" sz="quarter" idx="21"/>
          </p:nvPr>
        </p:nvSpPr>
        <p:spPr>
          <a:xfrm>
            <a:off x="4975227" y="1244602"/>
            <a:ext cx="6715124" cy="4724399"/>
          </a:xfrm>
          <a:prstGeom prst="rect">
            <a:avLst/>
          </a:prstGeom>
        </p:spPr>
        <p:txBody>
          <a:bodyPr/>
          <a:lstStyle/>
          <a:p>
            <a:r>
              <a:rPr lang="ru-RU"/>
              <a:t>Вставка рисунка</a:t>
            </a:r>
          </a:p>
        </p:txBody>
      </p:sp>
      <p:sp>
        <p:nvSpPr>
          <p:cNvPr id="7"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8" name="Рисунок 10"/>
          <p:cNvSpPr>
            <a:spLocks noGrp="1"/>
          </p:cNvSpPr>
          <p:nvPr>
            <p:ph type="pic" sz="quarter" idx="20"/>
          </p:nvPr>
        </p:nvSpPr>
        <p:spPr>
          <a:xfrm>
            <a:off x="1491457" y="1244602"/>
            <a:ext cx="3232151" cy="4724399"/>
          </a:xfrm>
          <a:prstGeom prst="rect">
            <a:avLst/>
          </a:prstGeom>
        </p:spPr>
        <p:txBody>
          <a:bodyPr/>
          <a:lstStyle/>
          <a:p>
            <a:r>
              <a:rPr lang="ru-RU"/>
              <a:t>Вставка рисунка</a:t>
            </a:r>
            <a:endParaRPr lang="ru-RU" dirty="0"/>
          </a:p>
        </p:txBody>
      </p:sp>
    </p:spTree>
    <p:extLst>
      <p:ext uri="{BB962C8B-B14F-4D97-AF65-F5344CB8AC3E}">
        <p14:creationId xmlns:p14="http://schemas.microsoft.com/office/powerpoint/2010/main" val="3320578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Маленькое фото + большое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7"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9" name="Рисунок 10"/>
          <p:cNvSpPr>
            <a:spLocks noGrp="1"/>
          </p:cNvSpPr>
          <p:nvPr>
            <p:ph type="pic" sz="quarter" idx="22"/>
          </p:nvPr>
        </p:nvSpPr>
        <p:spPr>
          <a:xfrm>
            <a:off x="1491457" y="1743075"/>
            <a:ext cx="3232151" cy="3733800"/>
          </a:xfrm>
          <a:prstGeom prst="rect">
            <a:avLst/>
          </a:prstGeom>
        </p:spPr>
        <p:txBody>
          <a:bodyPr/>
          <a:lstStyle/>
          <a:p>
            <a:r>
              <a:rPr lang="ru-RU"/>
              <a:t>Вставка рисунка</a:t>
            </a:r>
            <a:endParaRPr lang="ru-RU" dirty="0"/>
          </a:p>
        </p:txBody>
      </p:sp>
      <p:sp>
        <p:nvSpPr>
          <p:cNvPr id="10" name="Рисунок 10"/>
          <p:cNvSpPr>
            <a:spLocks noGrp="1"/>
          </p:cNvSpPr>
          <p:nvPr>
            <p:ph type="pic" sz="quarter" idx="24"/>
          </p:nvPr>
        </p:nvSpPr>
        <p:spPr>
          <a:xfrm>
            <a:off x="4975226" y="1743076"/>
            <a:ext cx="6715125" cy="3727451"/>
          </a:xfrm>
          <a:prstGeom prst="rect">
            <a:avLst/>
          </a:prstGeom>
        </p:spPr>
        <p:txBody>
          <a:bodyPr/>
          <a:lstStyle/>
          <a:p>
            <a:r>
              <a:rPr lang="ru-RU"/>
              <a:t>Вставка рисунка</a:t>
            </a:r>
          </a:p>
        </p:txBody>
      </p:sp>
      <p:sp>
        <p:nvSpPr>
          <p:cNvPr id="11" name="Текст 15"/>
          <p:cNvSpPr>
            <a:spLocks noGrp="1"/>
          </p:cNvSpPr>
          <p:nvPr>
            <p:ph type="body" sz="quarter" idx="18" hasCustomPrompt="1"/>
          </p:nvPr>
        </p:nvSpPr>
        <p:spPr>
          <a:xfrm>
            <a:off x="4973985" y="1216027"/>
            <a:ext cx="6717515"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2" name="Текст 15"/>
          <p:cNvSpPr>
            <a:spLocks noGrp="1"/>
          </p:cNvSpPr>
          <p:nvPr>
            <p:ph type="body" sz="quarter" idx="19" hasCustomPrompt="1"/>
          </p:nvPr>
        </p:nvSpPr>
        <p:spPr>
          <a:xfrm>
            <a:off x="4973985" y="5699014"/>
            <a:ext cx="6717515"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
        <p:nvSpPr>
          <p:cNvPr id="13" name="Текст 15"/>
          <p:cNvSpPr>
            <a:spLocks noGrp="1"/>
          </p:cNvSpPr>
          <p:nvPr>
            <p:ph type="body" sz="quarter" idx="28" hasCustomPrompt="1"/>
          </p:nvPr>
        </p:nvSpPr>
        <p:spPr>
          <a:xfrm>
            <a:off x="1491717" y="1216027"/>
            <a:ext cx="3233300" cy="276225"/>
          </a:xfrm>
          <a:prstGeom prst="rect">
            <a:avLst/>
          </a:prstGeom>
        </p:spPr>
        <p:txBody>
          <a:bodyPr lIns="0" tIns="0" rIns="0" bIns="0">
            <a:noAutofit/>
          </a:bodyPr>
          <a:lstStyle>
            <a:lvl1pPr marL="7938" indent="-7938">
              <a:tabLst/>
              <a:defRPr sz="2100" baseline="0">
                <a:solidFill>
                  <a:schemeClr val="tx1"/>
                </a:solidFill>
              </a:defRPr>
            </a:lvl1pPr>
            <a:lvl2pPr>
              <a:defRPr sz="2100"/>
            </a:lvl2pPr>
            <a:lvl4pPr>
              <a:defRPr sz="1000"/>
            </a:lvl4pPr>
            <a:lvl5pPr>
              <a:defRPr sz="1000"/>
            </a:lvl5pPr>
          </a:lstStyle>
          <a:p>
            <a:pPr lvl="0"/>
            <a:r>
              <a:rPr lang="ru-RU" dirty="0"/>
              <a:t>Заголовок фото</a:t>
            </a:r>
          </a:p>
        </p:txBody>
      </p:sp>
      <p:sp>
        <p:nvSpPr>
          <p:cNvPr id="14" name="Текст 15"/>
          <p:cNvSpPr>
            <a:spLocks noGrp="1"/>
          </p:cNvSpPr>
          <p:nvPr>
            <p:ph type="body" sz="quarter" idx="29" hasCustomPrompt="1"/>
          </p:nvPr>
        </p:nvSpPr>
        <p:spPr>
          <a:xfrm>
            <a:off x="1491717" y="5699014"/>
            <a:ext cx="3233300" cy="269987"/>
          </a:xfrm>
          <a:prstGeom prst="rect">
            <a:avLst/>
          </a:prstGeom>
        </p:spPr>
        <p:txBody>
          <a:bodyPr lIns="0" tIns="0" rIns="0" bIns="0">
            <a:noAutofit/>
          </a:bodyPr>
          <a:lstStyle>
            <a:lvl1pPr marL="0" indent="0">
              <a:lnSpc>
                <a:spcPts val="1200"/>
              </a:lnSpc>
              <a:tabLst/>
              <a:defRPr sz="1000" baseline="0">
                <a:solidFill>
                  <a:schemeClr val="tx2"/>
                </a:solidFill>
              </a:defRPr>
            </a:lvl1pPr>
            <a:lvl2pPr>
              <a:defRPr sz="2100"/>
            </a:lvl2pPr>
            <a:lvl4pPr>
              <a:defRPr sz="1000"/>
            </a:lvl4pPr>
            <a:lvl5pPr>
              <a:defRPr sz="1000"/>
            </a:lvl5pPr>
          </a:lstStyle>
          <a:p>
            <a:pPr lvl="0"/>
            <a:r>
              <a:rPr lang="ru-RU" dirty="0"/>
              <a:t>Подпись для фотографии</a:t>
            </a:r>
          </a:p>
        </p:txBody>
      </p:sp>
    </p:spTree>
    <p:extLst>
      <p:ext uri="{BB962C8B-B14F-4D97-AF65-F5344CB8AC3E}">
        <p14:creationId xmlns:p14="http://schemas.microsoft.com/office/powerpoint/2010/main" val="31434876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5 фото (1)">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5" name="Рисунок 10"/>
          <p:cNvSpPr>
            <a:spLocks noGrp="1"/>
          </p:cNvSpPr>
          <p:nvPr>
            <p:ph type="pic" sz="quarter" idx="17"/>
          </p:nvPr>
        </p:nvSpPr>
        <p:spPr>
          <a:xfrm>
            <a:off x="1492251" y="1244601"/>
            <a:ext cx="4978400" cy="4727574"/>
          </a:xfrm>
          <a:prstGeom prst="rect">
            <a:avLst/>
          </a:prstGeom>
        </p:spPr>
        <p:txBody>
          <a:bodyPr/>
          <a:lstStyle/>
          <a:p>
            <a:r>
              <a:rPr lang="ru-RU"/>
              <a:t>Вставка рисунка</a:t>
            </a:r>
          </a:p>
        </p:txBody>
      </p:sp>
      <p:sp>
        <p:nvSpPr>
          <p:cNvPr id="7" name="Рисунок 10"/>
          <p:cNvSpPr>
            <a:spLocks noGrp="1"/>
          </p:cNvSpPr>
          <p:nvPr>
            <p:ph type="pic" sz="quarter" idx="22"/>
          </p:nvPr>
        </p:nvSpPr>
        <p:spPr>
          <a:xfrm>
            <a:off x="6718300" y="3733800"/>
            <a:ext cx="1492251" cy="2237190"/>
          </a:xfrm>
          <a:prstGeom prst="rect">
            <a:avLst/>
          </a:prstGeom>
        </p:spPr>
        <p:txBody>
          <a:bodyPr/>
          <a:lstStyle/>
          <a:p>
            <a:r>
              <a:rPr lang="ru-RU"/>
              <a:t>Вставка рисунка</a:t>
            </a:r>
          </a:p>
        </p:txBody>
      </p:sp>
      <p:sp>
        <p:nvSpPr>
          <p:cNvPr id="8" name="Рисунок 10"/>
          <p:cNvSpPr>
            <a:spLocks noGrp="1"/>
          </p:cNvSpPr>
          <p:nvPr>
            <p:ph type="pic" sz="quarter" idx="23"/>
          </p:nvPr>
        </p:nvSpPr>
        <p:spPr>
          <a:xfrm>
            <a:off x="6718300" y="1243690"/>
            <a:ext cx="4972051" cy="2237190"/>
          </a:xfrm>
          <a:prstGeom prst="rect">
            <a:avLst/>
          </a:prstGeom>
        </p:spPr>
        <p:txBody>
          <a:bodyPr/>
          <a:lstStyle/>
          <a:p>
            <a:r>
              <a:rPr lang="ru-RU"/>
              <a:t>Вставка рисунка</a:t>
            </a:r>
          </a:p>
        </p:txBody>
      </p:sp>
      <p:sp>
        <p:nvSpPr>
          <p:cNvPr id="9" name="Рисунок 10"/>
          <p:cNvSpPr>
            <a:spLocks noGrp="1"/>
          </p:cNvSpPr>
          <p:nvPr>
            <p:ph type="pic" sz="quarter" idx="24"/>
          </p:nvPr>
        </p:nvSpPr>
        <p:spPr>
          <a:xfrm>
            <a:off x="8458200" y="3733800"/>
            <a:ext cx="1492251" cy="2237190"/>
          </a:xfrm>
          <a:prstGeom prst="rect">
            <a:avLst/>
          </a:prstGeom>
        </p:spPr>
        <p:txBody>
          <a:bodyPr/>
          <a:lstStyle/>
          <a:p>
            <a:r>
              <a:rPr lang="ru-RU"/>
              <a:t>Вставка рисунка</a:t>
            </a:r>
          </a:p>
        </p:txBody>
      </p:sp>
      <p:sp>
        <p:nvSpPr>
          <p:cNvPr id="10" name="Рисунок 10"/>
          <p:cNvSpPr>
            <a:spLocks noGrp="1"/>
          </p:cNvSpPr>
          <p:nvPr>
            <p:ph type="pic" sz="quarter" idx="25"/>
          </p:nvPr>
        </p:nvSpPr>
        <p:spPr>
          <a:xfrm>
            <a:off x="10201275" y="3733800"/>
            <a:ext cx="1492251" cy="2237190"/>
          </a:xfrm>
          <a:prstGeom prst="rect">
            <a:avLst/>
          </a:prstGeom>
        </p:spPr>
        <p:txBody>
          <a:bodyPr/>
          <a:lstStyle/>
          <a:p>
            <a:r>
              <a:rPr lang="ru-RU"/>
              <a:t>Вставка рисунка</a:t>
            </a:r>
          </a:p>
        </p:txBody>
      </p:sp>
      <p:sp>
        <p:nvSpPr>
          <p:cNvPr id="11"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Tree>
    <p:extLst>
      <p:ext uri="{BB962C8B-B14F-4D97-AF65-F5344CB8AC3E}">
        <p14:creationId xmlns:p14="http://schemas.microsoft.com/office/powerpoint/2010/main" val="351579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Обложка 5">
    <p:spTree>
      <p:nvGrpSpPr>
        <p:cNvPr id="1" name=""/>
        <p:cNvGrpSpPr/>
        <p:nvPr/>
      </p:nvGrpSpPr>
      <p:grpSpPr>
        <a:xfrm>
          <a:off x="0" y="0"/>
          <a:ext cx="0" cy="0"/>
          <a:chOff x="0" y="0"/>
          <a:chExt cx="0" cy="0"/>
        </a:xfrm>
      </p:grpSpPr>
      <p:pic>
        <p:nvPicPr>
          <p:cNvPr id="3" name="Изображение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7520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5 фото (2)">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5" name="Рисунок 10"/>
          <p:cNvSpPr>
            <a:spLocks noGrp="1"/>
          </p:cNvSpPr>
          <p:nvPr>
            <p:ph type="pic" sz="quarter" idx="22"/>
          </p:nvPr>
        </p:nvSpPr>
        <p:spPr>
          <a:xfrm>
            <a:off x="6718300" y="3733800"/>
            <a:ext cx="3232151" cy="2237190"/>
          </a:xfrm>
          <a:prstGeom prst="rect">
            <a:avLst/>
          </a:prstGeom>
        </p:spPr>
        <p:txBody>
          <a:bodyPr/>
          <a:lstStyle/>
          <a:p>
            <a:r>
              <a:rPr lang="ru-RU"/>
              <a:t>Вставка рисунка</a:t>
            </a:r>
          </a:p>
        </p:txBody>
      </p:sp>
      <p:sp>
        <p:nvSpPr>
          <p:cNvPr id="7" name="Рисунок 10"/>
          <p:cNvSpPr>
            <a:spLocks noGrp="1"/>
          </p:cNvSpPr>
          <p:nvPr>
            <p:ph type="pic" sz="quarter" idx="25"/>
          </p:nvPr>
        </p:nvSpPr>
        <p:spPr>
          <a:xfrm>
            <a:off x="10201275" y="3733800"/>
            <a:ext cx="1492251" cy="2237190"/>
          </a:xfrm>
          <a:prstGeom prst="rect">
            <a:avLst/>
          </a:prstGeom>
        </p:spPr>
        <p:txBody>
          <a:bodyPr/>
          <a:lstStyle/>
          <a:p>
            <a:r>
              <a:rPr lang="ru-RU"/>
              <a:t>Вставка рисунка</a:t>
            </a:r>
          </a:p>
        </p:txBody>
      </p:sp>
      <p:sp>
        <p:nvSpPr>
          <p:cNvPr id="8" name="Рисунок 10"/>
          <p:cNvSpPr>
            <a:spLocks noGrp="1"/>
          </p:cNvSpPr>
          <p:nvPr>
            <p:ph type="pic" sz="quarter" idx="17"/>
          </p:nvPr>
        </p:nvSpPr>
        <p:spPr>
          <a:xfrm>
            <a:off x="1492251" y="1244601"/>
            <a:ext cx="4978400" cy="4727574"/>
          </a:xfrm>
          <a:prstGeom prst="rect">
            <a:avLst/>
          </a:prstGeom>
        </p:spPr>
        <p:txBody>
          <a:bodyPr/>
          <a:lstStyle/>
          <a:p>
            <a:r>
              <a:rPr lang="ru-RU"/>
              <a:t>Вставка рисунка</a:t>
            </a:r>
          </a:p>
        </p:txBody>
      </p:sp>
      <p:sp>
        <p:nvSpPr>
          <p:cNvPr id="9" name="Рисунок 10"/>
          <p:cNvSpPr>
            <a:spLocks noGrp="1"/>
          </p:cNvSpPr>
          <p:nvPr>
            <p:ph type="pic" sz="quarter" idx="26"/>
          </p:nvPr>
        </p:nvSpPr>
        <p:spPr>
          <a:xfrm>
            <a:off x="6718300" y="1245782"/>
            <a:ext cx="1492251" cy="2237190"/>
          </a:xfrm>
          <a:prstGeom prst="rect">
            <a:avLst/>
          </a:prstGeom>
        </p:spPr>
        <p:txBody>
          <a:bodyPr/>
          <a:lstStyle/>
          <a:p>
            <a:r>
              <a:rPr lang="ru-RU"/>
              <a:t>Вставка рисунка</a:t>
            </a:r>
          </a:p>
        </p:txBody>
      </p:sp>
      <p:sp>
        <p:nvSpPr>
          <p:cNvPr id="10" name="Рисунок 10"/>
          <p:cNvSpPr>
            <a:spLocks noGrp="1"/>
          </p:cNvSpPr>
          <p:nvPr>
            <p:ph type="pic" sz="quarter" idx="27"/>
          </p:nvPr>
        </p:nvSpPr>
        <p:spPr>
          <a:xfrm>
            <a:off x="8458200" y="1245782"/>
            <a:ext cx="3235325" cy="2237190"/>
          </a:xfrm>
          <a:prstGeom prst="rect">
            <a:avLst/>
          </a:prstGeom>
        </p:spPr>
        <p:txBody>
          <a:bodyPr/>
          <a:lstStyle/>
          <a:p>
            <a:r>
              <a:rPr lang="ru-RU"/>
              <a:t>Вставка рисунка</a:t>
            </a:r>
          </a:p>
        </p:txBody>
      </p:sp>
      <p:sp>
        <p:nvSpPr>
          <p:cNvPr id="12"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Tree>
    <p:extLst>
      <p:ext uri="{BB962C8B-B14F-4D97-AF65-F5344CB8AC3E}">
        <p14:creationId xmlns:p14="http://schemas.microsoft.com/office/powerpoint/2010/main" val="26317914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5 фото (3)">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5" name="Рисунок 10"/>
          <p:cNvSpPr>
            <a:spLocks noGrp="1"/>
          </p:cNvSpPr>
          <p:nvPr>
            <p:ph type="pic" sz="quarter" idx="22"/>
          </p:nvPr>
        </p:nvSpPr>
        <p:spPr>
          <a:xfrm>
            <a:off x="6718300" y="1244913"/>
            <a:ext cx="3232151" cy="2237190"/>
          </a:xfrm>
          <a:prstGeom prst="rect">
            <a:avLst/>
          </a:prstGeom>
        </p:spPr>
        <p:txBody>
          <a:bodyPr/>
          <a:lstStyle/>
          <a:p>
            <a:r>
              <a:rPr lang="ru-RU"/>
              <a:t>Вставка рисунка</a:t>
            </a:r>
          </a:p>
        </p:txBody>
      </p:sp>
      <p:sp>
        <p:nvSpPr>
          <p:cNvPr id="6" name="Рисунок 10"/>
          <p:cNvSpPr>
            <a:spLocks noGrp="1"/>
          </p:cNvSpPr>
          <p:nvPr>
            <p:ph type="pic" sz="quarter" idx="25"/>
          </p:nvPr>
        </p:nvSpPr>
        <p:spPr>
          <a:xfrm>
            <a:off x="10201275" y="1244913"/>
            <a:ext cx="1492251" cy="2237190"/>
          </a:xfrm>
          <a:prstGeom prst="rect">
            <a:avLst/>
          </a:prstGeom>
        </p:spPr>
        <p:txBody>
          <a:bodyPr/>
          <a:lstStyle/>
          <a:p>
            <a:r>
              <a:rPr lang="ru-RU"/>
              <a:t>Вставка рисунка</a:t>
            </a:r>
          </a:p>
        </p:txBody>
      </p:sp>
      <p:sp>
        <p:nvSpPr>
          <p:cNvPr id="7" name="Рисунок 10"/>
          <p:cNvSpPr>
            <a:spLocks noGrp="1"/>
          </p:cNvSpPr>
          <p:nvPr>
            <p:ph type="pic" sz="quarter" idx="17"/>
          </p:nvPr>
        </p:nvSpPr>
        <p:spPr>
          <a:xfrm>
            <a:off x="1492251" y="1244601"/>
            <a:ext cx="4978400" cy="4727574"/>
          </a:xfrm>
          <a:prstGeom prst="rect">
            <a:avLst/>
          </a:prstGeom>
        </p:spPr>
        <p:txBody>
          <a:bodyPr/>
          <a:lstStyle/>
          <a:p>
            <a:r>
              <a:rPr lang="ru-RU"/>
              <a:t>Вставка рисунка</a:t>
            </a:r>
          </a:p>
        </p:txBody>
      </p:sp>
      <p:sp>
        <p:nvSpPr>
          <p:cNvPr id="8" name="Рисунок 10"/>
          <p:cNvSpPr>
            <a:spLocks noGrp="1"/>
          </p:cNvSpPr>
          <p:nvPr>
            <p:ph type="pic" sz="quarter" idx="26"/>
          </p:nvPr>
        </p:nvSpPr>
        <p:spPr>
          <a:xfrm>
            <a:off x="6718300" y="3731807"/>
            <a:ext cx="1492251" cy="2237190"/>
          </a:xfrm>
          <a:prstGeom prst="rect">
            <a:avLst/>
          </a:prstGeom>
        </p:spPr>
        <p:txBody>
          <a:bodyPr/>
          <a:lstStyle/>
          <a:p>
            <a:r>
              <a:rPr lang="ru-RU"/>
              <a:t>Вставка рисунка</a:t>
            </a:r>
            <a:endParaRPr lang="ru-RU" dirty="0"/>
          </a:p>
        </p:txBody>
      </p:sp>
      <p:sp>
        <p:nvSpPr>
          <p:cNvPr id="9" name="Рисунок 10"/>
          <p:cNvSpPr>
            <a:spLocks noGrp="1"/>
          </p:cNvSpPr>
          <p:nvPr>
            <p:ph type="pic" sz="quarter" idx="27"/>
          </p:nvPr>
        </p:nvSpPr>
        <p:spPr>
          <a:xfrm>
            <a:off x="8458200" y="3731807"/>
            <a:ext cx="3235325" cy="2237190"/>
          </a:xfrm>
          <a:prstGeom prst="rect">
            <a:avLst/>
          </a:prstGeom>
        </p:spPr>
        <p:txBody>
          <a:bodyPr/>
          <a:lstStyle/>
          <a:p>
            <a:r>
              <a:rPr lang="ru-RU"/>
              <a:t>Вставка рисунка</a:t>
            </a:r>
            <a:endParaRPr lang="ru-RU" dirty="0"/>
          </a:p>
        </p:txBody>
      </p:sp>
      <p:sp>
        <p:nvSpPr>
          <p:cNvPr id="10"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Tree>
    <p:extLst>
      <p:ext uri="{BB962C8B-B14F-4D97-AF65-F5344CB8AC3E}">
        <p14:creationId xmlns:p14="http://schemas.microsoft.com/office/powerpoint/2010/main" val="4046143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7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5" name="Рисунок 10"/>
          <p:cNvSpPr>
            <a:spLocks noGrp="1"/>
          </p:cNvSpPr>
          <p:nvPr>
            <p:ph type="pic" sz="quarter" idx="22"/>
          </p:nvPr>
        </p:nvSpPr>
        <p:spPr>
          <a:xfrm>
            <a:off x="6718300" y="1244913"/>
            <a:ext cx="3232151" cy="2237190"/>
          </a:xfrm>
          <a:prstGeom prst="rect">
            <a:avLst/>
          </a:prstGeom>
        </p:spPr>
        <p:txBody>
          <a:bodyPr/>
          <a:lstStyle/>
          <a:p>
            <a:r>
              <a:rPr lang="ru-RU"/>
              <a:t>Вставка рисунка</a:t>
            </a:r>
          </a:p>
        </p:txBody>
      </p:sp>
      <p:sp>
        <p:nvSpPr>
          <p:cNvPr id="6" name="Рисунок 10"/>
          <p:cNvSpPr>
            <a:spLocks noGrp="1"/>
          </p:cNvSpPr>
          <p:nvPr>
            <p:ph type="pic" sz="quarter" idx="25"/>
          </p:nvPr>
        </p:nvSpPr>
        <p:spPr>
          <a:xfrm>
            <a:off x="10201275" y="1244913"/>
            <a:ext cx="1492251" cy="2237190"/>
          </a:xfrm>
          <a:prstGeom prst="rect">
            <a:avLst/>
          </a:prstGeom>
        </p:spPr>
        <p:txBody>
          <a:bodyPr/>
          <a:lstStyle/>
          <a:p>
            <a:r>
              <a:rPr lang="ru-RU"/>
              <a:t>Вставка рисунка</a:t>
            </a:r>
          </a:p>
        </p:txBody>
      </p:sp>
      <p:sp>
        <p:nvSpPr>
          <p:cNvPr id="7" name="Рисунок 10"/>
          <p:cNvSpPr>
            <a:spLocks noGrp="1"/>
          </p:cNvSpPr>
          <p:nvPr>
            <p:ph type="pic" sz="quarter" idx="26"/>
          </p:nvPr>
        </p:nvSpPr>
        <p:spPr>
          <a:xfrm>
            <a:off x="6718300" y="3731807"/>
            <a:ext cx="1492251" cy="2237190"/>
          </a:xfrm>
          <a:prstGeom prst="rect">
            <a:avLst/>
          </a:prstGeom>
        </p:spPr>
        <p:txBody>
          <a:bodyPr/>
          <a:lstStyle/>
          <a:p>
            <a:r>
              <a:rPr lang="ru-RU"/>
              <a:t>Вставка рисунка</a:t>
            </a:r>
            <a:endParaRPr lang="ru-RU" dirty="0"/>
          </a:p>
        </p:txBody>
      </p:sp>
      <p:sp>
        <p:nvSpPr>
          <p:cNvPr id="8" name="Рисунок 10"/>
          <p:cNvSpPr>
            <a:spLocks noGrp="1"/>
          </p:cNvSpPr>
          <p:nvPr>
            <p:ph type="pic" sz="quarter" idx="27"/>
          </p:nvPr>
        </p:nvSpPr>
        <p:spPr>
          <a:xfrm>
            <a:off x="8458200" y="3731807"/>
            <a:ext cx="3235325" cy="2237190"/>
          </a:xfrm>
          <a:prstGeom prst="rect">
            <a:avLst/>
          </a:prstGeom>
        </p:spPr>
        <p:txBody>
          <a:bodyPr/>
          <a:lstStyle/>
          <a:p>
            <a:r>
              <a:rPr lang="ru-RU"/>
              <a:t>Вставка рисунка</a:t>
            </a:r>
            <a:endParaRPr lang="ru-RU" dirty="0"/>
          </a:p>
        </p:txBody>
      </p:sp>
      <p:sp>
        <p:nvSpPr>
          <p:cNvPr id="9" name="Рисунок 10"/>
          <p:cNvSpPr>
            <a:spLocks noGrp="1"/>
          </p:cNvSpPr>
          <p:nvPr>
            <p:ph type="pic" sz="quarter" idx="28"/>
          </p:nvPr>
        </p:nvSpPr>
        <p:spPr>
          <a:xfrm>
            <a:off x="1490796" y="3731807"/>
            <a:ext cx="1492251" cy="2237190"/>
          </a:xfrm>
          <a:prstGeom prst="rect">
            <a:avLst/>
          </a:prstGeom>
        </p:spPr>
        <p:txBody>
          <a:bodyPr/>
          <a:lstStyle/>
          <a:p>
            <a:r>
              <a:rPr lang="ru-RU"/>
              <a:t>Вставка рисунка</a:t>
            </a:r>
            <a:endParaRPr lang="ru-RU" dirty="0"/>
          </a:p>
        </p:txBody>
      </p:sp>
      <p:sp>
        <p:nvSpPr>
          <p:cNvPr id="10" name="Рисунок 10"/>
          <p:cNvSpPr>
            <a:spLocks noGrp="1"/>
          </p:cNvSpPr>
          <p:nvPr>
            <p:ph type="pic" sz="quarter" idx="29"/>
          </p:nvPr>
        </p:nvSpPr>
        <p:spPr>
          <a:xfrm>
            <a:off x="1493219" y="1244913"/>
            <a:ext cx="1492251" cy="2237190"/>
          </a:xfrm>
          <a:prstGeom prst="rect">
            <a:avLst/>
          </a:prstGeom>
        </p:spPr>
        <p:txBody>
          <a:bodyPr/>
          <a:lstStyle/>
          <a:p>
            <a:r>
              <a:rPr lang="ru-RU"/>
              <a:t>Вставка рисунка</a:t>
            </a:r>
          </a:p>
        </p:txBody>
      </p:sp>
      <p:sp>
        <p:nvSpPr>
          <p:cNvPr id="11" name="Рисунок 10"/>
          <p:cNvSpPr>
            <a:spLocks noGrp="1"/>
          </p:cNvSpPr>
          <p:nvPr>
            <p:ph type="pic" sz="quarter" idx="17"/>
          </p:nvPr>
        </p:nvSpPr>
        <p:spPr>
          <a:xfrm>
            <a:off x="3232151" y="1244601"/>
            <a:ext cx="3238499" cy="4727574"/>
          </a:xfrm>
          <a:prstGeom prst="rect">
            <a:avLst/>
          </a:prstGeom>
        </p:spPr>
        <p:txBody>
          <a:bodyPr/>
          <a:lstStyle/>
          <a:p>
            <a:r>
              <a:rPr lang="ru-RU"/>
              <a:t>Вставка рисунка</a:t>
            </a:r>
          </a:p>
        </p:txBody>
      </p:sp>
      <p:sp>
        <p:nvSpPr>
          <p:cNvPr id="12"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Tree>
    <p:extLst>
      <p:ext uri="{BB962C8B-B14F-4D97-AF65-F5344CB8AC3E}">
        <p14:creationId xmlns:p14="http://schemas.microsoft.com/office/powerpoint/2010/main" val="6152328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большое фото и два маленьких фот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Нижний колонтитул 2"/>
          <p:cNvSpPr>
            <a:spLocks noGrp="1"/>
          </p:cNvSpPr>
          <p:nvPr>
            <p:ph type="ftr" sz="quarter" idx="10"/>
          </p:nvPr>
        </p:nvSpPr>
        <p:spPr/>
        <p:txBody>
          <a:bodyPr/>
          <a:lstStyle/>
          <a:p>
            <a:r>
              <a:rPr lang="ru-RU"/>
              <a:t>Название раздела</a:t>
            </a:r>
            <a:endParaRPr lang="ru-RU" dirty="0"/>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9"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0" name="Рисунок 10"/>
          <p:cNvSpPr>
            <a:spLocks noGrp="1"/>
          </p:cNvSpPr>
          <p:nvPr>
            <p:ph type="pic" sz="quarter" idx="20"/>
          </p:nvPr>
        </p:nvSpPr>
        <p:spPr>
          <a:xfrm>
            <a:off x="1491457" y="1244602"/>
            <a:ext cx="6719095" cy="4724399"/>
          </a:xfrm>
          <a:prstGeom prst="rect">
            <a:avLst/>
          </a:prstGeom>
        </p:spPr>
        <p:txBody>
          <a:bodyPr/>
          <a:lstStyle/>
          <a:p>
            <a:r>
              <a:rPr lang="ru-RU"/>
              <a:t>Вставка рисунка</a:t>
            </a:r>
            <a:endParaRPr lang="ru-RU" dirty="0"/>
          </a:p>
        </p:txBody>
      </p:sp>
      <p:sp>
        <p:nvSpPr>
          <p:cNvPr id="11" name="Рисунок 10"/>
          <p:cNvSpPr>
            <a:spLocks noGrp="1"/>
          </p:cNvSpPr>
          <p:nvPr>
            <p:ph type="pic" sz="quarter" idx="25"/>
          </p:nvPr>
        </p:nvSpPr>
        <p:spPr>
          <a:xfrm>
            <a:off x="8458200" y="3733800"/>
            <a:ext cx="3235325" cy="2237190"/>
          </a:xfrm>
          <a:prstGeom prst="rect">
            <a:avLst/>
          </a:prstGeom>
        </p:spPr>
        <p:txBody>
          <a:bodyPr/>
          <a:lstStyle/>
          <a:p>
            <a:r>
              <a:rPr lang="ru-RU"/>
              <a:t>Вставка рисунка</a:t>
            </a:r>
          </a:p>
        </p:txBody>
      </p:sp>
      <p:sp>
        <p:nvSpPr>
          <p:cNvPr id="12" name="Рисунок 10"/>
          <p:cNvSpPr>
            <a:spLocks noGrp="1"/>
          </p:cNvSpPr>
          <p:nvPr>
            <p:ph type="pic" sz="quarter" idx="26"/>
          </p:nvPr>
        </p:nvSpPr>
        <p:spPr>
          <a:xfrm>
            <a:off x="8458200" y="1244913"/>
            <a:ext cx="3235325" cy="2237190"/>
          </a:xfrm>
          <a:prstGeom prst="rect">
            <a:avLst/>
          </a:prstGeom>
        </p:spPr>
        <p:txBody>
          <a:bodyPr/>
          <a:lstStyle/>
          <a:p>
            <a:r>
              <a:rPr lang="ru-RU"/>
              <a:t>Вставка рисунка</a:t>
            </a:r>
          </a:p>
        </p:txBody>
      </p:sp>
    </p:spTree>
    <p:extLst>
      <p:ext uri="{BB962C8B-B14F-4D97-AF65-F5344CB8AC3E}">
        <p14:creationId xmlns:p14="http://schemas.microsoft.com/office/powerpoint/2010/main" val="20603446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Пустой контен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Нижний колонтитул 2"/>
          <p:cNvSpPr>
            <a:spLocks noGrp="1"/>
          </p:cNvSpPr>
          <p:nvPr>
            <p:ph type="ftr" sz="quarter" idx="10"/>
          </p:nvPr>
        </p:nvSpPr>
        <p:spPr>
          <a:xfrm>
            <a:off x="6727817" y="6403565"/>
            <a:ext cx="2739456" cy="241364"/>
          </a:xfrm>
          <a:prstGeom prst="rect">
            <a:avLst/>
          </a:prstGeom>
        </p:spPr>
        <p:txBody>
          <a:bodyPr/>
          <a:lstStyle/>
          <a:p>
            <a:r>
              <a:rPr lang="ru-RU"/>
              <a:t>Название раздела</a:t>
            </a:r>
            <a:endParaRPr lang="ru-RU" dirty="0"/>
          </a:p>
        </p:txBody>
      </p:sp>
      <p:sp>
        <p:nvSpPr>
          <p:cNvPr id="4" name="Номер слайда 3"/>
          <p:cNvSpPr>
            <a:spLocks noGrp="1"/>
          </p:cNvSpPr>
          <p:nvPr>
            <p:ph type="sldNum" sz="quarter" idx="11"/>
          </p:nvPr>
        </p:nvSpPr>
        <p:spPr>
          <a:xfrm>
            <a:off x="11478772" y="6403565"/>
            <a:ext cx="454891" cy="241301"/>
          </a:xfrm>
          <a:prstGeom prst="rect">
            <a:avLst/>
          </a:prstGeom>
        </p:spPr>
        <p:txBody>
          <a:bodyPr/>
          <a:lstStyle/>
          <a:p>
            <a:fld id="{CD92793B-25E0-DD41-9AC8-57B205118E2C}" type="slidenum">
              <a:rPr lang="ru-RU" smtClean="0"/>
              <a:pPr/>
              <a:t>‹#›</a:t>
            </a:fld>
            <a:endParaRPr lang="ru-RU" dirty="0"/>
          </a:p>
        </p:txBody>
      </p:sp>
      <p:sp>
        <p:nvSpPr>
          <p:cNvPr id="8"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1" name="Объект 9"/>
          <p:cNvSpPr>
            <a:spLocks noGrp="1"/>
          </p:cNvSpPr>
          <p:nvPr>
            <p:ph sz="quarter" idx="27"/>
          </p:nvPr>
        </p:nvSpPr>
        <p:spPr>
          <a:xfrm>
            <a:off x="1492251" y="1244601"/>
            <a:ext cx="10201276" cy="47291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1052641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Длинный заголовок и пустой контент">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47652" y="183868"/>
            <a:ext cx="6219825" cy="809909"/>
          </a:xfrm>
        </p:spPr>
        <p:txBody>
          <a:bodyPr/>
          <a:lstStyle>
            <a:lvl1pPr>
              <a:defRPr baseline="0"/>
            </a:lvl1pPr>
          </a:lstStyle>
          <a:p>
            <a:r>
              <a:rPr lang="ru-RU" dirty="0"/>
              <a:t>Образец заголовка</a:t>
            </a:r>
            <a:br>
              <a:rPr lang="ru-RU" dirty="0"/>
            </a:br>
            <a:r>
              <a:rPr lang="ru-RU"/>
              <a:t>на две строки</a:t>
            </a:r>
            <a:endParaRPr lang="ru-RU" dirty="0"/>
          </a:p>
        </p:txBody>
      </p:sp>
      <p:sp>
        <p:nvSpPr>
          <p:cNvPr id="3" name="Нижний колонтитул 2"/>
          <p:cNvSpPr>
            <a:spLocks noGrp="1"/>
          </p:cNvSpPr>
          <p:nvPr>
            <p:ph type="ftr" sz="quarter" idx="10"/>
          </p:nvPr>
        </p:nvSpPr>
        <p:spPr>
          <a:xfrm>
            <a:off x="6727817" y="6403565"/>
            <a:ext cx="2739456" cy="241364"/>
          </a:xfrm>
          <a:prstGeom prst="rect">
            <a:avLst/>
          </a:prstGeom>
        </p:spPr>
        <p:txBody>
          <a:bodyPr/>
          <a:lstStyle/>
          <a:p>
            <a:r>
              <a:rPr lang="ru-RU"/>
              <a:t>Название раздела</a:t>
            </a:r>
            <a:endParaRPr lang="ru-RU" dirty="0"/>
          </a:p>
        </p:txBody>
      </p:sp>
      <p:sp>
        <p:nvSpPr>
          <p:cNvPr id="4" name="Номер слайда 3"/>
          <p:cNvSpPr>
            <a:spLocks noGrp="1"/>
          </p:cNvSpPr>
          <p:nvPr>
            <p:ph type="sldNum" sz="quarter" idx="11"/>
          </p:nvPr>
        </p:nvSpPr>
        <p:spPr>
          <a:xfrm>
            <a:off x="11478772" y="6403565"/>
            <a:ext cx="454891" cy="241301"/>
          </a:xfrm>
          <a:prstGeom prst="rect">
            <a:avLst/>
          </a:prstGeom>
        </p:spPr>
        <p:txBody>
          <a:bodyPr/>
          <a:lstStyle/>
          <a:p>
            <a:fld id="{CD92793B-25E0-DD41-9AC8-57B205118E2C}" type="slidenum">
              <a:rPr lang="ru-RU" smtClean="0"/>
              <a:pPr/>
              <a:t>‹#›</a:t>
            </a:fld>
            <a:endParaRPr lang="ru-RU" dirty="0"/>
          </a:p>
        </p:txBody>
      </p:sp>
      <p:sp>
        <p:nvSpPr>
          <p:cNvPr id="8"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0" indent="0">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11" name="Объект 9"/>
          <p:cNvSpPr>
            <a:spLocks noGrp="1"/>
          </p:cNvSpPr>
          <p:nvPr>
            <p:ph sz="quarter" idx="27"/>
          </p:nvPr>
        </p:nvSpPr>
        <p:spPr>
          <a:xfrm>
            <a:off x="1492251" y="1492250"/>
            <a:ext cx="10201276" cy="448151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Tree>
    <p:extLst>
      <p:ext uri="{BB962C8B-B14F-4D97-AF65-F5344CB8AC3E}">
        <p14:creationId xmlns:p14="http://schemas.microsoft.com/office/powerpoint/2010/main" val="3785482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Длинный заголовок и пустой контент (2)">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50817" y="183866"/>
            <a:ext cx="4468328" cy="1683034"/>
          </a:xfrm>
        </p:spPr>
        <p:txBody>
          <a:bodyPr/>
          <a:lstStyle/>
          <a:p>
            <a:r>
              <a:rPr lang="ru-RU" dirty="0"/>
              <a:t>Образец заголовка длинного заголовка </a:t>
            </a:r>
            <a:br>
              <a:rPr lang="ru-RU" dirty="0"/>
            </a:br>
            <a:r>
              <a:rPr lang="ru-RU" dirty="0"/>
              <a:t>на несколько строк</a:t>
            </a:r>
          </a:p>
        </p:txBody>
      </p:sp>
      <p:sp>
        <p:nvSpPr>
          <p:cNvPr id="4" name="Номер слайда 3"/>
          <p:cNvSpPr>
            <a:spLocks noGrp="1"/>
          </p:cNvSpPr>
          <p:nvPr>
            <p:ph type="sldNum" sz="quarter" idx="11"/>
          </p:nvPr>
        </p:nvSpPr>
        <p:spPr/>
        <p:txBody>
          <a:bodyPr/>
          <a:lstStyle/>
          <a:p>
            <a:fld id="{CD92793B-25E0-DD41-9AC8-57B205118E2C}" type="slidenum">
              <a:rPr lang="ru-RU" smtClean="0"/>
              <a:pPr/>
              <a:t>‹#›</a:t>
            </a:fld>
            <a:endParaRPr lang="ru-RU" dirty="0"/>
          </a:p>
        </p:txBody>
      </p:sp>
      <p:sp>
        <p:nvSpPr>
          <p:cNvPr id="11" name="Нижний колонтитул 4"/>
          <p:cNvSpPr>
            <a:spLocks noGrp="1"/>
          </p:cNvSpPr>
          <p:nvPr>
            <p:ph type="ftr" sz="quarter" idx="19"/>
          </p:nvPr>
        </p:nvSpPr>
        <p:spPr>
          <a:xfrm>
            <a:off x="6727817" y="6403565"/>
            <a:ext cx="4403247" cy="241364"/>
          </a:xfrm>
        </p:spPr>
        <p:txBody>
          <a:bodyPr/>
          <a:lstStyle/>
          <a:p>
            <a:r>
              <a:rPr lang="ru-RU" dirty="0"/>
              <a:t>Название раздела</a:t>
            </a:r>
          </a:p>
        </p:txBody>
      </p:sp>
      <p:sp>
        <p:nvSpPr>
          <p:cNvPr id="10" name="Объект 4"/>
          <p:cNvSpPr>
            <a:spLocks noGrp="1"/>
          </p:cNvSpPr>
          <p:nvPr>
            <p:ph sz="quarter" idx="20"/>
          </p:nvPr>
        </p:nvSpPr>
        <p:spPr>
          <a:xfrm>
            <a:off x="4975226" y="222252"/>
            <a:ext cx="6718300" cy="57499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3162674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Заголовок с серым фоном">
    <p:bg>
      <p:bgPr>
        <a:solidFill>
          <a:srgbClr val="ECECEC"/>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13" name="Текст 11"/>
          <p:cNvSpPr>
            <a:spLocks noGrp="1"/>
          </p:cNvSpPr>
          <p:nvPr>
            <p:ph type="body" sz="quarter" idx="11" hasCustomPrompt="1"/>
          </p:nvPr>
        </p:nvSpPr>
        <p:spPr>
          <a:xfrm>
            <a:off x="1907059" y="4979504"/>
            <a:ext cx="4981104" cy="914884"/>
          </a:xfrm>
        </p:spPr>
        <p:txBody>
          <a:bodyPr/>
          <a:lstStyle>
            <a:lvl1pPr>
              <a:defRPr baseline="0"/>
            </a:lvl1pPr>
          </a:lstStyle>
          <a:p>
            <a:pPr lvl="0"/>
            <a:r>
              <a:rPr lang="ru-RU" dirty="0"/>
              <a:t>Подзаголовок, если есть</a:t>
            </a:r>
          </a:p>
        </p:txBody>
      </p:sp>
    </p:spTree>
    <p:extLst>
      <p:ext uri="{BB962C8B-B14F-4D97-AF65-F5344CB8AC3E}">
        <p14:creationId xmlns:p14="http://schemas.microsoft.com/office/powerpoint/2010/main" val="3716738049"/>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Оглавление">
    <p:spTree>
      <p:nvGrpSpPr>
        <p:cNvPr id="1" name=""/>
        <p:cNvGrpSpPr/>
        <p:nvPr/>
      </p:nvGrpSpPr>
      <p:grpSpPr>
        <a:xfrm>
          <a:off x="0" y="0"/>
          <a:ext cx="0" cy="0"/>
          <a:chOff x="0" y="0"/>
          <a:chExt cx="0" cy="0"/>
        </a:xfrm>
      </p:grpSpPr>
      <p:sp>
        <p:nvSpPr>
          <p:cNvPr id="5" name="Рисунок 4"/>
          <p:cNvSpPr>
            <a:spLocks noGrp="1"/>
          </p:cNvSpPr>
          <p:nvPr>
            <p:ph type="pic" sz="quarter" idx="11"/>
          </p:nvPr>
        </p:nvSpPr>
        <p:spPr>
          <a:xfrm>
            <a:off x="6368164" y="0"/>
            <a:ext cx="5823837" cy="6858000"/>
          </a:xfrm>
          <a:custGeom>
            <a:avLst/>
            <a:gdLst>
              <a:gd name="connsiteX0" fmla="*/ 0 w 5068887"/>
              <a:gd name="connsiteY0" fmla="*/ 0 h 6858000"/>
              <a:gd name="connsiteX1" fmla="*/ 5068887 w 5068887"/>
              <a:gd name="connsiteY1" fmla="*/ 0 h 6858000"/>
              <a:gd name="connsiteX2" fmla="*/ 5068887 w 5068887"/>
              <a:gd name="connsiteY2" fmla="*/ 6858000 h 6858000"/>
              <a:gd name="connsiteX3" fmla="*/ 0 w 5068887"/>
              <a:gd name="connsiteY3" fmla="*/ 6858000 h 6858000"/>
              <a:gd name="connsiteX4" fmla="*/ 0 w 5068887"/>
              <a:gd name="connsiteY4" fmla="*/ 0 h 6858000"/>
              <a:gd name="connsiteX0" fmla="*/ 754950 w 5823837"/>
              <a:gd name="connsiteY0" fmla="*/ 0 h 6858000"/>
              <a:gd name="connsiteX1" fmla="*/ 5823837 w 5823837"/>
              <a:gd name="connsiteY1" fmla="*/ 0 h 6858000"/>
              <a:gd name="connsiteX2" fmla="*/ 5823837 w 5823837"/>
              <a:gd name="connsiteY2" fmla="*/ 6858000 h 6858000"/>
              <a:gd name="connsiteX3" fmla="*/ 0 w 5823837"/>
              <a:gd name="connsiteY3" fmla="*/ 6145353 h 6858000"/>
              <a:gd name="connsiteX4" fmla="*/ 754950 w 582383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3837" h="6858000">
                <a:moveTo>
                  <a:pt x="754950" y="0"/>
                </a:moveTo>
                <a:lnTo>
                  <a:pt x="5823837" y="0"/>
                </a:lnTo>
                <a:lnTo>
                  <a:pt x="5823837" y="6858000"/>
                </a:lnTo>
                <a:lnTo>
                  <a:pt x="0" y="6145353"/>
                </a:lnTo>
                <a:lnTo>
                  <a:pt x="754950" y="0"/>
                </a:lnTo>
                <a:close/>
              </a:path>
            </a:pathLst>
          </a:custGeom>
        </p:spPr>
        <p:txBody>
          <a:bodyPr/>
          <a:lstStyle/>
          <a:p>
            <a:r>
              <a:rPr lang="ru-RU"/>
              <a:t>Вставка рисунка</a:t>
            </a:r>
            <a:endParaRPr lang="ru-RU" dirty="0"/>
          </a:p>
        </p:txBody>
      </p:sp>
      <p:sp>
        <p:nvSpPr>
          <p:cNvPr id="10" name="Текст 8"/>
          <p:cNvSpPr>
            <a:spLocks noGrp="1"/>
          </p:cNvSpPr>
          <p:nvPr>
            <p:ph type="body" sz="quarter" idx="12"/>
          </p:nvPr>
        </p:nvSpPr>
        <p:spPr>
          <a:xfrm>
            <a:off x="1095375" y="1177925"/>
            <a:ext cx="5381625" cy="468100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7422105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Финал (1)">
    <p:spTree>
      <p:nvGrpSpPr>
        <p:cNvPr id="1" name=""/>
        <p:cNvGrpSpPr/>
        <p:nvPr/>
      </p:nvGrpSpPr>
      <p:grpSpPr>
        <a:xfrm>
          <a:off x="0" y="0"/>
          <a:ext cx="0" cy="0"/>
          <a:chOff x="0" y="0"/>
          <a:chExt cx="0" cy="0"/>
        </a:xfrm>
      </p:grpSpPr>
      <p:pic>
        <p:nvPicPr>
          <p:cNvPr id="3" name="Изображение 2"/>
          <p:cNvPicPr>
            <a:picLocks noChangeAspect="1"/>
          </p:cNvPicPr>
          <p:nvPr/>
        </p:nvPicPr>
        <p:blipFill>
          <a:blip r:embed="rId2"/>
          <a:stretch>
            <a:fillRect/>
          </a:stretch>
        </p:blipFill>
        <p:spPr>
          <a:xfrm>
            <a:off x="4350675" y="3092450"/>
            <a:ext cx="3390900" cy="673100"/>
          </a:xfrm>
          <a:prstGeom prst="rect">
            <a:avLst/>
          </a:prstGeom>
        </p:spPr>
      </p:pic>
      <p:sp>
        <p:nvSpPr>
          <p:cNvPr id="7" name="Текст 5"/>
          <p:cNvSpPr>
            <a:spLocks noGrp="1"/>
          </p:cNvSpPr>
          <p:nvPr>
            <p:ph type="body" sz="quarter" idx="11" hasCustomPrompt="1"/>
          </p:nvPr>
        </p:nvSpPr>
        <p:spPr>
          <a:xfrm>
            <a:off x="3890407" y="4891051"/>
            <a:ext cx="1953047" cy="1579274"/>
          </a:xfrm>
        </p:spPr>
        <p:txBody>
          <a:bodyPr lIns="0" tIns="0" rIns="0" bIns="0" anchor="b" anchorCtr="0">
            <a:normAutofit/>
          </a:bodyPr>
          <a:lstStyle>
            <a:lvl1pPr marL="0" marR="0" indent="0" algn="r" defTabSz="914377" rtl="0" eaLnBrk="1" fontAlgn="auto" latinLnBrk="0" hangingPunct="1">
              <a:lnSpc>
                <a:spcPts val="2100"/>
              </a:lnSpc>
              <a:spcBef>
                <a:spcPts val="0"/>
              </a:spcBef>
              <a:spcAft>
                <a:spcPts val="0"/>
              </a:spcAft>
              <a:buClrTx/>
              <a:buSzTx/>
              <a:buFont typeface="Arial"/>
              <a:buNone/>
              <a:tabLst/>
              <a:defRPr sz="1600" baseline="0">
                <a:latin typeface="Arial" charset="0"/>
                <a:ea typeface="Arial" charset="0"/>
                <a:cs typeface="Arial" charset="0"/>
              </a:defRPr>
            </a:lvl1pPr>
          </a:lstStyle>
          <a:p>
            <a:r>
              <a:rPr lang="ru-RU" dirty="0"/>
              <a:t>Имя Фамилия</a:t>
            </a:r>
          </a:p>
          <a:p>
            <a:endParaRPr lang="ru-RU" dirty="0"/>
          </a:p>
          <a:p>
            <a:r>
              <a:rPr lang="ru-RU" dirty="0"/>
              <a:t>Имя Фамилия</a:t>
            </a:r>
          </a:p>
          <a:p>
            <a:endParaRPr lang="ru-RU" dirty="0"/>
          </a:p>
          <a:p>
            <a:r>
              <a:rPr lang="ru-RU" dirty="0"/>
              <a:t>Имя Фамилия</a:t>
            </a:r>
          </a:p>
        </p:txBody>
      </p:sp>
      <p:sp>
        <p:nvSpPr>
          <p:cNvPr id="8" name="Текст 5"/>
          <p:cNvSpPr>
            <a:spLocks noGrp="1"/>
          </p:cNvSpPr>
          <p:nvPr>
            <p:ph type="body" sz="quarter" idx="12" hasCustomPrompt="1"/>
          </p:nvPr>
        </p:nvSpPr>
        <p:spPr>
          <a:xfrm>
            <a:off x="6320099" y="4891051"/>
            <a:ext cx="1953047" cy="1579274"/>
          </a:xfrm>
        </p:spPr>
        <p:txBody>
          <a:bodyPr lIns="0" tIns="0" rIns="0" bIns="0" anchor="b" anchorCtr="0">
            <a:normAutofit/>
          </a:bodyPr>
          <a:lstStyle>
            <a:lvl1pPr marL="0" marR="0" indent="0" algn="l" defTabSz="914377" rtl="0" eaLnBrk="1" fontAlgn="auto" latinLnBrk="0" hangingPunct="1">
              <a:lnSpc>
                <a:spcPts val="2100"/>
              </a:lnSpc>
              <a:spcBef>
                <a:spcPts val="0"/>
              </a:spcBef>
              <a:spcAft>
                <a:spcPts val="0"/>
              </a:spcAft>
              <a:buClrTx/>
              <a:buSzTx/>
              <a:buFont typeface="Arial"/>
              <a:buNone/>
              <a:tabLst/>
              <a:defRPr sz="1600" baseline="0">
                <a:latin typeface="Arial" charset="0"/>
                <a:ea typeface="Arial" charset="0"/>
                <a:cs typeface="Arial" charset="0"/>
              </a:defRPr>
            </a:lvl1pPr>
          </a:lstStyle>
          <a:p>
            <a:r>
              <a:rPr lang="en-US" dirty="0" err="1"/>
              <a:t>name@lamoda.ru</a:t>
            </a:r>
            <a:endParaRPr lang="ru-RU" dirty="0"/>
          </a:p>
          <a:p>
            <a:endParaRPr lang="ru-RU" dirty="0"/>
          </a:p>
          <a:p>
            <a:r>
              <a:rPr lang="en-US" dirty="0" err="1"/>
              <a:t>name@lamoda.ru</a:t>
            </a:r>
            <a:endParaRPr lang="ru-RU" dirty="0"/>
          </a:p>
          <a:p>
            <a:endParaRPr lang="ru-RU" dirty="0"/>
          </a:p>
          <a:p>
            <a:r>
              <a:rPr lang="en-US" dirty="0" err="1"/>
              <a:t>name@lamoda.ru</a:t>
            </a:r>
            <a:endParaRPr lang="ru-RU" dirty="0"/>
          </a:p>
        </p:txBody>
      </p:sp>
    </p:spTree>
    <p:extLst>
      <p:ext uri="{BB962C8B-B14F-4D97-AF65-F5344CB8AC3E}">
        <p14:creationId xmlns:p14="http://schemas.microsoft.com/office/powerpoint/2010/main" val="78843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Заголовок с серым фоном">
    <p:bg>
      <p:bgPr>
        <a:solidFill>
          <a:srgbClr val="ECECEC"/>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13" name="Текст 11"/>
          <p:cNvSpPr>
            <a:spLocks noGrp="1"/>
          </p:cNvSpPr>
          <p:nvPr>
            <p:ph type="body" sz="quarter" idx="11" hasCustomPrompt="1"/>
          </p:nvPr>
        </p:nvSpPr>
        <p:spPr>
          <a:xfrm>
            <a:off x="1907059" y="4979504"/>
            <a:ext cx="4981104" cy="914884"/>
          </a:xfrm>
        </p:spPr>
        <p:txBody>
          <a:bodyPr/>
          <a:lstStyle>
            <a:lvl1pPr>
              <a:defRPr baseline="0"/>
            </a:lvl1pPr>
          </a:lstStyle>
          <a:p>
            <a:pPr lvl="0"/>
            <a:r>
              <a:rPr lang="ru-RU" dirty="0"/>
              <a:t>Подзаголовок, если есть</a:t>
            </a:r>
          </a:p>
        </p:txBody>
      </p:sp>
    </p:spTree>
    <p:extLst>
      <p:ext uri="{BB962C8B-B14F-4D97-AF65-F5344CB8AC3E}">
        <p14:creationId xmlns:p14="http://schemas.microsoft.com/office/powerpoint/2010/main" val="1078415491"/>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Финал (2)">
    <p:spTree>
      <p:nvGrpSpPr>
        <p:cNvPr id="1" name=""/>
        <p:cNvGrpSpPr/>
        <p:nvPr/>
      </p:nvGrpSpPr>
      <p:grpSpPr>
        <a:xfrm>
          <a:off x="0" y="0"/>
          <a:ext cx="0" cy="0"/>
          <a:chOff x="0" y="0"/>
          <a:chExt cx="0" cy="0"/>
        </a:xfrm>
      </p:grpSpPr>
      <p:pic>
        <p:nvPicPr>
          <p:cNvPr id="3" name="Изображение 2"/>
          <p:cNvPicPr>
            <a:picLocks noChangeAspect="1"/>
          </p:cNvPicPr>
          <p:nvPr/>
        </p:nvPicPr>
        <p:blipFill>
          <a:blip r:embed="rId2"/>
          <a:stretch>
            <a:fillRect/>
          </a:stretch>
        </p:blipFill>
        <p:spPr>
          <a:xfrm>
            <a:off x="250817" y="6403564"/>
            <a:ext cx="1244600" cy="241300"/>
          </a:xfrm>
          <a:prstGeom prst="rect">
            <a:avLst/>
          </a:prstGeom>
        </p:spPr>
      </p:pic>
      <p:sp>
        <p:nvSpPr>
          <p:cNvPr id="4" name="Нижний колонтитул 4"/>
          <p:cNvSpPr txBox="1">
            <a:spLocks/>
          </p:cNvSpPr>
          <p:nvPr/>
        </p:nvSpPr>
        <p:spPr>
          <a:xfrm>
            <a:off x="1915565" y="6403565"/>
            <a:ext cx="2739456" cy="241364"/>
          </a:xfrm>
          <a:prstGeom prst="rect">
            <a:avLst/>
          </a:prstGeom>
        </p:spPr>
        <p:txBody>
          <a:bodyPr vert="horz" lIns="0" tIns="0" rIns="0" bIns="0" rtlCol="0" anchor="b" anchorCtr="0"/>
          <a:lstStyle>
            <a:defPPr>
              <a:defRPr lang="ru-RU"/>
            </a:defPPr>
            <a:lvl1pPr marL="0" algn="l" defTabSz="914400" rtl="0" eaLnBrk="1" latinLnBrk="0" hangingPunct="1">
              <a:lnSpc>
                <a:spcPts val="1440"/>
              </a:lnSpc>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200" i="0" dirty="0">
                <a:latin typeface="Arial" charset="0"/>
                <a:ea typeface="Arial" charset="0"/>
                <a:cs typeface="Arial" charset="0"/>
              </a:rPr>
              <a:t>Мода на каждый день</a:t>
            </a:r>
          </a:p>
        </p:txBody>
      </p:sp>
      <p:sp>
        <p:nvSpPr>
          <p:cNvPr id="6" name="Заголовок 1"/>
          <p:cNvSpPr txBox="1">
            <a:spLocks/>
          </p:cNvSpPr>
          <p:nvPr/>
        </p:nvSpPr>
        <p:spPr>
          <a:xfrm>
            <a:off x="3799324" y="2576146"/>
            <a:ext cx="4404153" cy="1682346"/>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6000" kern="1200">
                <a:solidFill>
                  <a:schemeClr val="tx1"/>
                </a:solidFill>
                <a:latin typeface="Arial" charset="0"/>
                <a:ea typeface="Arial" charset="0"/>
                <a:cs typeface="Arial" charset="0"/>
              </a:defRPr>
            </a:lvl1pPr>
          </a:lstStyle>
          <a:p>
            <a:pPr algn="ctr"/>
            <a:r>
              <a:rPr lang="ru-RU" sz="6000" dirty="0"/>
              <a:t>Спасибо!</a:t>
            </a:r>
          </a:p>
        </p:txBody>
      </p:sp>
      <p:sp>
        <p:nvSpPr>
          <p:cNvPr id="9" name="Текст 10"/>
          <p:cNvSpPr>
            <a:spLocks noGrp="1"/>
          </p:cNvSpPr>
          <p:nvPr>
            <p:ph type="body" sz="quarter" idx="10" hasCustomPrompt="1"/>
          </p:nvPr>
        </p:nvSpPr>
        <p:spPr>
          <a:xfrm>
            <a:off x="6729574" y="4993458"/>
            <a:ext cx="5133588" cy="1651182"/>
          </a:xfrm>
        </p:spPr>
        <p:txBody>
          <a:bodyPr anchor="b" anchorCtr="0">
            <a:normAutofit/>
          </a:bodyPr>
          <a:lstStyle>
            <a:lvl1pPr>
              <a:defRPr sz="1600"/>
            </a:lvl1pPr>
          </a:lstStyle>
          <a:p>
            <a:r>
              <a:rPr lang="ru-RU" dirty="0"/>
              <a:t>Имя Фамилия </a:t>
            </a:r>
            <a:r>
              <a:rPr lang="en-US" dirty="0" err="1"/>
              <a:t>name@lamoda.ru</a:t>
            </a:r>
            <a:endParaRPr lang="en-US" dirty="0"/>
          </a:p>
          <a:p>
            <a:r>
              <a:rPr lang="ru-RU" dirty="0"/>
              <a:t>Имя Фамилия </a:t>
            </a:r>
            <a:r>
              <a:rPr lang="en-US" dirty="0" err="1"/>
              <a:t>name@lamoda.ru</a:t>
            </a:r>
            <a:endParaRPr lang="en-US" dirty="0"/>
          </a:p>
          <a:p>
            <a:r>
              <a:rPr lang="ru-RU" dirty="0"/>
              <a:t>Имя Фамилия </a:t>
            </a:r>
            <a:r>
              <a:rPr lang="en-US" dirty="0" err="1"/>
              <a:t>name@lamoda.ru</a:t>
            </a:r>
            <a:endParaRPr lang="ru-RU" dirty="0"/>
          </a:p>
        </p:txBody>
      </p:sp>
    </p:spTree>
    <p:extLst>
      <p:ext uri="{BB962C8B-B14F-4D97-AF65-F5344CB8AC3E}">
        <p14:creationId xmlns:p14="http://schemas.microsoft.com/office/powerpoint/2010/main" val="31970368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Финал (3)">
    <p:spTree>
      <p:nvGrpSpPr>
        <p:cNvPr id="1" name=""/>
        <p:cNvGrpSpPr/>
        <p:nvPr/>
      </p:nvGrpSpPr>
      <p:grpSpPr>
        <a:xfrm>
          <a:off x="0" y="0"/>
          <a:ext cx="0" cy="0"/>
          <a:chOff x="0" y="0"/>
          <a:chExt cx="0" cy="0"/>
        </a:xfrm>
      </p:grpSpPr>
      <p:sp>
        <p:nvSpPr>
          <p:cNvPr id="3" name="Заголовок 1"/>
          <p:cNvSpPr>
            <a:spLocks noGrp="1"/>
          </p:cNvSpPr>
          <p:nvPr>
            <p:ph type="title" hasCustomPrompt="1"/>
          </p:nvPr>
        </p:nvSpPr>
        <p:spPr>
          <a:xfrm>
            <a:off x="1492470" y="1123951"/>
            <a:ext cx="6394231" cy="3263901"/>
          </a:xfrm>
          <a:prstGeom prst="rect">
            <a:avLst/>
          </a:prstGeom>
        </p:spPr>
        <p:txBody>
          <a:bodyPr vert="horz" lIns="0" tIns="0" rIns="0" bIns="0" rtlCol="0" anchor="t">
            <a:noAutofit/>
          </a:bodyPr>
          <a:lstStyle/>
          <a:p>
            <a:r>
              <a:rPr lang="ru-RU" dirty="0"/>
              <a:t>Спасибо!</a:t>
            </a:r>
          </a:p>
        </p:txBody>
      </p:sp>
      <p:pic>
        <p:nvPicPr>
          <p:cNvPr id="5" name="Изображение 4"/>
          <p:cNvPicPr>
            <a:picLocks noChangeAspect="1"/>
          </p:cNvPicPr>
          <p:nvPr/>
        </p:nvPicPr>
        <p:blipFill>
          <a:blip r:embed="rId2"/>
          <a:stretch>
            <a:fillRect/>
          </a:stretch>
        </p:blipFill>
        <p:spPr>
          <a:xfrm>
            <a:off x="250817" y="6403564"/>
            <a:ext cx="1244600" cy="241300"/>
          </a:xfrm>
          <a:prstGeom prst="rect">
            <a:avLst/>
          </a:prstGeom>
        </p:spPr>
      </p:pic>
      <p:sp>
        <p:nvSpPr>
          <p:cNvPr id="6" name="Нижний колонтитул 4"/>
          <p:cNvSpPr txBox="1">
            <a:spLocks/>
          </p:cNvSpPr>
          <p:nvPr/>
        </p:nvSpPr>
        <p:spPr>
          <a:xfrm>
            <a:off x="1915565" y="6403565"/>
            <a:ext cx="2739456" cy="241364"/>
          </a:xfrm>
          <a:prstGeom prst="rect">
            <a:avLst/>
          </a:prstGeom>
        </p:spPr>
        <p:txBody>
          <a:bodyPr vert="horz" lIns="0" tIns="0" rIns="0" bIns="0" rtlCol="0" anchor="b" anchorCtr="0"/>
          <a:lstStyle>
            <a:defPPr>
              <a:defRPr lang="ru-RU"/>
            </a:defPPr>
            <a:lvl1pPr marL="0" algn="l" defTabSz="914400" rtl="0" eaLnBrk="1" latinLnBrk="0" hangingPunct="1">
              <a:lnSpc>
                <a:spcPts val="1440"/>
              </a:lnSpc>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200" i="0" dirty="0">
                <a:latin typeface="Arial" charset="0"/>
                <a:ea typeface="Arial" charset="0"/>
                <a:cs typeface="Arial" charset="0"/>
              </a:rPr>
              <a:t>Мода на каждый день</a:t>
            </a:r>
          </a:p>
        </p:txBody>
      </p:sp>
      <p:sp>
        <p:nvSpPr>
          <p:cNvPr id="15" name="Текст 10"/>
          <p:cNvSpPr>
            <a:spLocks noGrp="1"/>
          </p:cNvSpPr>
          <p:nvPr>
            <p:ph type="body" sz="quarter" idx="10" hasCustomPrompt="1"/>
          </p:nvPr>
        </p:nvSpPr>
        <p:spPr>
          <a:xfrm>
            <a:off x="6729574" y="4993458"/>
            <a:ext cx="5133588" cy="1651182"/>
          </a:xfrm>
        </p:spPr>
        <p:txBody>
          <a:bodyPr anchor="b" anchorCtr="0">
            <a:normAutofit/>
          </a:bodyPr>
          <a:lstStyle>
            <a:lvl1pPr>
              <a:defRPr sz="1600"/>
            </a:lvl1pPr>
          </a:lstStyle>
          <a:p>
            <a:r>
              <a:rPr lang="ru-RU" dirty="0"/>
              <a:t>Имя Фамилия </a:t>
            </a:r>
            <a:r>
              <a:rPr lang="en-US" dirty="0" err="1"/>
              <a:t>name@lamoda.ru</a:t>
            </a:r>
            <a:endParaRPr lang="en-US" dirty="0"/>
          </a:p>
          <a:p>
            <a:r>
              <a:rPr lang="ru-RU" dirty="0"/>
              <a:t>Имя Фамилия </a:t>
            </a:r>
            <a:r>
              <a:rPr lang="en-US" dirty="0" err="1"/>
              <a:t>name@lamoda.ru</a:t>
            </a:r>
            <a:endParaRPr lang="en-US" dirty="0"/>
          </a:p>
          <a:p>
            <a:r>
              <a:rPr lang="ru-RU" dirty="0"/>
              <a:t>Имя Фамилия </a:t>
            </a:r>
            <a:r>
              <a:rPr lang="en-US" dirty="0" err="1"/>
              <a:t>name@lamoda.ru</a:t>
            </a:r>
            <a:endParaRPr lang="ru-RU" dirty="0"/>
          </a:p>
        </p:txBody>
      </p:sp>
    </p:spTree>
    <p:extLst>
      <p:ext uri="{BB962C8B-B14F-4D97-AF65-F5344CB8AC3E}">
        <p14:creationId xmlns:p14="http://schemas.microsoft.com/office/powerpoint/2010/main" val="5972268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r>
              <a:rPr lang="ru-RU"/>
              <a:t>Название раздела</a:t>
            </a:r>
            <a:endParaRPr lang="ru-RU" dirty="0"/>
          </a:p>
        </p:txBody>
      </p:sp>
      <p:sp>
        <p:nvSpPr>
          <p:cNvPr id="6" name="Slide Number Placeholder 5"/>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689486556"/>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r>
              <a:rPr lang="ru-RU"/>
              <a:t>Название раздела</a:t>
            </a:r>
            <a:endParaRPr lang="ru-RU" dirty="0"/>
          </a:p>
        </p:txBody>
      </p:sp>
      <p:sp>
        <p:nvSpPr>
          <p:cNvPr id="6" name="Slide Number Placeholder 5"/>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1377739817"/>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ru-RU"/>
              <a:t>Образец заголовка</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r>
              <a:rPr lang="ru-RU"/>
              <a:t>Название раздела</a:t>
            </a:r>
            <a:endParaRPr lang="ru-RU" dirty="0"/>
          </a:p>
        </p:txBody>
      </p:sp>
      <p:sp>
        <p:nvSpPr>
          <p:cNvPr id="6" name="Slide Number Placeholder 5"/>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1643493535"/>
      </p:ext>
    </p:extLst>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r>
              <a:rPr lang="ru-RU"/>
              <a:t>Название раздела</a:t>
            </a:r>
            <a:endParaRPr lang="ru-RU" dirty="0"/>
          </a:p>
        </p:txBody>
      </p:sp>
      <p:sp>
        <p:nvSpPr>
          <p:cNvPr id="7" name="Slide Number Placeholder 6"/>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1104062612"/>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3/15/2024</a:t>
            </a:fld>
            <a:endParaRPr lang="en-US" dirty="0"/>
          </a:p>
        </p:txBody>
      </p:sp>
      <p:sp>
        <p:nvSpPr>
          <p:cNvPr id="8" name="Footer Placeholder 7"/>
          <p:cNvSpPr>
            <a:spLocks noGrp="1"/>
          </p:cNvSpPr>
          <p:nvPr>
            <p:ph type="ftr" sz="quarter" idx="11"/>
          </p:nvPr>
        </p:nvSpPr>
        <p:spPr/>
        <p:txBody>
          <a:bodyPr/>
          <a:lstStyle/>
          <a:p>
            <a:r>
              <a:rPr lang="ru-RU"/>
              <a:t>Название раздела</a:t>
            </a:r>
            <a:endParaRPr lang="ru-RU" dirty="0"/>
          </a:p>
        </p:txBody>
      </p:sp>
      <p:sp>
        <p:nvSpPr>
          <p:cNvPr id="9" name="Slide Number Placeholder 8"/>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1845224194"/>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r>
              <a:rPr lang="ru-RU"/>
              <a:t>Название раздела</a:t>
            </a:r>
            <a:endParaRPr lang="ru-RU" dirty="0"/>
          </a:p>
        </p:txBody>
      </p:sp>
      <p:sp>
        <p:nvSpPr>
          <p:cNvPr id="5" name="Slide Number Placeholder 4"/>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2929376859"/>
      </p:ext>
    </p:extLst>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3/15/2024</a:t>
            </a:fld>
            <a:endParaRPr lang="en-US" dirty="0"/>
          </a:p>
        </p:txBody>
      </p:sp>
      <p:sp>
        <p:nvSpPr>
          <p:cNvPr id="3" name="Footer Placeholder 2"/>
          <p:cNvSpPr>
            <a:spLocks noGrp="1"/>
          </p:cNvSpPr>
          <p:nvPr>
            <p:ph type="ftr" sz="quarter" idx="11"/>
          </p:nvPr>
        </p:nvSpPr>
        <p:spPr/>
        <p:txBody>
          <a:bodyPr/>
          <a:lstStyle/>
          <a:p>
            <a:r>
              <a:rPr lang="ru-RU"/>
              <a:t>Название раздела</a:t>
            </a:r>
            <a:endParaRPr lang="ru-RU" dirty="0"/>
          </a:p>
        </p:txBody>
      </p:sp>
      <p:sp>
        <p:nvSpPr>
          <p:cNvPr id="4" name="Slide Number Placeholder 3"/>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256950684"/>
      </p:ext>
    </p:extLst>
  </p:cSld>
  <p:clrMapOvr>
    <a:masterClrMapping/>
  </p:clrMapOvr>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r>
              <a:rPr lang="ru-RU"/>
              <a:t>Название раздела</a:t>
            </a:r>
            <a:endParaRPr lang="ru-RU" dirty="0"/>
          </a:p>
        </p:txBody>
      </p:sp>
      <p:sp>
        <p:nvSpPr>
          <p:cNvPr id="7" name="Slide Number Placeholder 6"/>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398967306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Три колонки">
    <p:spTree>
      <p:nvGrpSpPr>
        <p:cNvPr id="1" name=""/>
        <p:cNvGrpSpPr/>
        <p:nvPr/>
      </p:nvGrpSpPr>
      <p:grpSpPr>
        <a:xfrm>
          <a:off x="0" y="0"/>
          <a:ext cx="0" cy="0"/>
          <a:chOff x="0" y="0"/>
          <a:chExt cx="0" cy="0"/>
        </a:xfrm>
      </p:grpSpPr>
      <p:sp>
        <p:nvSpPr>
          <p:cNvPr id="8" name="Номер слайда 5"/>
          <p:cNvSpPr>
            <a:spLocks noGrp="1"/>
          </p:cNvSpPr>
          <p:nvPr>
            <p:ph type="sldNum" sz="quarter" idx="12"/>
          </p:nvPr>
        </p:nvSpPr>
        <p:spPr>
          <a:xfrm>
            <a:off x="11478772" y="6403565"/>
            <a:ext cx="454891" cy="241301"/>
          </a:xfrm>
        </p:spPr>
        <p:txBody>
          <a:bodyPr/>
          <a:lstStyle/>
          <a:p>
            <a:fld id="{CD92793B-25E0-DD41-9AC8-57B205118E2C}" type="slidenum">
              <a:rPr lang="ru-RU" smtClean="0"/>
              <a:t>‹#›</a:t>
            </a:fld>
            <a:endParaRPr lang="ru-RU"/>
          </a:p>
        </p:txBody>
      </p:sp>
      <p:sp>
        <p:nvSpPr>
          <p:cNvPr id="4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44" name="Заголовок 1"/>
          <p:cNvSpPr>
            <a:spLocks noGrp="1"/>
          </p:cNvSpPr>
          <p:nvPr>
            <p:ph type="title"/>
          </p:nvPr>
        </p:nvSpPr>
        <p:spPr>
          <a:xfrm>
            <a:off x="247652" y="183866"/>
            <a:ext cx="6219825" cy="562583"/>
          </a:xfrm>
          <a:prstGeom prst="rect">
            <a:avLst/>
          </a:prstGeom>
        </p:spPr>
        <p:txBody>
          <a:bodyPr vert="horz" lIns="0" tIns="0" rIns="0" bIns="0" rtlCol="0" anchor="t">
            <a:noAutofit/>
          </a:bodyPr>
          <a:lstStyle/>
          <a:p>
            <a:r>
              <a:rPr lang="ru-RU" dirty="0"/>
              <a:t>Заголовок слайда</a:t>
            </a:r>
          </a:p>
        </p:txBody>
      </p:sp>
      <p:sp>
        <p:nvSpPr>
          <p:cNvPr id="9" name="Текст 6"/>
          <p:cNvSpPr>
            <a:spLocks noGrp="1"/>
          </p:cNvSpPr>
          <p:nvPr>
            <p:ph type="body" sz="quarter" idx="16"/>
          </p:nvPr>
        </p:nvSpPr>
        <p:spPr>
          <a:xfrm>
            <a:off x="1492250" y="1216026"/>
            <a:ext cx="3235327" cy="4756150"/>
          </a:xfrm>
        </p:spPr>
        <p:txBody>
          <a:bodyPr/>
          <a:lstStyle/>
          <a:p>
            <a:pPr lvl="0"/>
            <a:r>
              <a:rPr lang="ru-RU" dirty="0"/>
              <a:t>Образец текста</a:t>
            </a:r>
          </a:p>
        </p:txBody>
      </p:sp>
      <p:sp>
        <p:nvSpPr>
          <p:cNvPr id="10" name="Текст 6"/>
          <p:cNvSpPr>
            <a:spLocks noGrp="1"/>
          </p:cNvSpPr>
          <p:nvPr>
            <p:ph type="body" sz="quarter" idx="17"/>
          </p:nvPr>
        </p:nvSpPr>
        <p:spPr>
          <a:xfrm>
            <a:off x="8458201" y="1216026"/>
            <a:ext cx="3236400" cy="4756150"/>
          </a:xfrm>
        </p:spPr>
        <p:txBody>
          <a:bodyPr/>
          <a:lstStyle/>
          <a:p>
            <a:pPr lvl="0"/>
            <a:r>
              <a:rPr lang="ru-RU" dirty="0"/>
              <a:t>Образец текста</a:t>
            </a:r>
          </a:p>
        </p:txBody>
      </p:sp>
      <p:sp>
        <p:nvSpPr>
          <p:cNvPr id="12" name="Текст 6"/>
          <p:cNvSpPr>
            <a:spLocks noGrp="1"/>
          </p:cNvSpPr>
          <p:nvPr>
            <p:ph type="body" sz="quarter" idx="18"/>
          </p:nvPr>
        </p:nvSpPr>
        <p:spPr>
          <a:xfrm>
            <a:off x="4975201" y="1216800"/>
            <a:ext cx="3235327" cy="4756150"/>
          </a:xfrm>
        </p:spPr>
        <p:txBody>
          <a:bodyPr/>
          <a:lstStyle/>
          <a:p>
            <a:pPr lvl="0"/>
            <a:r>
              <a:rPr lang="ru-RU" dirty="0"/>
              <a:t>Образец текста</a:t>
            </a:r>
          </a:p>
        </p:txBody>
      </p:sp>
      <p:sp>
        <p:nvSpPr>
          <p:cNvPr id="13" name="Нижний колонтитул 4"/>
          <p:cNvSpPr>
            <a:spLocks noGrp="1"/>
          </p:cNvSpPr>
          <p:nvPr>
            <p:ph type="ftr" sz="quarter" idx="11"/>
          </p:nvPr>
        </p:nvSpPr>
        <p:spPr>
          <a:xfrm>
            <a:off x="6727817" y="6403565"/>
            <a:ext cx="4403247" cy="241364"/>
          </a:xfrm>
        </p:spPr>
        <p:txBody>
          <a:bodyPr/>
          <a:lstStyle/>
          <a:p>
            <a:r>
              <a:rPr lang="ru-RU" dirty="0"/>
              <a:t>Название раздела</a:t>
            </a:r>
          </a:p>
        </p:txBody>
      </p:sp>
    </p:spTree>
    <p:extLst>
      <p:ext uri="{BB962C8B-B14F-4D97-AF65-F5344CB8AC3E}">
        <p14:creationId xmlns:p14="http://schemas.microsoft.com/office/powerpoint/2010/main" val="14654096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r>
              <a:rPr lang="ru-RU"/>
              <a:t>Название раздела</a:t>
            </a:r>
            <a:endParaRPr lang="ru-RU" dirty="0"/>
          </a:p>
        </p:txBody>
      </p:sp>
      <p:sp>
        <p:nvSpPr>
          <p:cNvPr id="7" name="Slide Number Placeholder 6"/>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1257425541"/>
      </p:ext>
    </p:extLst>
  </p:cSld>
  <p:clrMapOvr>
    <a:masterClrMapping/>
  </p:clrMapOvr>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r>
              <a:rPr lang="ru-RU"/>
              <a:t>Название раздела</a:t>
            </a:r>
            <a:endParaRPr lang="ru-RU" dirty="0"/>
          </a:p>
        </p:txBody>
      </p:sp>
      <p:sp>
        <p:nvSpPr>
          <p:cNvPr id="7" name="Slide Number Placeholder 6"/>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3211392588"/>
      </p:ext>
    </p:extLst>
  </p:cSld>
  <p:clrMapOvr>
    <a:masterClrMapping/>
  </p:clrMapOvr>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r>
              <a:rPr lang="ru-RU"/>
              <a:t>Название раздела</a:t>
            </a:r>
            <a:endParaRPr lang="ru-RU" dirty="0"/>
          </a:p>
        </p:txBody>
      </p:sp>
      <p:sp>
        <p:nvSpPr>
          <p:cNvPr id="7" name="Slide Number Placeholder 6"/>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4038668363"/>
      </p:ext>
    </p:extLst>
  </p:cSld>
  <p:clrMapOvr>
    <a:masterClrMapping/>
  </p:clrMapOvr>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r>
              <a:rPr lang="ru-RU"/>
              <a:t>Название раздела</a:t>
            </a:r>
            <a:endParaRPr lang="ru-RU" dirty="0"/>
          </a:p>
        </p:txBody>
      </p:sp>
      <p:sp>
        <p:nvSpPr>
          <p:cNvPr id="7" name="Slide Number Placeholder 6"/>
          <p:cNvSpPr>
            <a:spLocks noGrp="1"/>
          </p:cNvSpPr>
          <p:nvPr>
            <p:ph type="sldNum" sz="quarter" idx="12"/>
          </p:nvPr>
        </p:nvSpPr>
        <p:spPr/>
        <p:txBody>
          <a:bodyPr/>
          <a:lstStyle/>
          <a:p>
            <a:fld id="{CD92793B-25E0-DD41-9AC8-57B205118E2C}" type="slidenum">
              <a:rPr lang="ru-RU" smtClean="0"/>
              <a:pPr/>
              <a:t>‹#›</a:t>
            </a:fld>
            <a:endParaRPr lang="ru-RU"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8583200"/>
      </p:ext>
    </p:extLst>
  </p:cSld>
  <p:clrMapOvr>
    <a:masterClrMapping/>
  </p:clrMapOvr>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r>
              <a:rPr lang="ru-RU"/>
              <a:t>Название раздела</a:t>
            </a:r>
            <a:endParaRPr lang="ru-RU" dirty="0"/>
          </a:p>
        </p:txBody>
      </p:sp>
      <p:sp>
        <p:nvSpPr>
          <p:cNvPr id="7" name="Slide Number Placeholder 6"/>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1198605766"/>
      </p:ext>
    </p:extLst>
  </p:cSld>
  <p:clrMapOvr>
    <a:masterClrMapping/>
  </p:clrMapOvr>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r>
              <a:rPr lang="ru-RU"/>
              <a:t>Название раздела</a:t>
            </a:r>
            <a:endParaRPr lang="ru-RU" dirty="0"/>
          </a:p>
        </p:txBody>
      </p:sp>
      <p:sp>
        <p:nvSpPr>
          <p:cNvPr id="5" name="Slide Number Placeholder 4"/>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1742217190"/>
      </p:ext>
    </p:extLst>
  </p:cSld>
  <p:clrMapOvr>
    <a:masterClrMapping/>
  </p:clrMapOvr>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r>
              <a:rPr lang="ru-RU"/>
              <a:t>Название раздела</a:t>
            </a:r>
            <a:endParaRPr lang="ru-RU" dirty="0"/>
          </a:p>
        </p:txBody>
      </p:sp>
      <p:sp>
        <p:nvSpPr>
          <p:cNvPr id="5" name="Slide Number Placeholder 4"/>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294601530"/>
      </p:ext>
    </p:extLst>
  </p:cSld>
  <p:clrMapOvr>
    <a:masterClrMapping/>
  </p:clrMapOvr>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r>
              <a:rPr lang="ru-RU"/>
              <a:t>Название раздела</a:t>
            </a:r>
            <a:endParaRPr lang="ru-RU" dirty="0"/>
          </a:p>
        </p:txBody>
      </p:sp>
      <p:sp>
        <p:nvSpPr>
          <p:cNvPr id="6" name="Slide Number Placeholder 5"/>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2411659526"/>
      </p:ext>
    </p:extLst>
  </p:cSld>
  <p:clrMapOvr>
    <a:masterClrMapping/>
  </p:clrMapOvr>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r>
              <a:rPr lang="ru-RU"/>
              <a:t>Название раздела</a:t>
            </a:r>
            <a:endParaRPr lang="ru-RU" dirty="0"/>
          </a:p>
        </p:txBody>
      </p:sp>
      <p:sp>
        <p:nvSpPr>
          <p:cNvPr id="6" name="Slide Number Placeholder 5"/>
          <p:cNvSpPr>
            <a:spLocks noGrp="1"/>
          </p:cNvSpPr>
          <p:nvPr>
            <p:ph type="sldNum" sz="quarter" idx="12"/>
          </p:nvPr>
        </p:nvSpPr>
        <p:spPr/>
        <p:txBody>
          <a:bodyPr/>
          <a:lstStyle/>
          <a:p>
            <a:fld id="{CD92793B-25E0-DD41-9AC8-57B205118E2C}" type="slidenum">
              <a:rPr lang="ru-RU" smtClean="0"/>
              <a:pPr/>
              <a:t>‹#›</a:t>
            </a:fld>
            <a:endParaRPr lang="ru-RU" dirty="0"/>
          </a:p>
        </p:txBody>
      </p:sp>
    </p:spTree>
    <p:extLst>
      <p:ext uri="{BB962C8B-B14F-4D97-AF65-F5344CB8AC3E}">
        <p14:creationId xmlns:p14="http://schemas.microsoft.com/office/powerpoint/2010/main" val="4176832580"/>
      </p:ext>
    </p:extLst>
  </p:cSld>
  <p:clrMapOvr>
    <a:masterClrMapping/>
  </p:clrMapOvr>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1_Три колонки">
    <p:spTree>
      <p:nvGrpSpPr>
        <p:cNvPr id="1" name=""/>
        <p:cNvGrpSpPr/>
        <p:nvPr/>
      </p:nvGrpSpPr>
      <p:grpSpPr>
        <a:xfrm>
          <a:off x="0" y="0"/>
          <a:ext cx="0" cy="0"/>
          <a:chOff x="0" y="0"/>
          <a:chExt cx="0" cy="0"/>
        </a:xfrm>
      </p:grpSpPr>
      <p:sp>
        <p:nvSpPr>
          <p:cNvPr id="8" name="Номер слайда 5"/>
          <p:cNvSpPr>
            <a:spLocks noGrp="1"/>
          </p:cNvSpPr>
          <p:nvPr>
            <p:ph type="sldNum" sz="quarter" idx="12"/>
          </p:nvPr>
        </p:nvSpPr>
        <p:spPr>
          <a:xfrm>
            <a:off x="11478772" y="6403565"/>
            <a:ext cx="454891" cy="241301"/>
          </a:xfrm>
        </p:spPr>
        <p:txBody>
          <a:bodyPr/>
          <a:lstStyle/>
          <a:p>
            <a:fld id="{CD92793B-25E0-DD41-9AC8-57B205118E2C}" type="slidenum">
              <a:rPr lang="ru-RU" smtClean="0"/>
              <a:t>‹#›</a:t>
            </a:fld>
            <a:endParaRPr lang="ru-RU"/>
          </a:p>
        </p:txBody>
      </p:sp>
      <p:sp>
        <p:nvSpPr>
          <p:cNvPr id="43" name="Текст 15"/>
          <p:cNvSpPr>
            <a:spLocks noGrp="1"/>
          </p:cNvSpPr>
          <p:nvPr>
            <p:ph type="body" sz="quarter" idx="15" hasCustomPrompt="1"/>
          </p:nvPr>
        </p:nvSpPr>
        <p:spPr>
          <a:xfrm>
            <a:off x="6718301" y="219076"/>
            <a:ext cx="4975224" cy="527050"/>
          </a:xfrm>
          <a:prstGeom prst="rect">
            <a:avLst/>
          </a:prstGeom>
        </p:spPr>
        <p:txBody>
          <a:bodyPr lIns="0" tIns="0" rIns="0" bIns="0"/>
          <a:lstStyle>
            <a:lvl1pPr marL="7938" indent="-7938">
              <a:tabLst/>
              <a:defRPr>
                <a:solidFill>
                  <a:srgbClr val="7C7C7C"/>
                </a:solidFill>
              </a:defRPr>
            </a:lvl1pPr>
            <a:lvl2pPr>
              <a:defRPr sz="2100"/>
            </a:lvl2pPr>
            <a:lvl4pPr>
              <a:defRPr sz="1000"/>
            </a:lvl4pPr>
            <a:lvl5pPr>
              <a:defRPr sz="1000"/>
            </a:lvl5pPr>
          </a:lstStyle>
          <a:p>
            <a:pPr lvl="0"/>
            <a:r>
              <a:rPr lang="ru-RU" dirty="0"/>
              <a:t>Подзаголовок слайда может иметь несколько слов </a:t>
            </a:r>
          </a:p>
          <a:p>
            <a:pPr lvl="0"/>
            <a:r>
              <a:rPr lang="ru-RU" dirty="0"/>
              <a:t>и быть на две строчки</a:t>
            </a:r>
          </a:p>
        </p:txBody>
      </p:sp>
      <p:sp>
        <p:nvSpPr>
          <p:cNvPr id="44" name="Заголовок 1"/>
          <p:cNvSpPr>
            <a:spLocks noGrp="1"/>
          </p:cNvSpPr>
          <p:nvPr>
            <p:ph type="title"/>
          </p:nvPr>
        </p:nvSpPr>
        <p:spPr>
          <a:xfrm>
            <a:off x="247652" y="183866"/>
            <a:ext cx="6219825" cy="562583"/>
          </a:xfrm>
          <a:prstGeom prst="rect">
            <a:avLst/>
          </a:prstGeom>
        </p:spPr>
        <p:txBody>
          <a:bodyPr vert="horz" lIns="0" tIns="0" rIns="0" bIns="0" rtlCol="0" anchor="t">
            <a:noAutofit/>
          </a:bodyPr>
          <a:lstStyle/>
          <a:p>
            <a:r>
              <a:rPr lang="ru-RU"/>
              <a:t>Образец заголовка</a:t>
            </a:r>
            <a:endParaRPr lang="ru-RU" dirty="0"/>
          </a:p>
        </p:txBody>
      </p:sp>
      <p:sp>
        <p:nvSpPr>
          <p:cNvPr id="9" name="Текст 6"/>
          <p:cNvSpPr>
            <a:spLocks noGrp="1"/>
          </p:cNvSpPr>
          <p:nvPr>
            <p:ph type="body" sz="quarter" idx="16"/>
          </p:nvPr>
        </p:nvSpPr>
        <p:spPr>
          <a:xfrm>
            <a:off x="1492250" y="1216026"/>
            <a:ext cx="3235327" cy="4756150"/>
          </a:xfrm>
        </p:spPr>
        <p:txBody>
          <a:bodyPr/>
          <a:lstStyle/>
          <a:p>
            <a:pPr lvl="0"/>
            <a:r>
              <a:rPr lang="ru-RU"/>
              <a:t>Образец текста</a:t>
            </a:r>
          </a:p>
        </p:txBody>
      </p:sp>
      <p:sp>
        <p:nvSpPr>
          <p:cNvPr id="10" name="Текст 6"/>
          <p:cNvSpPr>
            <a:spLocks noGrp="1"/>
          </p:cNvSpPr>
          <p:nvPr>
            <p:ph type="body" sz="quarter" idx="17"/>
          </p:nvPr>
        </p:nvSpPr>
        <p:spPr>
          <a:xfrm>
            <a:off x="8458201" y="1216026"/>
            <a:ext cx="3236400" cy="4756150"/>
          </a:xfrm>
        </p:spPr>
        <p:txBody>
          <a:bodyPr/>
          <a:lstStyle/>
          <a:p>
            <a:pPr lvl="0"/>
            <a:r>
              <a:rPr lang="ru-RU"/>
              <a:t>Образец текста</a:t>
            </a:r>
          </a:p>
        </p:txBody>
      </p:sp>
      <p:sp>
        <p:nvSpPr>
          <p:cNvPr id="12" name="Текст 6"/>
          <p:cNvSpPr>
            <a:spLocks noGrp="1"/>
          </p:cNvSpPr>
          <p:nvPr>
            <p:ph type="body" sz="quarter" idx="18"/>
          </p:nvPr>
        </p:nvSpPr>
        <p:spPr>
          <a:xfrm>
            <a:off x="4975201" y="1216800"/>
            <a:ext cx="3235327" cy="4756150"/>
          </a:xfrm>
        </p:spPr>
        <p:txBody>
          <a:bodyPr/>
          <a:lstStyle/>
          <a:p>
            <a:pPr lvl="0"/>
            <a:r>
              <a:rPr lang="ru-RU"/>
              <a:t>Образец текста</a:t>
            </a:r>
          </a:p>
        </p:txBody>
      </p:sp>
      <p:sp>
        <p:nvSpPr>
          <p:cNvPr id="13" name="Нижний колонтитул 4"/>
          <p:cNvSpPr>
            <a:spLocks noGrp="1"/>
          </p:cNvSpPr>
          <p:nvPr>
            <p:ph type="ftr" sz="quarter" idx="11"/>
          </p:nvPr>
        </p:nvSpPr>
        <p:spPr>
          <a:xfrm>
            <a:off x="6727817" y="6403565"/>
            <a:ext cx="4403247" cy="241364"/>
          </a:xfrm>
        </p:spPr>
        <p:txBody>
          <a:bodyPr/>
          <a:lstStyle/>
          <a:p>
            <a:r>
              <a:rPr lang="ru-RU" dirty="0"/>
              <a:t>Название раздела</a:t>
            </a:r>
          </a:p>
        </p:txBody>
      </p:sp>
    </p:spTree>
    <p:extLst>
      <p:ext uri="{BB962C8B-B14F-4D97-AF65-F5344CB8AC3E}">
        <p14:creationId xmlns:p14="http://schemas.microsoft.com/office/powerpoint/2010/main" val="133700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Заголовок с серым фоном">
    <p:bg>
      <p:bgPr>
        <a:solidFill>
          <a:srgbClr val="ECECEC"/>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13" name="Текст 11"/>
          <p:cNvSpPr>
            <a:spLocks noGrp="1"/>
          </p:cNvSpPr>
          <p:nvPr>
            <p:ph type="body" sz="quarter" idx="11" hasCustomPrompt="1"/>
          </p:nvPr>
        </p:nvSpPr>
        <p:spPr>
          <a:xfrm>
            <a:off x="1907059" y="4979504"/>
            <a:ext cx="4981104" cy="914884"/>
          </a:xfrm>
        </p:spPr>
        <p:txBody>
          <a:bodyPr/>
          <a:lstStyle>
            <a:lvl1pPr>
              <a:defRPr baseline="0"/>
            </a:lvl1pPr>
          </a:lstStyle>
          <a:p>
            <a:pPr lvl="0"/>
            <a:r>
              <a:rPr lang="ru-RU" dirty="0"/>
              <a:t>Подзаголовок, если есть</a:t>
            </a:r>
          </a:p>
        </p:txBody>
      </p:sp>
    </p:spTree>
    <p:extLst>
      <p:ext uri="{BB962C8B-B14F-4D97-AF65-F5344CB8AC3E}">
        <p14:creationId xmlns:p14="http://schemas.microsoft.com/office/powerpoint/2010/main" val="19504120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Заголовок с фотографией на фон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2" y="2"/>
            <a:ext cx="12191999" cy="6857999"/>
          </a:xfrm>
          <a:prstGeom prst="rect">
            <a:avLst/>
          </a:prstGeom>
        </p:spPr>
        <p:txBody>
          <a:bodyPr/>
          <a:lstStyle/>
          <a:p>
            <a:r>
              <a:rPr lang="ru-RU"/>
              <a:t>Вставка рисунка</a:t>
            </a:r>
            <a:endParaRPr lang="ru-RU" dirty="0"/>
          </a:p>
        </p:txBody>
      </p:sp>
      <p:sp>
        <p:nvSpPr>
          <p:cNvPr id="2" name="Заголовок 1"/>
          <p:cNvSpPr>
            <a:spLocks noGrp="1"/>
          </p:cNvSpPr>
          <p:nvPr>
            <p:ph type="title"/>
          </p:nvPr>
        </p:nvSpPr>
        <p:spPr/>
        <p:txBody>
          <a:bodyPr/>
          <a:lstStyle/>
          <a:p>
            <a:r>
              <a:rPr lang="ru-RU"/>
              <a:t>Образец заголовка</a:t>
            </a:r>
            <a:endParaRPr lang="ru-RU" dirty="0"/>
          </a:p>
        </p:txBody>
      </p:sp>
      <p:pic>
        <p:nvPicPr>
          <p:cNvPr id="12" name="Изображение 11"/>
          <p:cNvPicPr>
            <a:picLocks noChangeAspect="1"/>
          </p:cNvPicPr>
          <p:nvPr/>
        </p:nvPicPr>
        <p:blipFill>
          <a:blip r:embed="rId2"/>
          <a:stretch>
            <a:fillRect/>
          </a:stretch>
        </p:blipFill>
        <p:spPr>
          <a:xfrm>
            <a:off x="250817" y="6403564"/>
            <a:ext cx="1244600" cy="241300"/>
          </a:xfrm>
          <a:prstGeom prst="rect">
            <a:avLst/>
          </a:prstGeom>
        </p:spPr>
      </p:pic>
      <p:sp>
        <p:nvSpPr>
          <p:cNvPr id="14" name="Текст 11"/>
          <p:cNvSpPr>
            <a:spLocks noGrp="1"/>
          </p:cNvSpPr>
          <p:nvPr>
            <p:ph type="body" sz="quarter" idx="11" hasCustomPrompt="1"/>
          </p:nvPr>
        </p:nvSpPr>
        <p:spPr>
          <a:xfrm>
            <a:off x="1907059" y="4979504"/>
            <a:ext cx="4981104" cy="914884"/>
          </a:xfrm>
        </p:spPr>
        <p:txBody>
          <a:bodyPr/>
          <a:lstStyle>
            <a:lvl1pPr>
              <a:defRPr baseline="0"/>
            </a:lvl1pPr>
          </a:lstStyle>
          <a:p>
            <a:pPr lvl="0"/>
            <a:r>
              <a:rPr lang="ru-RU" dirty="0"/>
              <a:t>Подзаголовок, если есть</a:t>
            </a:r>
          </a:p>
        </p:txBody>
      </p:sp>
    </p:spTree>
    <p:extLst>
      <p:ext uri="{BB962C8B-B14F-4D97-AF65-F5344CB8AC3E}">
        <p14:creationId xmlns:p14="http://schemas.microsoft.com/office/powerpoint/2010/main" val="9092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image" Target="../media/image7.png"/><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image" Target="../media/image6.emf"/><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theme" Target="../theme/theme3.xml"/><Relationship Id="rId8" Type="http://schemas.openxmlformats.org/officeDocument/2006/relationships/slideLayout" Target="../slideLayouts/slideLayout18.xml"/><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4.xml"/><Relationship Id="rId1" Type="http://schemas.openxmlformats.org/officeDocument/2006/relationships/slideLayout" Target="../slideLayouts/slideLayout58.xml"/><Relationship Id="rId5" Type="http://schemas.openxmlformats.org/officeDocument/2006/relationships/image" Target="../media/image8.png"/><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theme" Target="../theme/theme6.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5697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Заголовок 1"/>
          <p:cNvSpPr>
            <a:spLocks noGrp="1"/>
          </p:cNvSpPr>
          <p:nvPr>
            <p:ph type="title"/>
          </p:nvPr>
        </p:nvSpPr>
        <p:spPr>
          <a:xfrm>
            <a:off x="1492470" y="1123951"/>
            <a:ext cx="6394231" cy="3263901"/>
          </a:xfrm>
          <a:prstGeom prst="rect">
            <a:avLst/>
          </a:prstGeom>
        </p:spPr>
        <p:txBody>
          <a:bodyPr vert="horz" lIns="0" tIns="0" rIns="0" bIns="0" rtlCol="0" anchor="t">
            <a:noAutofit/>
          </a:bodyPr>
          <a:lstStyle/>
          <a:p>
            <a:r>
              <a:rPr lang="ru-RU" dirty="0"/>
              <a:t>Заголовок </a:t>
            </a:r>
            <a:br>
              <a:rPr lang="ru-RU" dirty="0"/>
            </a:br>
            <a:r>
              <a:rPr lang="ru-RU" dirty="0"/>
              <a:t>не более </a:t>
            </a:r>
            <a:br>
              <a:rPr lang="ru-RU" dirty="0"/>
            </a:br>
            <a:r>
              <a:rPr lang="ru-RU" dirty="0"/>
              <a:t>4-5 слов</a:t>
            </a:r>
          </a:p>
        </p:txBody>
      </p:sp>
      <p:sp>
        <p:nvSpPr>
          <p:cNvPr id="18" name="TextBox 17"/>
          <p:cNvSpPr txBox="1"/>
          <p:nvPr/>
        </p:nvSpPr>
        <p:spPr>
          <a:xfrm>
            <a:off x="6771993" y="4608214"/>
            <a:ext cx="2806575" cy="369332"/>
          </a:xfrm>
          <a:prstGeom prst="rect">
            <a:avLst/>
          </a:prstGeom>
          <a:noFill/>
        </p:spPr>
        <p:txBody>
          <a:bodyPr wrap="square" rtlCol="0">
            <a:spAutoFit/>
          </a:bodyPr>
          <a:lstStyle/>
          <a:p>
            <a:endParaRPr lang="ru-RU" sz="1800" dirty="0"/>
          </a:p>
        </p:txBody>
      </p:sp>
      <p:sp>
        <p:nvSpPr>
          <p:cNvPr id="19" name="Текст 18"/>
          <p:cNvSpPr>
            <a:spLocks noGrp="1"/>
          </p:cNvSpPr>
          <p:nvPr>
            <p:ph type="body" idx="1"/>
          </p:nvPr>
        </p:nvSpPr>
        <p:spPr>
          <a:xfrm>
            <a:off x="1921749" y="4679950"/>
            <a:ext cx="4978400" cy="1539782"/>
          </a:xfrm>
          <a:prstGeom prst="rect">
            <a:avLst/>
          </a:prstGeom>
        </p:spPr>
        <p:txBody>
          <a:bodyPr vert="horz" lIns="0" tIns="0" rIns="0" bIns="0" rtlCol="0">
            <a:normAutofit/>
          </a:bodyPr>
          <a:lstStyle/>
          <a:p>
            <a:pPr lvl="0"/>
            <a:r>
              <a:rPr lang="ru-RU" dirty="0"/>
              <a:t>Подзаголовок, если есть</a:t>
            </a:r>
          </a:p>
        </p:txBody>
      </p:sp>
      <p:pic>
        <p:nvPicPr>
          <p:cNvPr id="10" name="Изображение 9"/>
          <p:cNvPicPr>
            <a:picLocks noChangeAspect="1"/>
          </p:cNvPicPr>
          <p:nvPr/>
        </p:nvPicPr>
        <p:blipFill>
          <a:blip r:embed="rId5"/>
          <a:stretch>
            <a:fillRect/>
          </a:stretch>
        </p:blipFill>
        <p:spPr>
          <a:xfrm>
            <a:off x="250817" y="6403564"/>
            <a:ext cx="1244600" cy="241300"/>
          </a:xfrm>
          <a:prstGeom prst="rect">
            <a:avLst/>
          </a:prstGeom>
        </p:spPr>
      </p:pic>
      <p:sp>
        <p:nvSpPr>
          <p:cNvPr id="30" name="Нижний колонтитул 4"/>
          <p:cNvSpPr txBox="1">
            <a:spLocks/>
          </p:cNvSpPr>
          <p:nvPr/>
        </p:nvSpPr>
        <p:spPr>
          <a:xfrm>
            <a:off x="1915565" y="6403565"/>
            <a:ext cx="2739456" cy="241364"/>
          </a:xfrm>
          <a:prstGeom prst="rect">
            <a:avLst/>
          </a:prstGeom>
        </p:spPr>
        <p:txBody>
          <a:bodyPr vert="horz" lIns="0" tIns="0" rIns="0" bIns="0" rtlCol="0" anchor="b" anchorCtr="0"/>
          <a:lstStyle>
            <a:defPPr>
              <a:defRPr lang="ru-RU"/>
            </a:defPPr>
            <a:lvl1pPr marL="0" algn="l" defTabSz="914400" rtl="0" eaLnBrk="1" latinLnBrk="0" hangingPunct="1">
              <a:lnSpc>
                <a:spcPts val="1440"/>
              </a:lnSpc>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200" i="0" dirty="0">
                <a:latin typeface="Arial" charset="0"/>
                <a:ea typeface="Arial" charset="0"/>
                <a:cs typeface="Arial" charset="0"/>
              </a:rPr>
              <a:t>Мода на каждый день</a:t>
            </a:r>
          </a:p>
        </p:txBody>
      </p:sp>
    </p:spTree>
    <p:extLst>
      <p:ext uri="{BB962C8B-B14F-4D97-AF65-F5344CB8AC3E}">
        <p14:creationId xmlns:p14="http://schemas.microsoft.com/office/powerpoint/2010/main" val="197229715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726" r:id="rId3"/>
  </p:sldLayoutIdLst>
  <p:txStyles>
    <p:titleStyle>
      <a:lvl1pPr marL="0" algn="l" defTabSz="914377" rtl="0" eaLnBrk="1" latinLnBrk="0" hangingPunct="1">
        <a:lnSpc>
          <a:spcPts val="7000"/>
        </a:lnSpc>
        <a:spcBef>
          <a:spcPct val="0"/>
        </a:spcBef>
        <a:buNone/>
        <a:defRPr sz="6000" b="0" kern="1200" baseline="0">
          <a:solidFill>
            <a:schemeClr val="tx1"/>
          </a:solidFill>
          <a:latin typeface="+mj-lt"/>
          <a:ea typeface="+mj-ea"/>
          <a:cs typeface="+mj-cs"/>
        </a:defRPr>
      </a:lvl1pPr>
    </p:titleStyle>
    <p:bodyStyle>
      <a:lvl1pPr marL="0" indent="0" algn="l" defTabSz="914377" rtl="0" eaLnBrk="1" latinLnBrk="0" hangingPunct="1">
        <a:lnSpc>
          <a:spcPts val="2600"/>
        </a:lnSpc>
        <a:spcBef>
          <a:spcPts val="0"/>
        </a:spcBef>
        <a:buFont typeface="Arial"/>
        <a:buNone/>
        <a:defRPr sz="21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7652" y="183866"/>
            <a:ext cx="6219825" cy="562583"/>
          </a:xfrm>
          <a:prstGeom prst="rect">
            <a:avLst/>
          </a:prstGeom>
        </p:spPr>
        <p:txBody>
          <a:bodyPr vert="horz" lIns="0" tIns="0" rIns="0" bIns="0" rtlCol="0" anchor="t">
            <a:noAutofit/>
          </a:bodyPr>
          <a:lstStyle/>
          <a:p>
            <a:r>
              <a:rPr lang="ru-RU" dirty="0"/>
              <a:t>Заголовок слайда</a:t>
            </a:r>
          </a:p>
        </p:txBody>
      </p:sp>
      <p:sp>
        <p:nvSpPr>
          <p:cNvPr id="5" name="Нижний колонтитул 4"/>
          <p:cNvSpPr>
            <a:spLocks noGrp="1"/>
          </p:cNvSpPr>
          <p:nvPr>
            <p:ph type="ftr" sz="quarter" idx="3"/>
          </p:nvPr>
        </p:nvSpPr>
        <p:spPr>
          <a:xfrm>
            <a:off x="6727817" y="6403565"/>
            <a:ext cx="4060345" cy="241364"/>
          </a:xfrm>
          <a:prstGeom prst="rect">
            <a:avLst/>
          </a:prstGeom>
        </p:spPr>
        <p:txBody>
          <a:bodyPr vert="horz" lIns="0" tIns="0" rIns="0" bIns="0" rtlCol="0" anchor="b" anchorCtr="0"/>
          <a:lstStyle>
            <a:lvl1pPr algn="l">
              <a:lnSpc>
                <a:spcPts val="1440"/>
              </a:lnSpc>
              <a:defRPr sz="1200">
                <a:solidFill>
                  <a:schemeClr val="tx1">
                    <a:tint val="75000"/>
                  </a:schemeClr>
                </a:solidFill>
              </a:defRPr>
            </a:lvl1pPr>
          </a:lstStyle>
          <a:p>
            <a:r>
              <a:rPr lang="ru-RU" dirty="0"/>
              <a:t>Название раздела</a:t>
            </a:r>
          </a:p>
        </p:txBody>
      </p:sp>
      <p:sp>
        <p:nvSpPr>
          <p:cNvPr id="6" name="Номер слайда 5"/>
          <p:cNvSpPr>
            <a:spLocks noGrp="1"/>
          </p:cNvSpPr>
          <p:nvPr>
            <p:ph type="sldNum" sz="quarter" idx="4"/>
          </p:nvPr>
        </p:nvSpPr>
        <p:spPr>
          <a:xfrm>
            <a:off x="11478772" y="6403565"/>
            <a:ext cx="454891" cy="241301"/>
          </a:xfrm>
          <a:prstGeom prst="rect">
            <a:avLst/>
          </a:prstGeom>
        </p:spPr>
        <p:txBody>
          <a:bodyPr vert="horz" lIns="0" tIns="0" rIns="0" bIns="0" rtlCol="0" anchor="b" anchorCtr="0"/>
          <a:lstStyle>
            <a:lvl1pPr algn="r">
              <a:defRPr sz="1200">
                <a:solidFill>
                  <a:schemeClr val="tx1"/>
                </a:solidFill>
              </a:defRPr>
            </a:lvl1pPr>
          </a:lstStyle>
          <a:p>
            <a:fld id="{CD92793B-25E0-DD41-9AC8-57B205118E2C}" type="slidenum">
              <a:rPr lang="ru-RU" smtClean="0"/>
              <a:pPr/>
              <a:t>‹#›</a:t>
            </a:fld>
            <a:endParaRPr lang="ru-RU" dirty="0"/>
          </a:p>
        </p:txBody>
      </p:sp>
      <p:pic>
        <p:nvPicPr>
          <p:cNvPr id="9" name="Изображение 8"/>
          <p:cNvPicPr>
            <a:picLocks noChangeAspect="1"/>
          </p:cNvPicPr>
          <p:nvPr/>
        </p:nvPicPr>
        <p:blipFill>
          <a:blip r:embed="rId49"/>
          <a:stretch>
            <a:fillRect/>
          </a:stretch>
        </p:blipFill>
        <p:spPr>
          <a:xfrm>
            <a:off x="250817" y="6403564"/>
            <a:ext cx="1244600" cy="241300"/>
          </a:xfrm>
          <a:prstGeom prst="rect">
            <a:avLst/>
          </a:prstGeom>
        </p:spPr>
      </p:pic>
      <p:sp>
        <p:nvSpPr>
          <p:cNvPr id="27" name="Текст 2"/>
          <p:cNvSpPr>
            <a:spLocks noGrp="1"/>
          </p:cNvSpPr>
          <p:nvPr>
            <p:ph type="body" idx="1"/>
          </p:nvPr>
        </p:nvSpPr>
        <p:spPr>
          <a:xfrm>
            <a:off x="1495425" y="1219200"/>
            <a:ext cx="10198099" cy="4749800"/>
          </a:xfrm>
          <a:prstGeom prst="rect">
            <a:avLst/>
          </a:prstGeom>
        </p:spPr>
        <p:txBody>
          <a:bodyPr vert="horz" lIns="0" tIns="0" rIns="0" bIns="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a:p>
            <a:pPr lvl="5"/>
            <a:r>
              <a:rPr lang="ru-RU" dirty="0"/>
              <a:t>Шестой уровень</a:t>
            </a:r>
          </a:p>
          <a:p>
            <a:pPr lvl="6"/>
            <a:r>
              <a:rPr lang="ru-RU" dirty="0"/>
              <a:t>Седьмой</a:t>
            </a:r>
            <a:r>
              <a:rPr lang="en-US" dirty="0"/>
              <a:t> </a:t>
            </a:r>
            <a:r>
              <a:rPr lang="ru-RU" dirty="0"/>
              <a:t>уровень</a:t>
            </a:r>
          </a:p>
          <a:p>
            <a:pPr lvl="7"/>
            <a:r>
              <a:rPr lang="ru-RU" sz="1600" dirty="0"/>
              <a:t>Восьмой уровень</a:t>
            </a:r>
          </a:p>
          <a:p>
            <a:pPr lvl="8"/>
            <a:r>
              <a:rPr lang="ru-RU" dirty="0"/>
              <a:t>Девятый уровень</a:t>
            </a:r>
          </a:p>
          <a:p>
            <a:pPr lvl="0"/>
            <a:r>
              <a:rPr lang="ru-RU" dirty="0"/>
              <a:t>	Образец </a:t>
            </a:r>
            <a:r>
              <a:rPr lang="ru-RU" dirty="0" err="1"/>
              <a:t>таба</a:t>
            </a:r>
            <a:endParaRPr lang="ru-RU" dirty="0"/>
          </a:p>
          <a:p>
            <a:pPr lvl="5"/>
            <a:endParaRPr lang="ru-RU" dirty="0"/>
          </a:p>
        </p:txBody>
      </p:sp>
      <p:sp>
        <p:nvSpPr>
          <p:cNvPr id="33" name="Нижний колонтитул 4"/>
          <p:cNvSpPr txBox="1">
            <a:spLocks/>
          </p:cNvSpPr>
          <p:nvPr/>
        </p:nvSpPr>
        <p:spPr>
          <a:xfrm>
            <a:off x="1915565" y="6403565"/>
            <a:ext cx="2739456" cy="241364"/>
          </a:xfrm>
          <a:prstGeom prst="rect">
            <a:avLst/>
          </a:prstGeom>
        </p:spPr>
        <p:txBody>
          <a:bodyPr vert="horz" lIns="0" tIns="0" rIns="0" bIns="0" rtlCol="0" anchor="b" anchorCtr="0"/>
          <a:lstStyle>
            <a:defPPr>
              <a:defRPr lang="ru-RU"/>
            </a:defPPr>
            <a:lvl1pPr marL="0" algn="l" defTabSz="914400" rtl="0" eaLnBrk="1" latinLnBrk="0" hangingPunct="1">
              <a:lnSpc>
                <a:spcPts val="1440"/>
              </a:lnSpc>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200" i="0" dirty="0">
                <a:latin typeface="Arial" charset="0"/>
                <a:ea typeface="Arial" charset="0"/>
                <a:cs typeface="Arial" charset="0"/>
              </a:rPr>
              <a:t>Мода на каждый день</a:t>
            </a:r>
          </a:p>
        </p:txBody>
      </p:sp>
    </p:spTree>
    <p:extLst>
      <p:ext uri="{BB962C8B-B14F-4D97-AF65-F5344CB8AC3E}">
        <p14:creationId xmlns:p14="http://schemas.microsoft.com/office/powerpoint/2010/main" val="34750763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711" r:id="rId38"/>
    <p:sldLayoutId id="2147483712" r:id="rId39"/>
    <p:sldLayoutId id="2147483713" r:id="rId40"/>
    <p:sldLayoutId id="2147483714" r:id="rId41"/>
    <p:sldLayoutId id="2147483715" r:id="rId42"/>
    <p:sldLayoutId id="2147483716" r:id="rId43"/>
    <p:sldLayoutId id="2147483717" r:id="rId44"/>
    <p:sldLayoutId id="2147483718" r:id="rId45"/>
    <p:sldLayoutId id="2147483719" r:id="rId46"/>
    <p:sldLayoutId id="2147483727" r:id="rId47"/>
  </p:sldLayoutIdLst>
  <p:hf hdr="0" dt="0"/>
  <p:txStyles>
    <p:titleStyle>
      <a:lvl1pPr algn="l" defTabSz="914377" rtl="0" eaLnBrk="1" latinLnBrk="0" hangingPunct="1">
        <a:lnSpc>
          <a:spcPts val="3400"/>
        </a:lnSpc>
        <a:spcBef>
          <a:spcPct val="0"/>
        </a:spcBef>
        <a:buNone/>
        <a:defRPr sz="3000" kern="1200" baseline="0">
          <a:solidFill>
            <a:schemeClr val="tx1"/>
          </a:solidFill>
          <a:latin typeface="+mj-lt"/>
          <a:ea typeface="+mj-ea"/>
          <a:cs typeface="+mj-cs"/>
        </a:defRPr>
      </a:lvl1pPr>
    </p:titleStyle>
    <p:bodyStyle>
      <a:lvl1pPr marL="0" marR="0" indent="0" algn="l" defTabSz="914377" rtl="0" eaLnBrk="1" fontAlgn="auto" latinLnBrk="0" hangingPunct="1">
        <a:lnSpc>
          <a:spcPts val="2100"/>
        </a:lnSpc>
        <a:spcBef>
          <a:spcPts val="0"/>
        </a:spcBef>
        <a:spcAft>
          <a:spcPts val="0"/>
        </a:spcAft>
        <a:buClrTx/>
        <a:buSzTx/>
        <a:buFont typeface="Arial" charset="0"/>
        <a:buNone/>
        <a:tabLst>
          <a:tab pos="444489" algn="l"/>
        </a:tabLst>
        <a:defRPr sz="1600" kern="1200" baseline="0">
          <a:solidFill>
            <a:schemeClr val="tx1"/>
          </a:solidFill>
          <a:latin typeface="+mn-lt"/>
          <a:ea typeface="+mn-ea"/>
          <a:cs typeface="+mn-cs"/>
        </a:defRPr>
      </a:lvl1pPr>
      <a:lvl2pPr marL="447663" indent="-439728" algn="l" defTabSz="914377" rtl="0" eaLnBrk="1" latinLnBrk="0" hangingPunct="1">
        <a:lnSpc>
          <a:spcPts val="2100"/>
        </a:lnSpc>
        <a:spcBef>
          <a:spcPts val="0"/>
        </a:spcBef>
        <a:buFontTx/>
        <a:buBlip>
          <a:blip r:embed="rId50"/>
        </a:buBlip>
        <a:tabLst>
          <a:tab pos="442902" algn="l"/>
        </a:tabLst>
        <a:defRPr sz="1600" kern="1200">
          <a:solidFill>
            <a:schemeClr val="tx1"/>
          </a:solidFill>
          <a:latin typeface="+mn-lt"/>
          <a:ea typeface="+mn-ea"/>
          <a:cs typeface="+mn-cs"/>
        </a:defRPr>
      </a:lvl2pPr>
      <a:lvl3pPr marL="446077" marR="0" indent="-438140" algn="l" defTabSz="914377" rtl="0" eaLnBrk="1" fontAlgn="auto" latinLnBrk="0" hangingPunct="1">
        <a:lnSpc>
          <a:spcPts val="1600"/>
        </a:lnSpc>
        <a:spcBef>
          <a:spcPts val="0"/>
        </a:spcBef>
        <a:spcAft>
          <a:spcPts val="0"/>
        </a:spcAft>
        <a:buClrTx/>
        <a:buSzTx/>
        <a:buFontTx/>
        <a:buBlip>
          <a:blip r:embed="rId50"/>
        </a:buBlip>
        <a:tabLst>
          <a:tab pos="442902" algn="l"/>
        </a:tabLst>
        <a:defRPr sz="1200" kern="1200">
          <a:solidFill>
            <a:schemeClr val="tx1"/>
          </a:solidFill>
          <a:latin typeface="+mn-lt"/>
          <a:ea typeface="+mn-ea"/>
          <a:cs typeface="+mn-cs"/>
        </a:defRPr>
      </a:lvl3pPr>
      <a:lvl4pPr marL="447663" indent="-439728" algn="l" defTabSz="914377" rtl="0" eaLnBrk="1" latinLnBrk="0" hangingPunct="1">
        <a:lnSpc>
          <a:spcPts val="2100"/>
        </a:lnSpc>
        <a:spcBef>
          <a:spcPts val="0"/>
        </a:spcBef>
        <a:buFont typeface="Arial"/>
        <a:buChar char="•"/>
        <a:tabLst>
          <a:tab pos="444489" algn="l"/>
        </a:tabLst>
        <a:defRPr sz="1600" kern="1200">
          <a:solidFill>
            <a:schemeClr val="tx1"/>
          </a:solidFill>
          <a:latin typeface="+mn-lt"/>
          <a:ea typeface="+mn-ea"/>
          <a:cs typeface="+mn-cs"/>
        </a:defRPr>
      </a:lvl4pPr>
      <a:lvl5pPr marL="447663" indent="-439728" algn="l" defTabSz="914377" rtl="0" eaLnBrk="1" latinLnBrk="0" hangingPunct="1">
        <a:lnSpc>
          <a:spcPts val="1600"/>
        </a:lnSpc>
        <a:spcBef>
          <a:spcPts val="0"/>
        </a:spcBef>
        <a:buFont typeface="Arial"/>
        <a:buChar char="•"/>
        <a:tabLst>
          <a:tab pos="444489" algn="l"/>
        </a:tabLst>
        <a:defRPr sz="1200" kern="1200">
          <a:solidFill>
            <a:schemeClr val="tx1"/>
          </a:solidFill>
          <a:latin typeface="+mn-lt"/>
          <a:ea typeface="+mn-ea"/>
          <a:cs typeface="+mn-cs"/>
        </a:defRPr>
      </a:lvl5pPr>
      <a:lvl6pPr marL="446077" indent="-439728" algn="l" defTabSz="914377" rtl="0" eaLnBrk="1" latinLnBrk="0" hangingPunct="1">
        <a:lnSpc>
          <a:spcPts val="2100"/>
        </a:lnSpc>
        <a:spcBef>
          <a:spcPts val="0"/>
        </a:spcBef>
        <a:buFont typeface="+mj-lt"/>
        <a:buAutoNum type="arabicPeriod"/>
        <a:tabLst>
          <a:tab pos="444489" algn="l"/>
          <a:tab pos="844530" algn="l"/>
        </a:tabLst>
        <a:defRPr sz="1600" kern="1200" baseline="0">
          <a:solidFill>
            <a:schemeClr val="tx1"/>
          </a:solidFill>
          <a:latin typeface="+mn-lt"/>
          <a:ea typeface="+mn-ea"/>
          <a:cs typeface="+mn-cs"/>
        </a:defRPr>
      </a:lvl6pPr>
      <a:lvl7pPr marL="446077" indent="-439728" algn="l" defTabSz="914377" rtl="0" eaLnBrk="1" latinLnBrk="0" hangingPunct="1">
        <a:lnSpc>
          <a:spcPts val="1600"/>
        </a:lnSpc>
        <a:spcBef>
          <a:spcPts val="0"/>
        </a:spcBef>
        <a:buFont typeface="+mj-lt"/>
        <a:buAutoNum type="arabicPeriod"/>
        <a:tabLst>
          <a:tab pos="444489" algn="l"/>
        </a:tabLst>
        <a:defRPr sz="1200" kern="1200">
          <a:solidFill>
            <a:schemeClr val="tx1"/>
          </a:solidFill>
          <a:latin typeface="+mn-lt"/>
          <a:ea typeface="+mn-ea"/>
          <a:cs typeface="+mn-cs"/>
        </a:defRPr>
      </a:lvl7pPr>
      <a:lvl8pPr marL="446077" indent="-446077" algn="l" defTabSz="914377" rtl="0" eaLnBrk="1" latinLnBrk="0" hangingPunct="1">
        <a:lnSpc>
          <a:spcPct val="90000"/>
        </a:lnSpc>
        <a:spcBef>
          <a:spcPts val="0"/>
        </a:spcBef>
        <a:buFont typeface="+mj-lt"/>
        <a:buAutoNum type="alphaLcPeriod"/>
        <a:tabLst>
          <a:tab pos="444489" algn="l"/>
        </a:tabLst>
        <a:defRPr sz="1600" kern="1200" baseline="0">
          <a:solidFill>
            <a:schemeClr val="tx1"/>
          </a:solidFill>
          <a:latin typeface="+mn-lt"/>
          <a:ea typeface="+mn-ea"/>
          <a:cs typeface="+mn-cs"/>
        </a:defRPr>
      </a:lvl8pPr>
      <a:lvl9pPr marL="446077" indent="-446077" algn="l" defTabSz="914377" rtl="0" eaLnBrk="1" latinLnBrk="0" hangingPunct="1">
        <a:lnSpc>
          <a:spcPts val="1600"/>
        </a:lnSpc>
        <a:spcBef>
          <a:spcPts val="0"/>
        </a:spcBef>
        <a:buFont typeface="+mj-lt"/>
        <a:buAutoNum type="alphaLcPeriod"/>
        <a:tabLst>
          <a:tab pos="444489" algn="l"/>
        </a:tabLst>
        <a:defRPr sz="1200" kern="1200">
          <a:solidFill>
            <a:schemeClr val="tx1"/>
          </a:solidFill>
          <a:latin typeface="+mn-lt"/>
          <a:ea typeface="+mn-ea"/>
          <a:cs typeface="+mn-cs"/>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6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90272" y="1470157"/>
            <a:ext cx="4727121" cy="4561568"/>
          </a:xfrm>
          <a:prstGeom prst="rect">
            <a:avLst/>
          </a:prstGeom>
        </p:spPr>
        <p:txBody>
          <a:bodyPr vert="horz" lIns="0" tIns="0" rIns="0" bIns="0" rtlCol="0" anchor="t" anchorCtr="0">
            <a:normAutofit/>
          </a:bodyPr>
          <a:lstStyle/>
          <a:p>
            <a:r>
              <a:rPr lang="ru-RU" dirty="0"/>
              <a:t>Оглавление</a:t>
            </a:r>
            <a:br>
              <a:rPr lang="en-US" dirty="0"/>
            </a:br>
            <a:r>
              <a:rPr lang="ru-RU" dirty="0"/>
              <a:t>	оглавление</a:t>
            </a:r>
          </a:p>
        </p:txBody>
      </p:sp>
      <p:pic>
        <p:nvPicPr>
          <p:cNvPr id="12" name="Изображение 11"/>
          <p:cNvPicPr>
            <a:picLocks noChangeAspect="1"/>
          </p:cNvPicPr>
          <p:nvPr/>
        </p:nvPicPr>
        <p:blipFill>
          <a:blip r:embed="rId3"/>
          <a:stretch>
            <a:fillRect/>
          </a:stretch>
        </p:blipFill>
        <p:spPr>
          <a:xfrm>
            <a:off x="250817" y="6403564"/>
            <a:ext cx="1244600" cy="241300"/>
          </a:xfrm>
          <a:prstGeom prst="rect">
            <a:avLst/>
          </a:prstGeom>
        </p:spPr>
      </p:pic>
      <p:sp>
        <p:nvSpPr>
          <p:cNvPr id="14" name="Нижний колонтитул 4"/>
          <p:cNvSpPr txBox="1">
            <a:spLocks/>
          </p:cNvSpPr>
          <p:nvPr/>
        </p:nvSpPr>
        <p:spPr>
          <a:xfrm>
            <a:off x="1915565" y="6403565"/>
            <a:ext cx="2739456" cy="241364"/>
          </a:xfrm>
          <a:prstGeom prst="rect">
            <a:avLst/>
          </a:prstGeom>
        </p:spPr>
        <p:txBody>
          <a:bodyPr vert="horz" lIns="0" tIns="0" rIns="0" bIns="0" rtlCol="0" anchor="b" anchorCtr="0"/>
          <a:lstStyle>
            <a:defPPr>
              <a:defRPr lang="ru-RU"/>
            </a:defPPr>
            <a:lvl1pPr marL="0" algn="l" defTabSz="914400" rtl="0" eaLnBrk="1" latinLnBrk="0" hangingPunct="1">
              <a:lnSpc>
                <a:spcPts val="1440"/>
              </a:lnSpc>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200" i="0" dirty="0">
                <a:latin typeface="Arial" charset="0"/>
                <a:ea typeface="Arial" charset="0"/>
                <a:cs typeface="Arial" charset="0"/>
              </a:rPr>
              <a:t>Мода на каждый день</a:t>
            </a:r>
          </a:p>
        </p:txBody>
      </p:sp>
      <p:sp>
        <p:nvSpPr>
          <p:cNvPr id="15" name="Текст 14"/>
          <p:cNvSpPr>
            <a:spLocks noGrp="1"/>
          </p:cNvSpPr>
          <p:nvPr>
            <p:ph type="body" idx="1"/>
          </p:nvPr>
        </p:nvSpPr>
        <p:spPr>
          <a:xfrm>
            <a:off x="1093509" y="1175175"/>
            <a:ext cx="5273425" cy="4351338"/>
          </a:xfrm>
          <a:prstGeom prst="rect">
            <a:avLst/>
          </a:prstGeom>
        </p:spPr>
        <p:txBody>
          <a:bodyPr vert="horz" lIns="0" tIns="0" rIns="0" bIns="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670823314"/>
      </p:ext>
    </p:extLst>
  </p:cSld>
  <p:clrMap bg1="lt1" tx1="dk1" bg2="lt2" tx2="dk2" accent1="accent1" accent2="accent2" accent3="accent3" accent4="accent4" accent5="accent5" accent6="accent6" hlink="hlink" folHlink="folHlink"/>
  <p:sldLayoutIdLst>
    <p:sldLayoutId id="2147483721" r:id="rId1"/>
  </p:sldLayoutIdLst>
  <p:txStyles>
    <p:titleStyle>
      <a:lvl1pPr marL="0" indent="0" algn="l" defTabSz="914377" rtl="0" eaLnBrk="1" latinLnBrk="0" hangingPunct="1">
        <a:lnSpc>
          <a:spcPts val="3400"/>
        </a:lnSpc>
        <a:spcBef>
          <a:spcPct val="0"/>
        </a:spcBef>
        <a:buNone/>
        <a:tabLst>
          <a:tab pos="444489" algn="l"/>
        </a:tabLst>
        <a:defRPr sz="3000" kern="1200">
          <a:solidFill>
            <a:schemeClr val="tx1"/>
          </a:solidFill>
          <a:latin typeface="Arial" charset="0"/>
          <a:ea typeface="Arial" charset="0"/>
          <a:cs typeface="Arial" charset="0"/>
        </a:defRPr>
      </a:lvl1pPr>
    </p:titleStyle>
    <p:bodyStyle>
      <a:lvl1pPr marL="357179" indent="-217483" algn="l" defTabSz="914377" rtl="0" eaLnBrk="1" latinLnBrk="0" hangingPunct="1">
        <a:lnSpc>
          <a:spcPts val="3400"/>
        </a:lnSpc>
        <a:spcBef>
          <a:spcPts val="0"/>
        </a:spcBef>
        <a:buFontTx/>
        <a:buBlip>
          <a:blip r:embed="rId4"/>
        </a:buBlip>
        <a:tabLst/>
        <a:defRPr sz="3000" kern="1200">
          <a:solidFill>
            <a:schemeClr val="tx1"/>
          </a:solidFill>
          <a:latin typeface="Arial" charset="0"/>
          <a:ea typeface="Arial" charset="0"/>
          <a:cs typeface="Arial" charset="0"/>
        </a:defRPr>
      </a:lvl1pPr>
      <a:lvl2pPr marL="846118" indent="-388929" algn="l" defTabSz="914377" rtl="0" eaLnBrk="1" latinLnBrk="0" hangingPunct="1">
        <a:lnSpc>
          <a:spcPts val="3400"/>
        </a:lnSpc>
        <a:spcBef>
          <a:spcPts val="0"/>
        </a:spcBef>
        <a:buFontTx/>
        <a:buBlip>
          <a:blip r:embed="rId4"/>
        </a:buBlip>
        <a:tabLst/>
        <a:defRPr sz="3000" kern="1200">
          <a:solidFill>
            <a:schemeClr val="tx1"/>
          </a:solidFill>
          <a:latin typeface="Arial" charset="0"/>
          <a:ea typeface="Arial" charset="0"/>
          <a:cs typeface="Arial" charset="0"/>
        </a:defRPr>
      </a:lvl2pPr>
      <a:lvl3pPr marL="846118" indent="-442902" algn="l" defTabSz="914377" rtl="0" eaLnBrk="1" latinLnBrk="0" hangingPunct="1">
        <a:lnSpc>
          <a:spcPts val="3400"/>
        </a:lnSpc>
        <a:spcBef>
          <a:spcPts val="0"/>
        </a:spcBef>
        <a:buFontTx/>
        <a:buBlip>
          <a:blip r:embed="rId5"/>
        </a:buBlip>
        <a:tabLst/>
        <a:defRPr sz="3000" i="1" kern="1200">
          <a:solidFill>
            <a:schemeClr val="tx1"/>
          </a:solidFill>
          <a:latin typeface="Arial" charset="0"/>
          <a:ea typeface="Arial" charset="0"/>
          <a:cs typeface="Arial" charset="0"/>
        </a:defRPr>
      </a:lvl3pPr>
      <a:lvl4pPr marL="450839" indent="-442902" algn="l" defTabSz="914377" rtl="0" eaLnBrk="1" latinLnBrk="0" hangingPunct="1">
        <a:lnSpc>
          <a:spcPct val="90000"/>
        </a:lnSpc>
        <a:spcBef>
          <a:spcPts val="0"/>
        </a:spcBef>
        <a:buFontTx/>
        <a:buBlip>
          <a:blip r:embed="rId5"/>
        </a:buBlip>
        <a:tabLst/>
        <a:defRPr sz="3000" i="1" kern="1200">
          <a:solidFill>
            <a:schemeClr val="tx1"/>
          </a:solidFill>
          <a:latin typeface="Arial" charset="0"/>
          <a:ea typeface="Arial" charset="0"/>
          <a:cs typeface="Arial"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3965157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Lst>
  <p:txStyles>
    <p:titleStyle>
      <a:lvl1pPr algn="l" defTabSz="914377" rtl="0" eaLnBrk="1" latinLnBrk="0" hangingPunct="1">
        <a:lnSpc>
          <a:spcPct val="90000"/>
        </a:lnSpc>
        <a:spcBef>
          <a:spcPct val="0"/>
        </a:spcBef>
        <a:buNone/>
        <a:defRPr sz="6000" kern="1200">
          <a:solidFill>
            <a:schemeClr val="tx1"/>
          </a:solidFill>
          <a:latin typeface="Arial" charset="0"/>
          <a:ea typeface="Arial" charset="0"/>
          <a:cs typeface="Arial" charset="0"/>
        </a:defRPr>
      </a:lvl1pPr>
    </p:titleStyle>
    <p:bodyStyle>
      <a:lvl1pPr marL="0" indent="0" algn="l" defTabSz="914377" rtl="0" eaLnBrk="1" latinLnBrk="0" hangingPunct="1">
        <a:lnSpc>
          <a:spcPct val="90000"/>
        </a:lnSpc>
        <a:spcBef>
          <a:spcPts val="1000"/>
        </a:spcBef>
        <a:buFont typeface="Arial"/>
        <a:buNone/>
        <a:defRPr sz="2100" kern="1200">
          <a:solidFill>
            <a:schemeClr val="tx1"/>
          </a:solidFill>
          <a:latin typeface="Arial" charset="0"/>
          <a:ea typeface="Arial" charset="0"/>
          <a:cs typeface="Arial"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010837226"/>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6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4.xml"/><Relationship Id="rId7" Type="http://schemas.openxmlformats.org/officeDocument/2006/relationships/package" Target="../embeddings/Microsoft_Excel_Worksheet.xlsx"/><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9.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3.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90000"/>
              </a:schemeClr>
            </a:gs>
            <a:gs pos="74000">
              <a:schemeClr val="accent5">
                <a:lumMod val="75000"/>
              </a:schemeClr>
            </a:gs>
            <a:gs pos="100000">
              <a:schemeClr val="accent5">
                <a:lumMod val="7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5" name="Объект 4" hidden="1"/>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031" name="think-cell Slide" r:id="rId5" imgW="592" imgH="595" progId="TCLayout.ActiveDocument.1">
                  <p:embed/>
                </p:oleObj>
              </mc:Choice>
              <mc:Fallback>
                <p:oleObj name="think-cell Slide" r:id="rId5" imgW="592" imgH="595" progId="TCLayout.ActiveDocument.1">
                  <p:embed/>
                  <p:pic>
                    <p:nvPicPr>
                      <p:cNvPr id="5" name="Объект 4" hidden="1"/>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4" name="Прямоугольник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7000"/>
              </a:lnSpc>
              <a:spcBef>
                <a:spcPct val="0"/>
              </a:spcBef>
              <a:spcAft>
                <a:spcPct val="0"/>
              </a:spcAft>
            </a:pPr>
            <a:endParaRPr lang="ru-RU" sz="6000" dirty="0">
              <a:latin typeface="Arial" panose="020B0604020202020204" pitchFamily="34" charset="0"/>
              <a:ea typeface="+mj-ea"/>
              <a:cs typeface="+mj-cs"/>
              <a:sym typeface="Arial" panose="020B0604020202020204" pitchFamily="34" charset="0"/>
            </a:endParaRPr>
          </a:p>
        </p:txBody>
      </p:sp>
      <p:sp>
        <p:nvSpPr>
          <p:cNvPr id="2" name="Заголовок 1"/>
          <p:cNvSpPr>
            <a:spLocks noGrp="1"/>
          </p:cNvSpPr>
          <p:nvPr>
            <p:ph type="title"/>
          </p:nvPr>
        </p:nvSpPr>
        <p:spPr>
          <a:xfrm>
            <a:off x="1492470" y="1123950"/>
            <a:ext cx="7507599" cy="3263901"/>
          </a:xfrm>
        </p:spPr>
        <p:txBody>
          <a:bodyPr/>
          <a:lstStyle/>
          <a:p>
            <a:r>
              <a:rPr lang="ru-RU" dirty="0"/>
              <a:t>Тестовое задание для аналитика </a:t>
            </a:r>
            <a:r>
              <a:rPr lang="en-US" dirty="0"/>
              <a:t>Network</a:t>
            </a:r>
            <a:endParaRPr lang="ru-RU" dirty="0"/>
          </a:p>
        </p:txBody>
      </p:sp>
    </p:spTree>
    <p:extLst>
      <p:ext uri="{BB962C8B-B14F-4D97-AF65-F5344CB8AC3E}">
        <p14:creationId xmlns:p14="http://schemas.microsoft.com/office/powerpoint/2010/main" val="158958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Объект 9" hidden="1"/>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3084" name="think-cell Slide" r:id="rId5" imgW="592" imgH="595" progId="TCLayout.ActiveDocument.1">
                  <p:embed/>
                </p:oleObj>
              </mc:Choice>
              <mc:Fallback>
                <p:oleObj name="think-cell Slide" r:id="rId5" imgW="592" imgH="595" progId="TCLayout.ActiveDocument.1">
                  <p:embed/>
                  <p:pic>
                    <p:nvPicPr>
                      <p:cNvPr id="10" name="Объект 9" hidden="1"/>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9" name="Прямоугольник 8"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400"/>
              </a:lnSpc>
              <a:spcBef>
                <a:spcPct val="0"/>
              </a:spcBef>
              <a:spcAft>
                <a:spcPct val="0"/>
              </a:spcAft>
            </a:pPr>
            <a:endParaRPr lang="ru-RU" sz="3000" dirty="0">
              <a:latin typeface="Arial" panose="020B0604020202020204" pitchFamily="34" charset="0"/>
              <a:ea typeface="+mj-ea"/>
              <a:cs typeface="+mj-cs"/>
              <a:sym typeface="Arial" panose="020B0604020202020204" pitchFamily="34" charset="0"/>
            </a:endParaRPr>
          </a:p>
        </p:txBody>
      </p:sp>
      <p:sp>
        <p:nvSpPr>
          <p:cNvPr id="2" name="Номер слайда 1"/>
          <p:cNvSpPr>
            <a:spLocks noGrp="1"/>
          </p:cNvSpPr>
          <p:nvPr>
            <p:ph type="sldNum" sz="quarter" idx="12"/>
          </p:nvPr>
        </p:nvSpPr>
        <p:spPr/>
        <p:txBody>
          <a:bodyPr/>
          <a:lstStyle/>
          <a:p>
            <a:fld id="{CD92793B-25E0-DD41-9AC8-57B205118E2C}" type="slidenum">
              <a:rPr lang="ru-RU" smtClean="0"/>
              <a:t>2</a:t>
            </a:fld>
            <a:endParaRPr lang="ru-RU"/>
          </a:p>
        </p:txBody>
      </p:sp>
      <p:sp>
        <p:nvSpPr>
          <p:cNvPr id="5" name="Текст 4"/>
          <p:cNvSpPr>
            <a:spLocks noGrp="1"/>
          </p:cNvSpPr>
          <p:nvPr>
            <p:ph type="body" sz="quarter" idx="15"/>
          </p:nvPr>
        </p:nvSpPr>
        <p:spPr>
          <a:xfrm>
            <a:off x="734292" y="1049773"/>
            <a:ext cx="10640291" cy="4756151"/>
          </a:xfrm>
        </p:spPr>
        <p:txBody>
          <a:bodyPr>
            <a:normAutofit/>
          </a:bodyPr>
          <a:lstStyle/>
          <a:p>
            <a:r>
              <a:rPr lang="ru-RU" sz="2000" dirty="0"/>
              <a:t>Компания доставляет интернет-заказы в городе А. География города А разделена на территории, в которых ведут работу торговые представители компании, но доставка осуществляется не во все районы города. Все «покрытые» районы дают максимально возможное количество заказов, на которое способны. Работа построена таким образом, что клиент может выкупить заказ полностью или частично, а также отказаться от заказа после того, как его сделал. Компания поставила себе задачу наращивать объемы и задумалась о том, чтобы расширить зону доставки. Был проведен тест, который позволил получить данные за некоторый период времени об объемах заказов в  потенциально интересных компании районах. Теперь руководителю компании нужно принять решение, в какой район города выходить в первую очередь, поэтому они обратились в отдел аналитики за помощью.</a:t>
            </a:r>
          </a:p>
          <a:p>
            <a:endParaRPr lang="ru-RU" sz="2000" dirty="0"/>
          </a:p>
          <a:p>
            <a:r>
              <a:rPr lang="ru-RU" sz="2000" b="1" dirty="0"/>
              <a:t>Ваша задача: опираясь на информацию из прикрепленного файла </a:t>
            </a:r>
            <a:r>
              <a:rPr lang="en-US" sz="2000" b="1" dirty="0"/>
              <a:t>Raw Data</a:t>
            </a:r>
            <a:r>
              <a:rPr lang="ru-RU" sz="2000" b="1" dirty="0"/>
              <a:t>:</a:t>
            </a:r>
          </a:p>
          <a:p>
            <a:pPr marL="457189" indent="-457189">
              <a:buAutoNum type="arabicParenR"/>
            </a:pPr>
            <a:r>
              <a:rPr lang="ru-RU" sz="2000" b="1" dirty="0"/>
              <a:t>Представить имеющиеся данные руководству в графическом виде, а также приложить аналитическую записку со своими выводами о характеристиках районов</a:t>
            </a:r>
          </a:p>
          <a:p>
            <a:pPr marL="457189" indent="-457189">
              <a:buAutoNum type="arabicParenR"/>
            </a:pPr>
            <a:r>
              <a:rPr lang="ru-RU" sz="2000" b="1" dirty="0"/>
              <a:t>Сделать предложение о том, с какого района начать расширение и почему</a:t>
            </a:r>
          </a:p>
          <a:p>
            <a:endParaRPr lang="ru-RU" sz="2000" b="1" dirty="0"/>
          </a:p>
          <a:p>
            <a:endParaRPr lang="ru-RU" sz="2000" dirty="0"/>
          </a:p>
        </p:txBody>
      </p:sp>
      <p:sp>
        <p:nvSpPr>
          <p:cNvPr id="4" name="Заголовок 3"/>
          <p:cNvSpPr>
            <a:spLocks noGrp="1"/>
          </p:cNvSpPr>
          <p:nvPr>
            <p:ph type="title"/>
          </p:nvPr>
        </p:nvSpPr>
        <p:spPr>
          <a:xfrm>
            <a:off x="247651" y="183867"/>
            <a:ext cx="11446951" cy="562583"/>
          </a:xfrm>
        </p:spPr>
        <p:txBody>
          <a:bodyPr/>
          <a:lstStyle/>
          <a:p>
            <a:r>
              <a:rPr lang="ru-RU" dirty="0"/>
              <a:t>Кейс 1: Анализ и визуализация данных</a:t>
            </a:r>
          </a:p>
        </p:txBody>
      </p:sp>
      <p:graphicFrame>
        <p:nvGraphicFramePr>
          <p:cNvPr id="6" name="Объект 5"/>
          <p:cNvGraphicFramePr>
            <a:graphicFrameLocks noChangeAspect="1"/>
          </p:cNvGraphicFramePr>
          <p:nvPr>
            <p:extLst>
              <p:ext uri="{D42A27DB-BD31-4B8C-83A1-F6EECF244321}">
                <p14:modId xmlns:p14="http://schemas.microsoft.com/office/powerpoint/2010/main" val="3045391627"/>
              </p:ext>
            </p:extLst>
          </p:nvPr>
        </p:nvGraphicFramePr>
        <p:xfrm>
          <a:off x="11037888" y="3273287"/>
          <a:ext cx="656714" cy="1238388"/>
        </p:xfrm>
        <a:graphic>
          <a:graphicData uri="http://schemas.openxmlformats.org/presentationml/2006/ole">
            <mc:AlternateContent xmlns:mc="http://schemas.openxmlformats.org/markup-compatibility/2006">
              <mc:Choice xmlns:v="urn:schemas-microsoft-com:vml" Requires="v">
                <p:oleObj spid="_x0000_s3085" name="Worksheet" showAsIcon="1" r:id="rId7" imgW="231840" imgH="466920" progId="Excel.Sheet.12">
                  <p:embed/>
                </p:oleObj>
              </mc:Choice>
              <mc:Fallback>
                <p:oleObj name="Worksheet" showAsIcon="1" r:id="rId7" imgW="231840" imgH="466920" progId="Excel.Sheet.12">
                  <p:embed/>
                  <p:pic>
                    <p:nvPicPr>
                      <p:cNvPr id="6" name="Объект 5"/>
                      <p:cNvPicPr/>
                      <p:nvPr/>
                    </p:nvPicPr>
                    <p:blipFill>
                      <a:blip r:embed="rId8"/>
                      <a:stretch>
                        <a:fillRect/>
                      </a:stretch>
                    </p:blipFill>
                    <p:spPr>
                      <a:xfrm>
                        <a:off x="11037888" y="3273287"/>
                        <a:ext cx="656714" cy="1238388"/>
                      </a:xfrm>
                      <a:prstGeom prst="rect">
                        <a:avLst/>
                      </a:prstGeom>
                    </p:spPr>
                  </p:pic>
                </p:oleObj>
              </mc:Fallback>
            </mc:AlternateContent>
          </a:graphicData>
        </a:graphic>
      </p:graphicFrame>
    </p:spTree>
    <p:extLst>
      <p:ext uri="{BB962C8B-B14F-4D97-AF65-F5344CB8AC3E}">
        <p14:creationId xmlns:p14="http://schemas.microsoft.com/office/powerpoint/2010/main" val="33705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7899F28-56D6-452E-9763-1F2EAFFD9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815" y="3010184"/>
            <a:ext cx="4858185" cy="3847815"/>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a:extLst>
              <a:ext uri="{FF2B5EF4-FFF2-40B4-BE49-F238E27FC236}">
                <a16:creationId xmlns:a16="http://schemas.microsoft.com/office/drawing/2014/main" id="{44E81D73-1959-48F2-A67C-8CE303EA9CC0}"/>
              </a:ext>
            </a:extLst>
          </p:cNvPr>
          <p:cNvSpPr/>
          <p:nvPr/>
        </p:nvSpPr>
        <p:spPr>
          <a:xfrm>
            <a:off x="8820150" y="2581275"/>
            <a:ext cx="2838450" cy="1076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b="1" dirty="0">
                <a:solidFill>
                  <a:schemeClr val="tx1"/>
                </a:solidFill>
              </a:rPr>
              <a:t>Курьер уже готов выезжать в 111115 район</a:t>
            </a:r>
          </a:p>
        </p:txBody>
      </p:sp>
      <p:sp>
        <p:nvSpPr>
          <p:cNvPr id="2" name="Номер слайда 1">
            <a:extLst>
              <a:ext uri="{FF2B5EF4-FFF2-40B4-BE49-F238E27FC236}">
                <a16:creationId xmlns:a16="http://schemas.microsoft.com/office/drawing/2014/main" id="{32CB7A3D-5B08-4B76-BE5A-AE40833294CC}"/>
              </a:ext>
            </a:extLst>
          </p:cNvPr>
          <p:cNvSpPr>
            <a:spLocks noGrp="1"/>
          </p:cNvSpPr>
          <p:nvPr>
            <p:ph type="sldNum" sz="quarter" idx="12"/>
          </p:nvPr>
        </p:nvSpPr>
        <p:spPr/>
        <p:txBody>
          <a:bodyPr/>
          <a:lstStyle/>
          <a:p>
            <a:fld id="{CD92793B-25E0-DD41-9AC8-57B205118E2C}" type="slidenum">
              <a:rPr lang="ru-RU" smtClean="0"/>
              <a:t>3</a:t>
            </a:fld>
            <a:endParaRPr lang="ru-RU"/>
          </a:p>
        </p:txBody>
      </p:sp>
      <p:sp>
        <p:nvSpPr>
          <p:cNvPr id="5" name="Текст 4">
            <a:extLst>
              <a:ext uri="{FF2B5EF4-FFF2-40B4-BE49-F238E27FC236}">
                <a16:creationId xmlns:a16="http://schemas.microsoft.com/office/drawing/2014/main" id="{63719084-7575-4A92-B008-073BB0DD337A}"/>
              </a:ext>
            </a:extLst>
          </p:cNvPr>
          <p:cNvSpPr>
            <a:spLocks noGrp="1"/>
          </p:cNvSpPr>
          <p:nvPr>
            <p:ph type="body" sz="quarter" idx="15"/>
          </p:nvPr>
        </p:nvSpPr>
        <p:spPr>
          <a:xfrm>
            <a:off x="4384829" y="-8153"/>
            <a:ext cx="5075680" cy="3168603"/>
          </a:xfrm>
        </p:spPr>
        <p:txBody>
          <a:bodyPr>
            <a:noAutofit/>
          </a:bodyPr>
          <a:lstStyle/>
          <a:p>
            <a:pPr marL="0" indent="0">
              <a:buNone/>
            </a:pPr>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Если выделять топ 3 по районам</a:t>
            </a:r>
            <a:r>
              <a:rPr lang="en-US" sz="1800" b="1" i="1" dirty="0">
                <a:solidFill>
                  <a:schemeClr val="tx1">
                    <a:lumMod val="95000"/>
                  </a:schemeClr>
                </a:solidFill>
                <a:effectLst/>
                <a:latin typeface="Times New Roman" panose="02020603050405020304" pitchFamily="18" charset="0"/>
                <a:cs typeface="Times New Roman" panose="02020603050405020304" pitchFamily="18" charset="0"/>
              </a:rPr>
              <a:t>:</a:t>
            </a:r>
          </a:p>
          <a:p>
            <a:r>
              <a:rPr lang="en-US" sz="1800" b="1" i="1" dirty="0">
                <a:solidFill>
                  <a:schemeClr val="tx1">
                    <a:lumMod val="95000"/>
                  </a:schemeClr>
                </a:solidFill>
                <a:effectLst/>
                <a:latin typeface="Times New Roman" panose="02020603050405020304" pitchFamily="18" charset="0"/>
                <a:cs typeface="Times New Roman" panose="02020603050405020304" pitchFamily="18" charset="0"/>
              </a:rPr>
              <a:t>1 </a:t>
            </a:r>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место</a:t>
            </a:r>
            <a:r>
              <a:rPr lang="en-US" sz="1800" b="1" i="1" dirty="0">
                <a:solidFill>
                  <a:schemeClr val="tx1">
                    <a:lumMod val="95000"/>
                  </a:schemeClr>
                </a:solidFill>
                <a:effectLst/>
                <a:latin typeface="Times New Roman" panose="02020603050405020304" pitchFamily="18" charset="0"/>
                <a:cs typeface="Times New Roman" panose="02020603050405020304" pitchFamily="18" charset="0"/>
              </a:rPr>
              <a:t>:</a:t>
            </a:r>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 111115 – безоговорочный лидер по всем важным метрикам </a:t>
            </a:r>
          </a:p>
          <a:p>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2 место</a:t>
            </a:r>
            <a:r>
              <a:rPr lang="en-US" sz="1800" b="1" i="1" dirty="0">
                <a:solidFill>
                  <a:schemeClr val="tx1">
                    <a:lumMod val="95000"/>
                  </a:schemeClr>
                </a:solidFill>
                <a:effectLst/>
                <a:latin typeface="Times New Roman" panose="02020603050405020304" pitchFamily="18" charset="0"/>
                <a:cs typeface="Times New Roman" panose="02020603050405020304" pitchFamily="18" charset="0"/>
              </a:rPr>
              <a:t>:</a:t>
            </a:r>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 111113 – второе место по всем важным метрикам</a:t>
            </a:r>
            <a:r>
              <a:rPr lang="en-US" sz="1800" b="1" i="1" dirty="0">
                <a:solidFill>
                  <a:schemeClr val="tx1">
                    <a:lumMod val="95000"/>
                  </a:schemeClr>
                </a:solidFill>
                <a:effectLst/>
                <a:latin typeface="Times New Roman" panose="02020603050405020304" pitchFamily="18" charset="0"/>
                <a:cs typeface="Times New Roman" panose="02020603050405020304" pitchFamily="18" charset="0"/>
              </a:rPr>
              <a:t>, </a:t>
            </a:r>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сильно уступает ко кол-ву заказов 111115 району</a:t>
            </a:r>
          </a:p>
          <a:p>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3 место</a:t>
            </a:r>
            <a:r>
              <a:rPr lang="en-US" sz="1800" b="1" i="1" dirty="0">
                <a:solidFill>
                  <a:schemeClr val="tx1">
                    <a:lumMod val="95000"/>
                  </a:schemeClr>
                </a:solidFill>
                <a:effectLst/>
                <a:latin typeface="Times New Roman" panose="02020603050405020304" pitchFamily="18" charset="0"/>
                <a:cs typeface="Times New Roman" panose="02020603050405020304" pitchFamily="18" charset="0"/>
              </a:rPr>
              <a:t>:</a:t>
            </a:r>
            <a:r>
              <a:rPr lang="ru-RU" sz="1800" b="1" i="1" dirty="0">
                <a:solidFill>
                  <a:schemeClr val="tx1">
                    <a:lumMod val="95000"/>
                  </a:schemeClr>
                </a:solidFill>
                <a:effectLst/>
                <a:latin typeface="Times New Roman" panose="02020603050405020304" pitchFamily="18" charset="0"/>
                <a:cs typeface="Times New Roman" panose="02020603050405020304" pitchFamily="18" charset="0"/>
              </a:rPr>
              <a:t> 111114 – район с самым большим средним чеком</a:t>
            </a:r>
          </a:p>
        </p:txBody>
      </p:sp>
      <p:sp>
        <p:nvSpPr>
          <p:cNvPr id="4" name="Заголовок 3">
            <a:extLst>
              <a:ext uri="{FF2B5EF4-FFF2-40B4-BE49-F238E27FC236}">
                <a16:creationId xmlns:a16="http://schemas.microsoft.com/office/drawing/2014/main" id="{B07596C2-E63E-4606-ABC5-12D0AA4FCE80}"/>
              </a:ext>
            </a:extLst>
          </p:cNvPr>
          <p:cNvSpPr>
            <a:spLocks noGrp="1"/>
          </p:cNvSpPr>
          <p:nvPr>
            <p:ph type="title"/>
          </p:nvPr>
        </p:nvSpPr>
        <p:spPr/>
        <p:txBody>
          <a:bodyPr/>
          <a:lstStyle/>
          <a:p>
            <a:r>
              <a:rPr lang="ru-RU" dirty="0"/>
              <a:t>Кейс 1</a:t>
            </a:r>
          </a:p>
        </p:txBody>
      </p:sp>
      <p:sp>
        <p:nvSpPr>
          <p:cNvPr id="9" name="TextBox 8">
            <a:extLst>
              <a:ext uri="{FF2B5EF4-FFF2-40B4-BE49-F238E27FC236}">
                <a16:creationId xmlns:a16="http://schemas.microsoft.com/office/drawing/2014/main" id="{B5B9FFCA-DFAF-4458-9736-C9DD17E70B97}"/>
              </a:ext>
            </a:extLst>
          </p:cNvPr>
          <p:cNvSpPr txBox="1"/>
          <p:nvPr/>
        </p:nvSpPr>
        <p:spPr>
          <a:xfrm>
            <a:off x="0" y="909642"/>
            <a:ext cx="4038600" cy="1754326"/>
          </a:xfrm>
          <a:prstGeom prst="rect">
            <a:avLst/>
          </a:prstGeom>
          <a:noFill/>
        </p:spPr>
        <p:txBody>
          <a:bodyPr wrap="square" rtlCol="0">
            <a:spAutoFit/>
          </a:bodyPr>
          <a:lstStyle/>
          <a:p>
            <a:r>
              <a:rPr lang="ru-RU" dirty="0"/>
              <a:t>Расширение стоит начать со 111115 района</a:t>
            </a:r>
            <a:r>
              <a:rPr lang="en-US" dirty="0"/>
              <a:t>, </a:t>
            </a:r>
            <a:r>
              <a:rPr lang="ru-RU" dirty="0"/>
              <a:t>так как именно у этого района наибольшее кол-во заказов</a:t>
            </a:r>
            <a:r>
              <a:rPr lang="en-US" dirty="0"/>
              <a:t>, </a:t>
            </a:r>
            <a:r>
              <a:rPr lang="ru-RU" dirty="0"/>
              <a:t>наибольший процент выкупа</a:t>
            </a:r>
            <a:r>
              <a:rPr lang="en-US" dirty="0"/>
              <a:t>, </a:t>
            </a:r>
            <a:r>
              <a:rPr lang="ru-RU" dirty="0"/>
              <a:t>и один из самых высоких средних чеков</a:t>
            </a:r>
          </a:p>
        </p:txBody>
      </p:sp>
      <p:graphicFrame>
        <p:nvGraphicFramePr>
          <p:cNvPr id="10" name="Объект 9">
            <a:extLst>
              <a:ext uri="{FF2B5EF4-FFF2-40B4-BE49-F238E27FC236}">
                <a16:creationId xmlns:a16="http://schemas.microsoft.com/office/drawing/2014/main" id="{A15443CF-C733-4CF2-860D-D97FFED5EAFC}"/>
              </a:ext>
            </a:extLst>
          </p:cNvPr>
          <p:cNvGraphicFramePr>
            <a:graphicFrameLocks noChangeAspect="1"/>
          </p:cNvGraphicFramePr>
          <p:nvPr>
            <p:extLst>
              <p:ext uri="{D42A27DB-BD31-4B8C-83A1-F6EECF244321}">
                <p14:modId xmlns:p14="http://schemas.microsoft.com/office/powerpoint/2010/main" val="3978578234"/>
              </p:ext>
            </p:extLst>
          </p:nvPr>
        </p:nvGraphicFramePr>
        <p:xfrm>
          <a:off x="247652" y="2780508"/>
          <a:ext cx="1683625" cy="1050925"/>
        </p:xfrm>
        <a:graphic>
          <a:graphicData uri="http://schemas.openxmlformats.org/presentationml/2006/ole">
            <mc:AlternateContent xmlns:mc="http://schemas.openxmlformats.org/markup-compatibility/2006">
              <mc:Choice xmlns:v="urn:schemas-microsoft-com:vml" Requires="v">
                <p:oleObj spid="_x0000_s7175" name="Объект упаковщика для оболочки" showAsIcon="1" r:id="rId4" imgW="498240" imgH="311400" progId="Package">
                  <p:embed/>
                </p:oleObj>
              </mc:Choice>
              <mc:Fallback>
                <p:oleObj name="Объект упаковщика для оболочки" showAsIcon="1" r:id="rId4" imgW="498240" imgH="311400" progId="Package">
                  <p:embed/>
                  <p:pic>
                    <p:nvPicPr>
                      <p:cNvPr id="0" name=""/>
                      <p:cNvPicPr/>
                      <p:nvPr/>
                    </p:nvPicPr>
                    <p:blipFill>
                      <a:blip r:embed="rId5"/>
                      <a:stretch>
                        <a:fillRect/>
                      </a:stretch>
                    </p:blipFill>
                    <p:spPr>
                      <a:xfrm>
                        <a:off x="247652" y="2780508"/>
                        <a:ext cx="1683625" cy="1050925"/>
                      </a:xfrm>
                      <a:prstGeom prst="rect">
                        <a:avLst/>
                      </a:prstGeom>
                    </p:spPr>
                  </p:pic>
                </p:oleObj>
              </mc:Fallback>
            </mc:AlternateContent>
          </a:graphicData>
        </a:graphic>
      </p:graphicFrame>
      <p:pic>
        <p:nvPicPr>
          <p:cNvPr id="11" name="Рисунок 10">
            <a:extLst>
              <a:ext uri="{FF2B5EF4-FFF2-40B4-BE49-F238E27FC236}">
                <a16:creationId xmlns:a16="http://schemas.microsoft.com/office/drawing/2014/main" id="{DFA04391-0666-4150-939D-46E8694DF8A1}"/>
              </a:ext>
            </a:extLst>
          </p:cNvPr>
          <p:cNvPicPr>
            <a:picLocks noChangeAspect="1"/>
          </p:cNvPicPr>
          <p:nvPr/>
        </p:nvPicPr>
        <p:blipFill>
          <a:blip r:embed="rId6"/>
          <a:stretch>
            <a:fillRect/>
          </a:stretch>
        </p:blipFill>
        <p:spPr>
          <a:xfrm>
            <a:off x="0" y="4688057"/>
            <a:ext cx="7410450" cy="2161713"/>
          </a:xfrm>
          <a:prstGeom prst="rect">
            <a:avLst/>
          </a:prstGeom>
        </p:spPr>
      </p:pic>
    </p:spTree>
    <p:extLst>
      <p:ext uri="{BB962C8B-B14F-4D97-AF65-F5344CB8AC3E}">
        <p14:creationId xmlns:p14="http://schemas.microsoft.com/office/powerpoint/2010/main" val="337568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82AA782-D32C-4BF4-8684-3A165EFFA9C1}"/>
              </a:ext>
            </a:extLst>
          </p:cNvPr>
          <p:cNvSpPr>
            <a:spLocks noGrp="1"/>
          </p:cNvSpPr>
          <p:nvPr>
            <p:ph type="sldNum" sz="quarter" idx="12"/>
          </p:nvPr>
        </p:nvSpPr>
        <p:spPr/>
        <p:txBody>
          <a:bodyPr/>
          <a:lstStyle/>
          <a:p>
            <a:fld id="{CD92793B-25E0-DD41-9AC8-57B205118E2C}" type="slidenum">
              <a:rPr lang="ru-RU" smtClean="0"/>
              <a:t>4</a:t>
            </a:fld>
            <a:endParaRPr lang="ru-RU"/>
          </a:p>
        </p:txBody>
      </p:sp>
      <p:pic>
        <p:nvPicPr>
          <p:cNvPr id="11" name="Рисунок 10">
            <a:extLst>
              <a:ext uri="{FF2B5EF4-FFF2-40B4-BE49-F238E27FC236}">
                <a16:creationId xmlns:a16="http://schemas.microsoft.com/office/drawing/2014/main" id="{3A0088E6-32D4-4D3D-A57D-EFA18067F26B}"/>
              </a:ext>
            </a:extLst>
          </p:cNvPr>
          <p:cNvPicPr>
            <a:picLocks noChangeAspect="1"/>
          </p:cNvPicPr>
          <p:nvPr/>
        </p:nvPicPr>
        <p:blipFill>
          <a:blip r:embed="rId2"/>
          <a:stretch>
            <a:fillRect/>
          </a:stretch>
        </p:blipFill>
        <p:spPr>
          <a:xfrm>
            <a:off x="0" y="0"/>
            <a:ext cx="12192000" cy="6858000"/>
          </a:xfrm>
          <a:prstGeom prst="rect">
            <a:avLst/>
          </a:prstGeom>
        </p:spPr>
      </p:pic>
      <p:sp>
        <p:nvSpPr>
          <p:cNvPr id="4" name="Заголовок 3">
            <a:extLst>
              <a:ext uri="{FF2B5EF4-FFF2-40B4-BE49-F238E27FC236}">
                <a16:creationId xmlns:a16="http://schemas.microsoft.com/office/drawing/2014/main" id="{02C46572-25BD-40F4-96AB-97696FCB3DF8}"/>
              </a:ext>
            </a:extLst>
          </p:cNvPr>
          <p:cNvSpPr>
            <a:spLocks noGrp="1"/>
          </p:cNvSpPr>
          <p:nvPr>
            <p:ph type="title"/>
          </p:nvPr>
        </p:nvSpPr>
        <p:spPr>
          <a:xfrm>
            <a:off x="9082087" y="444500"/>
            <a:ext cx="6219825" cy="562583"/>
          </a:xfrm>
        </p:spPr>
        <p:txBody>
          <a:bodyPr/>
          <a:lstStyle/>
          <a:p>
            <a:r>
              <a:rPr lang="ru-RU" dirty="0"/>
              <a:t>Приложение №1</a:t>
            </a:r>
          </a:p>
        </p:txBody>
      </p:sp>
    </p:spTree>
    <p:extLst>
      <p:ext uri="{BB962C8B-B14F-4D97-AF65-F5344CB8AC3E}">
        <p14:creationId xmlns:p14="http://schemas.microsoft.com/office/powerpoint/2010/main" val="125451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82AA782-D32C-4BF4-8684-3A165EFFA9C1}"/>
              </a:ext>
            </a:extLst>
          </p:cNvPr>
          <p:cNvSpPr>
            <a:spLocks noGrp="1"/>
          </p:cNvSpPr>
          <p:nvPr>
            <p:ph type="sldNum" sz="quarter" idx="12"/>
          </p:nvPr>
        </p:nvSpPr>
        <p:spPr/>
        <p:txBody>
          <a:bodyPr/>
          <a:lstStyle/>
          <a:p>
            <a:fld id="{CD92793B-25E0-DD41-9AC8-57B205118E2C}" type="slidenum">
              <a:rPr lang="ru-RU" smtClean="0"/>
              <a:t>5</a:t>
            </a:fld>
            <a:endParaRPr lang="ru-RU"/>
          </a:p>
        </p:txBody>
      </p:sp>
      <p:pic>
        <p:nvPicPr>
          <p:cNvPr id="3" name="Рисунок 2">
            <a:extLst>
              <a:ext uri="{FF2B5EF4-FFF2-40B4-BE49-F238E27FC236}">
                <a16:creationId xmlns:a16="http://schemas.microsoft.com/office/drawing/2014/main" id="{3FB28A86-538E-4495-BE32-786B04EA81AE}"/>
              </a:ext>
            </a:extLst>
          </p:cNvPr>
          <p:cNvPicPr>
            <a:picLocks noChangeAspect="1"/>
          </p:cNvPicPr>
          <p:nvPr/>
        </p:nvPicPr>
        <p:blipFill>
          <a:blip r:embed="rId2"/>
          <a:stretch>
            <a:fillRect/>
          </a:stretch>
        </p:blipFill>
        <p:spPr>
          <a:xfrm>
            <a:off x="0" y="0"/>
            <a:ext cx="12192000" cy="6858000"/>
          </a:xfrm>
          <a:prstGeom prst="rect">
            <a:avLst/>
          </a:prstGeom>
        </p:spPr>
      </p:pic>
      <p:sp>
        <p:nvSpPr>
          <p:cNvPr id="4" name="Заголовок 3">
            <a:extLst>
              <a:ext uri="{FF2B5EF4-FFF2-40B4-BE49-F238E27FC236}">
                <a16:creationId xmlns:a16="http://schemas.microsoft.com/office/drawing/2014/main" id="{02C46572-25BD-40F4-96AB-97696FCB3DF8}"/>
              </a:ext>
            </a:extLst>
          </p:cNvPr>
          <p:cNvSpPr>
            <a:spLocks noGrp="1"/>
          </p:cNvSpPr>
          <p:nvPr>
            <p:ph type="title"/>
          </p:nvPr>
        </p:nvSpPr>
        <p:spPr>
          <a:xfrm>
            <a:off x="9082087" y="431800"/>
            <a:ext cx="6219825" cy="562583"/>
          </a:xfrm>
        </p:spPr>
        <p:txBody>
          <a:bodyPr/>
          <a:lstStyle/>
          <a:p>
            <a:r>
              <a:rPr lang="ru-RU" dirty="0"/>
              <a:t>Приложение №2</a:t>
            </a:r>
          </a:p>
        </p:txBody>
      </p:sp>
    </p:spTree>
    <p:extLst>
      <p:ext uri="{BB962C8B-B14F-4D97-AF65-F5344CB8AC3E}">
        <p14:creationId xmlns:p14="http://schemas.microsoft.com/office/powerpoint/2010/main" val="334310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Объект 9" hidden="1"/>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4103" name="think-cell Slide" r:id="rId5" imgW="592" imgH="595" progId="TCLayout.ActiveDocument.1">
                  <p:embed/>
                </p:oleObj>
              </mc:Choice>
              <mc:Fallback>
                <p:oleObj name="think-cell Slide" r:id="rId5" imgW="592" imgH="595" progId="TCLayout.ActiveDocument.1">
                  <p:embed/>
                  <p:pic>
                    <p:nvPicPr>
                      <p:cNvPr id="10" name="Объект 9" hidden="1"/>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9" name="Прямоугольник 8"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400"/>
              </a:lnSpc>
              <a:spcBef>
                <a:spcPct val="0"/>
              </a:spcBef>
              <a:spcAft>
                <a:spcPct val="0"/>
              </a:spcAft>
            </a:pPr>
            <a:endParaRPr lang="ru-RU" sz="3000" dirty="0">
              <a:latin typeface="Arial" panose="020B0604020202020204" pitchFamily="34" charset="0"/>
              <a:ea typeface="+mj-ea"/>
              <a:cs typeface="+mj-cs"/>
              <a:sym typeface="Arial" panose="020B0604020202020204" pitchFamily="34" charset="0"/>
            </a:endParaRPr>
          </a:p>
        </p:txBody>
      </p:sp>
      <p:sp>
        <p:nvSpPr>
          <p:cNvPr id="2" name="Номер слайда 1"/>
          <p:cNvSpPr>
            <a:spLocks noGrp="1"/>
          </p:cNvSpPr>
          <p:nvPr>
            <p:ph type="sldNum" sz="quarter" idx="12"/>
          </p:nvPr>
        </p:nvSpPr>
        <p:spPr/>
        <p:txBody>
          <a:bodyPr/>
          <a:lstStyle/>
          <a:p>
            <a:fld id="{CD92793B-25E0-DD41-9AC8-57B205118E2C}" type="slidenum">
              <a:rPr lang="ru-RU" smtClean="0"/>
              <a:t>6</a:t>
            </a:fld>
            <a:endParaRPr lang="ru-RU"/>
          </a:p>
        </p:txBody>
      </p:sp>
      <p:sp>
        <p:nvSpPr>
          <p:cNvPr id="5" name="Текст 4"/>
          <p:cNvSpPr>
            <a:spLocks noGrp="1"/>
          </p:cNvSpPr>
          <p:nvPr>
            <p:ph type="body" sz="quarter" idx="15"/>
          </p:nvPr>
        </p:nvSpPr>
        <p:spPr>
          <a:xfrm>
            <a:off x="486713" y="666762"/>
            <a:ext cx="11446951" cy="2667605"/>
          </a:xfrm>
        </p:spPr>
        <p:txBody>
          <a:bodyPr>
            <a:normAutofit fontScale="25000" lnSpcReduction="20000"/>
          </a:bodyPr>
          <a:lstStyle/>
          <a:p>
            <a:pPr indent="540372" algn="just">
              <a:lnSpc>
                <a:spcPct val="120000"/>
              </a:lnSpc>
              <a:spcAft>
                <a:spcPts val="800"/>
              </a:spcAft>
            </a:pPr>
            <a:r>
              <a:rPr lang="ru-RU" sz="7200" dirty="0">
                <a:ea typeface="Calibri" panose="020F0502020204030204" pitchFamily="34" charset="0"/>
                <a:cs typeface="Times New Roman" panose="02020603050405020304" pitchFamily="18" charset="0"/>
              </a:rPr>
              <a:t>На одном из внутригородских маршрутов Новосибирска используется собственное транспортное средство модели ГАЗ-A23R32. Расход топлива АИ-95 для данной модели составляет 12 литров на 100 км, стоимость ремонтов на 1 километр пробега составляет 1,3 руб. без НДС. Транспортное средство приобретено по договору финансового лизинга на следующих условиях: срок лизинга составляет 36 месяцев, размер ежемесячных платежей – 65 000 руб. (с учетом НДС).</a:t>
            </a:r>
          </a:p>
          <a:p>
            <a:pPr indent="540372" algn="just">
              <a:lnSpc>
                <a:spcPct val="120000"/>
              </a:lnSpc>
              <a:spcAft>
                <a:spcPts val="800"/>
              </a:spcAft>
            </a:pPr>
            <a:r>
              <a:rPr lang="ru-RU" sz="7200" dirty="0">
                <a:ea typeface="Calibri" panose="020F0502020204030204" pitchFamily="34" charset="0"/>
                <a:cs typeface="Times New Roman" panose="02020603050405020304" pitchFamily="18" charset="0"/>
              </a:rPr>
              <a:t>На внутригородском маршруте задействовано 2 водителя на полную ставку графиком 2/2, заработная плата водителя на одну полную ставку составляет 40 000 рублей </a:t>
            </a:r>
            <a:r>
              <a:rPr lang="en-US" sz="7200" dirty="0">
                <a:ea typeface="Calibri" panose="020F0502020204030204" pitchFamily="34" charset="0"/>
                <a:cs typeface="Times New Roman" panose="02020603050405020304" pitchFamily="18" charset="0"/>
              </a:rPr>
              <a:t>gross</a:t>
            </a:r>
            <a:r>
              <a:rPr lang="ru-RU" sz="7200" dirty="0">
                <a:ea typeface="Calibri" panose="020F0502020204030204" pitchFamily="34" charset="0"/>
                <a:cs typeface="Times New Roman" panose="02020603050405020304" pitchFamily="18" charset="0"/>
              </a:rPr>
              <a:t>. </a:t>
            </a:r>
          </a:p>
          <a:p>
            <a:pPr indent="540372" algn="just">
              <a:lnSpc>
                <a:spcPct val="120000"/>
              </a:lnSpc>
              <a:spcAft>
                <a:spcPts val="800"/>
              </a:spcAft>
            </a:pPr>
            <a:r>
              <a:rPr lang="ru-RU" sz="7200" dirty="0">
                <a:ea typeface="Calibri" panose="020F0502020204030204" pitchFamily="34" charset="0"/>
                <a:cs typeface="Times New Roman" panose="02020603050405020304" pitchFamily="18" charset="0"/>
              </a:rPr>
              <a:t>Известно, что в данный момент маршрут состоит из 5 пунктов выдачи заказов в черте города Новосибирск, среднедневной пробег составляет 55 км. В связи с запланированным расширением, принято решение открыть 2 новых пункта выдачи в городах-спутниках Новосибирска – Бердск и Искитим, которые должны войти в состав внутригородского маршрута. </a:t>
            </a:r>
          </a:p>
          <a:p>
            <a:pPr indent="540372" algn="just">
              <a:lnSpc>
                <a:spcPct val="120000"/>
              </a:lnSpc>
              <a:spcAft>
                <a:spcPts val="800"/>
              </a:spcAft>
            </a:pPr>
            <a:r>
              <a:rPr lang="ru-RU" sz="7200" dirty="0">
                <a:ea typeface="Calibri" panose="020F0502020204030204" pitchFamily="34" charset="0"/>
                <a:cs typeface="Times New Roman" panose="02020603050405020304" pitchFamily="18" charset="0"/>
              </a:rPr>
              <a:t>Отдел транспорта поставил задачу: сравнить расходы на собственный транспорт в Новосибирске с тарифами перевозчика. По итогам последнего тендера, перевозчик предлагает следующую тарификацию в регионе: </a:t>
            </a:r>
          </a:p>
          <a:p>
            <a:endParaRPr lang="ru-RU" sz="2000" dirty="0"/>
          </a:p>
          <a:p>
            <a:endParaRPr lang="ru-RU" sz="2000" b="1" dirty="0"/>
          </a:p>
          <a:p>
            <a:endParaRPr lang="ru-RU" sz="2000" b="1" dirty="0"/>
          </a:p>
          <a:p>
            <a:endParaRPr lang="ru-RU" sz="2000" b="1" dirty="0"/>
          </a:p>
        </p:txBody>
      </p:sp>
      <p:sp>
        <p:nvSpPr>
          <p:cNvPr id="4" name="Заголовок 3"/>
          <p:cNvSpPr>
            <a:spLocks noGrp="1"/>
          </p:cNvSpPr>
          <p:nvPr>
            <p:ph type="title"/>
          </p:nvPr>
        </p:nvSpPr>
        <p:spPr>
          <a:xfrm>
            <a:off x="258339" y="63082"/>
            <a:ext cx="11446951" cy="562583"/>
          </a:xfrm>
        </p:spPr>
        <p:txBody>
          <a:bodyPr/>
          <a:lstStyle/>
          <a:p>
            <a:r>
              <a:rPr lang="ru-RU" dirty="0"/>
              <a:t>Кейс 2: Транспортная логистика в г. Новосибирск: </a:t>
            </a:r>
            <a:r>
              <a:rPr lang="ru-RU" dirty="0" err="1"/>
              <a:t>Make</a:t>
            </a:r>
            <a:r>
              <a:rPr lang="ru-RU" dirty="0"/>
              <a:t> </a:t>
            </a:r>
            <a:r>
              <a:rPr lang="ru-RU" dirty="0" err="1"/>
              <a:t>or</a:t>
            </a:r>
            <a:r>
              <a:rPr lang="ru-RU" dirty="0"/>
              <a:t> </a:t>
            </a:r>
            <a:r>
              <a:rPr lang="ru-RU" dirty="0" err="1"/>
              <a:t>buy</a:t>
            </a:r>
            <a:r>
              <a:rPr lang="ru-RU" dirty="0"/>
              <a:t>?</a:t>
            </a:r>
          </a:p>
        </p:txBody>
      </p:sp>
      <p:graphicFrame>
        <p:nvGraphicFramePr>
          <p:cNvPr id="7" name="Таблица 6">
            <a:extLst>
              <a:ext uri="{FF2B5EF4-FFF2-40B4-BE49-F238E27FC236}">
                <a16:creationId xmlns:a16="http://schemas.microsoft.com/office/drawing/2014/main" id="{1EBC2BC2-6500-42DD-94F5-CAF9F829159B}"/>
              </a:ext>
            </a:extLst>
          </p:cNvPr>
          <p:cNvGraphicFramePr>
            <a:graphicFrameLocks noGrp="1"/>
          </p:cNvGraphicFramePr>
          <p:nvPr/>
        </p:nvGraphicFramePr>
        <p:xfrm>
          <a:off x="1131997" y="4898533"/>
          <a:ext cx="9678258" cy="1858520"/>
        </p:xfrm>
        <a:graphic>
          <a:graphicData uri="http://schemas.openxmlformats.org/drawingml/2006/table">
            <a:tbl>
              <a:tblPr firstRow="1" firstCol="1" bandRow="1">
                <a:tableStyleId>{616DA210-FB5B-4158-B5E0-FEB733F419BA}</a:tableStyleId>
              </a:tblPr>
              <a:tblGrid>
                <a:gridCol w="7993295">
                  <a:extLst>
                    <a:ext uri="{9D8B030D-6E8A-4147-A177-3AD203B41FA5}">
                      <a16:colId xmlns:a16="http://schemas.microsoft.com/office/drawing/2014/main" val="73959861"/>
                    </a:ext>
                  </a:extLst>
                </a:gridCol>
                <a:gridCol w="1684963">
                  <a:extLst>
                    <a:ext uri="{9D8B030D-6E8A-4147-A177-3AD203B41FA5}">
                      <a16:colId xmlns:a16="http://schemas.microsoft.com/office/drawing/2014/main" val="1783600962"/>
                    </a:ext>
                  </a:extLst>
                </a:gridCol>
              </a:tblGrid>
              <a:tr h="299212">
                <a:tc gridSpan="2">
                  <a:txBody>
                    <a:bodyPr/>
                    <a:lstStyle/>
                    <a:p>
                      <a:pPr indent="540385" algn="ctr">
                        <a:lnSpc>
                          <a:spcPct val="150000"/>
                        </a:lnSpc>
                        <a:spcAft>
                          <a:spcPts val="800"/>
                        </a:spcAft>
                      </a:pPr>
                      <a:r>
                        <a:rPr lang="ru-RU" sz="1500" dirty="0">
                          <a:effectLst/>
                        </a:rPr>
                        <a:t>Вводные данные: тарифы перевозчика</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ru-RU"/>
                    </a:p>
                  </a:txBody>
                  <a:tcPr/>
                </a:tc>
                <a:extLst>
                  <a:ext uri="{0D108BD9-81ED-4DB2-BD59-A6C34878D82A}">
                    <a16:rowId xmlns:a16="http://schemas.microsoft.com/office/drawing/2014/main" val="3763128400"/>
                  </a:ext>
                </a:extLst>
              </a:tr>
              <a:tr h="299212">
                <a:tc>
                  <a:txBody>
                    <a:bodyPr/>
                    <a:lstStyle/>
                    <a:p>
                      <a:pPr indent="540385" algn="just">
                        <a:lnSpc>
                          <a:spcPct val="150000"/>
                        </a:lnSpc>
                        <a:spcAft>
                          <a:spcPts val="800"/>
                        </a:spcAft>
                      </a:pPr>
                      <a:r>
                        <a:rPr lang="ru-RU" sz="1500" dirty="0">
                          <a:effectLst/>
                        </a:rPr>
                        <a:t>Стоимость доставки, руб./точка</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indent="540385" algn="just">
                        <a:lnSpc>
                          <a:spcPct val="150000"/>
                        </a:lnSpc>
                        <a:spcAft>
                          <a:spcPts val="800"/>
                        </a:spcAft>
                      </a:pPr>
                      <a:r>
                        <a:rPr lang="en-US" sz="1500" dirty="0">
                          <a:effectLst/>
                        </a:rPr>
                        <a:t>5</a:t>
                      </a:r>
                      <a:r>
                        <a:rPr lang="ru-RU" sz="1500" dirty="0">
                          <a:effectLst/>
                        </a:rPr>
                        <a:t>00</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7881949"/>
                  </a:ext>
                </a:extLst>
              </a:tr>
              <a:tr h="299212">
                <a:tc>
                  <a:txBody>
                    <a:bodyPr/>
                    <a:lstStyle/>
                    <a:p>
                      <a:pPr indent="540385" algn="just">
                        <a:lnSpc>
                          <a:spcPct val="150000"/>
                        </a:lnSpc>
                        <a:spcAft>
                          <a:spcPts val="800"/>
                        </a:spcAft>
                      </a:pPr>
                      <a:r>
                        <a:rPr lang="ru-RU" sz="1500" dirty="0">
                          <a:effectLst/>
                        </a:rPr>
                        <a:t>Стоимость погрузочно-разгрузочных работ, руб./точка</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indent="540385" algn="just">
                        <a:lnSpc>
                          <a:spcPct val="150000"/>
                        </a:lnSpc>
                        <a:spcAft>
                          <a:spcPts val="800"/>
                        </a:spcAft>
                      </a:pPr>
                      <a:r>
                        <a:rPr lang="ru-RU" sz="1500" dirty="0">
                          <a:effectLst/>
                        </a:rPr>
                        <a:t>200</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0740086"/>
                  </a:ext>
                </a:extLst>
              </a:tr>
              <a:tr h="299212">
                <a:tc>
                  <a:txBody>
                    <a:bodyPr/>
                    <a:lstStyle/>
                    <a:p>
                      <a:pPr indent="540385" algn="just">
                        <a:lnSpc>
                          <a:spcPct val="150000"/>
                        </a:lnSpc>
                        <a:spcAft>
                          <a:spcPts val="800"/>
                        </a:spcAft>
                      </a:pPr>
                      <a:r>
                        <a:rPr lang="ru-RU" sz="1500" dirty="0">
                          <a:effectLst/>
                        </a:rPr>
                        <a:t>Стоимость доставки за пределами города, руб./точка</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indent="540385" algn="just">
                        <a:lnSpc>
                          <a:spcPct val="150000"/>
                        </a:lnSpc>
                        <a:spcAft>
                          <a:spcPts val="800"/>
                        </a:spcAft>
                      </a:pPr>
                      <a:r>
                        <a:rPr lang="ru-RU" sz="1500" dirty="0">
                          <a:effectLst/>
                        </a:rPr>
                        <a:t>1000</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98631479"/>
                  </a:ext>
                </a:extLst>
              </a:tr>
              <a:tr h="634492">
                <a:tc>
                  <a:txBody>
                    <a:bodyPr/>
                    <a:lstStyle/>
                    <a:p>
                      <a:pPr indent="540385" algn="just">
                        <a:lnSpc>
                          <a:spcPct val="150000"/>
                        </a:lnSpc>
                        <a:spcAft>
                          <a:spcPts val="800"/>
                        </a:spcAft>
                      </a:pPr>
                      <a:r>
                        <a:rPr lang="ru-RU" sz="1500" dirty="0">
                          <a:effectLst/>
                        </a:rPr>
                        <a:t>Стоимость погрузочно-разгрузочных работ за пределами города, руб./точка</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indent="540385" algn="just">
                        <a:lnSpc>
                          <a:spcPct val="150000"/>
                        </a:lnSpc>
                        <a:spcAft>
                          <a:spcPts val="800"/>
                        </a:spcAft>
                      </a:pPr>
                      <a:r>
                        <a:rPr lang="ru-RU" sz="1500" dirty="0">
                          <a:effectLst/>
                        </a:rPr>
                        <a:t>200</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76923257"/>
                  </a:ext>
                </a:extLst>
              </a:tr>
            </a:tbl>
          </a:graphicData>
        </a:graphic>
      </p:graphicFrame>
    </p:spTree>
    <p:extLst>
      <p:ext uri="{BB962C8B-B14F-4D97-AF65-F5344CB8AC3E}">
        <p14:creationId xmlns:p14="http://schemas.microsoft.com/office/powerpoint/2010/main" val="378226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Объект 9" hidden="1"/>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5127" name="think-cell Slide" r:id="rId5" imgW="592" imgH="595" progId="TCLayout.ActiveDocument.1">
                  <p:embed/>
                </p:oleObj>
              </mc:Choice>
              <mc:Fallback>
                <p:oleObj name="think-cell Slide" r:id="rId5" imgW="592" imgH="595" progId="TCLayout.ActiveDocument.1">
                  <p:embed/>
                  <p:pic>
                    <p:nvPicPr>
                      <p:cNvPr id="10" name="Объект 9" hidden="1"/>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9" name="Прямоугольник 8"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400"/>
              </a:lnSpc>
              <a:spcBef>
                <a:spcPct val="0"/>
              </a:spcBef>
              <a:spcAft>
                <a:spcPct val="0"/>
              </a:spcAft>
            </a:pPr>
            <a:endParaRPr lang="ru-RU" sz="3000" dirty="0">
              <a:latin typeface="Arial" panose="020B0604020202020204" pitchFamily="34" charset="0"/>
              <a:ea typeface="+mj-ea"/>
              <a:cs typeface="+mj-cs"/>
              <a:sym typeface="Arial" panose="020B0604020202020204" pitchFamily="34" charset="0"/>
            </a:endParaRPr>
          </a:p>
        </p:txBody>
      </p:sp>
      <p:sp>
        <p:nvSpPr>
          <p:cNvPr id="2" name="Номер слайда 1"/>
          <p:cNvSpPr>
            <a:spLocks noGrp="1"/>
          </p:cNvSpPr>
          <p:nvPr>
            <p:ph type="sldNum" sz="quarter" idx="12"/>
          </p:nvPr>
        </p:nvSpPr>
        <p:spPr/>
        <p:txBody>
          <a:bodyPr/>
          <a:lstStyle/>
          <a:p>
            <a:fld id="{CD92793B-25E0-DD41-9AC8-57B205118E2C}" type="slidenum">
              <a:rPr lang="ru-RU" smtClean="0"/>
              <a:t>7</a:t>
            </a:fld>
            <a:endParaRPr lang="ru-RU"/>
          </a:p>
        </p:txBody>
      </p:sp>
      <p:sp>
        <p:nvSpPr>
          <p:cNvPr id="5" name="Текст 4"/>
          <p:cNvSpPr>
            <a:spLocks noGrp="1"/>
          </p:cNvSpPr>
          <p:nvPr>
            <p:ph type="body" sz="quarter" idx="15"/>
          </p:nvPr>
        </p:nvSpPr>
        <p:spPr>
          <a:xfrm>
            <a:off x="372526" y="1085498"/>
            <a:ext cx="11446951" cy="2667605"/>
          </a:xfrm>
        </p:spPr>
        <p:txBody>
          <a:bodyPr>
            <a:normAutofit fontScale="25000" lnSpcReduction="20000"/>
          </a:bodyPr>
          <a:lstStyle/>
          <a:p>
            <a:pPr indent="540372" algn="just">
              <a:spcAft>
                <a:spcPts val="800"/>
              </a:spcAft>
            </a:pPr>
            <a:r>
              <a:rPr lang="ru-RU" sz="8000" dirty="0">
                <a:ea typeface="Calibri" panose="020F0502020204030204" pitchFamily="34" charset="0"/>
                <a:cs typeface="Times New Roman" panose="02020603050405020304" pitchFamily="18" charset="0"/>
              </a:rPr>
              <a:t>С учетом описанных вводных данных, необходимо ответить на следующие вопросы:</a:t>
            </a:r>
          </a:p>
          <a:p>
            <a:pPr marL="342891" indent="-342891" algn="just">
              <a:buFont typeface="+mj-lt"/>
              <a:buAutoNum type="arabicPeriod"/>
            </a:pPr>
            <a:r>
              <a:rPr lang="ru-RU" sz="8000" dirty="0">
                <a:ea typeface="Calibri" panose="020F0502020204030204" pitchFamily="34" charset="0"/>
                <a:cs typeface="Times New Roman" panose="02020603050405020304" pitchFamily="18" charset="0"/>
              </a:rPr>
              <a:t>Какой вид транспорта – собственный или наемный – целесообразнее использовать на маршруте внутригородской доставки Новосибирска с добавлением открывающихся точек? Опишите логику расчета по шагам.</a:t>
            </a:r>
          </a:p>
          <a:p>
            <a:pPr marL="342891" indent="-342891" algn="just">
              <a:buFont typeface="+mj-lt"/>
              <a:buAutoNum type="arabicPeriod"/>
            </a:pPr>
            <a:r>
              <a:rPr lang="ru-RU" sz="8000" dirty="0">
                <a:ea typeface="Calibri" panose="020F0502020204030204" pitchFamily="34" charset="0"/>
                <a:cs typeface="Times New Roman" panose="02020603050405020304" pitchFamily="18" charset="0"/>
              </a:rPr>
              <a:t>Какие вопросы у вас появились при решении задачи? В данном пункте вы можете перечислить вопросы о деталях, которые могли повлиять на подсчет расходов транспортной логистики.</a:t>
            </a:r>
          </a:p>
          <a:p>
            <a:pPr marL="342891" indent="-342891" algn="just">
              <a:buFont typeface="+mj-lt"/>
              <a:buAutoNum type="arabicPeriod"/>
            </a:pPr>
            <a:r>
              <a:rPr lang="ru-RU" sz="8000" dirty="0">
                <a:ea typeface="Calibri" panose="020F0502020204030204" pitchFamily="34" charset="0"/>
                <a:cs typeface="Times New Roman" panose="02020603050405020304" pitchFamily="18" charset="0"/>
              </a:rPr>
              <a:t>Какие затраты транспортной логистики могли быть не учтены в условиях задачи? Вы можете добавить в расчет дополнительные затраты, которые не указаны во вводных данных.   </a:t>
            </a:r>
          </a:p>
          <a:p>
            <a:pPr marL="342891" indent="-342891" algn="just">
              <a:spcAft>
                <a:spcPts val="800"/>
              </a:spcAft>
              <a:buFont typeface="+mj-lt"/>
              <a:buAutoNum type="arabicPeriod"/>
            </a:pPr>
            <a:r>
              <a:rPr lang="ru-RU" sz="8000" b="1" dirty="0">
                <a:ea typeface="Calibri" panose="020F0502020204030204" pitchFamily="34" charset="0"/>
                <a:cs typeface="Times New Roman" panose="02020603050405020304" pitchFamily="18" charset="0"/>
              </a:rPr>
              <a:t>Опционально, не обязательный вопрос.</a:t>
            </a:r>
            <a:r>
              <a:rPr lang="ru-RU" sz="8000" dirty="0">
                <a:ea typeface="Calibri" panose="020F0502020204030204" pitchFamily="34" charset="0"/>
                <a:cs typeface="Times New Roman" panose="02020603050405020304" pitchFamily="18" charset="0"/>
              </a:rPr>
              <a:t> Как вы считаете, может ли сравнение расходов собственного и наемного транспорта служить однозначным ответом для принятия управленческого решения? Какие дополнительные внешние и внутренние факторы могут повлиять на решение транспортного отдела?</a:t>
            </a:r>
          </a:p>
          <a:p>
            <a:endParaRPr lang="ru-RU" sz="8000" dirty="0"/>
          </a:p>
          <a:p>
            <a:endParaRPr lang="ru-RU" sz="2000" b="1" dirty="0"/>
          </a:p>
          <a:p>
            <a:endParaRPr lang="ru-RU" sz="2000" b="1" dirty="0"/>
          </a:p>
          <a:p>
            <a:endParaRPr lang="ru-RU" sz="2000" b="1" dirty="0"/>
          </a:p>
        </p:txBody>
      </p:sp>
      <p:sp>
        <p:nvSpPr>
          <p:cNvPr id="4" name="Заголовок 3"/>
          <p:cNvSpPr>
            <a:spLocks noGrp="1"/>
          </p:cNvSpPr>
          <p:nvPr>
            <p:ph type="title"/>
          </p:nvPr>
        </p:nvSpPr>
        <p:spPr>
          <a:xfrm>
            <a:off x="247651" y="132497"/>
            <a:ext cx="11446951" cy="562583"/>
          </a:xfrm>
        </p:spPr>
        <p:txBody>
          <a:bodyPr/>
          <a:lstStyle/>
          <a:p>
            <a:r>
              <a:rPr lang="ru-RU" dirty="0"/>
              <a:t>Кейс 2: Транспортная логистика в г. Новосибирск: </a:t>
            </a:r>
            <a:r>
              <a:rPr lang="ru-RU" dirty="0" err="1"/>
              <a:t>Make</a:t>
            </a:r>
            <a:r>
              <a:rPr lang="ru-RU" dirty="0"/>
              <a:t> </a:t>
            </a:r>
            <a:r>
              <a:rPr lang="ru-RU" dirty="0" err="1"/>
              <a:t>or</a:t>
            </a:r>
            <a:r>
              <a:rPr lang="ru-RU" dirty="0"/>
              <a:t> </a:t>
            </a:r>
            <a:r>
              <a:rPr lang="ru-RU" dirty="0" err="1"/>
              <a:t>buy</a:t>
            </a:r>
            <a:r>
              <a:rPr lang="ru-RU" dirty="0"/>
              <a:t>?</a:t>
            </a:r>
          </a:p>
        </p:txBody>
      </p:sp>
    </p:spTree>
    <p:extLst>
      <p:ext uri="{BB962C8B-B14F-4D97-AF65-F5344CB8AC3E}">
        <p14:creationId xmlns:p14="http://schemas.microsoft.com/office/powerpoint/2010/main" val="377191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89A37D2-EC23-4E5D-AF4D-686B03D5CF7E}"/>
              </a:ext>
            </a:extLst>
          </p:cNvPr>
          <p:cNvPicPr>
            <a:picLocks noChangeAspect="1"/>
          </p:cNvPicPr>
          <p:nvPr/>
        </p:nvPicPr>
        <p:blipFill>
          <a:blip r:embed="rId3"/>
          <a:stretch>
            <a:fillRect/>
          </a:stretch>
        </p:blipFill>
        <p:spPr>
          <a:xfrm>
            <a:off x="6347791" y="1826078"/>
            <a:ext cx="5748957" cy="4577487"/>
          </a:xfrm>
          <a:prstGeom prst="rect">
            <a:avLst/>
          </a:prstGeom>
        </p:spPr>
      </p:pic>
      <p:sp>
        <p:nvSpPr>
          <p:cNvPr id="2" name="Номер слайда 1">
            <a:extLst>
              <a:ext uri="{FF2B5EF4-FFF2-40B4-BE49-F238E27FC236}">
                <a16:creationId xmlns:a16="http://schemas.microsoft.com/office/drawing/2014/main" id="{993DE78D-EF0A-4E9A-AC50-A95B75733734}"/>
              </a:ext>
            </a:extLst>
          </p:cNvPr>
          <p:cNvSpPr>
            <a:spLocks noGrp="1"/>
          </p:cNvSpPr>
          <p:nvPr>
            <p:ph type="sldNum" sz="quarter" idx="12"/>
          </p:nvPr>
        </p:nvSpPr>
        <p:spPr/>
        <p:txBody>
          <a:bodyPr/>
          <a:lstStyle/>
          <a:p>
            <a:fld id="{CD92793B-25E0-DD41-9AC8-57B205118E2C}" type="slidenum">
              <a:rPr lang="ru-RU" smtClean="0"/>
              <a:t>8</a:t>
            </a:fld>
            <a:endParaRPr lang="ru-RU"/>
          </a:p>
        </p:txBody>
      </p:sp>
      <p:sp>
        <p:nvSpPr>
          <p:cNvPr id="4" name="Заголовок 3">
            <a:extLst>
              <a:ext uri="{FF2B5EF4-FFF2-40B4-BE49-F238E27FC236}">
                <a16:creationId xmlns:a16="http://schemas.microsoft.com/office/drawing/2014/main" id="{3FF0E4AB-F88F-474C-8841-DA2C9760C063}"/>
              </a:ext>
            </a:extLst>
          </p:cNvPr>
          <p:cNvSpPr>
            <a:spLocks noGrp="1"/>
          </p:cNvSpPr>
          <p:nvPr>
            <p:ph type="title"/>
          </p:nvPr>
        </p:nvSpPr>
        <p:spPr>
          <a:xfrm>
            <a:off x="247652" y="183866"/>
            <a:ext cx="9081878" cy="562583"/>
          </a:xfrm>
        </p:spPr>
        <p:txBody>
          <a:bodyPr/>
          <a:lstStyle/>
          <a:p>
            <a:r>
              <a:rPr lang="ru-RU" dirty="0"/>
              <a:t>Кейс 2 ( Сформулированный итог) </a:t>
            </a:r>
            <a:br>
              <a:rPr lang="ru-RU" dirty="0"/>
            </a:br>
            <a:br>
              <a:rPr lang="ru-RU" dirty="0"/>
            </a:br>
            <a:endParaRPr lang="ru-RU" dirty="0"/>
          </a:p>
        </p:txBody>
      </p:sp>
      <p:sp>
        <p:nvSpPr>
          <p:cNvPr id="11" name="Прямоугольник 10">
            <a:extLst>
              <a:ext uri="{FF2B5EF4-FFF2-40B4-BE49-F238E27FC236}">
                <a16:creationId xmlns:a16="http://schemas.microsoft.com/office/drawing/2014/main" id="{38AA26A8-66C9-4525-9233-393EBEA46B11}"/>
              </a:ext>
            </a:extLst>
          </p:cNvPr>
          <p:cNvSpPr/>
          <p:nvPr/>
        </p:nvSpPr>
        <p:spPr>
          <a:xfrm>
            <a:off x="8226259" y="886998"/>
            <a:ext cx="3353124" cy="6671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Jupyter</a:t>
            </a:r>
            <a:r>
              <a:rPr lang="en-US" dirty="0">
                <a:ln w="0"/>
                <a:solidFill>
                  <a:schemeClr val="tx1"/>
                </a:solidFill>
                <a:effectLst>
                  <a:outerShdw blurRad="38100" dist="19050" dir="2700000" algn="tl" rotWithShape="0">
                    <a:schemeClr val="dk1">
                      <a:alpha val="40000"/>
                    </a:schemeClr>
                  </a:outerShdw>
                </a:effectLst>
              </a:rPr>
              <a:t> </a:t>
            </a:r>
            <a:r>
              <a:rPr lang="ru-RU" dirty="0">
                <a:ln w="0"/>
                <a:solidFill>
                  <a:schemeClr val="tx1"/>
                </a:solidFill>
                <a:effectLst>
                  <a:outerShdw blurRad="38100" dist="19050" dir="2700000" algn="tl" rotWithShape="0">
                    <a:schemeClr val="dk1">
                      <a:alpha val="40000"/>
                    </a:schemeClr>
                  </a:outerShdw>
                </a:effectLst>
              </a:rPr>
              <a:t>файл</a:t>
            </a:r>
            <a:r>
              <a:rPr lang="en-US" dirty="0">
                <a:ln w="0"/>
                <a:solidFill>
                  <a:schemeClr val="tx1"/>
                </a:solidFill>
                <a:effectLst>
                  <a:outerShdw blurRad="38100" dist="19050" dir="2700000" algn="tl" rotWithShape="0">
                    <a:schemeClr val="dk1">
                      <a:alpha val="40000"/>
                    </a:schemeClr>
                  </a:outerShdw>
                </a:effectLst>
              </a:rPr>
              <a:t>, </a:t>
            </a:r>
            <a:r>
              <a:rPr lang="ru-RU" dirty="0">
                <a:ln w="0"/>
                <a:solidFill>
                  <a:schemeClr val="tx1"/>
                </a:solidFill>
                <a:effectLst>
                  <a:outerShdw blurRad="38100" dist="19050" dir="2700000" algn="tl" rotWithShape="0">
                    <a:schemeClr val="dk1">
                      <a:alpha val="40000"/>
                    </a:schemeClr>
                  </a:outerShdw>
                </a:effectLst>
              </a:rPr>
              <a:t>со всеми расчётами и визуализацией</a:t>
            </a:r>
          </a:p>
        </p:txBody>
      </p:sp>
      <p:graphicFrame>
        <p:nvGraphicFramePr>
          <p:cNvPr id="12" name="Объект 11">
            <a:extLst>
              <a:ext uri="{FF2B5EF4-FFF2-40B4-BE49-F238E27FC236}">
                <a16:creationId xmlns:a16="http://schemas.microsoft.com/office/drawing/2014/main" id="{8C202A40-074D-4D1C-8C84-613BBDBCB7EF}"/>
              </a:ext>
            </a:extLst>
          </p:cNvPr>
          <p:cNvGraphicFramePr>
            <a:graphicFrameLocks noChangeAspect="1"/>
          </p:cNvGraphicFramePr>
          <p:nvPr/>
        </p:nvGraphicFramePr>
        <p:xfrm>
          <a:off x="10840217" y="914720"/>
          <a:ext cx="1577921" cy="883636"/>
        </p:xfrm>
        <a:graphic>
          <a:graphicData uri="http://schemas.openxmlformats.org/presentationml/2006/ole">
            <mc:AlternateContent xmlns:mc="http://schemas.openxmlformats.org/markup-compatibility/2006">
              <mc:Choice xmlns:v="urn:schemas-microsoft-com:vml" Requires="v">
                <p:oleObj spid="_x0000_s8198" name="Объект упаковщика для оболочки" showAsIcon="1" r:id="rId4" imgW="556200" imgH="311400" progId="Package">
                  <p:embed/>
                </p:oleObj>
              </mc:Choice>
              <mc:Fallback>
                <p:oleObj name="Объект упаковщика для оболочки" showAsIcon="1" r:id="rId4" imgW="556200" imgH="311400" progId="Package">
                  <p:embed/>
                  <p:pic>
                    <p:nvPicPr>
                      <p:cNvPr id="12" name="Объект 11">
                        <a:extLst>
                          <a:ext uri="{FF2B5EF4-FFF2-40B4-BE49-F238E27FC236}">
                            <a16:creationId xmlns:a16="http://schemas.microsoft.com/office/drawing/2014/main" id="{8C202A40-074D-4D1C-8C84-613BBDBCB7EF}"/>
                          </a:ext>
                        </a:extLst>
                      </p:cNvPr>
                      <p:cNvPicPr/>
                      <p:nvPr/>
                    </p:nvPicPr>
                    <p:blipFill>
                      <a:blip r:embed="rId5"/>
                      <a:stretch>
                        <a:fillRect/>
                      </a:stretch>
                    </p:blipFill>
                    <p:spPr>
                      <a:xfrm>
                        <a:off x="10840217" y="914720"/>
                        <a:ext cx="1577921" cy="883636"/>
                      </a:xfrm>
                      <a:prstGeom prst="rect">
                        <a:avLst/>
                      </a:prstGeom>
                    </p:spPr>
                  </p:pic>
                </p:oleObj>
              </mc:Fallback>
            </mc:AlternateContent>
          </a:graphicData>
        </a:graphic>
      </p:graphicFrame>
      <p:sp>
        <p:nvSpPr>
          <p:cNvPr id="3" name="Прямоугольник 2">
            <a:extLst>
              <a:ext uri="{FF2B5EF4-FFF2-40B4-BE49-F238E27FC236}">
                <a16:creationId xmlns:a16="http://schemas.microsoft.com/office/drawing/2014/main" id="{88C80B23-CD40-4029-8A9C-2C4021A216BF}"/>
              </a:ext>
            </a:extLst>
          </p:cNvPr>
          <p:cNvSpPr/>
          <p:nvPr/>
        </p:nvSpPr>
        <p:spPr>
          <a:xfrm>
            <a:off x="95252" y="746449"/>
            <a:ext cx="6544087" cy="4770537"/>
          </a:xfrm>
          <a:prstGeom prst="rect">
            <a:avLst/>
          </a:prstGeom>
        </p:spPr>
        <p:txBody>
          <a:bodyPr wrap="square">
            <a:spAutoFit/>
          </a:bodyPr>
          <a:lstStyle/>
          <a:p>
            <a:r>
              <a:rPr lang="ru-RU" sz="1600" b="0" i="0" dirty="0">
                <a:solidFill>
                  <a:srgbClr val="24292F"/>
                </a:solidFill>
                <a:effectLst/>
                <a:latin typeface="Noto Sans" panose="020B0502040504020204" pitchFamily="34"/>
              </a:rPr>
              <a:t>Исходя из финансового анализа, основанного на предоставленных данных, целесообразнее использовать наемный транспорт для расширения внутригородского маршрута до города Искитима. Учитывая стоимость бензина в 50 рублей с НДС 20% и расстояние в 50 км, затраты на собственный транспорт составляют 6005 рублей, в то время как наемный транспорт обходится в 5900 рублей. Хотя сейчас наемный транспорт кажется более выгодным, долгосрочное планирование может указывать на переход на собственный транспорт после окончания лизинга через 36 месяцев. Однако, необходимо учитывать дополнительные факторы, такие как увеличение дистанции маршрута, выполнение заказов вовремя и рост компании, что потребует дополнительных расчетов и оценок, включая увеличение числа водителей и связанные с этим затраты на лизинг и заработную плату. На текущий момент использование наемного транспорта является более эффективным решением, однако для долгосрочной стратегии следует провести дополнительные анализы и расчеты.</a:t>
            </a:r>
            <a:endParaRPr lang="ru-RU" sz="1600" b="0" i="0" dirty="0">
              <a:solidFill>
                <a:srgbClr val="24292F"/>
              </a:solidFill>
              <a:effectLst/>
              <a:latin typeface="Noto Sans"/>
            </a:endParaRPr>
          </a:p>
        </p:txBody>
      </p:sp>
    </p:spTree>
    <p:extLst>
      <p:ext uri="{BB962C8B-B14F-4D97-AF65-F5344CB8AC3E}">
        <p14:creationId xmlns:p14="http://schemas.microsoft.com/office/powerpoint/2010/main" val="355138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89A37D2-EC23-4E5D-AF4D-686B03D5CF7E}"/>
              </a:ext>
            </a:extLst>
          </p:cNvPr>
          <p:cNvPicPr>
            <a:picLocks noChangeAspect="1"/>
          </p:cNvPicPr>
          <p:nvPr/>
        </p:nvPicPr>
        <p:blipFill>
          <a:blip r:embed="rId3"/>
          <a:stretch>
            <a:fillRect/>
          </a:stretch>
        </p:blipFill>
        <p:spPr>
          <a:xfrm>
            <a:off x="0" y="2674121"/>
            <a:ext cx="4417525" cy="3120097"/>
          </a:xfrm>
          <a:prstGeom prst="rect">
            <a:avLst/>
          </a:prstGeom>
        </p:spPr>
      </p:pic>
      <p:sp>
        <p:nvSpPr>
          <p:cNvPr id="2" name="Номер слайда 1">
            <a:extLst>
              <a:ext uri="{FF2B5EF4-FFF2-40B4-BE49-F238E27FC236}">
                <a16:creationId xmlns:a16="http://schemas.microsoft.com/office/drawing/2014/main" id="{993DE78D-EF0A-4E9A-AC50-A95B75733734}"/>
              </a:ext>
            </a:extLst>
          </p:cNvPr>
          <p:cNvSpPr>
            <a:spLocks noGrp="1"/>
          </p:cNvSpPr>
          <p:nvPr>
            <p:ph type="sldNum" sz="quarter" idx="12"/>
          </p:nvPr>
        </p:nvSpPr>
        <p:spPr/>
        <p:txBody>
          <a:bodyPr/>
          <a:lstStyle/>
          <a:p>
            <a:fld id="{CD92793B-25E0-DD41-9AC8-57B205118E2C}" type="slidenum">
              <a:rPr lang="ru-RU" smtClean="0"/>
              <a:t>9</a:t>
            </a:fld>
            <a:endParaRPr lang="ru-RU"/>
          </a:p>
        </p:txBody>
      </p:sp>
      <p:sp>
        <p:nvSpPr>
          <p:cNvPr id="4" name="Заголовок 3">
            <a:extLst>
              <a:ext uri="{FF2B5EF4-FFF2-40B4-BE49-F238E27FC236}">
                <a16:creationId xmlns:a16="http://schemas.microsoft.com/office/drawing/2014/main" id="{3FF0E4AB-F88F-474C-8841-DA2C9760C063}"/>
              </a:ext>
            </a:extLst>
          </p:cNvPr>
          <p:cNvSpPr>
            <a:spLocks noGrp="1"/>
          </p:cNvSpPr>
          <p:nvPr>
            <p:ph type="title"/>
          </p:nvPr>
        </p:nvSpPr>
        <p:spPr/>
        <p:txBody>
          <a:bodyPr/>
          <a:lstStyle/>
          <a:p>
            <a:r>
              <a:rPr lang="ru-RU" dirty="0"/>
              <a:t>Кейс 2</a:t>
            </a:r>
            <a:br>
              <a:rPr lang="ru-RU" dirty="0"/>
            </a:br>
            <a:endParaRPr lang="ru-RU" dirty="0"/>
          </a:p>
        </p:txBody>
      </p:sp>
      <p:sp>
        <p:nvSpPr>
          <p:cNvPr id="9" name="TextBox 8">
            <a:extLst>
              <a:ext uri="{FF2B5EF4-FFF2-40B4-BE49-F238E27FC236}">
                <a16:creationId xmlns:a16="http://schemas.microsoft.com/office/drawing/2014/main" id="{EF1A15E6-52D7-4150-878C-5387C402EEBC}"/>
              </a:ext>
            </a:extLst>
          </p:cNvPr>
          <p:cNvSpPr txBox="1"/>
          <p:nvPr/>
        </p:nvSpPr>
        <p:spPr>
          <a:xfrm>
            <a:off x="162963" y="642796"/>
            <a:ext cx="11516008" cy="2032864"/>
          </a:xfrm>
          <a:prstGeom prst="rect">
            <a:avLst/>
          </a:prstGeom>
          <a:noFill/>
        </p:spPr>
        <p:txBody>
          <a:bodyPr wrap="square" rtlCol="0">
            <a:spAutoFit/>
          </a:bodyPr>
          <a:lstStyle/>
          <a:p>
            <a:r>
              <a:rPr lang="ru-RU" sz="1051" dirty="0"/>
              <a:t>Используя запрос на следующем слайде</a:t>
            </a:r>
            <a:r>
              <a:rPr lang="en-US" sz="1051" dirty="0"/>
              <a:t>, </a:t>
            </a:r>
            <a:r>
              <a:rPr lang="ru-RU" sz="1051" dirty="0"/>
              <a:t>используя все вводные и немного их додумав</a:t>
            </a:r>
            <a:r>
              <a:rPr lang="en-US" sz="1051" dirty="0"/>
              <a:t>, </a:t>
            </a:r>
            <a:r>
              <a:rPr lang="ru-RU" sz="1051" dirty="0"/>
              <a:t>например с тем</a:t>
            </a:r>
            <a:r>
              <a:rPr lang="en-US" sz="1051" dirty="0"/>
              <a:t>, </a:t>
            </a:r>
            <a:r>
              <a:rPr lang="ru-RU" sz="1051" dirty="0"/>
              <a:t>что бензин стоит 50 рублей</a:t>
            </a:r>
            <a:r>
              <a:rPr lang="en-US" sz="1051" dirty="0"/>
              <a:t>, </a:t>
            </a:r>
            <a:r>
              <a:rPr lang="ru-RU" sz="1051" dirty="0"/>
              <a:t>НДС 20%</a:t>
            </a:r>
            <a:r>
              <a:rPr lang="en-US" sz="1051" dirty="0"/>
              <a:t>, </a:t>
            </a:r>
            <a:r>
              <a:rPr lang="ru-RU" sz="1051" dirty="0"/>
              <a:t>и расстояние от Новосибирска до Искитима 50. Мы можем рассчитать</a:t>
            </a:r>
            <a:r>
              <a:rPr lang="en-US" sz="1051" dirty="0"/>
              <a:t>, </a:t>
            </a:r>
            <a:r>
              <a:rPr lang="ru-RU" sz="1051" dirty="0"/>
              <a:t>то</a:t>
            </a:r>
            <a:r>
              <a:rPr lang="en-US" sz="1051" dirty="0"/>
              <a:t>, </a:t>
            </a:r>
            <a:r>
              <a:rPr lang="ru-RU" sz="1051" dirty="0"/>
              <a:t>что будет оптимальным для нас в данный момент времени.</a:t>
            </a:r>
          </a:p>
          <a:p>
            <a:r>
              <a:rPr lang="ru-RU" sz="1051" dirty="0"/>
              <a:t>Мы получили результаты</a:t>
            </a:r>
            <a:r>
              <a:rPr lang="en-US" sz="1051" dirty="0"/>
              <a:t>:</a:t>
            </a:r>
            <a:br>
              <a:rPr lang="ru-RU" sz="1051" dirty="0"/>
            </a:br>
            <a:r>
              <a:rPr lang="ru-RU" sz="1051" dirty="0"/>
              <a:t>Затраты на собственный транспорт: 6005</a:t>
            </a:r>
          </a:p>
          <a:p>
            <a:r>
              <a:rPr lang="ru-RU" sz="1051" dirty="0"/>
              <a:t>Затраты на наемный транспорт: 5900</a:t>
            </a:r>
          </a:p>
          <a:p>
            <a:r>
              <a:rPr lang="ru-RU" sz="1051" dirty="0"/>
              <a:t>Из этого мы получаем</a:t>
            </a:r>
            <a:r>
              <a:rPr lang="en-US" sz="1051" dirty="0"/>
              <a:t>, </a:t>
            </a:r>
            <a:r>
              <a:rPr lang="ru-RU" sz="1051" dirty="0"/>
              <a:t>что если мыслить только в денежном плане</a:t>
            </a:r>
            <a:r>
              <a:rPr lang="en-US" sz="1051" dirty="0"/>
              <a:t>,</a:t>
            </a:r>
            <a:r>
              <a:rPr lang="ru-RU" sz="1051" dirty="0"/>
              <a:t> то целесообразнее будет использовать наёмный транспорт.</a:t>
            </a:r>
            <a:endParaRPr lang="en-US" sz="1051" dirty="0"/>
          </a:p>
          <a:p>
            <a:endParaRPr lang="en-US" sz="1051" dirty="0"/>
          </a:p>
          <a:p>
            <a:r>
              <a:rPr lang="ru-RU" sz="1051" dirty="0"/>
              <a:t>НО в этом кейсе очень много но. Если смотреть просто с финансовой точки зрения на эту задачку</a:t>
            </a:r>
            <a:r>
              <a:rPr lang="en-US" sz="1051" dirty="0"/>
              <a:t>, </a:t>
            </a:r>
            <a:r>
              <a:rPr lang="ru-RU" sz="1051" dirty="0"/>
              <a:t>то</a:t>
            </a:r>
            <a:r>
              <a:rPr lang="en-US" sz="1051" dirty="0"/>
              <a:t>, </a:t>
            </a:r>
            <a:r>
              <a:rPr lang="ru-RU" sz="1051" dirty="0"/>
              <a:t>так как автомобиль находится в лизинге</a:t>
            </a:r>
            <a:r>
              <a:rPr lang="en-US" sz="1051" dirty="0"/>
              <a:t>, </a:t>
            </a:r>
            <a:r>
              <a:rPr lang="ru-RU" sz="1051" dirty="0"/>
              <a:t>через 36 месяцев не будет потребности в платежах</a:t>
            </a:r>
            <a:r>
              <a:rPr lang="en-US" sz="1051" dirty="0"/>
              <a:t>, </a:t>
            </a:r>
            <a:r>
              <a:rPr lang="ru-RU" sz="1051" dirty="0"/>
              <a:t>и избавившись от них</a:t>
            </a:r>
            <a:r>
              <a:rPr lang="en-US" sz="1051" dirty="0"/>
              <a:t>, </a:t>
            </a:r>
            <a:r>
              <a:rPr lang="ru-RU" sz="1051" dirty="0"/>
              <a:t>будет выгоднее использовать собственный транспорт и спустя 1136 это окупится и выгода будет только расти.</a:t>
            </a:r>
          </a:p>
          <a:p>
            <a:r>
              <a:rPr lang="ru-RU" sz="1051" dirty="0"/>
              <a:t>Так же есть и другие НО</a:t>
            </a:r>
            <a:r>
              <a:rPr lang="en-US" sz="1051" dirty="0"/>
              <a:t>, </a:t>
            </a:r>
            <a:r>
              <a:rPr lang="ru-RU" sz="1051" dirty="0"/>
              <a:t>будет ли успевать курьер проезжать столь большое расстояние один</a:t>
            </a:r>
            <a:r>
              <a:rPr lang="en-US" sz="1051" dirty="0"/>
              <a:t>, </a:t>
            </a:r>
            <a:r>
              <a:rPr lang="ru-RU" sz="1051" dirty="0"/>
              <a:t>есть вероятность</a:t>
            </a:r>
            <a:r>
              <a:rPr lang="en-US" sz="1051" dirty="0"/>
              <a:t>, </a:t>
            </a:r>
            <a:r>
              <a:rPr lang="ru-RU" sz="1051" dirty="0"/>
              <a:t>что нужно будет нанимать ещё курьеров</a:t>
            </a:r>
            <a:r>
              <a:rPr lang="en-US" sz="1051" dirty="0"/>
              <a:t>, </a:t>
            </a:r>
            <a:r>
              <a:rPr lang="ru-RU" sz="1051" dirty="0"/>
              <a:t>может даже на пол рабочего дня. Если будет развитие на этом участке дороги</a:t>
            </a:r>
            <a:r>
              <a:rPr lang="en-US" sz="1051" dirty="0"/>
              <a:t>, </a:t>
            </a:r>
            <a:r>
              <a:rPr lang="ru-RU" sz="1051" dirty="0"/>
              <a:t>то наиболее выгодно будет использовать собственный транспорт</a:t>
            </a:r>
            <a:r>
              <a:rPr lang="en-US" sz="1051" dirty="0"/>
              <a:t>, </a:t>
            </a:r>
            <a:r>
              <a:rPr lang="ru-RU" sz="1051" dirty="0"/>
              <a:t>т.к. при этом затраты вырастут только минимально в отличии от услуг перевозчика.</a:t>
            </a:r>
          </a:p>
        </p:txBody>
      </p:sp>
      <p:sp>
        <p:nvSpPr>
          <p:cNvPr id="6" name="TextBox 5">
            <a:extLst>
              <a:ext uri="{FF2B5EF4-FFF2-40B4-BE49-F238E27FC236}">
                <a16:creationId xmlns:a16="http://schemas.microsoft.com/office/drawing/2014/main" id="{2CF21617-525B-4226-850D-0035613F3E5C}"/>
              </a:ext>
            </a:extLst>
          </p:cNvPr>
          <p:cNvSpPr txBox="1"/>
          <p:nvPr/>
        </p:nvSpPr>
        <p:spPr>
          <a:xfrm>
            <a:off x="4417525" y="2682480"/>
            <a:ext cx="6449571" cy="954107"/>
          </a:xfrm>
          <a:prstGeom prst="rect">
            <a:avLst/>
          </a:prstGeom>
          <a:noFill/>
        </p:spPr>
        <p:txBody>
          <a:bodyPr wrap="square" rtlCol="0">
            <a:spAutoFit/>
          </a:bodyPr>
          <a:lstStyle/>
          <a:p>
            <a:r>
              <a:rPr lang="ru-RU" sz="1400" dirty="0"/>
              <a:t>3. Возникшие вопросы по данным</a:t>
            </a:r>
            <a:r>
              <a:rPr lang="en-US" sz="1400" dirty="0"/>
              <a:t>:</a:t>
            </a:r>
            <a:endParaRPr lang="ru-RU" sz="1400" dirty="0"/>
          </a:p>
          <a:p>
            <a:r>
              <a:rPr lang="ru-RU" sz="1400" dirty="0"/>
              <a:t>Не была указана ценна бензина</a:t>
            </a:r>
            <a:r>
              <a:rPr lang="en-US" sz="1400" dirty="0"/>
              <a:t>, </a:t>
            </a:r>
            <a:r>
              <a:rPr lang="ru-RU" sz="1400" dirty="0"/>
              <a:t>не было указанно на сколько километров увеличивается дистанция маршрута</a:t>
            </a:r>
            <a:r>
              <a:rPr lang="en-US" sz="1400" dirty="0"/>
              <a:t>, </a:t>
            </a:r>
            <a:r>
              <a:rPr lang="ru-RU" sz="1400" dirty="0"/>
              <a:t>неизвестно успеет ли курьер выполнить все заказы.</a:t>
            </a:r>
          </a:p>
        </p:txBody>
      </p:sp>
      <p:sp>
        <p:nvSpPr>
          <p:cNvPr id="7" name="TextBox 6">
            <a:extLst>
              <a:ext uri="{FF2B5EF4-FFF2-40B4-BE49-F238E27FC236}">
                <a16:creationId xmlns:a16="http://schemas.microsoft.com/office/drawing/2014/main" id="{A2D1C6B6-1BC2-40E6-B5E6-3CA8948DA8C6}"/>
              </a:ext>
            </a:extLst>
          </p:cNvPr>
          <p:cNvSpPr txBox="1"/>
          <p:nvPr/>
        </p:nvSpPr>
        <p:spPr>
          <a:xfrm>
            <a:off x="4384247" y="3568402"/>
            <a:ext cx="7684023" cy="2585323"/>
          </a:xfrm>
          <a:prstGeom prst="rect">
            <a:avLst/>
          </a:prstGeom>
          <a:noFill/>
        </p:spPr>
        <p:txBody>
          <a:bodyPr wrap="square" rtlCol="0">
            <a:spAutoFit/>
          </a:bodyPr>
          <a:lstStyle/>
          <a:p>
            <a:r>
              <a:rPr lang="ru-RU" dirty="0"/>
              <a:t>4. По простому расчёту этих данных</a:t>
            </a:r>
            <a:r>
              <a:rPr lang="en-US" dirty="0"/>
              <a:t>, </a:t>
            </a:r>
            <a:r>
              <a:rPr lang="ru-RU" dirty="0"/>
              <a:t>нельзя выдвигать однозначного ответа. На текущий момент времени ДА. Мы можем сказать</a:t>
            </a:r>
            <a:r>
              <a:rPr lang="en-US" dirty="0"/>
              <a:t>, </a:t>
            </a:r>
            <a:r>
              <a:rPr lang="ru-RU" dirty="0"/>
              <a:t>что выгоднее использовать наёмный транспорт</a:t>
            </a:r>
            <a:r>
              <a:rPr lang="en-US" dirty="0"/>
              <a:t>, </a:t>
            </a:r>
            <a:r>
              <a:rPr lang="ru-RU" dirty="0"/>
              <a:t>но всегда стоит ориентироваться на какой-то долгий промежуток времени. И учитывая</a:t>
            </a:r>
            <a:r>
              <a:rPr lang="en-US" dirty="0"/>
              <a:t>, </a:t>
            </a:r>
            <a:r>
              <a:rPr lang="ru-RU" dirty="0"/>
              <a:t>что </a:t>
            </a:r>
            <a:r>
              <a:rPr lang="en-US" dirty="0" err="1"/>
              <a:t>lamoda</a:t>
            </a:r>
            <a:r>
              <a:rPr lang="ru-RU" dirty="0"/>
              <a:t> растущая компания</a:t>
            </a:r>
            <a:r>
              <a:rPr lang="en-US" dirty="0"/>
              <a:t>, </a:t>
            </a:r>
            <a:r>
              <a:rPr lang="ru-RU" dirty="0"/>
              <a:t>и всегда со временем кол-во ПВЗ будет только увеличиваться</a:t>
            </a:r>
            <a:r>
              <a:rPr lang="en-US" dirty="0"/>
              <a:t>, </a:t>
            </a:r>
            <a:r>
              <a:rPr lang="ru-RU" dirty="0"/>
              <a:t>и для этого нужно будет проводить более подробные расчёты. Как минимум</a:t>
            </a:r>
            <a:r>
              <a:rPr lang="en-US" dirty="0"/>
              <a:t>,</a:t>
            </a:r>
            <a:r>
              <a:rPr lang="ru-RU" dirty="0"/>
              <a:t> повышая кол-во водителей в связи с чем вырастут затраты на лизинг так как кол-во машин увеличится и также увеличится сумма ЗП</a:t>
            </a:r>
          </a:p>
        </p:txBody>
      </p:sp>
      <p:sp>
        <p:nvSpPr>
          <p:cNvPr id="11" name="Прямоугольник 10">
            <a:extLst>
              <a:ext uri="{FF2B5EF4-FFF2-40B4-BE49-F238E27FC236}">
                <a16:creationId xmlns:a16="http://schemas.microsoft.com/office/drawing/2014/main" id="{38AA26A8-66C9-4525-9233-393EBEA46B11}"/>
              </a:ext>
            </a:extLst>
          </p:cNvPr>
          <p:cNvSpPr/>
          <p:nvPr/>
        </p:nvSpPr>
        <p:spPr>
          <a:xfrm>
            <a:off x="8226259" y="886998"/>
            <a:ext cx="3353124" cy="6671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Jupyter</a:t>
            </a:r>
            <a:r>
              <a:rPr lang="en-US" dirty="0">
                <a:ln w="0"/>
                <a:solidFill>
                  <a:schemeClr val="tx1"/>
                </a:solidFill>
                <a:effectLst>
                  <a:outerShdw blurRad="38100" dist="19050" dir="2700000" algn="tl" rotWithShape="0">
                    <a:schemeClr val="dk1">
                      <a:alpha val="40000"/>
                    </a:schemeClr>
                  </a:outerShdw>
                </a:effectLst>
              </a:rPr>
              <a:t> </a:t>
            </a:r>
            <a:r>
              <a:rPr lang="ru-RU" dirty="0">
                <a:ln w="0"/>
                <a:solidFill>
                  <a:schemeClr val="tx1"/>
                </a:solidFill>
                <a:effectLst>
                  <a:outerShdw blurRad="38100" dist="19050" dir="2700000" algn="tl" rotWithShape="0">
                    <a:schemeClr val="dk1">
                      <a:alpha val="40000"/>
                    </a:schemeClr>
                  </a:outerShdw>
                </a:effectLst>
              </a:rPr>
              <a:t>файл</a:t>
            </a:r>
            <a:r>
              <a:rPr lang="en-US" dirty="0">
                <a:ln w="0"/>
                <a:solidFill>
                  <a:schemeClr val="tx1"/>
                </a:solidFill>
                <a:effectLst>
                  <a:outerShdw blurRad="38100" dist="19050" dir="2700000" algn="tl" rotWithShape="0">
                    <a:schemeClr val="dk1">
                      <a:alpha val="40000"/>
                    </a:schemeClr>
                  </a:outerShdw>
                </a:effectLst>
              </a:rPr>
              <a:t>, </a:t>
            </a:r>
            <a:r>
              <a:rPr lang="ru-RU" dirty="0">
                <a:ln w="0"/>
                <a:solidFill>
                  <a:schemeClr val="tx1"/>
                </a:solidFill>
                <a:effectLst>
                  <a:outerShdw blurRad="38100" dist="19050" dir="2700000" algn="tl" rotWithShape="0">
                    <a:schemeClr val="dk1">
                      <a:alpha val="40000"/>
                    </a:schemeClr>
                  </a:outerShdw>
                </a:effectLst>
              </a:rPr>
              <a:t>со всеми расчётами и визуализацией</a:t>
            </a:r>
          </a:p>
        </p:txBody>
      </p:sp>
      <p:graphicFrame>
        <p:nvGraphicFramePr>
          <p:cNvPr id="12" name="Объект 11">
            <a:extLst>
              <a:ext uri="{FF2B5EF4-FFF2-40B4-BE49-F238E27FC236}">
                <a16:creationId xmlns:a16="http://schemas.microsoft.com/office/drawing/2014/main" id="{8C202A40-074D-4D1C-8C84-613BBDBCB7EF}"/>
              </a:ext>
            </a:extLst>
          </p:cNvPr>
          <p:cNvGraphicFramePr>
            <a:graphicFrameLocks noChangeAspect="1"/>
          </p:cNvGraphicFramePr>
          <p:nvPr>
            <p:extLst>
              <p:ext uri="{D42A27DB-BD31-4B8C-83A1-F6EECF244321}">
                <p14:modId xmlns:p14="http://schemas.microsoft.com/office/powerpoint/2010/main" val="2389506917"/>
              </p:ext>
            </p:extLst>
          </p:nvPr>
        </p:nvGraphicFramePr>
        <p:xfrm>
          <a:off x="10840217" y="914720"/>
          <a:ext cx="1577921" cy="883636"/>
        </p:xfrm>
        <a:graphic>
          <a:graphicData uri="http://schemas.openxmlformats.org/presentationml/2006/ole">
            <mc:AlternateContent xmlns:mc="http://schemas.openxmlformats.org/markup-compatibility/2006">
              <mc:Choice xmlns:v="urn:schemas-microsoft-com:vml" Requires="v">
                <p:oleObj spid="_x0000_s6151" name="Объект упаковщика для оболочки" showAsIcon="1" r:id="rId4" imgW="556200" imgH="311400" progId="Package">
                  <p:embed/>
                </p:oleObj>
              </mc:Choice>
              <mc:Fallback>
                <p:oleObj name="Объект упаковщика для оболочки" showAsIcon="1" r:id="rId4" imgW="556200" imgH="311400" progId="Package">
                  <p:embed/>
                  <p:pic>
                    <p:nvPicPr>
                      <p:cNvPr id="12" name="Объект 11">
                        <a:extLst>
                          <a:ext uri="{FF2B5EF4-FFF2-40B4-BE49-F238E27FC236}">
                            <a16:creationId xmlns:a16="http://schemas.microsoft.com/office/drawing/2014/main" id="{8C202A40-074D-4D1C-8C84-613BBDBCB7EF}"/>
                          </a:ext>
                        </a:extLst>
                      </p:cNvPr>
                      <p:cNvPicPr/>
                      <p:nvPr/>
                    </p:nvPicPr>
                    <p:blipFill>
                      <a:blip r:embed="rId5"/>
                      <a:stretch>
                        <a:fillRect/>
                      </a:stretch>
                    </p:blipFill>
                    <p:spPr>
                      <a:xfrm>
                        <a:off x="10840217" y="914720"/>
                        <a:ext cx="1577921" cy="883636"/>
                      </a:xfrm>
                      <a:prstGeom prst="rect">
                        <a:avLst/>
                      </a:prstGeom>
                    </p:spPr>
                  </p:pic>
                </p:oleObj>
              </mc:Fallback>
            </mc:AlternateContent>
          </a:graphicData>
        </a:graphic>
      </p:graphicFrame>
    </p:spTree>
    <p:extLst>
      <p:ext uri="{BB962C8B-B14F-4D97-AF65-F5344CB8AC3E}">
        <p14:creationId xmlns:p14="http://schemas.microsoft.com/office/powerpoint/2010/main" val="251043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yONwrEznQoWL.zqeNAIeu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fKGwwn7pS1yHIp1jolGOT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KGwwn7pS1yHIp1jolGOT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fKGwwn7pS1yHIp1jolGOTw"/>
</p:tagLst>
</file>

<file path=ppt/theme/_rels/theme6.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Тема Lamoda">
  <a:themeElements>
    <a:clrScheme name="lamoda color">
      <a:dk1>
        <a:srgbClr val="000000"/>
      </a:dk1>
      <a:lt1>
        <a:srgbClr val="FFFFFF"/>
      </a:lt1>
      <a:dk2>
        <a:srgbClr val="969696"/>
      </a:dk2>
      <a:lt2>
        <a:srgbClr val="EDEDED"/>
      </a:lt2>
      <a:accent1>
        <a:srgbClr val="FA3C00"/>
      </a:accent1>
      <a:accent2>
        <a:srgbClr val="FFD7D2"/>
      </a:accent2>
      <a:accent3>
        <a:srgbClr val="A5825F"/>
      </a:accent3>
      <a:accent4>
        <a:srgbClr val="A5D2A0"/>
      </a:accent4>
      <a:accent5>
        <a:srgbClr val="CDE6FF"/>
      </a:accent5>
      <a:accent6>
        <a:srgbClr val="C2C2C2"/>
      </a:accent6>
      <a:hlink>
        <a:srgbClr val="969696"/>
      </a:hlink>
      <a:folHlink>
        <a:srgbClr val="C2C2C2"/>
      </a:folHlink>
    </a:clrScheme>
    <a:fontScheme name="Стандартная">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Тема Lamoda" id="{3CD228B2-1BDC-450B-9AA4-915EE06D4B66}" vid="{F4528784-F7F8-4B6F-B315-075B9901BA39}"/>
    </a:ext>
  </a:extLst>
</a:theme>
</file>

<file path=ppt/theme/theme2.xml><?xml version="1.0" encoding="utf-8"?>
<a:theme xmlns:a="http://schemas.openxmlformats.org/drawingml/2006/main" name="Заголовки презентации">
  <a:themeElements>
    <a:clrScheme name="lamoda color">
      <a:dk1>
        <a:srgbClr val="000000"/>
      </a:dk1>
      <a:lt1>
        <a:srgbClr val="FFFFFF"/>
      </a:lt1>
      <a:dk2>
        <a:srgbClr val="969696"/>
      </a:dk2>
      <a:lt2>
        <a:srgbClr val="EDEDED"/>
      </a:lt2>
      <a:accent1>
        <a:srgbClr val="FA3C00"/>
      </a:accent1>
      <a:accent2>
        <a:srgbClr val="FFD7D2"/>
      </a:accent2>
      <a:accent3>
        <a:srgbClr val="A5825F"/>
      </a:accent3>
      <a:accent4>
        <a:srgbClr val="A5D2A0"/>
      </a:accent4>
      <a:accent5>
        <a:srgbClr val="CDE6FF"/>
      </a:accent5>
      <a:accent6>
        <a:srgbClr val="C2C2C2"/>
      </a:accent6>
      <a:hlink>
        <a:srgbClr val="969696"/>
      </a:hlink>
      <a:folHlink>
        <a:srgbClr val="C2C2C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Основные шаблоны">
  <a:themeElements>
    <a:clrScheme name="lamoda color">
      <a:dk1>
        <a:srgbClr val="000000"/>
      </a:dk1>
      <a:lt1>
        <a:srgbClr val="FFFFFF"/>
      </a:lt1>
      <a:dk2>
        <a:srgbClr val="969696"/>
      </a:dk2>
      <a:lt2>
        <a:srgbClr val="EDEDED"/>
      </a:lt2>
      <a:accent1>
        <a:srgbClr val="FA3C00"/>
      </a:accent1>
      <a:accent2>
        <a:srgbClr val="FFD7D2"/>
      </a:accent2>
      <a:accent3>
        <a:srgbClr val="A5825F"/>
      </a:accent3>
      <a:accent4>
        <a:srgbClr val="A5D2A0"/>
      </a:accent4>
      <a:accent5>
        <a:srgbClr val="CDE6FF"/>
      </a:accent5>
      <a:accent6>
        <a:srgbClr val="C2C2C2"/>
      </a:accent6>
      <a:hlink>
        <a:srgbClr val="969696"/>
      </a:hlink>
      <a:folHlink>
        <a:srgbClr val="C2C2C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Оглавление">
  <a:themeElements>
    <a:clrScheme name="lamoda color">
      <a:dk1>
        <a:srgbClr val="000000"/>
      </a:dk1>
      <a:lt1>
        <a:srgbClr val="FFFFFF"/>
      </a:lt1>
      <a:dk2>
        <a:srgbClr val="969696"/>
      </a:dk2>
      <a:lt2>
        <a:srgbClr val="EDEDED"/>
      </a:lt2>
      <a:accent1>
        <a:srgbClr val="FA3C00"/>
      </a:accent1>
      <a:accent2>
        <a:srgbClr val="FFD7D2"/>
      </a:accent2>
      <a:accent3>
        <a:srgbClr val="A5825F"/>
      </a:accent3>
      <a:accent4>
        <a:srgbClr val="A5D2A0"/>
      </a:accent4>
      <a:accent5>
        <a:srgbClr val="CDE6FF"/>
      </a:accent5>
      <a:accent6>
        <a:srgbClr val="C2C2C2"/>
      </a:accent6>
      <a:hlink>
        <a:srgbClr val="969696"/>
      </a:hlink>
      <a:folHlink>
        <a:srgbClr val="C2C2C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Финал">
  <a:themeElements>
    <a:clrScheme name="lamoda color">
      <a:dk1>
        <a:srgbClr val="000000"/>
      </a:dk1>
      <a:lt1>
        <a:srgbClr val="FFFFFF"/>
      </a:lt1>
      <a:dk2>
        <a:srgbClr val="969696"/>
      </a:dk2>
      <a:lt2>
        <a:srgbClr val="EDEDED"/>
      </a:lt2>
      <a:accent1>
        <a:srgbClr val="FA3C00"/>
      </a:accent1>
      <a:accent2>
        <a:srgbClr val="FFD7D2"/>
      </a:accent2>
      <a:accent3>
        <a:srgbClr val="A5825F"/>
      </a:accent3>
      <a:accent4>
        <a:srgbClr val="A5D2A0"/>
      </a:accent4>
      <a:accent5>
        <a:srgbClr val="CDE6FF"/>
      </a:accent5>
      <a:accent6>
        <a:srgbClr val="C2C2C2"/>
      </a:accent6>
      <a:hlink>
        <a:srgbClr val="969696"/>
      </a:hlink>
      <a:folHlink>
        <a:srgbClr val="C2C2C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 Lamoda</Template>
  <TotalTime>491</TotalTime>
  <Words>1172</Words>
  <Application>Microsoft Office PowerPoint</Application>
  <PresentationFormat>Широкоэкранный</PresentationFormat>
  <Paragraphs>63</Paragraphs>
  <Slides>9</Slides>
  <Notes>0</Notes>
  <HiddenSlides>0</HiddenSlides>
  <MMClips>0</MMClips>
  <ScaleCrop>false</ScaleCrop>
  <HeadingPairs>
    <vt:vector size="8" baseType="variant">
      <vt:variant>
        <vt:lpstr>Использованные шрифты</vt:lpstr>
      </vt:variant>
      <vt:variant>
        <vt:i4>7</vt:i4>
      </vt:variant>
      <vt:variant>
        <vt:lpstr>Тема</vt:lpstr>
      </vt:variant>
      <vt:variant>
        <vt:i4>6</vt:i4>
      </vt:variant>
      <vt:variant>
        <vt:lpstr>Внедренные серверы OLE</vt:lpstr>
      </vt:variant>
      <vt:variant>
        <vt:i4>3</vt:i4>
      </vt:variant>
      <vt:variant>
        <vt:lpstr>Заголовки слайдов</vt:lpstr>
      </vt:variant>
      <vt:variant>
        <vt:i4>9</vt:i4>
      </vt:variant>
    </vt:vector>
  </HeadingPairs>
  <TitlesOfParts>
    <vt:vector size="25" baseType="lpstr">
      <vt:lpstr>Arial</vt:lpstr>
      <vt:lpstr>Bookman Old Style</vt:lpstr>
      <vt:lpstr>Calibri</vt:lpstr>
      <vt:lpstr>Calibri Light</vt:lpstr>
      <vt:lpstr>Noto Sans</vt:lpstr>
      <vt:lpstr>Rockwell</vt:lpstr>
      <vt:lpstr>Times New Roman</vt:lpstr>
      <vt:lpstr>Тема Lamoda</vt:lpstr>
      <vt:lpstr>Заголовки презентации</vt:lpstr>
      <vt:lpstr>Основные шаблоны</vt:lpstr>
      <vt:lpstr>Оглавление</vt:lpstr>
      <vt:lpstr>Финал</vt:lpstr>
      <vt:lpstr>Damask</vt:lpstr>
      <vt:lpstr>think-cell Slide</vt:lpstr>
      <vt:lpstr>Лист Microsoft Excel</vt:lpstr>
      <vt:lpstr>Объект упаковщика для оболочки</vt:lpstr>
      <vt:lpstr>Тестовое задание для аналитика Network</vt:lpstr>
      <vt:lpstr>Кейс 1: Анализ и визуализация данных</vt:lpstr>
      <vt:lpstr>Кейс 1</vt:lpstr>
      <vt:lpstr>Приложение №1</vt:lpstr>
      <vt:lpstr>Приложение №2</vt:lpstr>
      <vt:lpstr>Кейс 2: Транспортная логистика в г. Новосибирск: Make or buy?</vt:lpstr>
      <vt:lpstr>Кейс 2: Транспортная логистика в г. Новосибирск: Make or buy?</vt:lpstr>
      <vt:lpstr>Кейс 2 ( Сформулированный итог)   </vt:lpstr>
      <vt:lpstr>Кейс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Тестовое задание для аналитика Network</dc:title>
  <dc:creator>Marcel Mihaylov</dc:creator>
  <cp:lastModifiedBy>Marcle</cp:lastModifiedBy>
  <cp:revision>5</cp:revision>
  <dcterms:created xsi:type="dcterms:W3CDTF">2024-03-11T10:09:28Z</dcterms:created>
  <dcterms:modified xsi:type="dcterms:W3CDTF">2024-03-15T10:30:01Z</dcterms:modified>
</cp:coreProperties>
</file>