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8" r:id="rId2"/>
    <p:sldId id="259" r:id="rId3"/>
    <p:sldId id="261" r:id="rId4"/>
    <p:sldId id="260" r:id="rId5"/>
    <p:sldId id="263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7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188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BBEA32-415E-4040-87D5-B87D23DEDA27}" type="doc">
      <dgm:prSet loTypeId="urn:microsoft.com/office/officeart/2005/8/layout/process1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0E8131C-5D0B-4547-9081-42E00DFC09C2}">
      <dgm:prSet phldrT="[Text]"/>
      <dgm:spPr/>
      <dgm:t>
        <a:bodyPr/>
        <a:lstStyle/>
        <a:p>
          <a:r>
            <a:rPr lang="de-DE" dirty="0" smtClean="0"/>
            <a:t>Start- und Zielknoten eingeben</a:t>
          </a:r>
          <a:endParaRPr lang="de-DE" dirty="0"/>
        </a:p>
      </dgm:t>
    </dgm:pt>
    <dgm:pt modelId="{833AC6F4-74A2-420E-9269-55E8B2905CB2}" type="parTrans" cxnId="{BB759D3F-2ABF-4DA2-AB5F-EFED46A0FBF6}">
      <dgm:prSet/>
      <dgm:spPr/>
      <dgm:t>
        <a:bodyPr/>
        <a:lstStyle/>
        <a:p>
          <a:endParaRPr lang="de-DE"/>
        </a:p>
      </dgm:t>
    </dgm:pt>
    <dgm:pt modelId="{F1C7D3DA-A1F8-44E4-A2AA-BA518259ADAA}" type="sibTrans" cxnId="{BB759D3F-2ABF-4DA2-AB5F-EFED46A0FBF6}">
      <dgm:prSet/>
      <dgm:spPr/>
      <dgm:t>
        <a:bodyPr/>
        <a:lstStyle/>
        <a:p>
          <a:endParaRPr lang="de-DE"/>
        </a:p>
      </dgm:t>
    </dgm:pt>
    <dgm:pt modelId="{80086D71-6A54-4D22-A48E-12CF4CD7FA9C}">
      <dgm:prSet phldrT="[Text]"/>
      <dgm:spPr/>
      <dgm:t>
        <a:bodyPr/>
        <a:lstStyle/>
        <a:p>
          <a:r>
            <a:rPr lang="de-DE" dirty="0" smtClean="0"/>
            <a:t>Programm </a:t>
          </a:r>
          <a:r>
            <a:rPr lang="de-DE" dirty="0" err="1" smtClean="0"/>
            <a:t>flashen</a:t>
          </a:r>
          <a:endParaRPr lang="de-DE" dirty="0"/>
        </a:p>
      </dgm:t>
    </dgm:pt>
    <dgm:pt modelId="{CB05347B-35D0-45FC-AC96-1686898E4665}" type="parTrans" cxnId="{59A89D14-4250-4367-8BA9-675B3CB5B2D3}">
      <dgm:prSet/>
      <dgm:spPr/>
      <dgm:t>
        <a:bodyPr/>
        <a:lstStyle/>
        <a:p>
          <a:endParaRPr lang="de-DE"/>
        </a:p>
      </dgm:t>
    </dgm:pt>
    <dgm:pt modelId="{1D098FFD-1308-49B9-863C-278D214902EF}" type="sibTrans" cxnId="{59A89D14-4250-4367-8BA9-675B3CB5B2D3}">
      <dgm:prSet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endParaRPr lang="de-DE"/>
        </a:p>
      </dgm:t>
    </dgm:pt>
    <dgm:pt modelId="{404AEC1C-F32E-493D-8E53-01F8BE94CF86}">
      <dgm:prSet phldrT="[Text]"/>
      <dgm:spPr/>
      <dgm:t>
        <a:bodyPr/>
        <a:lstStyle/>
        <a:p>
          <a:r>
            <a:rPr lang="de-DE" dirty="0" smtClean="0"/>
            <a:t>NXT sucht nach den Knoten und mit den Namen</a:t>
          </a:r>
          <a:endParaRPr lang="de-DE" dirty="0"/>
        </a:p>
      </dgm:t>
    </dgm:pt>
    <dgm:pt modelId="{3EDFDD01-72F5-4277-9316-EBA90A5F259F}" type="parTrans" cxnId="{7209F6A5-D0E3-4440-B546-83F3DD5A4FE8}">
      <dgm:prSet/>
      <dgm:spPr/>
      <dgm:t>
        <a:bodyPr/>
        <a:lstStyle/>
        <a:p>
          <a:endParaRPr lang="de-DE"/>
        </a:p>
      </dgm:t>
    </dgm:pt>
    <dgm:pt modelId="{ECE4B722-1606-4B21-AA99-F5845C35A340}" type="sibTrans" cxnId="{7209F6A5-D0E3-4440-B546-83F3DD5A4FE8}">
      <dgm:prSet/>
      <dgm:spPr/>
      <dgm:t>
        <a:bodyPr/>
        <a:lstStyle/>
        <a:p>
          <a:endParaRPr lang="de-DE"/>
        </a:p>
      </dgm:t>
    </dgm:pt>
    <dgm:pt modelId="{CB9A8C72-A704-4C8B-A971-10BF77BDC9EE}">
      <dgm:prSet/>
      <dgm:spPr/>
      <dgm:t>
        <a:bodyPr/>
        <a:lstStyle/>
        <a:p>
          <a:r>
            <a:rPr lang="de-DE" dirty="0" smtClean="0"/>
            <a:t>Suche nach dem kürzesten Weg</a:t>
          </a:r>
          <a:endParaRPr lang="de-DE" dirty="0"/>
        </a:p>
      </dgm:t>
    </dgm:pt>
    <dgm:pt modelId="{5AB05AC7-3F34-42F1-843C-469D47FAEE19}" type="parTrans" cxnId="{BED1C79B-7F25-4C4D-9517-38EC282D3EAA}">
      <dgm:prSet/>
      <dgm:spPr/>
      <dgm:t>
        <a:bodyPr/>
        <a:lstStyle/>
        <a:p>
          <a:endParaRPr lang="de-DE"/>
        </a:p>
      </dgm:t>
    </dgm:pt>
    <dgm:pt modelId="{67DA7953-EF3A-4946-8A70-3B0B1D504A56}" type="sibTrans" cxnId="{BED1C79B-7F25-4C4D-9517-38EC282D3EAA}">
      <dgm:prSet/>
      <dgm:spPr/>
      <dgm:t>
        <a:bodyPr/>
        <a:lstStyle/>
        <a:p>
          <a:endParaRPr lang="de-DE"/>
        </a:p>
      </dgm:t>
    </dgm:pt>
    <dgm:pt modelId="{88664175-3415-4B31-86EE-6C4D2EB848A8}">
      <dgm:prSet/>
      <dgm:spPr/>
      <dgm:t>
        <a:bodyPr/>
        <a:lstStyle/>
        <a:p>
          <a:r>
            <a:rPr lang="de-DE" dirty="0" smtClean="0"/>
            <a:t>Übergibt die </a:t>
          </a:r>
          <a:r>
            <a:rPr lang="de-DE" dirty="0" err="1" smtClean="0"/>
            <a:t>KantenListe</a:t>
          </a:r>
          <a:r>
            <a:rPr lang="de-DE" dirty="0" smtClean="0"/>
            <a:t> an den MoveController</a:t>
          </a:r>
          <a:endParaRPr lang="de-DE" dirty="0"/>
        </a:p>
      </dgm:t>
    </dgm:pt>
    <dgm:pt modelId="{6470132A-445B-4090-A8A7-2F5C14832965}" type="parTrans" cxnId="{7E2925A2-3440-4D09-947D-B0B92746B1E7}">
      <dgm:prSet/>
      <dgm:spPr/>
      <dgm:t>
        <a:bodyPr/>
        <a:lstStyle/>
        <a:p>
          <a:endParaRPr lang="de-DE"/>
        </a:p>
      </dgm:t>
    </dgm:pt>
    <dgm:pt modelId="{BE16F9AA-199B-4BE9-9F9A-5E8B28BFB017}" type="sibTrans" cxnId="{7E2925A2-3440-4D09-947D-B0B92746B1E7}">
      <dgm:prSet/>
      <dgm:spPr/>
      <dgm:t>
        <a:bodyPr/>
        <a:lstStyle/>
        <a:p>
          <a:endParaRPr lang="de-DE"/>
        </a:p>
      </dgm:t>
    </dgm:pt>
    <dgm:pt modelId="{49A0C6EA-C09C-4D2E-BD52-E63DB1E83FBF}">
      <dgm:prSet/>
      <dgm:spPr/>
      <dgm:t>
        <a:bodyPr/>
        <a:lstStyle/>
        <a:p>
          <a:r>
            <a:rPr lang="de-DE" dirty="0" smtClean="0"/>
            <a:t>Fährt die Liste Kante für Kante ab</a:t>
          </a:r>
          <a:endParaRPr lang="de-DE" dirty="0"/>
        </a:p>
      </dgm:t>
    </dgm:pt>
    <dgm:pt modelId="{1609879A-580E-4E02-96C6-A6FC48D4DC36}" type="parTrans" cxnId="{D7403375-4FAA-46E7-AE41-5E5EF134C626}">
      <dgm:prSet/>
      <dgm:spPr/>
      <dgm:t>
        <a:bodyPr/>
        <a:lstStyle/>
        <a:p>
          <a:endParaRPr lang="de-DE"/>
        </a:p>
      </dgm:t>
    </dgm:pt>
    <dgm:pt modelId="{13F5B1C7-ECF9-45C9-B9B4-2616F2981781}" type="sibTrans" cxnId="{D7403375-4FAA-46E7-AE41-5E5EF134C626}">
      <dgm:prSet/>
      <dgm:spPr/>
      <dgm:t>
        <a:bodyPr/>
        <a:lstStyle/>
        <a:p>
          <a:endParaRPr lang="de-DE"/>
        </a:p>
      </dgm:t>
    </dgm:pt>
    <dgm:pt modelId="{D7B02094-857E-4F55-A2AC-A04B3AD3B9F3}">
      <dgm:prSet/>
      <dgm:spPr/>
      <dgm:t>
        <a:bodyPr/>
        <a:lstStyle/>
        <a:p>
          <a:r>
            <a:rPr lang="de-DE" dirty="0" smtClean="0"/>
            <a:t>Bis die Liste leer ist</a:t>
          </a:r>
          <a:endParaRPr lang="de-DE" dirty="0"/>
        </a:p>
      </dgm:t>
    </dgm:pt>
    <dgm:pt modelId="{790E8BF1-2DF2-41F7-8737-14A942098514}" type="parTrans" cxnId="{D0620113-CEC0-4F68-81BC-0FBD01497F4C}">
      <dgm:prSet/>
      <dgm:spPr/>
      <dgm:t>
        <a:bodyPr/>
        <a:lstStyle/>
        <a:p>
          <a:endParaRPr lang="de-DE"/>
        </a:p>
      </dgm:t>
    </dgm:pt>
    <dgm:pt modelId="{A55D68D9-DE62-4EF7-8E50-DE589AD34016}" type="sibTrans" cxnId="{D0620113-CEC0-4F68-81BC-0FBD01497F4C}">
      <dgm:prSet/>
      <dgm:spPr/>
      <dgm:t>
        <a:bodyPr/>
        <a:lstStyle/>
        <a:p>
          <a:endParaRPr lang="de-DE"/>
        </a:p>
      </dgm:t>
    </dgm:pt>
    <dgm:pt modelId="{87236A52-C623-42FD-8E2E-DC2DA4078072}">
      <dgm:prSet/>
      <dgm:spPr/>
      <dgm:t>
        <a:bodyPr/>
        <a:lstStyle/>
        <a:p>
          <a:r>
            <a:rPr lang="de-DE" dirty="0" smtClean="0"/>
            <a:t>Ziel</a:t>
          </a:r>
          <a:endParaRPr lang="de-DE" dirty="0"/>
        </a:p>
      </dgm:t>
    </dgm:pt>
    <dgm:pt modelId="{710ABCF3-AF4E-470A-9B60-460DFA8D0216}" type="parTrans" cxnId="{61C1DBBB-8144-4506-8D30-6CA3C7196870}">
      <dgm:prSet/>
      <dgm:spPr/>
      <dgm:t>
        <a:bodyPr/>
        <a:lstStyle/>
        <a:p>
          <a:endParaRPr lang="de-DE"/>
        </a:p>
      </dgm:t>
    </dgm:pt>
    <dgm:pt modelId="{D6C90DD2-562A-4E55-871E-089EA69C879F}" type="sibTrans" cxnId="{61C1DBBB-8144-4506-8D30-6CA3C7196870}">
      <dgm:prSet/>
      <dgm:spPr/>
      <dgm:t>
        <a:bodyPr/>
        <a:lstStyle/>
        <a:p>
          <a:endParaRPr lang="de-DE"/>
        </a:p>
      </dgm:t>
    </dgm:pt>
    <dgm:pt modelId="{66CA4C1E-F26F-4255-B3D1-61EDE807CC95}" type="pres">
      <dgm:prSet presAssocID="{4EBBEA32-415E-4040-87D5-B87D23DEDA27}" presName="Name0" presStyleCnt="0">
        <dgm:presLayoutVars>
          <dgm:dir/>
          <dgm:resizeHandles val="exact"/>
        </dgm:presLayoutVars>
      </dgm:prSet>
      <dgm:spPr/>
    </dgm:pt>
    <dgm:pt modelId="{A5826903-C422-4D9D-9D7F-13FA57690DBD}" type="pres">
      <dgm:prSet presAssocID="{E0E8131C-5D0B-4547-9081-42E00DFC09C2}" presName="node" presStyleLbl="node1" presStyleIdx="0" presStyleCnt="8" custScaleX="177156" custScaleY="177156" custLinFactX="1595" custLinFactY="-91652" custLinFactNeighborX="100000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8F6F165-921D-4079-BC61-75A23453DC90}" type="pres">
      <dgm:prSet presAssocID="{F1C7D3DA-A1F8-44E4-A2AA-BA518259ADAA}" presName="sibTrans" presStyleLbl="sibTrans2D1" presStyleIdx="0" presStyleCnt="7"/>
      <dgm:spPr/>
      <dgm:t>
        <a:bodyPr/>
        <a:lstStyle/>
        <a:p>
          <a:endParaRPr lang="de-DE"/>
        </a:p>
      </dgm:t>
    </dgm:pt>
    <dgm:pt modelId="{DE99C231-4AB3-4EDF-BFA3-D0B1C8BF0D1A}" type="pres">
      <dgm:prSet presAssocID="{F1C7D3DA-A1F8-44E4-A2AA-BA518259ADAA}" presName="connectorText" presStyleLbl="sibTrans2D1" presStyleIdx="0" presStyleCnt="7"/>
      <dgm:spPr/>
      <dgm:t>
        <a:bodyPr/>
        <a:lstStyle/>
        <a:p>
          <a:endParaRPr lang="de-DE"/>
        </a:p>
      </dgm:t>
    </dgm:pt>
    <dgm:pt modelId="{602B053A-F0B8-46E5-8D6A-58495F26F92C}" type="pres">
      <dgm:prSet presAssocID="{80086D71-6A54-4D22-A48E-12CF4CD7FA9C}" presName="node" presStyleLbl="node1" presStyleIdx="1" presStyleCnt="8" custScaleX="177156" custScaleY="177156" custLinFactX="90413" custLinFactY="-91652" custLinFactNeighborX="100000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08A278F-974C-4C98-9F0A-FCB4EE7C8F54}" type="pres">
      <dgm:prSet presAssocID="{1D098FFD-1308-49B9-863C-278D214902EF}" presName="sibTrans" presStyleLbl="sibTrans2D1" presStyleIdx="1" presStyleCnt="7"/>
      <dgm:spPr/>
      <dgm:t>
        <a:bodyPr/>
        <a:lstStyle/>
        <a:p>
          <a:endParaRPr lang="de-DE"/>
        </a:p>
      </dgm:t>
    </dgm:pt>
    <dgm:pt modelId="{32A6DAC6-54D1-4DB1-AC2F-B3963E28C193}" type="pres">
      <dgm:prSet presAssocID="{1D098FFD-1308-49B9-863C-278D214902EF}" presName="connectorText" presStyleLbl="sibTrans2D1" presStyleIdx="1" presStyleCnt="7"/>
      <dgm:spPr/>
      <dgm:t>
        <a:bodyPr/>
        <a:lstStyle/>
        <a:p>
          <a:endParaRPr lang="de-DE"/>
        </a:p>
      </dgm:t>
    </dgm:pt>
    <dgm:pt modelId="{F6218F53-F446-4AEB-9AFB-CD914B40EB17}" type="pres">
      <dgm:prSet presAssocID="{404AEC1C-F32E-493D-8E53-01F8BE94CF86}" presName="node" presStyleLbl="node1" presStyleIdx="2" presStyleCnt="8" custScaleX="177156" custScaleY="177156" custLinFactX="126992" custLinFactY="-91652" custLinFactNeighborX="200000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173028F-9677-4A0B-BC40-410CA2DE0736}" type="pres">
      <dgm:prSet presAssocID="{ECE4B722-1606-4B21-AA99-F5845C35A340}" presName="sibTrans" presStyleLbl="sibTrans2D1" presStyleIdx="2" presStyleCnt="7"/>
      <dgm:spPr/>
      <dgm:t>
        <a:bodyPr/>
        <a:lstStyle/>
        <a:p>
          <a:endParaRPr lang="de-DE"/>
        </a:p>
      </dgm:t>
    </dgm:pt>
    <dgm:pt modelId="{3EC203F6-09CA-4C3A-A186-995C9959FB9B}" type="pres">
      <dgm:prSet presAssocID="{ECE4B722-1606-4B21-AA99-F5845C35A340}" presName="connectorText" presStyleLbl="sibTrans2D1" presStyleIdx="2" presStyleCnt="7"/>
      <dgm:spPr/>
      <dgm:t>
        <a:bodyPr/>
        <a:lstStyle/>
        <a:p>
          <a:endParaRPr lang="de-DE"/>
        </a:p>
      </dgm:t>
    </dgm:pt>
    <dgm:pt modelId="{09921455-BFE5-44DC-BDD9-0EF623C9A13A}" type="pres">
      <dgm:prSet presAssocID="{CB9A8C72-A704-4C8B-A971-10BF77BDC9EE}" presName="node" presStyleLbl="node1" presStyleIdx="3" presStyleCnt="8" custScaleX="177156" custScaleY="177156" custLinFactX="191331" custLinFactY="-91652" custLinFactNeighborX="200000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54A6C75-2832-4707-BD9C-9B45E61DDA8A}" type="pres">
      <dgm:prSet presAssocID="{67DA7953-EF3A-4946-8A70-3B0B1D504A56}" presName="sibTrans" presStyleLbl="sibTrans2D1" presStyleIdx="3" presStyleCnt="7"/>
      <dgm:spPr/>
    </dgm:pt>
    <dgm:pt modelId="{3C88DC4F-E9CD-433E-A3E4-2AF913ACB276}" type="pres">
      <dgm:prSet presAssocID="{67DA7953-EF3A-4946-8A70-3B0B1D504A56}" presName="connectorText" presStyleLbl="sibTrans2D1" presStyleIdx="3" presStyleCnt="7"/>
      <dgm:spPr/>
    </dgm:pt>
    <dgm:pt modelId="{82008E70-12E9-4664-A4C0-A8F84D4BFFE8}" type="pres">
      <dgm:prSet presAssocID="{88664175-3415-4B31-86EE-6C4D2EB848A8}" presName="node" presStyleLbl="node1" presStyleIdx="4" presStyleCnt="8" custScaleX="177156" custScaleY="177156" custLinFactX="240149" custLinFactY="-91652" custLinFactNeighborX="300000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2D3A59F-A3F6-4C0C-96C2-9537305CE55C}" type="pres">
      <dgm:prSet presAssocID="{BE16F9AA-199B-4BE9-9F9A-5E8B28BFB017}" presName="sibTrans" presStyleLbl="sibTrans2D1" presStyleIdx="4" presStyleCnt="7"/>
      <dgm:spPr/>
    </dgm:pt>
    <dgm:pt modelId="{81B2FB90-D5CD-47E1-A144-C53BA392F8D5}" type="pres">
      <dgm:prSet presAssocID="{BE16F9AA-199B-4BE9-9F9A-5E8B28BFB017}" presName="connectorText" presStyleLbl="sibTrans2D1" presStyleIdx="4" presStyleCnt="7"/>
      <dgm:spPr/>
    </dgm:pt>
    <dgm:pt modelId="{F3CC7B78-625A-4708-AAE5-EFEE27E34217}" type="pres">
      <dgm:prSet presAssocID="{49A0C6EA-C09C-4D2E-BD52-E63DB1E83FBF}" presName="node" presStyleLbl="node1" presStyleIdx="5" presStyleCnt="8" custScaleX="161051" custScaleY="161051" custLinFactX="100000" custLinFactNeighborX="128037" custLinFactNeighborY="5961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205607A-A5B0-4F06-974A-2780A3C63160}" type="pres">
      <dgm:prSet presAssocID="{13F5B1C7-ECF9-45C9-B9B4-2616F2981781}" presName="sibTrans" presStyleLbl="sibTrans2D1" presStyleIdx="5" presStyleCnt="7"/>
      <dgm:spPr/>
    </dgm:pt>
    <dgm:pt modelId="{A685B86F-4054-4DB2-ACFB-CDF633305F77}" type="pres">
      <dgm:prSet presAssocID="{13F5B1C7-ECF9-45C9-B9B4-2616F2981781}" presName="connectorText" presStyleLbl="sibTrans2D1" presStyleIdx="5" presStyleCnt="7"/>
      <dgm:spPr/>
    </dgm:pt>
    <dgm:pt modelId="{9872F24B-4FE9-4CA8-9104-37A262BCF70A}" type="pres">
      <dgm:prSet presAssocID="{D7B02094-857E-4F55-A2AC-A04B3AD3B9F3}" presName="node" presStyleLbl="node1" presStyleIdx="6" presStyleCnt="8" custScaleX="177156" custScaleY="177156" custLinFactX="-237524" custLinFactNeighborX="-300000" custLinFactNeighborY="5874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3991D88-ED83-4B2F-B886-BACA2AA7B3B2}" type="pres">
      <dgm:prSet presAssocID="{A55D68D9-DE62-4EF7-8E50-DE589AD34016}" presName="sibTrans" presStyleLbl="sibTrans2D1" presStyleIdx="6" presStyleCnt="7"/>
      <dgm:spPr/>
    </dgm:pt>
    <dgm:pt modelId="{06D81B29-3FB2-4A9A-9E43-FDBAED22339D}" type="pres">
      <dgm:prSet presAssocID="{A55D68D9-DE62-4EF7-8E50-DE589AD34016}" presName="connectorText" presStyleLbl="sibTrans2D1" presStyleIdx="6" presStyleCnt="7"/>
      <dgm:spPr/>
    </dgm:pt>
    <dgm:pt modelId="{F193169B-48ED-4ACA-9EC3-ED6891E8C100}" type="pres">
      <dgm:prSet presAssocID="{87236A52-C623-42FD-8E2E-DC2DA4078072}" presName="node" presStyleLbl="node1" presStyleIdx="7" presStyleCnt="8" custLinFactX="-696012" custLinFactNeighborX="-700000" custLinFactNeighborY="55843">
        <dgm:presLayoutVars>
          <dgm:bulletEnabled val="1"/>
        </dgm:presLayoutVars>
      </dgm:prSet>
      <dgm:spPr/>
    </dgm:pt>
  </dgm:ptLst>
  <dgm:cxnLst>
    <dgm:cxn modelId="{657B3241-FF31-40DD-83EE-CBD062108104}" type="presOf" srcId="{87236A52-C623-42FD-8E2E-DC2DA4078072}" destId="{F193169B-48ED-4ACA-9EC3-ED6891E8C100}" srcOrd="0" destOrd="0" presId="urn:microsoft.com/office/officeart/2005/8/layout/process1"/>
    <dgm:cxn modelId="{BB759D3F-2ABF-4DA2-AB5F-EFED46A0FBF6}" srcId="{4EBBEA32-415E-4040-87D5-B87D23DEDA27}" destId="{E0E8131C-5D0B-4547-9081-42E00DFC09C2}" srcOrd="0" destOrd="0" parTransId="{833AC6F4-74A2-420E-9269-55E8B2905CB2}" sibTransId="{F1C7D3DA-A1F8-44E4-A2AA-BA518259ADAA}"/>
    <dgm:cxn modelId="{D7403375-4FAA-46E7-AE41-5E5EF134C626}" srcId="{4EBBEA32-415E-4040-87D5-B87D23DEDA27}" destId="{49A0C6EA-C09C-4D2E-BD52-E63DB1E83FBF}" srcOrd="5" destOrd="0" parTransId="{1609879A-580E-4E02-96C6-A6FC48D4DC36}" sibTransId="{13F5B1C7-ECF9-45C9-B9B4-2616F2981781}"/>
    <dgm:cxn modelId="{910CC4E2-D27C-4282-8BE8-90524F02A4E2}" type="presOf" srcId="{1D098FFD-1308-49B9-863C-278D214902EF}" destId="{508A278F-974C-4C98-9F0A-FCB4EE7C8F54}" srcOrd="0" destOrd="0" presId="urn:microsoft.com/office/officeart/2005/8/layout/process1"/>
    <dgm:cxn modelId="{2615A64F-101B-4973-A0ED-D61F165D3CC6}" type="presOf" srcId="{CB9A8C72-A704-4C8B-A971-10BF77BDC9EE}" destId="{09921455-BFE5-44DC-BDD9-0EF623C9A13A}" srcOrd="0" destOrd="0" presId="urn:microsoft.com/office/officeart/2005/8/layout/process1"/>
    <dgm:cxn modelId="{7209F6A5-D0E3-4440-B546-83F3DD5A4FE8}" srcId="{4EBBEA32-415E-4040-87D5-B87D23DEDA27}" destId="{404AEC1C-F32E-493D-8E53-01F8BE94CF86}" srcOrd="2" destOrd="0" parTransId="{3EDFDD01-72F5-4277-9316-EBA90A5F259F}" sibTransId="{ECE4B722-1606-4B21-AA99-F5845C35A340}"/>
    <dgm:cxn modelId="{9079D7F2-2272-43BC-A3E5-C935F9CEEA47}" type="presOf" srcId="{BE16F9AA-199B-4BE9-9F9A-5E8B28BFB017}" destId="{02D3A59F-A3F6-4C0C-96C2-9537305CE55C}" srcOrd="0" destOrd="0" presId="urn:microsoft.com/office/officeart/2005/8/layout/process1"/>
    <dgm:cxn modelId="{BED1C79B-7F25-4C4D-9517-38EC282D3EAA}" srcId="{4EBBEA32-415E-4040-87D5-B87D23DEDA27}" destId="{CB9A8C72-A704-4C8B-A971-10BF77BDC9EE}" srcOrd="3" destOrd="0" parTransId="{5AB05AC7-3F34-42F1-843C-469D47FAEE19}" sibTransId="{67DA7953-EF3A-4946-8A70-3B0B1D504A56}"/>
    <dgm:cxn modelId="{CC60DDC7-B5C7-443D-9271-7A24475AF842}" type="presOf" srcId="{67DA7953-EF3A-4946-8A70-3B0B1D504A56}" destId="{854A6C75-2832-4707-BD9C-9B45E61DDA8A}" srcOrd="0" destOrd="0" presId="urn:microsoft.com/office/officeart/2005/8/layout/process1"/>
    <dgm:cxn modelId="{100124E1-9B85-4DCB-BE47-CDF0D3A475A9}" type="presOf" srcId="{13F5B1C7-ECF9-45C9-B9B4-2616F2981781}" destId="{A205607A-A5B0-4F06-974A-2780A3C63160}" srcOrd="0" destOrd="0" presId="urn:microsoft.com/office/officeart/2005/8/layout/process1"/>
    <dgm:cxn modelId="{DA99BBDD-38F9-4D3E-B118-3861D37F5D28}" type="presOf" srcId="{67DA7953-EF3A-4946-8A70-3B0B1D504A56}" destId="{3C88DC4F-E9CD-433E-A3E4-2AF913ACB276}" srcOrd="1" destOrd="0" presId="urn:microsoft.com/office/officeart/2005/8/layout/process1"/>
    <dgm:cxn modelId="{658D4E0F-3A47-4072-B7A7-DE7B2C1C8762}" type="presOf" srcId="{F1C7D3DA-A1F8-44E4-A2AA-BA518259ADAA}" destId="{DE99C231-4AB3-4EDF-BFA3-D0B1C8BF0D1A}" srcOrd="1" destOrd="0" presId="urn:microsoft.com/office/officeart/2005/8/layout/process1"/>
    <dgm:cxn modelId="{D0620113-CEC0-4F68-81BC-0FBD01497F4C}" srcId="{4EBBEA32-415E-4040-87D5-B87D23DEDA27}" destId="{D7B02094-857E-4F55-A2AC-A04B3AD3B9F3}" srcOrd="6" destOrd="0" parTransId="{790E8BF1-2DF2-41F7-8737-14A942098514}" sibTransId="{A55D68D9-DE62-4EF7-8E50-DE589AD34016}"/>
    <dgm:cxn modelId="{804847F4-C098-451A-BB1E-6AA2DE997FEF}" type="presOf" srcId="{ECE4B722-1606-4B21-AA99-F5845C35A340}" destId="{3EC203F6-09CA-4C3A-A186-995C9959FB9B}" srcOrd="1" destOrd="0" presId="urn:microsoft.com/office/officeart/2005/8/layout/process1"/>
    <dgm:cxn modelId="{BCB3FF79-66F9-4C97-9E79-DF6080D2BB41}" type="presOf" srcId="{4EBBEA32-415E-4040-87D5-B87D23DEDA27}" destId="{66CA4C1E-F26F-4255-B3D1-61EDE807CC95}" srcOrd="0" destOrd="0" presId="urn:microsoft.com/office/officeart/2005/8/layout/process1"/>
    <dgm:cxn modelId="{4C40AA85-7303-4433-B5C0-9D2E10C52B15}" type="presOf" srcId="{ECE4B722-1606-4B21-AA99-F5845C35A340}" destId="{0173028F-9677-4A0B-BC40-410CA2DE0736}" srcOrd="0" destOrd="0" presId="urn:microsoft.com/office/officeart/2005/8/layout/process1"/>
    <dgm:cxn modelId="{7392F4F7-2E93-473C-9861-DE5E87B92566}" type="presOf" srcId="{49A0C6EA-C09C-4D2E-BD52-E63DB1E83FBF}" destId="{F3CC7B78-625A-4708-AAE5-EFEE27E34217}" srcOrd="0" destOrd="0" presId="urn:microsoft.com/office/officeart/2005/8/layout/process1"/>
    <dgm:cxn modelId="{CC64905D-B82B-43EA-9DF2-B45A2AFCC00B}" type="presOf" srcId="{F1C7D3DA-A1F8-44E4-A2AA-BA518259ADAA}" destId="{B8F6F165-921D-4079-BC61-75A23453DC90}" srcOrd="0" destOrd="0" presId="urn:microsoft.com/office/officeart/2005/8/layout/process1"/>
    <dgm:cxn modelId="{63B91224-7158-4173-A25D-E1BD29F5925D}" type="presOf" srcId="{88664175-3415-4B31-86EE-6C4D2EB848A8}" destId="{82008E70-12E9-4664-A4C0-A8F84D4BFFE8}" srcOrd="0" destOrd="0" presId="urn:microsoft.com/office/officeart/2005/8/layout/process1"/>
    <dgm:cxn modelId="{87189A92-E824-4533-AD55-B7A31D6B5224}" type="presOf" srcId="{D7B02094-857E-4F55-A2AC-A04B3AD3B9F3}" destId="{9872F24B-4FE9-4CA8-9104-37A262BCF70A}" srcOrd="0" destOrd="0" presId="urn:microsoft.com/office/officeart/2005/8/layout/process1"/>
    <dgm:cxn modelId="{65F12FEA-DC70-4921-A2AC-10672EBB91E4}" type="presOf" srcId="{404AEC1C-F32E-493D-8E53-01F8BE94CF86}" destId="{F6218F53-F446-4AEB-9AFB-CD914B40EB17}" srcOrd="0" destOrd="0" presId="urn:microsoft.com/office/officeart/2005/8/layout/process1"/>
    <dgm:cxn modelId="{138C9D2A-53DE-416C-A95F-EEF902DCB14F}" type="presOf" srcId="{A55D68D9-DE62-4EF7-8E50-DE589AD34016}" destId="{53991D88-ED83-4B2F-B886-BACA2AA7B3B2}" srcOrd="0" destOrd="0" presId="urn:microsoft.com/office/officeart/2005/8/layout/process1"/>
    <dgm:cxn modelId="{51C4729E-17BE-43FE-AAA0-B81B44CA535B}" type="presOf" srcId="{A55D68D9-DE62-4EF7-8E50-DE589AD34016}" destId="{06D81B29-3FB2-4A9A-9E43-FDBAED22339D}" srcOrd="1" destOrd="0" presId="urn:microsoft.com/office/officeart/2005/8/layout/process1"/>
    <dgm:cxn modelId="{4708F62E-AEF6-4FFD-B81C-6B3CF8470F4A}" type="presOf" srcId="{13F5B1C7-ECF9-45C9-B9B4-2616F2981781}" destId="{A685B86F-4054-4DB2-ACFB-CDF633305F77}" srcOrd="1" destOrd="0" presId="urn:microsoft.com/office/officeart/2005/8/layout/process1"/>
    <dgm:cxn modelId="{01E21156-921B-485D-9FDF-AB4755AB9054}" type="presOf" srcId="{E0E8131C-5D0B-4547-9081-42E00DFC09C2}" destId="{A5826903-C422-4D9D-9D7F-13FA57690DBD}" srcOrd="0" destOrd="0" presId="urn:microsoft.com/office/officeart/2005/8/layout/process1"/>
    <dgm:cxn modelId="{61C1DBBB-8144-4506-8D30-6CA3C7196870}" srcId="{4EBBEA32-415E-4040-87D5-B87D23DEDA27}" destId="{87236A52-C623-42FD-8E2E-DC2DA4078072}" srcOrd="7" destOrd="0" parTransId="{710ABCF3-AF4E-470A-9B60-460DFA8D0216}" sibTransId="{D6C90DD2-562A-4E55-871E-089EA69C879F}"/>
    <dgm:cxn modelId="{08BD7347-1807-4BA9-9FAC-E9CD4BFA7821}" type="presOf" srcId="{BE16F9AA-199B-4BE9-9F9A-5E8B28BFB017}" destId="{81B2FB90-D5CD-47E1-A144-C53BA392F8D5}" srcOrd="1" destOrd="0" presId="urn:microsoft.com/office/officeart/2005/8/layout/process1"/>
    <dgm:cxn modelId="{AB1C8CCC-F812-4E9A-9760-5BEAC8880ADE}" type="presOf" srcId="{1D098FFD-1308-49B9-863C-278D214902EF}" destId="{32A6DAC6-54D1-4DB1-AC2F-B3963E28C193}" srcOrd="1" destOrd="0" presId="urn:microsoft.com/office/officeart/2005/8/layout/process1"/>
    <dgm:cxn modelId="{E8D00D23-F084-4F32-9039-C1333E367D8F}" type="presOf" srcId="{80086D71-6A54-4D22-A48E-12CF4CD7FA9C}" destId="{602B053A-F0B8-46E5-8D6A-58495F26F92C}" srcOrd="0" destOrd="0" presId="urn:microsoft.com/office/officeart/2005/8/layout/process1"/>
    <dgm:cxn modelId="{59A89D14-4250-4367-8BA9-675B3CB5B2D3}" srcId="{4EBBEA32-415E-4040-87D5-B87D23DEDA27}" destId="{80086D71-6A54-4D22-A48E-12CF4CD7FA9C}" srcOrd="1" destOrd="0" parTransId="{CB05347B-35D0-45FC-AC96-1686898E4665}" sibTransId="{1D098FFD-1308-49B9-863C-278D214902EF}"/>
    <dgm:cxn modelId="{7E2925A2-3440-4D09-947D-B0B92746B1E7}" srcId="{4EBBEA32-415E-4040-87D5-B87D23DEDA27}" destId="{88664175-3415-4B31-86EE-6C4D2EB848A8}" srcOrd="4" destOrd="0" parTransId="{6470132A-445B-4090-A8A7-2F5C14832965}" sibTransId="{BE16F9AA-199B-4BE9-9F9A-5E8B28BFB017}"/>
    <dgm:cxn modelId="{238B785A-C5E0-4CD6-A1A5-177E2EC79522}" type="presParOf" srcId="{66CA4C1E-F26F-4255-B3D1-61EDE807CC95}" destId="{A5826903-C422-4D9D-9D7F-13FA57690DBD}" srcOrd="0" destOrd="0" presId="urn:microsoft.com/office/officeart/2005/8/layout/process1"/>
    <dgm:cxn modelId="{E6A6DBF1-1194-4C30-B389-1E79028672EC}" type="presParOf" srcId="{66CA4C1E-F26F-4255-B3D1-61EDE807CC95}" destId="{B8F6F165-921D-4079-BC61-75A23453DC90}" srcOrd="1" destOrd="0" presId="urn:microsoft.com/office/officeart/2005/8/layout/process1"/>
    <dgm:cxn modelId="{D7CD5D14-4E1F-4F8D-B255-D2E5EE4CDE3D}" type="presParOf" srcId="{B8F6F165-921D-4079-BC61-75A23453DC90}" destId="{DE99C231-4AB3-4EDF-BFA3-D0B1C8BF0D1A}" srcOrd="0" destOrd="0" presId="urn:microsoft.com/office/officeart/2005/8/layout/process1"/>
    <dgm:cxn modelId="{F5D5F8D0-997C-41DD-A8AE-992C0EB2BD72}" type="presParOf" srcId="{66CA4C1E-F26F-4255-B3D1-61EDE807CC95}" destId="{602B053A-F0B8-46E5-8D6A-58495F26F92C}" srcOrd="2" destOrd="0" presId="urn:microsoft.com/office/officeart/2005/8/layout/process1"/>
    <dgm:cxn modelId="{444ED5A2-D8B3-454E-BB2A-7F8C9B15697E}" type="presParOf" srcId="{66CA4C1E-F26F-4255-B3D1-61EDE807CC95}" destId="{508A278F-974C-4C98-9F0A-FCB4EE7C8F54}" srcOrd="3" destOrd="0" presId="urn:microsoft.com/office/officeart/2005/8/layout/process1"/>
    <dgm:cxn modelId="{B898E351-F7E3-4941-9733-B00D4C0E3F8E}" type="presParOf" srcId="{508A278F-974C-4C98-9F0A-FCB4EE7C8F54}" destId="{32A6DAC6-54D1-4DB1-AC2F-B3963E28C193}" srcOrd="0" destOrd="0" presId="urn:microsoft.com/office/officeart/2005/8/layout/process1"/>
    <dgm:cxn modelId="{794924BA-DC98-4CCA-AFA0-4CB28A255768}" type="presParOf" srcId="{66CA4C1E-F26F-4255-B3D1-61EDE807CC95}" destId="{F6218F53-F446-4AEB-9AFB-CD914B40EB17}" srcOrd="4" destOrd="0" presId="urn:microsoft.com/office/officeart/2005/8/layout/process1"/>
    <dgm:cxn modelId="{BBD8F5F4-B9FA-4E21-B174-21EF4821F2E1}" type="presParOf" srcId="{66CA4C1E-F26F-4255-B3D1-61EDE807CC95}" destId="{0173028F-9677-4A0B-BC40-410CA2DE0736}" srcOrd="5" destOrd="0" presId="urn:microsoft.com/office/officeart/2005/8/layout/process1"/>
    <dgm:cxn modelId="{1E30080F-B5EB-4F2C-8A6C-5807F09576F8}" type="presParOf" srcId="{0173028F-9677-4A0B-BC40-410CA2DE0736}" destId="{3EC203F6-09CA-4C3A-A186-995C9959FB9B}" srcOrd="0" destOrd="0" presId="urn:microsoft.com/office/officeart/2005/8/layout/process1"/>
    <dgm:cxn modelId="{B6F8445C-6CA1-4C27-9538-A1C4DF7E7BB5}" type="presParOf" srcId="{66CA4C1E-F26F-4255-B3D1-61EDE807CC95}" destId="{09921455-BFE5-44DC-BDD9-0EF623C9A13A}" srcOrd="6" destOrd="0" presId="urn:microsoft.com/office/officeart/2005/8/layout/process1"/>
    <dgm:cxn modelId="{3666CFC0-0994-44C0-A5DD-DF791FB1AE75}" type="presParOf" srcId="{66CA4C1E-F26F-4255-B3D1-61EDE807CC95}" destId="{854A6C75-2832-4707-BD9C-9B45E61DDA8A}" srcOrd="7" destOrd="0" presId="urn:microsoft.com/office/officeart/2005/8/layout/process1"/>
    <dgm:cxn modelId="{5E3087F5-769F-4915-8867-7BB70410D5FC}" type="presParOf" srcId="{854A6C75-2832-4707-BD9C-9B45E61DDA8A}" destId="{3C88DC4F-E9CD-433E-A3E4-2AF913ACB276}" srcOrd="0" destOrd="0" presId="urn:microsoft.com/office/officeart/2005/8/layout/process1"/>
    <dgm:cxn modelId="{2FD686C6-37B8-4C12-94E1-D87370D29B88}" type="presParOf" srcId="{66CA4C1E-F26F-4255-B3D1-61EDE807CC95}" destId="{82008E70-12E9-4664-A4C0-A8F84D4BFFE8}" srcOrd="8" destOrd="0" presId="urn:microsoft.com/office/officeart/2005/8/layout/process1"/>
    <dgm:cxn modelId="{F0C15F40-DA09-4D04-BBF9-E4336B1240DF}" type="presParOf" srcId="{66CA4C1E-F26F-4255-B3D1-61EDE807CC95}" destId="{02D3A59F-A3F6-4C0C-96C2-9537305CE55C}" srcOrd="9" destOrd="0" presId="urn:microsoft.com/office/officeart/2005/8/layout/process1"/>
    <dgm:cxn modelId="{03A52B9B-54E0-441E-BD9D-CE511500EE7E}" type="presParOf" srcId="{02D3A59F-A3F6-4C0C-96C2-9537305CE55C}" destId="{81B2FB90-D5CD-47E1-A144-C53BA392F8D5}" srcOrd="0" destOrd="0" presId="urn:microsoft.com/office/officeart/2005/8/layout/process1"/>
    <dgm:cxn modelId="{7EC02346-5A23-49DF-A8FC-9370B8C09CB9}" type="presParOf" srcId="{66CA4C1E-F26F-4255-B3D1-61EDE807CC95}" destId="{F3CC7B78-625A-4708-AAE5-EFEE27E34217}" srcOrd="10" destOrd="0" presId="urn:microsoft.com/office/officeart/2005/8/layout/process1"/>
    <dgm:cxn modelId="{D3C41F05-0FBB-4998-9848-72CF17CD2530}" type="presParOf" srcId="{66CA4C1E-F26F-4255-B3D1-61EDE807CC95}" destId="{A205607A-A5B0-4F06-974A-2780A3C63160}" srcOrd="11" destOrd="0" presId="urn:microsoft.com/office/officeart/2005/8/layout/process1"/>
    <dgm:cxn modelId="{72D77798-DC72-4064-BF4B-120961117883}" type="presParOf" srcId="{A205607A-A5B0-4F06-974A-2780A3C63160}" destId="{A685B86F-4054-4DB2-ACFB-CDF633305F77}" srcOrd="0" destOrd="0" presId="urn:microsoft.com/office/officeart/2005/8/layout/process1"/>
    <dgm:cxn modelId="{05CB4FF5-CBF4-460C-8774-2CA12A95D3A3}" type="presParOf" srcId="{66CA4C1E-F26F-4255-B3D1-61EDE807CC95}" destId="{9872F24B-4FE9-4CA8-9104-37A262BCF70A}" srcOrd="12" destOrd="0" presId="urn:microsoft.com/office/officeart/2005/8/layout/process1"/>
    <dgm:cxn modelId="{6AAE0095-D388-4A4B-900D-C2435404AD90}" type="presParOf" srcId="{66CA4C1E-F26F-4255-B3D1-61EDE807CC95}" destId="{53991D88-ED83-4B2F-B886-BACA2AA7B3B2}" srcOrd="13" destOrd="0" presId="urn:microsoft.com/office/officeart/2005/8/layout/process1"/>
    <dgm:cxn modelId="{CB9BFC96-C3E6-4B7F-A05B-FD707DF11A9D}" type="presParOf" srcId="{53991D88-ED83-4B2F-B886-BACA2AA7B3B2}" destId="{06D81B29-3FB2-4A9A-9E43-FDBAED22339D}" srcOrd="0" destOrd="0" presId="urn:microsoft.com/office/officeart/2005/8/layout/process1"/>
    <dgm:cxn modelId="{B0E731CB-3EA7-4FDC-A839-D5859F036402}" type="presParOf" srcId="{66CA4C1E-F26F-4255-B3D1-61EDE807CC95}" destId="{F193169B-48ED-4ACA-9EC3-ED6891E8C100}" srcOrd="1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826903-C422-4D9D-9D7F-13FA57690DBD}">
      <dsp:nvSpPr>
        <dsp:cNvPr id="0" name=""/>
        <dsp:cNvSpPr/>
      </dsp:nvSpPr>
      <dsp:spPr>
        <a:xfrm>
          <a:off x="225814" y="237731"/>
          <a:ext cx="953573" cy="1430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Start- und Zielknoten eingeben</a:t>
          </a:r>
          <a:endParaRPr lang="de-DE" sz="900" kern="1200" dirty="0"/>
        </a:p>
      </dsp:txBody>
      <dsp:txXfrm>
        <a:off x="253743" y="265660"/>
        <a:ext cx="897715" cy="1374502"/>
      </dsp:txXfrm>
    </dsp:sp>
    <dsp:sp modelId="{B8F6F165-921D-4079-BC61-75A23453DC90}">
      <dsp:nvSpPr>
        <dsp:cNvPr id="0" name=""/>
        <dsp:cNvSpPr/>
      </dsp:nvSpPr>
      <dsp:spPr>
        <a:xfrm>
          <a:off x="1352734" y="886166"/>
          <a:ext cx="367494" cy="1334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1352734" y="912864"/>
        <a:ext cx="327447" cy="80094"/>
      </dsp:txXfrm>
    </dsp:sp>
    <dsp:sp modelId="{602B053A-F0B8-46E5-8D6A-58495F26F92C}">
      <dsp:nvSpPr>
        <dsp:cNvPr id="0" name=""/>
        <dsp:cNvSpPr/>
      </dsp:nvSpPr>
      <dsp:spPr>
        <a:xfrm>
          <a:off x="1872773" y="237731"/>
          <a:ext cx="953573" cy="1430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Programm </a:t>
          </a:r>
          <a:r>
            <a:rPr lang="de-DE" sz="900" kern="1200" dirty="0" err="1" smtClean="0"/>
            <a:t>flashen</a:t>
          </a:r>
          <a:endParaRPr lang="de-DE" sz="900" kern="1200" dirty="0"/>
        </a:p>
      </dsp:txBody>
      <dsp:txXfrm>
        <a:off x="1900702" y="265660"/>
        <a:ext cx="897715" cy="1374502"/>
      </dsp:txXfrm>
    </dsp:sp>
    <dsp:sp modelId="{508A278F-974C-4C98-9F0A-FCB4EE7C8F54}">
      <dsp:nvSpPr>
        <dsp:cNvPr id="0" name=""/>
        <dsp:cNvSpPr/>
      </dsp:nvSpPr>
      <dsp:spPr>
        <a:xfrm>
          <a:off x="2983224" y="886166"/>
          <a:ext cx="332578" cy="1334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/>
        </a:solidFill>
        <a:ln>
          <a:solidFill>
            <a:schemeClr val="accent2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983224" y="912864"/>
        <a:ext cx="292531" cy="80094"/>
      </dsp:txXfrm>
    </dsp:sp>
    <dsp:sp modelId="{F6218F53-F446-4AEB-9AFB-CD914B40EB17}">
      <dsp:nvSpPr>
        <dsp:cNvPr id="0" name=""/>
        <dsp:cNvSpPr/>
      </dsp:nvSpPr>
      <dsp:spPr>
        <a:xfrm>
          <a:off x="3453854" y="237731"/>
          <a:ext cx="953573" cy="1430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NXT sucht nach den Knoten und mit den Namen</a:t>
          </a:r>
          <a:endParaRPr lang="de-DE" sz="900" kern="1200" dirty="0"/>
        </a:p>
      </dsp:txBody>
      <dsp:txXfrm>
        <a:off x="3481783" y="265660"/>
        <a:ext cx="897715" cy="1374502"/>
      </dsp:txXfrm>
    </dsp:sp>
    <dsp:sp modelId="{0173028F-9677-4A0B-BC40-410CA2DE0736}">
      <dsp:nvSpPr>
        <dsp:cNvPr id="0" name=""/>
        <dsp:cNvSpPr/>
      </dsp:nvSpPr>
      <dsp:spPr>
        <a:xfrm>
          <a:off x="4547833" y="886166"/>
          <a:ext cx="297660" cy="1334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4547833" y="912864"/>
        <a:ext cx="257613" cy="80094"/>
      </dsp:txXfrm>
    </dsp:sp>
    <dsp:sp modelId="{09921455-BFE5-44DC-BDD9-0EF623C9A13A}">
      <dsp:nvSpPr>
        <dsp:cNvPr id="0" name=""/>
        <dsp:cNvSpPr/>
      </dsp:nvSpPr>
      <dsp:spPr>
        <a:xfrm>
          <a:off x="4969050" y="237731"/>
          <a:ext cx="953573" cy="1430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Suche nach dem kürzesten Weg</a:t>
          </a:r>
          <a:endParaRPr lang="de-DE" sz="900" kern="1200" dirty="0"/>
        </a:p>
      </dsp:txBody>
      <dsp:txXfrm>
        <a:off x="4996979" y="265660"/>
        <a:ext cx="897715" cy="1374502"/>
      </dsp:txXfrm>
    </dsp:sp>
    <dsp:sp modelId="{854A6C75-2832-4707-BD9C-9B45E61DDA8A}">
      <dsp:nvSpPr>
        <dsp:cNvPr id="0" name=""/>
        <dsp:cNvSpPr/>
      </dsp:nvSpPr>
      <dsp:spPr>
        <a:xfrm>
          <a:off x="6095970" y="886166"/>
          <a:ext cx="367494" cy="1334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095970" y="912864"/>
        <a:ext cx="327447" cy="80094"/>
      </dsp:txXfrm>
    </dsp:sp>
    <dsp:sp modelId="{82008E70-12E9-4664-A4C0-A8F84D4BFFE8}">
      <dsp:nvSpPr>
        <dsp:cNvPr id="0" name=""/>
        <dsp:cNvSpPr/>
      </dsp:nvSpPr>
      <dsp:spPr>
        <a:xfrm>
          <a:off x="6616010" y="237731"/>
          <a:ext cx="953573" cy="1430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Übergibt die </a:t>
          </a:r>
          <a:r>
            <a:rPr lang="de-DE" sz="900" kern="1200" dirty="0" err="1" smtClean="0"/>
            <a:t>KantenListe</a:t>
          </a:r>
          <a:r>
            <a:rPr lang="de-DE" sz="900" kern="1200" dirty="0" smtClean="0"/>
            <a:t> an den MoveController</a:t>
          </a:r>
          <a:endParaRPr lang="de-DE" sz="900" kern="1200" dirty="0"/>
        </a:p>
      </dsp:txBody>
      <dsp:txXfrm>
        <a:off x="6643939" y="265660"/>
        <a:ext cx="897715" cy="1374502"/>
      </dsp:txXfrm>
    </dsp:sp>
    <dsp:sp modelId="{02D3A59F-A3F6-4C0C-96C2-9537305CE55C}">
      <dsp:nvSpPr>
        <dsp:cNvPr id="0" name=""/>
        <dsp:cNvSpPr/>
      </dsp:nvSpPr>
      <dsp:spPr>
        <a:xfrm rot="5398456">
          <a:off x="6917477" y="1942983"/>
          <a:ext cx="351587" cy="1334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937492" y="1949658"/>
        <a:ext cx="311540" cy="80094"/>
      </dsp:txXfrm>
    </dsp:sp>
    <dsp:sp modelId="{F3CC7B78-625A-4708-AAE5-EFEE27E34217}">
      <dsp:nvSpPr>
        <dsp:cNvPr id="0" name=""/>
        <dsp:cNvSpPr/>
      </dsp:nvSpPr>
      <dsp:spPr>
        <a:xfrm>
          <a:off x="6660265" y="2331464"/>
          <a:ext cx="866885" cy="1300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Fährt die Liste Kante für Kante ab</a:t>
          </a:r>
          <a:endParaRPr lang="de-DE" sz="900" kern="1200" dirty="0"/>
        </a:p>
      </dsp:txBody>
      <dsp:txXfrm>
        <a:off x="6685655" y="2356854"/>
        <a:ext cx="816105" cy="1249548"/>
      </dsp:txXfrm>
    </dsp:sp>
    <dsp:sp modelId="{A205607A-A5B0-4F06-974A-2780A3C63160}">
      <dsp:nvSpPr>
        <dsp:cNvPr id="0" name=""/>
        <dsp:cNvSpPr/>
      </dsp:nvSpPr>
      <dsp:spPr>
        <a:xfrm rot="10814903">
          <a:off x="6112227" y="2911435"/>
          <a:ext cx="372387" cy="1334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 rot="10800000">
        <a:off x="6152274" y="2938220"/>
        <a:ext cx="332340" cy="80094"/>
      </dsp:txXfrm>
    </dsp:sp>
    <dsp:sp modelId="{9872F24B-4FE9-4CA8-9104-37A262BCF70A}">
      <dsp:nvSpPr>
        <dsp:cNvPr id="0" name=""/>
        <dsp:cNvSpPr/>
      </dsp:nvSpPr>
      <dsp:spPr>
        <a:xfrm>
          <a:off x="5004081" y="2259456"/>
          <a:ext cx="953573" cy="1430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Bis die Liste leer ist</a:t>
          </a:r>
          <a:endParaRPr lang="de-DE" sz="900" kern="1200" dirty="0"/>
        </a:p>
      </dsp:txBody>
      <dsp:txXfrm>
        <a:off x="5032010" y="2287385"/>
        <a:ext cx="897715" cy="1374502"/>
      </dsp:txXfrm>
    </dsp:sp>
    <dsp:sp modelId="{53991D88-ED83-4B2F-B886-BACA2AA7B3B2}">
      <dsp:nvSpPr>
        <dsp:cNvPr id="0" name=""/>
        <dsp:cNvSpPr/>
      </dsp:nvSpPr>
      <dsp:spPr>
        <a:xfrm rot="10834040">
          <a:off x="3738921" y="2894898"/>
          <a:ext cx="859687" cy="1334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 rot="10800000">
        <a:off x="3778967" y="2921794"/>
        <a:ext cx="819640" cy="80094"/>
      </dsp:txXfrm>
    </dsp:sp>
    <dsp:sp modelId="{F193169B-48ED-4ACA-9EC3-ED6891E8C100}">
      <dsp:nvSpPr>
        <dsp:cNvPr id="0" name=""/>
        <dsp:cNvSpPr/>
      </dsp:nvSpPr>
      <dsp:spPr>
        <a:xfrm>
          <a:off x="2843841" y="2547488"/>
          <a:ext cx="538267" cy="807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Ziel</a:t>
          </a:r>
          <a:endParaRPr lang="de-DE" sz="900" kern="1200" dirty="0"/>
        </a:p>
      </dsp:txBody>
      <dsp:txXfrm>
        <a:off x="2859606" y="2563253"/>
        <a:ext cx="506737" cy="7758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25A831-44C3-4078-81B7-688869F4B53C}" type="datetimeFigureOut">
              <a:rPr lang="de-DE" smtClean="0"/>
              <a:t>12.03.2013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F93B22-23FB-469E-AC9F-75B63D1FE31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1073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llgeme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6444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rt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>
                <a:solidFill>
                  <a:srgbClr val="A2CA18"/>
                </a:solidFill>
              </a:rPr>
              <a:t>Überschrift</a:t>
            </a:r>
            <a:endParaRPr lang="en-US" dirty="0">
              <a:solidFill>
                <a:srgbClr val="A2CA18"/>
              </a:solidFill>
            </a:endParaRP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0"/>
          </p:nvPr>
        </p:nvSpPr>
        <p:spPr>
          <a:xfrm>
            <a:off x="252047" y="908721"/>
            <a:ext cx="3854671" cy="4968205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439063" y="3284984"/>
            <a:ext cx="4254012" cy="2591941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/>
            </a:lvl1pPr>
          </a:lstStyle>
          <a:p>
            <a:r>
              <a:rPr lang="de-DE" sz="1800" b="1" dirty="0" smtClean="0">
                <a:solidFill>
                  <a:srgbClr val="4D4D4D"/>
                </a:solidFill>
              </a:rPr>
              <a:t>Name der Sitzung</a:t>
            </a:r>
            <a:br>
              <a:rPr lang="de-DE" sz="1800" b="1" dirty="0" smtClean="0">
                <a:solidFill>
                  <a:srgbClr val="4D4D4D"/>
                </a:solidFill>
              </a:rPr>
            </a:br>
            <a:r>
              <a:rPr lang="de-DE" sz="1800" b="1" dirty="0" smtClean="0">
                <a:solidFill>
                  <a:srgbClr val="4D4D4D"/>
                </a:solidFill>
              </a:rPr>
              <a:t>Autor 1</a:t>
            </a:r>
            <a:br>
              <a:rPr lang="de-DE" sz="1800" b="1" dirty="0" smtClean="0">
                <a:solidFill>
                  <a:srgbClr val="4D4D4D"/>
                </a:solidFill>
              </a:rPr>
            </a:br>
            <a:r>
              <a:rPr lang="de-DE" sz="1800" b="1" dirty="0" smtClean="0">
                <a:solidFill>
                  <a:srgbClr val="4D4D4D"/>
                </a:solidFill>
              </a:rPr>
              <a:t>Autor 2</a:t>
            </a:r>
            <a:br>
              <a:rPr lang="de-DE" sz="1800" b="1" dirty="0" smtClean="0">
                <a:solidFill>
                  <a:srgbClr val="4D4D4D"/>
                </a:solidFill>
              </a:rPr>
            </a:br>
            <a:r>
              <a:rPr lang="de-DE" sz="1800" b="1" dirty="0" smtClean="0">
                <a:solidFill>
                  <a:srgbClr val="4D4D4D"/>
                </a:solidFill>
              </a:rPr>
              <a:t>Autor 3</a:t>
            </a:r>
            <a:br>
              <a:rPr lang="de-DE" sz="1800" b="1" dirty="0" smtClean="0">
                <a:solidFill>
                  <a:srgbClr val="4D4D4D"/>
                </a:solidFill>
              </a:rPr>
            </a:br>
            <a:r>
              <a:rPr lang="de-DE" sz="1800" b="1" dirty="0" smtClean="0">
                <a:solidFill>
                  <a:srgbClr val="4D4D4D"/>
                </a:solidFill>
              </a:rPr>
              <a:t>IMA/ZLW &amp; </a:t>
            </a:r>
            <a:r>
              <a:rPr lang="de-DE" sz="1800" b="1" dirty="0" err="1" smtClean="0">
                <a:solidFill>
                  <a:srgbClr val="4D4D4D"/>
                </a:solidFill>
              </a:rPr>
              <a:t>IfU</a:t>
            </a:r>
            <a:r>
              <a:rPr lang="de-DE" sz="1800" b="1" dirty="0" smtClean="0">
                <a:solidFill>
                  <a:srgbClr val="4D4D4D"/>
                </a:solidFill>
              </a:rPr>
              <a:t> der RWTH Aachen </a:t>
            </a:r>
            <a:endParaRPr lang="de-DE" sz="1800" b="1" dirty="0">
              <a:solidFill>
                <a:srgbClr val="4D4D4D"/>
              </a:solidFill>
            </a:endParaRP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39063" y="1340768"/>
            <a:ext cx="4254012" cy="1296144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400">
                <a:solidFill>
                  <a:srgbClr val="A2CA18"/>
                </a:solidFill>
              </a:defRPr>
            </a:lvl1pPr>
          </a:lstStyle>
          <a:p>
            <a:pPr>
              <a:defRPr/>
            </a:pPr>
            <a:r>
              <a:rPr lang="de-DE" dirty="0" smtClean="0">
                <a:solidFill>
                  <a:srgbClr val="A2CA18"/>
                </a:solidFill>
              </a:rPr>
              <a:t>TITEL</a:t>
            </a:r>
            <a:br>
              <a:rPr lang="de-DE" dirty="0" smtClean="0">
                <a:solidFill>
                  <a:srgbClr val="A2CA18"/>
                </a:solidFill>
              </a:rPr>
            </a:br>
            <a:r>
              <a:rPr lang="de-DE" dirty="0" smtClean="0">
                <a:solidFill>
                  <a:srgbClr val="A2CA18"/>
                </a:solidFill>
              </a:rPr>
              <a:t>Untertitel</a:t>
            </a:r>
            <a:r>
              <a:rPr lang="de-DE" dirty="0" smtClean="0"/>
              <a:t/>
            </a:r>
            <a:br>
              <a:rPr lang="de-DE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922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sübersic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8"/>
          <p:cNvSpPr>
            <a:spLocks noChangeShapeType="1"/>
          </p:cNvSpPr>
          <p:nvPr/>
        </p:nvSpPr>
        <p:spPr bwMode="auto">
          <a:xfrm>
            <a:off x="1562100" y="836614"/>
            <a:ext cx="0" cy="5113337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846385" y="1196082"/>
            <a:ext cx="6979627" cy="4753868"/>
          </a:xfrm>
        </p:spPr>
        <p:txBody>
          <a:bodyPr/>
          <a:lstStyle>
            <a:lvl1pPr marL="400050" indent="-400050">
              <a:lnSpc>
                <a:spcPct val="200000"/>
              </a:lnSpc>
              <a:buFont typeface="+mj-lt"/>
              <a:buAutoNum type="romanUcPeriod"/>
              <a:defRPr/>
            </a:lvl1pPr>
            <a:lvl2pPr>
              <a:defRPr>
                <a:solidFill>
                  <a:srgbClr val="4D4D4D"/>
                </a:solidFill>
              </a:defRPr>
            </a:lvl2pPr>
          </a:lstStyle>
          <a:p>
            <a:pPr lvl="0"/>
            <a:r>
              <a:rPr lang="de-DE" dirty="0" smtClean="0"/>
              <a:t>Kapitelüberschrift</a:t>
            </a:r>
          </a:p>
          <a:p>
            <a:pPr lvl="1"/>
            <a:r>
              <a:rPr lang="de-DE" dirty="0" smtClean="0"/>
              <a:t>Unterüberschrift 1</a:t>
            </a:r>
          </a:p>
          <a:p>
            <a:pPr lvl="1"/>
            <a:r>
              <a:rPr lang="de-DE" dirty="0" smtClean="0"/>
              <a:t>Unterüberschrift 2</a:t>
            </a:r>
          </a:p>
        </p:txBody>
      </p:sp>
    </p:spTree>
    <p:extLst>
      <p:ext uri="{BB962C8B-B14F-4D97-AF65-F5344CB8AC3E}">
        <p14:creationId xmlns:p14="http://schemas.microsoft.com/office/powerpoint/2010/main" val="1738556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für 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955728" y="1282701"/>
            <a:ext cx="3283927" cy="4303713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Textplatzhalt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3141664"/>
            <a:ext cx="3988777" cy="2591592"/>
          </a:xfrm>
        </p:spPr>
        <p:txBody>
          <a:bodyPr/>
          <a:lstStyle>
            <a:lvl1pPr marL="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DB6"/>
              </a:buClr>
              <a:buSzPct val="90000"/>
              <a:buFont typeface="Wingdings" pitchFamily="2" charset="2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pPr>
              <a:buClr>
                <a:srgbClr val="006DB6"/>
              </a:buClr>
              <a:buSzPct val="90000"/>
              <a:buFont typeface="Wingdings" pitchFamily="2" charset="2"/>
              <a:buNone/>
              <a:defRPr/>
            </a:pPr>
            <a:r>
              <a:rPr lang="de-DE" sz="1400" b="1" dirty="0" smtClean="0">
                <a:solidFill>
                  <a:srgbClr val="4D4D4D"/>
                </a:solidFill>
                <a:latin typeface="Calibri" pitchFamily="34" charset="0"/>
              </a:rPr>
              <a:t>Dr.-Ing. XY</a:t>
            </a:r>
            <a:br>
              <a:rPr lang="de-DE" sz="1400" b="1" dirty="0" smtClean="0">
                <a:solidFill>
                  <a:srgbClr val="4D4D4D"/>
                </a:solidFill>
                <a:latin typeface="Calibri" pitchFamily="34" charset="0"/>
              </a:rPr>
            </a:br>
            <a:r>
              <a:rPr lang="de-DE" sz="1400" b="1" dirty="0" smtClean="0">
                <a:solidFill>
                  <a:srgbClr val="4D4D4D"/>
                </a:solidFill>
                <a:latin typeface="Calibri" pitchFamily="34" charset="0"/>
              </a:rPr>
              <a:t>Tel.: +49 241-80-911XY</a:t>
            </a:r>
            <a:br>
              <a:rPr lang="de-DE" sz="1400" b="1" dirty="0" smtClean="0">
                <a:solidFill>
                  <a:srgbClr val="4D4D4D"/>
                </a:solidFill>
                <a:latin typeface="Calibri" pitchFamily="34" charset="0"/>
              </a:rPr>
            </a:br>
            <a:r>
              <a:rPr lang="de-DE" sz="1400" b="1" dirty="0" smtClean="0">
                <a:solidFill>
                  <a:srgbClr val="F8B002"/>
                </a:solidFill>
                <a:latin typeface="Calibri" pitchFamily="34" charset="0"/>
              </a:rPr>
              <a:t>XY@ima-zlw-ifu.rwth-aachen.de</a:t>
            </a:r>
            <a:endParaRPr lang="de-DE" sz="1400" b="1" dirty="0">
              <a:solidFill>
                <a:srgbClr val="F8B002"/>
              </a:solidFill>
              <a:latin typeface="Calibri" pitchFamily="34" charset="0"/>
            </a:endParaRPr>
          </a:p>
        </p:txBody>
      </p:sp>
      <p:sp>
        <p:nvSpPr>
          <p:cNvPr id="9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1556792"/>
            <a:ext cx="3988777" cy="1224136"/>
          </a:xfrm>
        </p:spPr>
        <p:txBody>
          <a:bodyPr/>
          <a:lstStyle>
            <a:lvl1pPr marL="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DB6"/>
              </a:buClr>
              <a:buSzPct val="90000"/>
              <a:buFont typeface="Wingdings" pitchFamily="2" charset="2"/>
              <a:buNone/>
              <a:tabLst/>
              <a:defRPr sz="3200">
                <a:solidFill>
                  <a:srgbClr val="A2CA18"/>
                </a:solidFill>
              </a:defRPr>
            </a:lvl1pPr>
          </a:lstStyle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de-DE" sz="2800" b="1" dirty="0" smtClean="0">
                <a:solidFill>
                  <a:srgbClr val="A2CA18"/>
                </a:solidFill>
              </a:rPr>
              <a:t>Herzlichen Dank für Ihre Aufmerksamkeit</a:t>
            </a:r>
            <a:endParaRPr lang="en-US" sz="2800" b="1" dirty="0">
              <a:solidFill>
                <a:srgbClr val="A2CA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707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1F6EA2-AC54-400B-845B-E9A1D8211593}" type="datetimeFigureOut">
              <a:rPr lang="de-DE" smtClean="0"/>
              <a:t>12.03.2013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9E43AB4-64D1-45AF-B1FC-07EECE52743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1899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kumente und Einstellungen\ep426473\Eigene Dateien\workspace\Paket Add-Ins\logo_ifu_final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2723" y="6292850"/>
            <a:ext cx="879231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1016" y="6351"/>
            <a:ext cx="8638443" cy="62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de-DE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2739" y="1025526"/>
            <a:ext cx="8636977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 smtClean="0"/>
              <a:t>Textmasterformate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  <a:p>
            <a:pPr lvl="1"/>
            <a:r>
              <a:rPr lang="en-US" dirty="0" err="1" smtClean="0"/>
              <a:t>Zweite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2"/>
            <a:r>
              <a:rPr lang="en-US" dirty="0" err="1" smtClean="0"/>
              <a:t>Dritte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3"/>
            <a:r>
              <a:rPr lang="en-US" dirty="0" err="1" smtClean="0"/>
              <a:t>Vierte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250582" y="6165850"/>
            <a:ext cx="8642838" cy="0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250582" y="692150"/>
            <a:ext cx="8642838" cy="0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pic>
        <p:nvPicPr>
          <p:cNvPr id="1031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82" y="6296026"/>
            <a:ext cx="1474177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ext Box 22"/>
          <p:cNvSpPr txBox="1">
            <a:spLocks noChangeArrowheads="1"/>
          </p:cNvSpPr>
          <p:nvPr/>
        </p:nvSpPr>
        <p:spPr bwMode="auto">
          <a:xfrm>
            <a:off x="8648701" y="425451"/>
            <a:ext cx="47410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fld id="{F6E67AB4-41DA-4283-A913-59A968911EDB}" type="slidenum">
              <a:rPr lang="de-DE" sz="1200" b="1">
                <a:solidFill>
                  <a:srgbClr val="A6A6A6"/>
                </a:solidFill>
              </a:rPr>
              <a:pPr>
                <a:defRPr/>
              </a:pPr>
              <a:t>‹Nr.›</a:t>
            </a:fld>
            <a:endParaRPr lang="de-DE" sz="1200" dirty="0"/>
          </a:p>
        </p:txBody>
      </p:sp>
      <p:sp>
        <p:nvSpPr>
          <p:cNvPr id="17" name="Date Placeholder 13"/>
          <p:cNvSpPr txBox="1">
            <a:spLocks/>
          </p:cNvSpPr>
          <p:nvPr/>
        </p:nvSpPr>
        <p:spPr>
          <a:xfrm>
            <a:off x="3887666" y="6308726"/>
            <a:ext cx="1368669" cy="144463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b="1" dirty="0" smtClean="0">
                <a:solidFill>
                  <a:srgbClr val="A6A6A6"/>
                </a:solidFill>
                <a:latin typeface="Calibri" pitchFamily="34" charset="0"/>
              </a:rPr>
              <a:t>29.11.2012</a:t>
            </a:r>
          </a:p>
        </p:txBody>
      </p:sp>
      <p:sp>
        <p:nvSpPr>
          <p:cNvPr id="1034" name="TextBox 19"/>
          <p:cNvSpPr txBox="1">
            <a:spLocks noChangeArrowheads="1"/>
          </p:cNvSpPr>
          <p:nvPr/>
        </p:nvSpPr>
        <p:spPr bwMode="auto">
          <a:xfrm>
            <a:off x="3074377" y="6556375"/>
            <a:ext cx="2995246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defRPr/>
            </a:pPr>
            <a:r>
              <a:rPr lang="de-DE" sz="1200" b="1" dirty="0" smtClean="0">
                <a:solidFill>
                  <a:srgbClr val="A6A6A6"/>
                </a:solidFill>
              </a:rPr>
              <a:t>Marcel Steffens</a:t>
            </a:r>
            <a:endParaRPr lang="de-DE" sz="1200" b="1" dirty="0">
              <a:solidFill>
                <a:srgbClr val="A6A6A6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4D4D4D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4D4D4D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4D4D4D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4D4D4D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4D4D4D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4D4D4D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4D4D4D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4D4D4D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A2CA18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C9EA5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CFED6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200" baseline="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Übersicht - Programmablauf</a:t>
            </a:r>
            <a:endParaRPr lang="de-DE" dirty="0"/>
          </a:p>
        </p:txBody>
      </p:sp>
      <p:graphicFrame>
        <p:nvGraphicFramePr>
          <p:cNvPr id="9" name="Inhaltsplatzhalt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1711166"/>
              </p:ext>
            </p:extLst>
          </p:nvPr>
        </p:nvGraphicFramePr>
        <p:xfrm>
          <a:off x="288000" y="1025525"/>
          <a:ext cx="8637588" cy="5000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772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Graph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Inhaltsplatzhalt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 smtClean="0"/>
                  <a:t>Der Graph selber besteht nur aus einem Startknoten</a:t>
                </a:r>
              </a:p>
              <a:p>
                <a:r>
                  <a:rPr lang="de-DE" dirty="0" smtClean="0"/>
                  <a:t>Knoten haben eine Liste mit den Kanten und einem booleschen Wert, ob der Knoten bereits besucht wurde (für Dijkstra) </a:t>
                </a:r>
                <a:endParaRPr lang="de-DE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𝐾</m:t>
                    </m:r>
                    <m:r>
                      <a:rPr lang="de-DE" b="0" i="1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{</m:t>
                        </m:r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𝐸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de-DE" b="0" i="1" smtClean="0">
                        <a:latin typeface="Cambria Math"/>
                        <a:ea typeface="Cambria Math"/>
                      </a:rPr>
                      <m:t>𝑉</m:t>
                    </m:r>
                    <m:r>
                      <a:rPr lang="de-DE" b="0" i="1" smtClean="0">
                        <a:latin typeface="Cambria Math"/>
                        <a:ea typeface="Cambria Math"/>
                      </a:rPr>
                      <m:t>| 0≤</m:t>
                    </m:r>
                    <m:r>
                      <a:rPr lang="de-DE" b="0" i="1" smtClean="0">
                        <a:latin typeface="Cambria Math"/>
                        <a:ea typeface="Cambria Math"/>
                      </a:rPr>
                      <m:t>𝑖</m:t>
                    </m:r>
                    <m:r>
                      <a:rPr lang="de-DE" b="0" i="1" smtClean="0">
                        <a:latin typeface="Cambria Math"/>
                        <a:ea typeface="Cambria Math"/>
                      </a:rPr>
                      <m:t>≤3,</m:t>
                    </m:r>
                    <m:r>
                      <a:rPr lang="de-DE" b="0" i="1" smtClean="0">
                        <a:latin typeface="Cambria Math"/>
                        <a:ea typeface="Cambria Math"/>
                      </a:rPr>
                      <m:t>𝑉</m:t>
                    </m:r>
                    <m:r>
                      <a:rPr lang="de-DE" b="0" i="1" smtClean="0">
                        <a:latin typeface="Cambria Math"/>
                        <a:ea typeface="Cambria Math"/>
                      </a:rPr>
                      <m:t>∈[</m:t>
                    </m:r>
                    <m:r>
                      <a:rPr lang="de-DE" b="0" i="1" smtClean="0">
                        <a:latin typeface="Cambria Math"/>
                        <a:ea typeface="Cambria Math"/>
                      </a:rPr>
                      <m:t>𝑇𝑟𝑢𝑒</m:t>
                    </m:r>
                    <m:r>
                      <a:rPr lang="de-DE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de-DE" b="0" i="1" smtClean="0">
                        <a:latin typeface="Cambria Math"/>
                        <a:ea typeface="Cambria Math"/>
                      </a:rPr>
                      <m:t>𝐹𝑎𝑙𝑠𝑒</m:t>
                    </m:r>
                    <m:r>
                      <a:rPr lang="de-DE" b="0" i="1" smtClean="0">
                        <a:latin typeface="Cambria Math"/>
                        <a:ea typeface="Cambria Math"/>
                      </a:rPr>
                      <m:t>]}</m:t>
                    </m:r>
                  </m:oMath>
                </a14:m>
                <a:endParaRPr lang="de-DE" dirty="0" smtClean="0"/>
              </a:p>
              <a:p>
                <a:endParaRPr lang="de-DE" dirty="0"/>
              </a:p>
              <a:p>
                <a:r>
                  <a:rPr lang="de-DE" dirty="0"/>
                  <a:t>Jede Kante besteht aus dem Zielknoten und dem Gewicht</a:t>
                </a: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𝐸</m:t>
                    </m:r>
                    <m:r>
                      <a:rPr lang="de-DE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/>
                              </a:rPr>
                              <m:t>𝑧𝑖𝑒𝑙</m:t>
                            </m:r>
                          </m:sub>
                        </m:sSub>
                        <m:r>
                          <a:rPr lang="de-DE" b="0" i="0" smtClean="0">
                            <a:latin typeface="Cambria Math"/>
                          </a:rPr>
                          <m:t> , </m:t>
                        </m:r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/>
                          </a:rPr>
                          <m:t>W</m:t>
                        </m:r>
                      </m:e>
                    </m:d>
                  </m:oMath>
                </a14:m>
                <a:endParaRPr lang="de-DE" b="0" dirty="0" smtClean="0"/>
              </a:p>
              <a:p>
                <a:endParaRPr lang="de-DE" dirty="0" smtClean="0"/>
              </a:p>
              <a:p>
                <a:r>
                  <a:rPr lang="de-DE" dirty="0" smtClean="0"/>
                  <a:t>Dijkstra fehlt nur eine Methode, die beim Einfügen neuer Kanten überprüft, ob die neu einzufügende Kante kürzer ist, als eine bereits vorhandene mit gleichem Zielknoten</a:t>
                </a:r>
              </a:p>
              <a:p>
                <a:endParaRPr lang="de-DE" dirty="0" smtClean="0"/>
              </a:p>
              <a:p>
                <a:r>
                  <a:rPr lang="de-DE" dirty="0" smtClean="0"/>
                  <a:t>Alle Koordinaten der Punkte und die Kantengewichte sind ausgerechnet</a:t>
                </a:r>
              </a:p>
              <a:p>
                <a:endParaRPr lang="de-DE" dirty="0"/>
              </a:p>
              <a:p>
                <a:r>
                  <a:rPr lang="de-DE" dirty="0" err="1" smtClean="0"/>
                  <a:t>Testing</a:t>
                </a:r>
                <a:r>
                  <a:rPr lang="de-DE" dirty="0" smtClean="0"/>
                  <a:t> fehlt noch</a:t>
                </a:r>
              </a:p>
              <a:p>
                <a:endParaRPr lang="de-DE" dirty="0"/>
              </a:p>
            </p:txBody>
          </p:sp>
        </mc:Choice>
        <mc:Fallback>
          <p:sp>
            <p:nvSpPr>
              <p:cNvPr id="7" name="Inhaltsplatzhalt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554" t="-60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670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MoveController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Kalibriert die Sensoren nach dem Start des Programms( ein Sensor auf der Line, der Andere daneben)</a:t>
            </a:r>
          </a:p>
          <a:p>
            <a:endParaRPr lang="de-DE" dirty="0" smtClean="0"/>
          </a:p>
          <a:p>
            <a:r>
              <a:rPr lang="de-DE" dirty="0" smtClean="0"/>
              <a:t>Bekommt eine Kantenliste übergeben, die den kürzesten Weg darstellt</a:t>
            </a:r>
          </a:p>
          <a:p>
            <a:r>
              <a:rPr lang="de-DE" dirty="0" smtClean="0"/>
              <a:t>Fährt die Kantenliste Kante für Kante ab</a:t>
            </a:r>
          </a:p>
          <a:p>
            <a:r>
              <a:rPr lang="de-DE" dirty="0"/>
              <a:t>B</a:t>
            </a:r>
            <a:r>
              <a:rPr lang="de-DE" dirty="0" smtClean="0"/>
              <a:t>is die Liste leer ist</a:t>
            </a:r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Die Methode </a:t>
            </a:r>
            <a:r>
              <a:rPr lang="de-DE" dirty="0" err="1" smtClean="0"/>
              <a:t>TurnAngle</a:t>
            </a:r>
            <a:r>
              <a:rPr lang="de-DE" dirty="0" smtClean="0"/>
              <a:t>(</a:t>
            </a:r>
            <a:r>
              <a:rPr lang="de-DE" dirty="0" err="1" smtClean="0"/>
              <a:t>int</a:t>
            </a:r>
            <a:r>
              <a:rPr lang="de-DE" dirty="0" smtClean="0"/>
              <a:t> Angle), um an jedem Punkt in die Richtung der neuen Kante zu drehen, benötigt Odometrie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771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Navigator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Hauptklasse</a:t>
            </a:r>
          </a:p>
          <a:p>
            <a:r>
              <a:rPr lang="de-DE" dirty="0" smtClean="0"/>
              <a:t>Steuert den gesamten Ablauf</a:t>
            </a:r>
          </a:p>
          <a:p>
            <a:r>
              <a:rPr lang="de-DE" dirty="0" smtClean="0"/>
              <a:t>Stößt die Erstellung des Graphen an</a:t>
            </a:r>
          </a:p>
          <a:p>
            <a:r>
              <a:rPr lang="de-DE" dirty="0" smtClean="0"/>
              <a:t>Startet Dijkstra</a:t>
            </a:r>
          </a:p>
          <a:p>
            <a:r>
              <a:rPr lang="de-DE" dirty="0" smtClean="0"/>
              <a:t>Übergibt die Liste an den MoveController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142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ToDo‘s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Roboter bauen</a:t>
            </a:r>
            <a:r>
              <a:rPr lang="de-DE" dirty="0"/>
              <a:t> </a:t>
            </a:r>
            <a:r>
              <a:rPr lang="de-DE" dirty="0" smtClean="0"/>
              <a:t>nach dem Modell aus dem Roboscope(1 Tag)</a:t>
            </a:r>
          </a:p>
          <a:p>
            <a:r>
              <a:rPr lang="de-DE" dirty="0" smtClean="0"/>
              <a:t>Letzte Implementierungen( </a:t>
            </a:r>
            <a:r>
              <a:rPr lang="de-DE" dirty="0" err="1" smtClean="0"/>
              <a:t>TurnAngle</a:t>
            </a:r>
            <a:r>
              <a:rPr lang="de-DE" dirty="0" smtClean="0"/>
              <a:t> und Dijkstra) </a:t>
            </a:r>
          </a:p>
          <a:p>
            <a:endParaRPr lang="de-DE" dirty="0" smtClean="0"/>
          </a:p>
          <a:p>
            <a:r>
              <a:rPr lang="de-DE" dirty="0" smtClean="0"/>
              <a:t>Test von Dijkstra und dem MoveController(beginn Anfang nächster Woche)</a:t>
            </a:r>
          </a:p>
          <a:p>
            <a:endParaRPr lang="de-DE" dirty="0"/>
          </a:p>
          <a:p>
            <a:r>
              <a:rPr lang="de-DE" dirty="0" smtClean="0"/>
              <a:t>Neues Treffen ende nächster Woche? Weiteres </a:t>
            </a:r>
            <a:r>
              <a:rPr lang="de-DE" smtClean="0"/>
              <a:t>vorgehen planen?</a:t>
            </a:r>
            <a:endParaRPr lang="de-DE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55344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XT">
  <a:themeElements>
    <a:clrScheme name="Med-on-@ix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4A8D7"/>
      </a:accent1>
      <a:accent2>
        <a:srgbClr val="FF6529"/>
      </a:accent2>
      <a:accent3>
        <a:srgbClr val="FFFFFF"/>
      </a:accent3>
      <a:accent4>
        <a:srgbClr val="000000"/>
      </a:accent4>
      <a:accent5>
        <a:srgbClr val="C8D1E8"/>
      </a:accent5>
      <a:accent6>
        <a:srgbClr val="E75B24"/>
      </a:accent6>
      <a:hlink>
        <a:srgbClr val="94A8D7"/>
      </a:hlink>
      <a:folHlink>
        <a:srgbClr val="94A8D7"/>
      </a:folHlink>
    </a:clrScheme>
    <a:fontScheme name="Med-on-@ix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lnDef>
    <a:tx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lIns="0"/>
      <a:lstStyle>
        <a:defPPr eaLnBrk="1" hangingPunct="1">
          <a:spcBef>
            <a:spcPct val="20000"/>
          </a:spcBef>
          <a:buClr>
            <a:srgbClr val="418E9F"/>
          </a:buClr>
          <a:buFont typeface="Wingdings" pitchFamily="2" charset="2"/>
          <a:buNone/>
          <a:defRPr b="1" dirty="0">
            <a:solidFill>
              <a:srgbClr val="4D4D4D"/>
            </a:solidFill>
          </a:defRPr>
        </a:defPPr>
      </a:lstStyle>
    </a:txDef>
  </a:objectDefaults>
  <a:extraClrSchemeLst>
    <a:extraClrScheme>
      <a:clrScheme name="Med-on-@ix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d-on-@ix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d-on-@ix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d-on-@ix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d-on-@ix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d-on-@ix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d-on-@ix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d-on-@ix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d-on-@ix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d-on-@ix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d-on-@ix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d-on-@ix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d-on-@ix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94A8D7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d-on-@ix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4A8D7"/>
        </a:accent1>
        <a:accent2>
          <a:srgbClr val="FF6529"/>
        </a:accent2>
        <a:accent3>
          <a:srgbClr val="FFFFFF"/>
        </a:accent3>
        <a:accent4>
          <a:srgbClr val="000000"/>
        </a:accent4>
        <a:accent5>
          <a:srgbClr val="C8D1E8"/>
        </a:accent5>
        <a:accent6>
          <a:srgbClr val="E75B24"/>
        </a:accent6>
        <a:hlink>
          <a:srgbClr val="94A8D7"/>
        </a:hlink>
        <a:folHlink>
          <a:srgbClr val="94A8D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NXT</Template>
  <TotalTime>0</TotalTime>
  <Words>272</Words>
  <Application>Microsoft Office PowerPoint</Application>
  <PresentationFormat>Bildschirmpräsentation (4:3)</PresentationFormat>
  <Paragraphs>44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NXT</vt:lpstr>
      <vt:lpstr>Übersicht - Programmablauf</vt:lpstr>
      <vt:lpstr>Graph</vt:lpstr>
      <vt:lpstr>MoveController</vt:lpstr>
      <vt:lpstr>Navigator</vt:lpstr>
      <vt:lpstr>ToDo‘s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Marcel Steffens</dc:creator>
  <cp:lastModifiedBy>Marcel Steffens</cp:lastModifiedBy>
  <cp:revision>21</cp:revision>
  <dcterms:created xsi:type="dcterms:W3CDTF">2012-10-31T13:22:27Z</dcterms:created>
  <dcterms:modified xsi:type="dcterms:W3CDTF">2013-03-12T08:34:05Z</dcterms:modified>
</cp:coreProperties>
</file>