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Montserrat SemiBold"/>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
      <p:font typeface="Montserrat ExtraBold"/>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4" roundtripDataSignature="AMtx7mhegkep48BpsD0Smr73giDeQWui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205295-BBD1-4782-9859-B8F63A3A7BD6}">
  <a:tblStyle styleId="{BC205295-BBD1-4782-9859-B8F63A3A7BD6}"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EAFE"/>
          </a:solidFill>
        </a:fill>
      </a:tcStyle>
    </a:wholeTbl>
    <a:band1H>
      <a:tcTxStyle/>
      <a:tcStyle>
        <a:fill>
          <a:solidFill>
            <a:srgbClr val="DED2FD"/>
          </a:solidFill>
        </a:fill>
      </a:tcStyle>
    </a:band1H>
    <a:band2H>
      <a:tcTxStyle/>
    </a:band2H>
    <a:band1V>
      <a:tcTxStyle/>
      <a:tcStyle>
        <a:fill>
          <a:solidFill>
            <a:srgbClr val="DED2F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regular.fntdata"/><Relationship Id="rId22" Type="http://schemas.openxmlformats.org/officeDocument/2006/relationships/font" Target="fonts/MontserratSemiBold-italic.fntdata"/><Relationship Id="rId21" Type="http://schemas.openxmlformats.org/officeDocument/2006/relationships/font" Target="fonts/MontserratSemiBold-bold.fntdata"/><Relationship Id="rId24" Type="http://schemas.openxmlformats.org/officeDocument/2006/relationships/font" Target="fonts/Montserrat-regular.fntdata"/><Relationship Id="rId23"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MontserratExtraBold-boldItalic.fntdata"/><Relationship Id="rId10" Type="http://schemas.openxmlformats.org/officeDocument/2006/relationships/slide" Target="slides/slide4.xml"/><Relationship Id="rId32" Type="http://schemas.openxmlformats.org/officeDocument/2006/relationships/font" Target="fonts/MontserratExtraBold-bold.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5"/>
          <p:cNvSpPr txBox="1"/>
          <p:nvPr>
            <p:ph type="ctrTitle"/>
          </p:nvPr>
        </p:nvSpPr>
        <p:spPr>
          <a:xfrm>
            <a:off x="5062225" y="1471475"/>
            <a:ext cx="3507000" cy="1637700"/>
          </a:xfrm>
          <a:prstGeom prst="rect">
            <a:avLst/>
          </a:prstGeom>
          <a:noFill/>
          <a:ln>
            <a:noFill/>
          </a:ln>
        </p:spPr>
        <p:txBody>
          <a:bodyPr anchorCtr="0" anchor="t"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5"/>
          <p:cNvSpPr txBox="1"/>
          <p:nvPr>
            <p:ph idx="1" type="subTitle"/>
          </p:nvPr>
        </p:nvSpPr>
        <p:spPr>
          <a:xfrm>
            <a:off x="5490925" y="3039025"/>
            <a:ext cx="2649600" cy="691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400"/>
              <a:buNone/>
              <a:defRPr sz="1800">
                <a:latin typeface="Montserrat"/>
                <a:ea typeface="Montserrat"/>
                <a:cs typeface="Montserrat"/>
                <a:sym typeface="Montserrat"/>
              </a:defRPr>
            </a:lvl2pPr>
            <a:lvl3pPr lvl="2" algn="ctr">
              <a:lnSpc>
                <a:spcPct val="100000"/>
              </a:lnSpc>
              <a:spcBef>
                <a:spcPts val="0"/>
              </a:spcBef>
              <a:spcAft>
                <a:spcPts val="0"/>
              </a:spcAft>
              <a:buSzPts val="1400"/>
              <a:buNone/>
              <a:defRPr sz="1800">
                <a:latin typeface="Montserrat"/>
                <a:ea typeface="Montserrat"/>
                <a:cs typeface="Montserrat"/>
                <a:sym typeface="Montserrat"/>
              </a:defRPr>
            </a:lvl3pPr>
            <a:lvl4pPr lvl="3" algn="ctr">
              <a:lnSpc>
                <a:spcPct val="100000"/>
              </a:lnSpc>
              <a:spcBef>
                <a:spcPts val="0"/>
              </a:spcBef>
              <a:spcAft>
                <a:spcPts val="0"/>
              </a:spcAft>
              <a:buSzPts val="1400"/>
              <a:buNone/>
              <a:defRPr sz="1800">
                <a:latin typeface="Montserrat"/>
                <a:ea typeface="Montserrat"/>
                <a:cs typeface="Montserrat"/>
                <a:sym typeface="Montserrat"/>
              </a:defRPr>
            </a:lvl4pPr>
            <a:lvl5pPr lvl="4" algn="ctr">
              <a:lnSpc>
                <a:spcPct val="100000"/>
              </a:lnSpc>
              <a:spcBef>
                <a:spcPts val="0"/>
              </a:spcBef>
              <a:spcAft>
                <a:spcPts val="0"/>
              </a:spcAft>
              <a:buSzPts val="1400"/>
              <a:buNone/>
              <a:defRPr sz="1800">
                <a:latin typeface="Montserrat"/>
                <a:ea typeface="Montserrat"/>
                <a:cs typeface="Montserrat"/>
                <a:sym typeface="Montserrat"/>
              </a:defRPr>
            </a:lvl5pPr>
            <a:lvl6pPr lvl="5" algn="ctr">
              <a:lnSpc>
                <a:spcPct val="100000"/>
              </a:lnSpc>
              <a:spcBef>
                <a:spcPts val="0"/>
              </a:spcBef>
              <a:spcAft>
                <a:spcPts val="0"/>
              </a:spcAft>
              <a:buSzPts val="1400"/>
              <a:buNone/>
              <a:defRPr sz="1800">
                <a:latin typeface="Montserrat"/>
                <a:ea typeface="Montserrat"/>
                <a:cs typeface="Montserrat"/>
                <a:sym typeface="Montserrat"/>
              </a:defRPr>
            </a:lvl6pPr>
            <a:lvl7pPr lvl="6" algn="ctr">
              <a:lnSpc>
                <a:spcPct val="100000"/>
              </a:lnSpc>
              <a:spcBef>
                <a:spcPts val="0"/>
              </a:spcBef>
              <a:spcAft>
                <a:spcPts val="0"/>
              </a:spcAft>
              <a:buSzPts val="1400"/>
              <a:buNone/>
              <a:defRPr sz="1800">
                <a:latin typeface="Montserrat"/>
                <a:ea typeface="Montserrat"/>
                <a:cs typeface="Montserrat"/>
                <a:sym typeface="Montserrat"/>
              </a:defRPr>
            </a:lvl7pPr>
            <a:lvl8pPr lvl="7" algn="ctr">
              <a:lnSpc>
                <a:spcPct val="100000"/>
              </a:lnSpc>
              <a:spcBef>
                <a:spcPts val="0"/>
              </a:spcBef>
              <a:spcAft>
                <a:spcPts val="0"/>
              </a:spcAft>
              <a:buSzPts val="1400"/>
              <a:buNone/>
              <a:defRPr sz="1800">
                <a:latin typeface="Montserrat"/>
                <a:ea typeface="Montserrat"/>
                <a:cs typeface="Montserrat"/>
                <a:sym typeface="Montserrat"/>
              </a:defRPr>
            </a:lvl8pPr>
            <a:lvl9pPr lvl="8" algn="ctr">
              <a:lnSpc>
                <a:spcPct val="100000"/>
              </a:lnSpc>
              <a:spcBef>
                <a:spcPts val="0"/>
              </a:spcBef>
              <a:spcAft>
                <a:spcPts val="0"/>
              </a:spcAft>
              <a:buSzPts val="1400"/>
              <a:buNone/>
              <a:defRPr sz="1800">
                <a:latin typeface="Montserrat"/>
                <a:ea typeface="Montserrat"/>
                <a:cs typeface="Montserrat"/>
                <a:sym typeface="Montserrat"/>
              </a:defRPr>
            </a:lvl9pPr>
          </a:lstStyle>
          <a:p/>
        </p:txBody>
      </p:sp>
      <p:sp>
        <p:nvSpPr>
          <p:cNvPr id="11" name="Google Shape;11;p15"/>
          <p:cNvSpPr/>
          <p:nvPr/>
        </p:nvSpPr>
        <p:spPr>
          <a:xfrm flipH="1">
            <a:off x="8729100" y="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2" name="Google Shape;12;p15"/>
          <p:cNvSpPr/>
          <p:nvPr/>
        </p:nvSpPr>
        <p:spPr>
          <a:xfrm flipH="1">
            <a:off x="125" y="3984300"/>
            <a:ext cx="288900" cy="1159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13" name="Google Shape;13;p15"/>
          <p:cNvSpPr/>
          <p:nvPr/>
        </p:nvSpPr>
        <p:spPr>
          <a:xfrm>
            <a:off x="8609050" y="256550"/>
            <a:ext cx="288900" cy="288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flipH="1" rot="5400000">
            <a:off x="8645550" y="4645050"/>
            <a:ext cx="288900" cy="70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12">
    <p:spTree>
      <p:nvGrpSpPr>
        <p:cNvPr id="15" name="Shape 15"/>
        <p:cNvGrpSpPr/>
        <p:nvPr/>
      </p:nvGrpSpPr>
      <p:grpSpPr>
        <a:xfrm>
          <a:off x="0" y="0"/>
          <a:ext cx="0" cy="0"/>
          <a:chOff x="0" y="0"/>
          <a:chExt cx="0" cy="0"/>
        </a:xfrm>
      </p:grpSpPr>
      <p:sp>
        <p:nvSpPr>
          <p:cNvPr id="16" name="Google Shape;16;p16"/>
          <p:cNvSpPr txBox="1"/>
          <p:nvPr>
            <p:ph idx="1" type="subTitle"/>
          </p:nvPr>
        </p:nvSpPr>
        <p:spPr>
          <a:xfrm>
            <a:off x="3499000" y="1545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16"/>
          <p:cNvSpPr txBox="1"/>
          <p:nvPr>
            <p:ph idx="2" type="subTitle"/>
          </p:nvPr>
        </p:nvSpPr>
        <p:spPr>
          <a:xfrm>
            <a:off x="3533838" y="19196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18" name="Google Shape;18;p16"/>
          <p:cNvSpPr txBox="1"/>
          <p:nvPr>
            <p:ph idx="3" type="subTitle"/>
          </p:nvPr>
        </p:nvSpPr>
        <p:spPr>
          <a:xfrm>
            <a:off x="5977813" y="155965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6"/>
          <p:cNvSpPr txBox="1"/>
          <p:nvPr>
            <p:ph idx="4" type="subTitle"/>
          </p:nvPr>
        </p:nvSpPr>
        <p:spPr>
          <a:xfrm>
            <a:off x="5977813" y="1913188"/>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0" name="Google Shape;20;p16"/>
          <p:cNvSpPr txBox="1"/>
          <p:nvPr>
            <p:ph idx="5" type="subTitle"/>
          </p:nvPr>
        </p:nvSpPr>
        <p:spPr>
          <a:xfrm>
            <a:off x="3533850" y="3159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16"/>
          <p:cNvSpPr txBox="1"/>
          <p:nvPr>
            <p:ph idx="6" type="subTitle"/>
          </p:nvPr>
        </p:nvSpPr>
        <p:spPr>
          <a:xfrm>
            <a:off x="3533838" y="3519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2" name="Google Shape;22;p16"/>
          <p:cNvSpPr txBox="1"/>
          <p:nvPr>
            <p:ph idx="7" type="subTitle"/>
          </p:nvPr>
        </p:nvSpPr>
        <p:spPr>
          <a:xfrm>
            <a:off x="6012663" y="3173825"/>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16"/>
          <p:cNvSpPr txBox="1"/>
          <p:nvPr>
            <p:ph idx="8" type="subTitle"/>
          </p:nvPr>
        </p:nvSpPr>
        <p:spPr>
          <a:xfrm>
            <a:off x="6012663" y="3533800"/>
            <a:ext cx="2381100" cy="76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2pPr>
            <a:lvl3pPr lvl="2"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3pPr>
            <a:lvl4pPr lvl="3"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4pPr>
            <a:lvl5pPr lvl="4"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5pPr>
            <a:lvl6pPr lvl="5"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6pPr>
            <a:lvl7pPr lvl="6"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7pPr>
            <a:lvl8pPr lvl="7"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8pPr>
            <a:lvl9pPr lvl="8" algn="ctr">
              <a:lnSpc>
                <a:spcPct val="100000"/>
              </a:lnSpc>
              <a:spcBef>
                <a:spcPts val="0"/>
              </a:spcBef>
              <a:spcAft>
                <a:spcPts val="0"/>
              </a:spcAft>
              <a:buSzPts val="1400"/>
              <a:buNone/>
              <a:defRPr sz="1400">
                <a:solidFill>
                  <a:schemeClr val="dk2"/>
                </a:solidFill>
                <a:latin typeface="Montserrat"/>
                <a:ea typeface="Montserrat"/>
                <a:cs typeface="Montserrat"/>
                <a:sym typeface="Montserrat"/>
              </a:defRPr>
            </a:lvl9pPr>
          </a:lstStyle>
          <a:p/>
        </p:txBody>
      </p:sp>
      <p:sp>
        <p:nvSpPr>
          <p:cNvPr id="24" name="Google Shape;24;p16"/>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25" name="Google Shape;25;p16"/>
          <p:cNvSpPr/>
          <p:nvPr/>
        </p:nvSpPr>
        <p:spPr>
          <a:xfrm>
            <a:off x="0" y="4864875"/>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6" name="Google Shape;26;p16"/>
          <p:cNvSpPr/>
          <p:nvPr/>
        </p:nvSpPr>
        <p:spPr>
          <a:xfrm>
            <a:off x="8779200" y="0"/>
            <a:ext cx="3648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27" name="Google Shape;27;p16"/>
          <p:cNvSpPr/>
          <p:nvPr/>
        </p:nvSpPr>
        <p:spPr>
          <a:xfrm>
            <a:off x="8669900" y="104250"/>
            <a:ext cx="292500" cy="292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2">
  <p:cSld name="CUSTOM_13">
    <p:spTree>
      <p:nvGrpSpPr>
        <p:cNvPr id="28" name="Shape 28"/>
        <p:cNvGrpSpPr/>
        <p:nvPr/>
      </p:nvGrpSpPr>
      <p:grpSpPr>
        <a:xfrm>
          <a:off x="0" y="0"/>
          <a:ext cx="0" cy="0"/>
          <a:chOff x="0" y="0"/>
          <a:chExt cx="0" cy="0"/>
        </a:xfrm>
      </p:grpSpPr>
      <p:sp>
        <p:nvSpPr>
          <p:cNvPr id="29" name="Google Shape;29;p17"/>
          <p:cNvSpPr txBox="1"/>
          <p:nvPr>
            <p:ph type="title"/>
          </p:nvPr>
        </p:nvSpPr>
        <p:spPr>
          <a:xfrm>
            <a:off x="2067000" y="2255025"/>
            <a:ext cx="5010000" cy="1046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500"/>
              <a:buNone/>
              <a:defRPr sz="2800"/>
            </a:lvl1pPr>
            <a:lvl2pPr lvl="1"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2pPr>
            <a:lvl3pPr lvl="2"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3pPr>
            <a:lvl4pPr lvl="3"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4pPr>
            <a:lvl5pPr lvl="4"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5pPr>
            <a:lvl6pPr lvl="5"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6pPr>
            <a:lvl7pPr lvl="6"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7pPr>
            <a:lvl8pPr lvl="7"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8pPr>
            <a:lvl9pPr lvl="8" algn="ctr">
              <a:lnSpc>
                <a:spcPct val="100000"/>
              </a:lnSpc>
              <a:spcBef>
                <a:spcPts val="0"/>
              </a:spcBef>
              <a:spcAft>
                <a:spcPts val="0"/>
              </a:spcAft>
              <a:buSzPts val="2800"/>
              <a:buNone/>
              <a:defRPr sz="2800">
                <a:latin typeface="Montserrat SemiBold"/>
                <a:ea typeface="Montserrat SemiBold"/>
                <a:cs typeface="Montserrat SemiBold"/>
                <a:sym typeface="Montserrat SemiBold"/>
              </a:defRPr>
            </a:lvl9pPr>
          </a:lstStyle>
          <a:p/>
        </p:txBody>
      </p:sp>
      <p:sp>
        <p:nvSpPr>
          <p:cNvPr id="30" name="Google Shape;30;p17"/>
          <p:cNvSpPr txBox="1"/>
          <p:nvPr>
            <p:ph idx="1" type="subTitle"/>
          </p:nvPr>
        </p:nvSpPr>
        <p:spPr>
          <a:xfrm>
            <a:off x="1363350" y="3453725"/>
            <a:ext cx="6417300" cy="853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solidFill>
                  <a:schemeClr val="dk2"/>
                </a:solidFill>
                <a:latin typeface="Montserrat"/>
                <a:ea typeface="Montserrat"/>
                <a:cs typeface="Montserrat"/>
                <a:sym typeface="Montserrat"/>
              </a:defRPr>
            </a:lvl1pPr>
            <a:lvl2pPr lvl="1" algn="ctr">
              <a:lnSpc>
                <a:spcPct val="100000"/>
              </a:lnSpc>
              <a:spcBef>
                <a:spcPts val="0"/>
              </a:spcBef>
              <a:spcAft>
                <a:spcPts val="0"/>
              </a:spcAft>
              <a:buSzPts val="1400"/>
              <a:buNone/>
              <a:defRPr sz="1600">
                <a:latin typeface="Montserrat"/>
                <a:ea typeface="Montserrat"/>
                <a:cs typeface="Montserrat"/>
                <a:sym typeface="Montserrat"/>
              </a:defRPr>
            </a:lvl2pPr>
            <a:lvl3pPr lvl="2" algn="ctr">
              <a:lnSpc>
                <a:spcPct val="100000"/>
              </a:lnSpc>
              <a:spcBef>
                <a:spcPts val="0"/>
              </a:spcBef>
              <a:spcAft>
                <a:spcPts val="0"/>
              </a:spcAft>
              <a:buSzPts val="1400"/>
              <a:buNone/>
              <a:defRPr sz="1600">
                <a:latin typeface="Montserrat"/>
                <a:ea typeface="Montserrat"/>
                <a:cs typeface="Montserrat"/>
                <a:sym typeface="Montserrat"/>
              </a:defRPr>
            </a:lvl3pPr>
            <a:lvl4pPr lvl="3" algn="ctr">
              <a:lnSpc>
                <a:spcPct val="100000"/>
              </a:lnSpc>
              <a:spcBef>
                <a:spcPts val="0"/>
              </a:spcBef>
              <a:spcAft>
                <a:spcPts val="0"/>
              </a:spcAft>
              <a:buSzPts val="1400"/>
              <a:buNone/>
              <a:defRPr sz="1600">
                <a:latin typeface="Montserrat"/>
                <a:ea typeface="Montserrat"/>
                <a:cs typeface="Montserrat"/>
                <a:sym typeface="Montserrat"/>
              </a:defRPr>
            </a:lvl4pPr>
            <a:lvl5pPr lvl="4" algn="ctr">
              <a:lnSpc>
                <a:spcPct val="100000"/>
              </a:lnSpc>
              <a:spcBef>
                <a:spcPts val="0"/>
              </a:spcBef>
              <a:spcAft>
                <a:spcPts val="0"/>
              </a:spcAft>
              <a:buSzPts val="1400"/>
              <a:buNone/>
              <a:defRPr sz="1600">
                <a:latin typeface="Montserrat"/>
                <a:ea typeface="Montserrat"/>
                <a:cs typeface="Montserrat"/>
                <a:sym typeface="Montserrat"/>
              </a:defRPr>
            </a:lvl5pPr>
            <a:lvl6pPr lvl="5" algn="ctr">
              <a:lnSpc>
                <a:spcPct val="100000"/>
              </a:lnSpc>
              <a:spcBef>
                <a:spcPts val="0"/>
              </a:spcBef>
              <a:spcAft>
                <a:spcPts val="0"/>
              </a:spcAft>
              <a:buSzPts val="1400"/>
              <a:buNone/>
              <a:defRPr sz="1600">
                <a:latin typeface="Montserrat"/>
                <a:ea typeface="Montserrat"/>
                <a:cs typeface="Montserrat"/>
                <a:sym typeface="Montserrat"/>
              </a:defRPr>
            </a:lvl6pPr>
            <a:lvl7pPr lvl="6" algn="ctr">
              <a:lnSpc>
                <a:spcPct val="100000"/>
              </a:lnSpc>
              <a:spcBef>
                <a:spcPts val="0"/>
              </a:spcBef>
              <a:spcAft>
                <a:spcPts val="0"/>
              </a:spcAft>
              <a:buSzPts val="1400"/>
              <a:buNone/>
              <a:defRPr sz="1600">
                <a:latin typeface="Montserrat"/>
                <a:ea typeface="Montserrat"/>
                <a:cs typeface="Montserrat"/>
                <a:sym typeface="Montserrat"/>
              </a:defRPr>
            </a:lvl7pPr>
            <a:lvl8pPr lvl="7" algn="ctr">
              <a:lnSpc>
                <a:spcPct val="100000"/>
              </a:lnSpc>
              <a:spcBef>
                <a:spcPts val="0"/>
              </a:spcBef>
              <a:spcAft>
                <a:spcPts val="0"/>
              </a:spcAft>
              <a:buSzPts val="1400"/>
              <a:buNone/>
              <a:defRPr sz="1600">
                <a:latin typeface="Montserrat"/>
                <a:ea typeface="Montserrat"/>
                <a:cs typeface="Montserrat"/>
                <a:sym typeface="Montserrat"/>
              </a:defRPr>
            </a:lvl8pPr>
            <a:lvl9pPr lvl="8" algn="ctr">
              <a:lnSpc>
                <a:spcPct val="100000"/>
              </a:lnSpc>
              <a:spcBef>
                <a:spcPts val="0"/>
              </a:spcBef>
              <a:spcAft>
                <a:spcPts val="0"/>
              </a:spcAft>
              <a:buSzPts val="1400"/>
              <a:buNone/>
              <a:defRPr sz="1600">
                <a:latin typeface="Montserrat"/>
                <a:ea typeface="Montserrat"/>
                <a:cs typeface="Montserrat"/>
                <a:sym typeface="Montserrat"/>
              </a:defRPr>
            </a:lvl9pPr>
          </a:lstStyle>
          <a:p/>
        </p:txBody>
      </p:sp>
      <p:sp>
        <p:nvSpPr>
          <p:cNvPr id="31" name="Google Shape;31;p17"/>
          <p:cNvSpPr/>
          <p:nvPr/>
        </p:nvSpPr>
        <p:spPr>
          <a:xfrm>
            <a:off x="0" y="4290200"/>
            <a:ext cx="4149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2" name="Google Shape;32;p17"/>
          <p:cNvSpPr/>
          <p:nvPr/>
        </p:nvSpPr>
        <p:spPr>
          <a:xfrm>
            <a:off x="8849350" y="0"/>
            <a:ext cx="294900" cy="1107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3" name="Google Shape;33;p17"/>
          <p:cNvSpPr/>
          <p:nvPr/>
        </p:nvSpPr>
        <p:spPr>
          <a:xfrm>
            <a:off x="8724675" y="919625"/>
            <a:ext cx="294900" cy="29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7"/>
          <p:cNvSpPr/>
          <p:nvPr/>
        </p:nvSpPr>
        <p:spPr>
          <a:xfrm flipH="1" rot="-5400000">
            <a:off x="1109100" y="-395850"/>
            <a:ext cx="291900" cy="108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6">
    <p:spTree>
      <p:nvGrpSpPr>
        <p:cNvPr id="35" name="Shape 35"/>
        <p:cNvGrpSpPr/>
        <p:nvPr/>
      </p:nvGrpSpPr>
      <p:grpSpPr>
        <a:xfrm>
          <a:off x="0" y="0"/>
          <a:ext cx="0" cy="0"/>
          <a:chOff x="0" y="0"/>
          <a:chExt cx="0" cy="0"/>
        </a:xfrm>
      </p:grpSpPr>
      <p:sp>
        <p:nvSpPr>
          <p:cNvPr id="36" name="Google Shape;36;p18"/>
          <p:cNvSpPr txBox="1"/>
          <p:nvPr>
            <p:ph type="title"/>
          </p:nvPr>
        </p:nvSpPr>
        <p:spPr>
          <a:xfrm>
            <a:off x="1109550" y="1831800"/>
            <a:ext cx="6924900" cy="131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None/>
              <a:defRPr>
                <a:solidFill>
                  <a:schemeClr val="accent1"/>
                </a:solidFill>
              </a:defRPr>
            </a:lvl1pPr>
            <a:lvl2pPr lvl="1" algn="ctr">
              <a:lnSpc>
                <a:spcPct val="100000"/>
              </a:lnSpc>
              <a:spcBef>
                <a:spcPts val="0"/>
              </a:spcBef>
              <a:spcAft>
                <a:spcPts val="0"/>
              </a:spcAft>
              <a:buClr>
                <a:schemeClr val="accent1"/>
              </a:buClr>
              <a:buSzPts val="2800"/>
              <a:buNone/>
              <a:defRPr>
                <a:solidFill>
                  <a:schemeClr val="accent1"/>
                </a:solidFill>
              </a:defRPr>
            </a:lvl2pPr>
            <a:lvl3pPr lvl="2" algn="ctr">
              <a:lnSpc>
                <a:spcPct val="100000"/>
              </a:lnSpc>
              <a:spcBef>
                <a:spcPts val="0"/>
              </a:spcBef>
              <a:spcAft>
                <a:spcPts val="0"/>
              </a:spcAft>
              <a:buClr>
                <a:schemeClr val="accent1"/>
              </a:buClr>
              <a:buSzPts val="2800"/>
              <a:buNone/>
              <a:defRPr>
                <a:solidFill>
                  <a:schemeClr val="accent1"/>
                </a:solidFill>
              </a:defRPr>
            </a:lvl3pPr>
            <a:lvl4pPr lvl="3" algn="ctr">
              <a:lnSpc>
                <a:spcPct val="100000"/>
              </a:lnSpc>
              <a:spcBef>
                <a:spcPts val="0"/>
              </a:spcBef>
              <a:spcAft>
                <a:spcPts val="0"/>
              </a:spcAft>
              <a:buClr>
                <a:schemeClr val="accent1"/>
              </a:buClr>
              <a:buSzPts val="2800"/>
              <a:buNone/>
              <a:defRPr>
                <a:solidFill>
                  <a:schemeClr val="accent1"/>
                </a:solidFill>
              </a:defRPr>
            </a:lvl4pPr>
            <a:lvl5pPr lvl="4" algn="ctr">
              <a:lnSpc>
                <a:spcPct val="100000"/>
              </a:lnSpc>
              <a:spcBef>
                <a:spcPts val="0"/>
              </a:spcBef>
              <a:spcAft>
                <a:spcPts val="0"/>
              </a:spcAft>
              <a:buClr>
                <a:schemeClr val="accent1"/>
              </a:buClr>
              <a:buSzPts val="2800"/>
              <a:buNone/>
              <a:defRPr>
                <a:solidFill>
                  <a:schemeClr val="accent1"/>
                </a:solidFill>
              </a:defRPr>
            </a:lvl5pPr>
            <a:lvl6pPr lvl="5" algn="ctr">
              <a:lnSpc>
                <a:spcPct val="100000"/>
              </a:lnSpc>
              <a:spcBef>
                <a:spcPts val="0"/>
              </a:spcBef>
              <a:spcAft>
                <a:spcPts val="0"/>
              </a:spcAft>
              <a:buClr>
                <a:schemeClr val="accent1"/>
              </a:buClr>
              <a:buSzPts val="2800"/>
              <a:buNone/>
              <a:defRPr>
                <a:solidFill>
                  <a:schemeClr val="accent1"/>
                </a:solidFill>
              </a:defRPr>
            </a:lvl6pPr>
            <a:lvl7pPr lvl="6" algn="ctr">
              <a:lnSpc>
                <a:spcPct val="100000"/>
              </a:lnSpc>
              <a:spcBef>
                <a:spcPts val="0"/>
              </a:spcBef>
              <a:spcAft>
                <a:spcPts val="0"/>
              </a:spcAft>
              <a:buClr>
                <a:schemeClr val="accent1"/>
              </a:buClr>
              <a:buSzPts val="2800"/>
              <a:buNone/>
              <a:defRPr>
                <a:solidFill>
                  <a:schemeClr val="accent1"/>
                </a:solidFill>
              </a:defRPr>
            </a:lvl7pPr>
            <a:lvl8pPr lvl="7" algn="ctr">
              <a:lnSpc>
                <a:spcPct val="100000"/>
              </a:lnSpc>
              <a:spcBef>
                <a:spcPts val="0"/>
              </a:spcBef>
              <a:spcAft>
                <a:spcPts val="0"/>
              </a:spcAft>
              <a:buClr>
                <a:schemeClr val="accent1"/>
              </a:buClr>
              <a:buSzPts val="2800"/>
              <a:buNone/>
              <a:defRPr>
                <a:solidFill>
                  <a:schemeClr val="accent1"/>
                </a:solidFill>
              </a:defRPr>
            </a:lvl8pPr>
            <a:lvl9pPr lvl="8" algn="ctr">
              <a:lnSpc>
                <a:spcPct val="100000"/>
              </a:lnSpc>
              <a:spcBef>
                <a:spcPts val="0"/>
              </a:spcBef>
              <a:spcAft>
                <a:spcPts val="0"/>
              </a:spcAft>
              <a:buClr>
                <a:schemeClr val="accent1"/>
              </a:buClr>
              <a:buSzPts val="2800"/>
              <a:buNone/>
              <a:defRPr>
                <a:solidFill>
                  <a:schemeClr val="accent1"/>
                </a:solidFill>
              </a:defRPr>
            </a:lvl9pPr>
          </a:lstStyle>
          <a:p/>
        </p:txBody>
      </p:sp>
      <p:sp>
        <p:nvSpPr>
          <p:cNvPr id="37" name="Google Shape;37;p18"/>
          <p:cNvSpPr txBox="1"/>
          <p:nvPr>
            <p:ph idx="1" type="body"/>
          </p:nvPr>
        </p:nvSpPr>
        <p:spPr>
          <a:xfrm>
            <a:off x="4416150" y="3348725"/>
            <a:ext cx="3618300" cy="337200"/>
          </a:xfrm>
          <a:prstGeom prst="rect">
            <a:avLst/>
          </a:prstGeom>
          <a:noFill/>
          <a:ln>
            <a:noFill/>
          </a:ln>
        </p:spPr>
        <p:txBody>
          <a:bodyPr anchorCtr="0" anchor="t" bIns="91425" lIns="91425" spcFirstLastPara="1" rIns="91425" wrap="square" tIns="91425">
            <a:noAutofit/>
          </a:bodyPr>
          <a:lstStyle>
            <a:lvl1pPr indent="-317500" lvl="0" marL="457200" algn="r">
              <a:lnSpc>
                <a:spcPct val="100000"/>
              </a:lnSpc>
              <a:spcBef>
                <a:spcPts val="0"/>
              </a:spcBef>
              <a:spcAft>
                <a:spcPts val="0"/>
              </a:spcAft>
              <a:buSzPts val="1400"/>
              <a:buChar char="●"/>
              <a:defRPr sz="1800"/>
            </a:lvl1pPr>
            <a:lvl2pPr indent="-317500" lvl="1" marL="914400" algn="ctr">
              <a:lnSpc>
                <a:spcPct val="100000"/>
              </a:lnSpc>
              <a:spcBef>
                <a:spcPts val="0"/>
              </a:spcBef>
              <a:spcAft>
                <a:spcPts val="0"/>
              </a:spcAft>
              <a:buSzPts val="1400"/>
              <a:buChar char="○"/>
              <a:defRPr/>
            </a:lvl2pPr>
            <a:lvl3pPr indent="-317500" lvl="2" marL="1371600" algn="ctr">
              <a:lnSpc>
                <a:spcPct val="100000"/>
              </a:lnSpc>
              <a:spcBef>
                <a:spcPts val="0"/>
              </a:spcBef>
              <a:spcAft>
                <a:spcPts val="0"/>
              </a:spcAft>
              <a:buSzPts val="1400"/>
              <a:buChar char="■"/>
              <a:defRPr/>
            </a:lvl3pPr>
            <a:lvl4pPr indent="-317500" lvl="3" marL="1828800" algn="ctr">
              <a:lnSpc>
                <a:spcPct val="100000"/>
              </a:lnSpc>
              <a:spcBef>
                <a:spcPts val="0"/>
              </a:spcBef>
              <a:spcAft>
                <a:spcPts val="0"/>
              </a:spcAft>
              <a:buSzPts val="1400"/>
              <a:buChar char="●"/>
              <a:defRPr/>
            </a:lvl4pPr>
            <a:lvl5pPr indent="-317500" lvl="4" marL="2286000" algn="ctr">
              <a:lnSpc>
                <a:spcPct val="100000"/>
              </a:lnSpc>
              <a:spcBef>
                <a:spcPts val="0"/>
              </a:spcBef>
              <a:spcAft>
                <a:spcPts val="0"/>
              </a:spcAft>
              <a:buSzPts val="1400"/>
              <a:buChar char="○"/>
              <a:defRPr/>
            </a:lvl5pPr>
            <a:lvl6pPr indent="-317500" lvl="5" marL="2743200" algn="ctr">
              <a:lnSpc>
                <a:spcPct val="100000"/>
              </a:lnSpc>
              <a:spcBef>
                <a:spcPts val="0"/>
              </a:spcBef>
              <a:spcAft>
                <a:spcPts val="0"/>
              </a:spcAft>
              <a:buSzPts val="1400"/>
              <a:buChar char="■"/>
              <a:defRPr/>
            </a:lvl6pPr>
            <a:lvl7pPr indent="-317500" lvl="6" marL="3200400" algn="ctr">
              <a:lnSpc>
                <a:spcPct val="100000"/>
              </a:lnSpc>
              <a:spcBef>
                <a:spcPts val="0"/>
              </a:spcBef>
              <a:spcAft>
                <a:spcPts val="0"/>
              </a:spcAft>
              <a:buSzPts val="1400"/>
              <a:buChar char="●"/>
              <a:defRPr/>
            </a:lvl7pPr>
            <a:lvl8pPr indent="-317500" lvl="7" marL="3657600" algn="ctr">
              <a:lnSpc>
                <a:spcPct val="100000"/>
              </a:lnSpc>
              <a:spcBef>
                <a:spcPts val="0"/>
              </a:spcBef>
              <a:spcAft>
                <a:spcPts val="0"/>
              </a:spcAft>
              <a:buSzPts val="1400"/>
              <a:buChar char="○"/>
              <a:defRPr/>
            </a:lvl8pPr>
            <a:lvl9pPr indent="-317500" lvl="8" marL="4114800" algn="ctr">
              <a:lnSpc>
                <a:spcPct val="100000"/>
              </a:lnSpc>
              <a:spcBef>
                <a:spcPts val="0"/>
              </a:spcBef>
              <a:spcAft>
                <a:spcPts val="0"/>
              </a:spcAft>
              <a:buSzPts val="1400"/>
              <a:buChar char="■"/>
              <a:defRPr/>
            </a:lvl9pPr>
          </a:lstStyle>
          <a:p/>
        </p:txBody>
      </p:sp>
      <p:sp>
        <p:nvSpPr>
          <p:cNvPr id="38" name="Google Shape;38;p18"/>
          <p:cNvSpPr/>
          <p:nvPr/>
        </p:nvSpPr>
        <p:spPr>
          <a:xfrm flipH="1">
            <a:off x="0" y="1953650"/>
            <a:ext cx="414900" cy="414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39" name="Google Shape;39;p18"/>
          <p:cNvSpPr/>
          <p:nvPr/>
        </p:nvSpPr>
        <p:spPr>
          <a:xfrm flipH="1" rot="10800000">
            <a:off x="6867350" y="-75"/>
            <a:ext cx="2276700" cy="305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0" name="Google Shape;40;p18"/>
          <p:cNvSpPr/>
          <p:nvPr/>
        </p:nvSpPr>
        <p:spPr>
          <a:xfrm rot="-5400000">
            <a:off x="6811750" y="-110225"/>
            <a:ext cx="252000" cy="821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8"/>
          <p:cNvSpPr/>
          <p:nvPr/>
        </p:nvSpPr>
        <p:spPr>
          <a:xfrm flipH="1" rot="5400000">
            <a:off x="3042025" y="4175700"/>
            <a:ext cx="288900" cy="1646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19"/>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2500"/>
              <a:buFont typeface="Montserrat ExtraBold"/>
              <a:buNone/>
              <a:defRPr sz="2500">
                <a:solidFill>
                  <a:schemeClr val="accent1"/>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2800"/>
              <a:buNone/>
              <a:defRPr sz="2800">
                <a:solidFill>
                  <a:schemeClr val="accent3"/>
                </a:solidFill>
              </a:defRPr>
            </a:lvl2pPr>
            <a:lvl3pPr lvl="2" algn="ctr">
              <a:lnSpc>
                <a:spcPct val="100000"/>
              </a:lnSpc>
              <a:spcBef>
                <a:spcPts val="0"/>
              </a:spcBef>
              <a:spcAft>
                <a:spcPts val="0"/>
              </a:spcAft>
              <a:buClr>
                <a:schemeClr val="accent3"/>
              </a:buClr>
              <a:buSzPts val="2800"/>
              <a:buNone/>
              <a:defRPr sz="2800">
                <a:solidFill>
                  <a:schemeClr val="accent3"/>
                </a:solidFill>
              </a:defRPr>
            </a:lvl3pPr>
            <a:lvl4pPr lvl="3" algn="ctr">
              <a:lnSpc>
                <a:spcPct val="100000"/>
              </a:lnSpc>
              <a:spcBef>
                <a:spcPts val="0"/>
              </a:spcBef>
              <a:spcAft>
                <a:spcPts val="0"/>
              </a:spcAft>
              <a:buClr>
                <a:schemeClr val="accent3"/>
              </a:buClr>
              <a:buSzPts val="2800"/>
              <a:buNone/>
              <a:defRPr sz="2800">
                <a:solidFill>
                  <a:schemeClr val="accent3"/>
                </a:solidFill>
              </a:defRPr>
            </a:lvl4pPr>
            <a:lvl5pPr lvl="4" algn="ctr">
              <a:lnSpc>
                <a:spcPct val="100000"/>
              </a:lnSpc>
              <a:spcBef>
                <a:spcPts val="0"/>
              </a:spcBef>
              <a:spcAft>
                <a:spcPts val="0"/>
              </a:spcAft>
              <a:buClr>
                <a:schemeClr val="accent3"/>
              </a:buClr>
              <a:buSzPts val="2800"/>
              <a:buNone/>
              <a:defRPr sz="2800">
                <a:solidFill>
                  <a:schemeClr val="accent3"/>
                </a:solidFill>
              </a:defRPr>
            </a:lvl5pPr>
            <a:lvl6pPr lvl="5" algn="ctr">
              <a:lnSpc>
                <a:spcPct val="100000"/>
              </a:lnSpc>
              <a:spcBef>
                <a:spcPts val="0"/>
              </a:spcBef>
              <a:spcAft>
                <a:spcPts val="0"/>
              </a:spcAft>
              <a:buClr>
                <a:schemeClr val="accent3"/>
              </a:buClr>
              <a:buSzPts val="2800"/>
              <a:buNone/>
              <a:defRPr sz="2800">
                <a:solidFill>
                  <a:schemeClr val="accent3"/>
                </a:solidFill>
              </a:defRPr>
            </a:lvl6pPr>
            <a:lvl7pPr lvl="6" algn="ctr">
              <a:lnSpc>
                <a:spcPct val="100000"/>
              </a:lnSpc>
              <a:spcBef>
                <a:spcPts val="0"/>
              </a:spcBef>
              <a:spcAft>
                <a:spcPts val="0"/>
              </a:spcAft>
              <a:buClr>
                <a:schemeClr val="accent3"/>
              </a:buClr>
              <a:buSzPts val="2800"/>
              <a:buNone/>
              <a:defRPr sz="2800">
                <a:solidFill>
                  <a:schemeClr val="accent3"/>
                </a:solidFill>
              </a:defRPr>
            </a:lvl7pPr>
            <a:lvl8pPr lvl="7" algn="ctr">
              <a:lnSpc>
                <a:spcPct val="100000"/>
              </a:lnSpc>
              <a:spcBef>
                <a:spcPts val="0"/>
              </a:spcBef>
              <a:spcAft>
                <a:spcPts val="0"/>
              </a:spcAft>
              <a:buClr>
                <a:schemeClr val="accent3"/>
              </a:buClr>
              <a:buSzPts val="2800"/>
              <a:buNone/>
              <a:defRPr sz="2800">
                <a:solidFill>
                  <a:schemeClr val="accent3"/>
                </a:solidFill>
              </a:defRPr>
            </a:lvl8pPr>
            <a:lvl9pPr lvl="8" algn="ctr">
              <a:lnSpc>
                <a:spcPct val="100000"/>
              </a:lnSpc>
              <a:spcBef>
                <a:spcPts val="0"/>
              </a:spcBef>
              <a:spcAft>
                <a:spcPts val="0"/>
              </a:spcAft>
              <a:buClr>
                <a:schemeClr val="accent3"/>
              </a:buClr>
              <a:buSzPts val="2800"/>
              <a:buNone/>
              <a:defRPr sz="2800">
                <a:solidFill>
                  <a:schemeClr val="accent3"/>
                </a:solidFill>
              </a:defRPr>
            </a:lvl9pPr>
          </a:lstStyle>
          <a:p/>
        </p:txBody>
      </p:sp>
      <p:sp>
        <p:nvSpPr>
          <p:cNvPr id="44" name="Google Shape;44;p19"/>
          <p:cNvSpPr/>
          <p:nvPr/>
        </p:nvSpPr>
        <p:spPr>
          <a:xfrm>
            <a:off x="0" y="0"/>
            <a:ext cx="1200900" cy="24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5" name="Google Shape;45;p19"/>
          <p:cNvSpPr/>
          <p:nvPr/>
        </p:nvSpPr>
        <p:spPr>
          <a:xfrm rot="-5400000">
            <a:off x="8814825" y="4814250"/>
            <a:ext cx="327300" cy="331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6" name="Google Shape;46;p19"/>
          <p:cNvSpPr/>
          <p:nvPr/>
        </p:nvSpPr>
        <p:spPr>
          <a:xfrm flipH="1" rot="-5400000">
            <a:off x="-90300" y="4694300"/>
            <a:ext cx="540600" cy="360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47" name="Google Shape;47;p19"/>
          <p:cNvSpPr/>
          <p:nvPr/>
        </p:nvSpPr>
        <p:spPr>
          <a:xfrm rot="-5400000">
            <a:off x="8680525" y="4664250"/>
            <a:ext cx="298500" cy="298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20">
    <p:spTree>
      <p:nvGrpSpPr>
        <p:cNvPr id="48" name="Shape 48"/>
        <p:cNvGrpSpPr/>
        <p:nvPr/>
      </p:nvGrpSpPr>
      <p:grpSpPr>
        <a:xfrm>
          <a:off x="0" y="0"/>
          <a:ext cx="0" cy="0"/>
          <a:chOff x="0" y="0"/>
          <a:chExt cx="0" cy="0"/>
        </a:xfrm>
      </p:grpSpPr>
      <p:sp>
        <p:nvSpPr>
          <p:cNvPr id="49" name="Google Shape;49;p20"/>
          <p:cNvSpPr/>
          <p:nvPr/>
        </p:nvSpPr>
        <p:spPr>
          <a:xfrm>
            <a:off x="8016000" y="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0" name="Google Shape;50;p20"/>
          <p:cNvSpPr/>
          <p:nvPr/>
        </p:nvSpPr>
        <p:spPr>
          <a:xfrm>
            <a:off x="5119950" y="4851000"/>
            <a:ext cx="1128000" cy="292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1" name="Google Shape;51;p20"/>
          <p:cNvSpPr/>
          <p:nvPr/>
        </p:nvSpPr>
        <p:spPr>
          <a:xfrm flipH="1" rot="5400000">
            <a:off x="-1130850" y="3735748"/>
            <a:ext cx="2538600" cy="276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2" name="Google Shape;52;p20"/>
          <p:cNvSpPr/>
          <p:nvPr/>
        </p:nvSpPr>
        <p:spPr>
          <a:xfrm rot="10800000">
            <a:off x="155050" y="2425681"/>
            <a:ext cx="228300" cy="1281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1">
    <p:spTree>
      <p:nvGrpSpPr>
        <p:cNvPr id="53" name="Shape 53"/>
        <p:cNvGrpSpPr/>
        <p:nvPr/>
      </p:nvGrpSpPr>
      <p:grpSpPr>
        <a:xfrm>
          <a:off x="0" y="0"/>
          <a:ext cx="0" cy="0"/>
          <a:chOff x="0" y="0"/>
          <a:chExt cx="0" cy="0"/>
        </a:xfrm>
      </p:grpSpPr>
      <p:sp>
        <p:nvSpPr>
          <p:cNvPr id="54" name="Google Shape;54;p21"/>
          <p:cNvSpPr/>
          <p:nvPr/>
        </p:nvSpPr>
        <p:spPr>
          <a:xfrm>
            <a:off x="8932725" y="0"/>
            <a:ext cx="211200" cy="28611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5" name="Google Shape;55;p21"/>
          <p:cNvSpPr/>
          <p:nvPr/>
        </p:nvSpPr>
        <p:spPr>
          <a:xfrm flipH="1" rot="5400000">
            <a:off x="1277125" y="3620098"/>
            <a:ext cx="246300" cy="2800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6" name="Google Shape;56;p21"/>
          <p:cNvSpPr/>
          <p:nvPr/>
        </p:nvSpPr>
        <p:spPr>
          <a:xfrm>
            <a:off x="0" y="0"/>
            <a:ext cx="364800" cy="364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3"/>
              </a:solidFill>
              <a:latin typeface="Arial"/>
              <a:ea typeface="Arial"/>
              <a:cs typeface="Arial"/>
              <a:sym typeface="Arial"/>
            </a:endParaRPr>
          </a:p>
        </p:txBody>
      </p:sp>
      <p:sp>
        <p:nvSpPr>
          <p:cNvPr id="57" name="Google Shape;57;p21"/>
          <p:cNvSpPr/>
          <p:nvPr/>
        </p:nvSpPr>
        <p:spPr>
          <a:xfrm rot="-5400000">
            <a:off x="164175" y="155950"/>
            <a:ext cx="277800" cy="281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p:cSld name="TITLE_1">
    <p:spTree>
      <p:nvGrpSpPr>
        <p:cNvPr id="58" name="Shape 58"/>
        <p:cNvGrpSpPr/>
        <p:nvPr/>
      </p:nvGrpSpPr>
      <p:grpSpPr>
        <a:xfrm>
          <a:off x="0" y="0"/>
          <a:ext cx="0" cy="0"/>
          <a:chOff x="0" y="0"/>
          <a:chExt cx="0" cy="0"/>
        </a:xfrm>
      </p:grpSpPr>
      <p:cxnSp>
        <p:nvCxnSpPr>
          <p:cNvPr id="59" name="Google Shape;59;p22"/>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0" name="Google Shape;60;p2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1" name="Google Shape;61;p22"/>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22"/>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3" name="Google Shape;63;p22"/>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64" name="Google Shape;64;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65" name="Google Shape;65;p22"/>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oACodo 1">
  <p:cSld name="TITLE_2">
    <p:spTree>
      <p:nvGrpSpPr>
        <p:cNvPr id="66" name="Shape 66"/>
        <p:cNvGrpSpPr/>
        <p:nvPr/>
      </p:nvGrpSpPr>
      <p:grpSpPr>
        <a:xfrm>
          <a:off x="0" y="0"/>
          <a:ext cx="0" cy="0"/>
          <a:chOff x="0" y="0"/>
          <a:chExt cx="0" cy="0"/>
        </a:xfrm>
      </p:grpSpPr>
      <p:cxnSp>
        <p:nvCxnSpPr>
          <p:cNvPr id="67" name="Google Shape;67;p23"/>
          <p:cNvCxnSpPr/>
          <p:nvPr/>
        </p:nvCxnSpPr>
        <p:spPr>
          <a:xfrm>
            <a:off x="341399" y="847950"/>
            <a:ext cx="6244200" cy="0"/>
          </a:xfrm>
          <a:prstGeom prst="straightConnector1">
            <a:avLst/>
          </a:prstGeom>
          <a:noFill/>
          <a:ln cap="flat" cmpd="sng" w="38100">
            <a:solidFill>
              <a:schemeClr val="lt1"/>
            </a:solidFill>
            <a:prstDash val="solid"/>
            <a:round/>
            <a:headEnd len="sm" w="sm" type="none"/>
            <a:tailEnd len="sm" w="sm" type="none"/>
          </a:ln>
        </p:spPr>
      </p:cxnSp>
      <p:cxnSp>
        <p:nvCxnSpPr>
          <p:cNvPr id="68" name="Google Shape;68;p23"/>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69" name="Google Shape;69;p23"/>
          <p:cNvCxnSpPr/>
          <p:nvPr/>
        </p:nvCxnSpPr>
        <p:spPr>
          <a:xfrm>
            <a:off x="425198" y="1863450"/>
            <a:ext cx="183300" cy="0"/>
          </a:xfrm>
          <a:prstGeom prst="straightConnector1">
            <a:avLst/>
          </a:prstGeom>
          <a:noFill/>
          <a:ln cap="flat" cmpd="sng" w="19050">
            <a:solidFill>
              <a:schemeClr val="lt1"/>
            </a:solidFill>
            <a:prstDash val="solid"/>
            <a:round/>
            <a:headEnd len="sm" w="sm" type="none"/>
            <a:tailEnd len="sm" w="sm" type="none"/>
          </a:ln>
        </p:spPr>
      </p:cxnSp>
      <p:sp>
        <p:nvSpPr>
          <p:cNvPr id="70" name="Google Shape;70;p23"/>
          <p:cNvSpPr txBox="1"/>
          <p:nvPr>
            <p:ph type="ctrTitle"/>
          </p:nvPr>
        </p:nvSpPr>
        <p:spPr>
          <a:xfrm>
            <a:off x="2371725" y="630225"/>
            <a:ext cx="6331500" cy="154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71" name="Google Shape;71;p23"/>
          <p:cNvSpPr txBox="1"/>
          <p:nvPr>
            <p:ph idx="1" type="subTitle"/>
          </p:nvPr>
        </p:nvSpPr>
        <p:spPr>
          <a:xfrm>
            <a:off x="2390267" y="3238450"/>
            <a:ext cx="6331500" cy="1241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72" name="Google Shape;72;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AR"/>
              <a:t>‹#›</a:t>
            </a:fld>
            <a:endParaRPr/>
          </a:p>
        </p:txBody>
      </p:sp>
      <p:sp>
        <p:nvSpPr>
          <p:cNvPr id="73" name="Google Shape;73;p23"/>
          <p:cNvSpPr txBox="1"/>
          <p:nvPr>
            <p:ph idx="2" type="title"/>
          </p:nvPr>
        </p:nvSpPr>
        <p:spPr>
          <a:xfrm>
            <a:off x="507350" y="847950"/>
            <a:ext cx="8214600" cy="75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713100" y="481875"/>
            <a:ext cx="77178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accent1"/>
              </a:buClr>
              <a:buSzPts val="2500"/>
              <a:buFont typeface="Montserrat ExtraBold"/>
              <a:buNone/>
              <a:defRPr b="0" i="0" sz="2500" u="none" cap="none" strike="noStrike">
                <a:solidFill>
                  <a:schemeClr val="accent1"/>
                </a:solidFill>
                <a:latin typeface="Montserrat ExtraBold"/>
                <a:ea typeface="Montserrat ExtraBold"/>
                <a:cs typeface="Montserrat ExtraBold"/>
                <a:sym typeface="Montserrat ExtraBold"/>
              </a:defRPr>
            </a:lvl1pPr>
            <a:lvl2pPr lvl="1"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2pPr>
            <a:lvl3pPr lvl="2"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3pPr>
            <a:lvl4pPr lvl="3"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4pPr>
            <a:lvl5pPr lvl="4"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5pPr>
            <a:lvl6pPr lvl="5"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6pPr>
            <a:lvl7pPr lvl="6"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7pPr>
            <a:lvl8pPr lvl="7"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8pPr>
            <a:lvl9pPr lvl="8" marR="0" rtl="0" algn="ctr">
              <a:lnSpc>
                <a:spcPct val="100000"/>
              </a:lnSpc>
              <a:spcBef>
                <a:spcPts val="0"/>
              </a:spcBef>
              <a:spcAft>
                <a:spcPts val="0"/>
              </a:spcAft>
              <a:buClr>
                <a:schemeClr val="accent3"/>
              </a:buClr>
              <a:buSzPts val="2800"/>
              <a:buFont typeface="Arial"/>
              <a:buNone/>
              <a:defRPr b="0" i="0" sz="2800" u="none" cap="none" strike="noStrike">
                <a:solidFill>
                  <a:schemeClr val="accent3"/>
                </a:solidFill>
                <a:latin typeface="Arial"/>
                <a:ea typeface="Arial"/>
                <a:cs typeface="Arial"/>
                <a:sym typeface="Arial"/>
              </a:defRPr>
            </a:lvl9pPr>
          </a:lstStyle>
          <a:p/>
        </p:txBody>
      </p:sp>
      <p:sp>
        <p:nvSpPr>
          <p:cNvPr id="7" name="Google Shape;7;p14"/>
          <p:cNvSpPr txBox="1"/>
          <p:nvPr>
            <p:ph idx="1" type="body"/>
          </p:nvPr>
        </p:nvSpPr>
        <p:spPr>
          <a:xfrm>
            <a:off x="713225" y="2488400"/>
            <a:ext cx="7482300" cy="1796100"/>
          </a:xfrm>
          <a:prstGeom prst="rect">
            <a:avLst/>
          </a:prstGeom>
          <a:noFill/>
          <a:ln>
            <a:noFill/>
          </a:ln>
        </p:spPr>
        <p:txBody>
          <a:bodyPr anchorCtr="0" anchor="t" bIns="91425" lIns="91425" spcFirstLastPara="1" rIns="91425" wrap="square" tIns="91425">
            <a:noAutofit/>
          </a:bodyPr>
          <a:lstStyle>
            <a:lvl1pPr indent="-317500" lvl="0" marL="457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1pPr>
            <a:lvl2pPr indent="-317500" lvl="1" marL="914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ctr">
              <a:lnSpc>
                <a:spcPct val="100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youtu.be/hb8O0qRqiSk" TargetMode="External"/><Relationship Id="rId4" Type="http://schemas.openxmlformats.org/officeDocument/2006/relationships/hyperlink" Target="https://www.w3schools.com/jsref/prop_win_localstorage.asp" TargetMode="External"/><Relationship Id="rId5" Type="http://schemas.openxmlformats.org/officeDocument/2006/relationships/hyperlink" Target="https://www.w3schools.com/jsref/tryit.asp?filename=tryjsref_win_localstorag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lenguajejs.com/javascript/fundamentos/objetos-basic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2227006" y="370752"/>
            <a:ext cx="6806380" cy="2605875"/>
          </a:xfrm>
          <a:prstGeom prst="rect">
            <a:avLst/>
          </a:prstGeom>
          <a:noFill/>
          <a:ln>
            <a:noFill/>
          </a:ln>
        </p:spPr>
        <p:txBody>
          <a:bodyPr anchorCtr="0" anchor="b" bIns="91425" lIns="91425" spcFirstLastPara="1" rIns="91425" wrap="square" tIns="91425">
            <a:noAutofit/>
          </a:bodyPr>
          <a:lstStyle/>
          <a:p>
            <a:pPr indent="0" lvl="0" marL="0" rtl="0" algn="ctr">
              <a:lnSpc>
                <a:spcPct val="80000"/>
              </a:lnSpc>
              <a:spcBef>
                <a:spcPts val="0"/>
              </a:spcBef>
              <a:spcAft>
                <a:spcPts val="0"/>
              </a:spcAft>
              <a:buSzPts val="6000"/>
              <a:buNone/>
            </a:pPr>
            <a:r>
              <a:rPr lang="es-AR" sz="6000"/>
              <a:t>Curso </a:t>
            </a:r>
            <a:r>
              <a:rPr lang="es-AR"/>
              <a:t>FullStack </a:t>
            </a:r>
            <a:r>
              <a:rPr lang="es-AR" sz="6000"/>
              <a:t>Python </a:t>
            </a:r>
            <a:endParaRPr/>
          </a:p>
        </p:txBody>
      </p:sp>
      <p:sp>
        <p:nvSpPr>
          <p:cNvPr id="79" name="Google Shape;79;p1"/>
          <p:cNvSpPr txBox="1"/>
          <p:nvPr>
            <p:ph idx="1" type="subTitle"/>
          </p:nvPr>
        </p:nvSpPr>
        <p:spPr>
          <a:xfrm>
            <a:off x="5872413" y="2747599"/>
            <a:ext cx="2649600" cy="6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AR">
                <a:solidFill>
                  <a:srgbClr val="000000"/>
                </a:solidFill>
              </a:rPr>
              <a:t>Codo a Codo 4.0</a:t>
            </a:r>
            <a:endParaRPr/>
          </a:p>
        </p:txBody>
      </p:sp>
      <p:pic>
        <p:nvPicPr>
          <p:cNvPr id="80" name="Google Shape;80;p1"/>
          <p:cNvPicPr preferRelativeResize="0"/>
          <p:nvPr/>
        </p:nvPicPr>
        <p:blipFill rotWithShape="1">
          <a:blip r:embed="rId3">
            <a:alphaModFix/>
          </a:blip>
          <a:srcRect b="0" l="0" r="0" t="0"/>
          <a:stretch/>
        </p:blipFill>
        <p:spPr>
          <a:xfrm>
            <a:off x="276852" y="69732"/>
            <a:ext cx="2173731" cy="835276"/>
          </a:xfrm>
          <a:prstGeom prst="rect">
            <a:avLst/>
          </a:prstGeom>
          <a:noFill/>
          <a:ln>
            <a:noFill/>
          </a:ln>
        </p:spPr>
      </p:pic>
      <p:pic>
        <p:nvPicPr>
          <p:cNvPr id="81" name="Google Shape;81;p1"/>
          <p:cNvPicPr preferRelativeResize="0"/>
          <p:nvPr/>
        </p:nvPicPr>
        <p:blipFill rotWithShape="1">
          <a:blip r:embed="rId4">
            <a:alphaModFix/>
          </a:blip>
          <a:srcRect b="0" l="0" r="0" t="0"/>
          <a:stretch/>
        </p:blipFill>
        <p:spPr>
          <a:xfrm>
            <a:off x="276838" y="3691700"/>
            <a:ext cx="1848005" cy="1451786"/>
          </a:xfrm>
          <a:prstGeom prst="rect">
            <a:avLst/>
          </a:prstGeom>
          <a:noFill/>
          <a:ln>
            <a:noFill/>
          </a:ln>
        </p:spPr>
      </p:pic>
      <p:pic>
        <p:nvPicPr>
          <p:cNvPr id="82" name="Google Shape;82;p1"/>
          <p:cNvPicPr preferRelativeResize="0"/>
          <p:nvPr/>
        </p:nvPicPr>
        <p:blipFill rotWithShape="1">
          <a:blip r:embed="rId5">
            <a:alphaModFix/>
          </a:blip>
          <a:srcRect b="0" l="0" r="0" t="0"/>
          <a:stretch/>
        </p:blipFill>
        <p:spPr>
          <a:xfrm>
            <a:off x="7083681" y="3532703"/>
            <a:ext cx="1769806" cy="1769806"/>
          </a:xfrm>
          <a:prstGeom prst="rect">
            <a:avLst/>
          </a:prstGeom>
          <a:noFill/>
          <a:ln>
            <a:noFill/>
          </a:ln>
        </p:spPr>
      </p:pic>
      <p:pic>
        <p:nvPicPr>
          <p:cNvPr id="83" name="Google Shape;83;p1"/>
          <p:cNvPicPr preferRelativeResize="0"/>
          <p:nvPr/>
        </p:nvPicPr>
        <p:blipFill rotWithShape="1">
          <a:blip r:embed="rId6">
            <a:alphaModFix/>
          </a:blip>
          <a:srcRect b="0" l="0" r="0" t="0"/>
          <a:stretch/>
        </p:blipFill>
        <p:spPr>
          <a:xfrm>
            <a:off x="2251978" y="3252184"/>
            <a:ext cx="4202580" cy="2101290"/>
          </a:xfrm>
          <a:prstGeom prst="rect">
            <a:avLst/>
          </a:prstGeom>
          <a:noFill/>
          <a:ln>
            <a:noFill/>
          </a:ln>
        </p:spPr>
      </p:pic>
      <p:grpSp>
        <p:nvGrpSpPr>
          <p:cNvPr id="84" name="Google Shape;84;p1"/>
          <p:cNvGrpSpPr/>
          <p:nvPr/>
        </p:nvGrpSpPr>
        <p:grpSpPr>
          <a:xfrm>
            <a:off x="498778" y="1529183"/>
            <a:ext cx="2113474" cy="1909916"/>
            <a:chOff x="1668025" y="747500"/>
            <a:chExt cx="4519100" cy="4476625"/>
          </a:xfrm>
        </p:grpSpPr>
        <p:sp>
          <p:nvSpPr>
            <p:cNvPr id="85" name="Google Shape;85;p1"/>
            <p:cNvSpPr/>
            <p:nvPr/>
          </p:nvSpPr>
          <p:spPr>
            <a:xfrm>
              <a:off x="5969425" y="1632050"/>
              <a:ext cx="217700" cy="254775"/>
            </a:xfrm>
            <a:custGeom>
              <a:rect b="b" l="l" r="r" t="t"/>
              <a:pathLst>
                <a:path extrusionOk="0" h="10191" w="8708">
                  <a:moveTo>
                    <a:pt x="6107" y="0"/>
                  </a:moveTo>
                  <a:cubicBezTo>
                    <a:pt x="5217" y="0"/>
                    <a:pt x="4349" y="282"/>
                    <a:pt x="3637" y="817"/>
                  </a:cubicBezTo>
                  <a:cubicBezTo>
                    <a:pt x="2703" y="1484"/>
                    <a:pt x="1936" y="2385"/>
                    <a:pt x="1402" y="3419"/>
                  </a:cubicBezTo>
                  <a:cubicBezTo>
                    <a:pt x="301" y="5387"/>
                    <a:pt x="1" y="7922"/>
                    <a:pt x="68" y="10190"/>
                  </a:cubicBezTo>
                  <a:cubicBezTo>
                    <a:pt x="2536" y="9957"/>
                    <a:pt x="4571" y="7889"/>
                    <a:pt x="5505" y="6788"/>
                  </a:cubicBezTo>
                  <a:cubicBezTo>
                    <a:pt x="7039" y="5020"/>
                    <a:pt x="8707" y="950"/>
                    <a:pt x="6939" y="83"/>
                  </a:cubicBezTo>
                  <a:cubicBezTo>
                    <a:pt x="6662" y="28"/>
                    <a:pt x="6384" y="0"/>
                    <a:pt x="61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775125" y="1754600"/>
              <a:ext cx="132625" cy="173925"/>
            </a:xfrm>
            <a:custGeom>
              <a:rect b="b" l="l" r="r" t="t"/>
              <a:pathLst>
                <a:path extrusionOk="0" h="6957" w="5305">
                  <a:moveTo>
                    <a:pt x="1491" y="1"/>
                  </a:moveTo>
                  <a:cubicBezTo>
                    <a:pt x="1340" y="1"/>
                    <a:pt x="1187" y="17"/>
                    <a:pt x="1035" y="51"/>
                  </a:cubicBezTo>
                  <a:cubicBezTo>
                    <a:pt x="501" y="285"/>
                    <a:pt x="134" y="785"/>
                    <a:pt x="67" y="1352"/>
                  </a:cubicBezTo>
                  <a:cubicBezTo>
                    <a:pt x="1" y="1919"/>
                    <a:pt x="101" y="2453"/>
                    <a:pt x="334" y="2987"/>
                  </a:cubicBezTo>
                  <a:cubicBezTo>
                    <a:pt x="1068" y="4754"/>
                    <a:pt x="2069" y="6356"/>
                    <a:pt x="3903" y="6956"/>
                  </a:cubicBezTo>
                  <a:cubicBezTo>
                    <a:pt x="4871" y="6089"/>
                    <a:pt x="5304" y="4721"/>
                    <a:pt x="5004" y="3454"/>
                  </a:cubicBezTo>
                  <a:cubicBezTo>
                    <a:pt x="4671" y="2186"/>
                    <a:pt x="3870" y="1085"/>
                    <a:pt x="2736" y="418"/>
                  </a:cubicBezTo>
                  <a:cubicBezTo>
                    <a:pt x="2363" y="144"/>
                    <a:pt x="1934" y="1"/>
                    <a:pt x="14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824325" y="1826750"/>
              <a:ext cx="53400" cy="281900"/>
            </a:xfrm>
            <a:custGeom>
              <a:rect b="b" l="l" r="r" t="t"/>
              <a:pathLst>
                <a:path extrusionOk="0" h="11276" w="2136">
                  <a:moveTo>
                    <a:pt x="434" y="0"/>
                  </a:moveTo>
                  <a:lnTo>
                    <a:pt x="434" y="0"/>
                  </a:lnTo>
                  <a:cubicBezTo>
                    <a:pt x="768" y="467"/>
                    <a:pt x="1035" y="968"/>
                    <a:pt x="1268" y="1502"/>
                  </a:cubicBezTo>
                  <a:cubicBezTo>
                    <a:pt x="1769" y="2802"/>
                    <a:pt x="1902" y="4237"/>
                    <a:pt x="1735" y="5605"/>
                  </a:cubicBezTo>
                  <a:cubicBezTo>
                    <a:pt x="1502" y="6972"/>
                    <a:pt x="1135" y="8340"/>
                    <a:pt x="601" y="9641"/>
                  </a:cubicBezTo>
                  <a:lnTo>
                    <a:pt x="167" y="10808"/>
                  </a:lnTo>
                  <a:cubicBezTo>
                    <a:pt x="101" y="10975"/>
                    <a:pt x="34" y="11108"/>
                    <a:pt x="1" y="11275"/>
                  </a:cubicBezTo>
                  <a:cubicBezTo>
                    <a:pt x="101" y="11142"/>
                    <a:pt x="167" y="11008"/>
                    <a:pt x="234" y="10842"/>
                  </a:cubicBezTo>
                  <a:cubicBezTo>
                    <a:pt x="368" y="10575"/>
                    <a:pt x="534" y="10174"/>
                    <a:pt x="735" y="9674"/>
                  </a:cubicBezTo>
                  <a:cubicBezTo>
                    <a:pt x="1302" y="8373"/>
                    <a:pt x="1702" y="7006"/>
                    <a:pt x="1935" y="5638"/>
                  </a:cubicBezTo>
                  <a:cubicBezTo>
                    <a:pt x="2136" y="4203"/>
                    <a:pt x="1969" y="2769"/>
                    <a:pt x="1402" y="1468"/>
                  </a:cubicBezTo>
                  <a:cubicBezTo>
                    <a:pt x="1235" y="1068"/>
                    <a:pt x="1001" y="668"/>
                    <a:pt x="768" y="334"/>
                  </a:cubicBezTo>
                  <a:cubicBezTo>
                    <a:pt x="668" y="201"/>
                    <a:pt x="568" y="101"/>
                    <a:pt x="4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817650" y="1709175"/>
              <a:ext cx="286075" cy="400300"/>
            </a:xfrm>
            <a:custGeom>
              <a:rect b="b" l="l" r="r" t="t"/>
              <a:pathLst>
                <a:path extrusionOk="0" h="16012" w="11443">
                  <a:moveTo>
                    <a:pt x="11442" y="0"/>
                  </a:moveTo>
                  <a:cubicBezTo>
                    <a:pt x="11409" y="33"/>
                    <a:pt x="11376" y="67"/>
                    <a:pt x="11342" y="100"/>
                  </a:cubicBezTo>
                  <a:lnTo>
                    <a:pt x="10975" y="567"/>
                  </a:lnTo>
                  <a:cubicBezTo>
                    <a:pt x="10642" y="967"/>
                    <a:pt x="10208" y="1535"/>
                    <a:pt x="9641" y="2235"/>
                  </a:cubicBezTo>
                  <a:cubicBezTo>
                    <a:pt x="8540" y="3636"/>
                    <a:pt x="7073" y="5604"/>
                    <a:pt x="5471" y="7806"/>
                  </a:cubicBezTo>
                  <a:cubicBezTo>
                    <a:pt x="3904" y="10041"/>
                    <a:pt x="2503" y="12075"/>
                    <a:pt x="1535" y="13543"/>
                  </a:cubicBezTo>
                  <a:cubicBezTo>
                    <a:pt x="1035" y="14310"/>
                    <a:pt x="635" y="14911"/>
                    <a:pt x="368" y="15344"/>
                  </a:cubicBezTo>
                  <a:lnTo>
                    <a:pt x="68" y="15811"/>
                  </a:lnTo>
                  <a:cubicBezTo>
                    <a:pt x="1" y="15945"/>
                    <a:pt x="1" y="16012"/>
                    <a:pt x="1" y="16012"/>
                  </a:cubicBezTo>
                  <a:cubicBezTo>
                    <a:pt x="34" y="15945"/>
                    <a:pt x="68" y="15912"/>
                    <a:pt x="134" y="15845"/>
                  </a:cubicBezTo>
                  <a:lnTo>
                    <a:pt x="468" y="15378"/>
                  </a:lnTo>
                  <a:lnTo>
                    <a:pt x="1635" y="13643"/>
                  </a:lnTo>
                  <a:cubicBezTo>
                    <a:pt x="2669" y="12176"/>
                    <a:pt x="4070" y="10174"/>
                    <a:pt x="5638" y="7939"/>
                  </a:cubicBezTo>
                  <a:cubicBezTo>
                    <a:pt x="7239" y="5738"/>
                    <a:pt x="8707" y="3769"/>
                    <a:pt x="9775" y="2335"/>
                  </a:cubicBezTo>
                  <a:lnTo>
                    <a:pt x="11009" y="634"/>
                  </a:lnTo>
                  <a:lnTo>
                    <a:pt x="11342" y="167"/>
                  </a:lnTo>
                  <a:cubicBezTo>
                    <a:pt x="11409" y="67"/>
                    <a:pt x="11442" y="0"/>
                    <a:pt x="1144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916075" y="1943975"/>
              <a:ext cx="233500" cy="98000"/>
            </a:xfrm>
            <a:custGeom>
              <a:rect b="b" l="l" r="r" t="t"/>
              <a:pathLst>
                <a:path extrusionOk="0" h="3920" w="9340">
                  <a:moveTo>
                    <a:pt x="5682" y="0"/>
                  </a:moveTo>
                  <a:cubicBezTo>
                    <a:pt x="3651" y="0"/>
                    <a:pt x="1643" y="732"/>
                    <a:pt x="67" y="2083"/>
                  </a:cubicBezTo>
                  <a:lnTo>
                    <a:pt x="0" y="2250"/>
                  </a:lnTo>
                  <a:cubicBezTo>
                    <a:pt x="1338" y="3352"/>
                    <a:pt x="3001" y="3919"/>
                    <a:pt x="4680" y="3919"/>
                  </a:cubicBezTo>
                  <a:cubicBezTo>
                    <a:pt x="5848" y="3919"/>
                    <a:pt x="7025" y="3645"/>
                    <a:pt x="8106" y="3084"/>
                  </a:cubicBezTo>
                  <a:cubicBezTo>
                    <a:pt x="8706" y="2750"/>
                    <a:pt x="9340" y="2183"/>
                    <a:pt x="9240" y="1483"/>
                  </a:cubicBezTo>
                  <a:cubicBezTo>
                    <a:pt x="9140" y="782"/>
                    <a:pt x="8406" y="415"/>
                    <a:pt x="7706" y="248"/>
                  </a:cubicBezTo>
                  <a:cubicBezTo>
                    <a:pt x="7038" y="82"/>
                    <a:pt x="6359" y="0"/>
                    <a:pt x="568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823500" y="1977700"/>
              <a:ext cx="246025" cy="115975"/>
            </a:xfrm>
            <a:custGeom>
              <a:rect b="b" l="l" r="r" t="t"/>
              <a:pathLst>
                <a:path extrusionOk="0" h="4639" w="9841">
                  <a:moveTo>
                    <a:pt x="8140" y="0"/>
                  </a:moveTo>
                  <a:cubicBezTo>
                    <a:pt x="7539" y="0"/>
                    <a:pt x="6939" y="34"/>
                    <a:pt x="6338" y="167"/>
                  </a:cubicBezTo>
                  <a:cubicBezTo>
                    <a:pt x="4871" y="434"/>
                    <a:pt x="3470" y="1068"/>
                    <a:pt x="2269" y="2002"/>
                  </a:cubicBezTo>
                  <a:cubicBezTo>
                    <a:pt x="1802" y="2369"/>
                    <a:pt x="1368" y="2769"/>
                    <a:pt x="968" y="3236"/>
                  </a:cubicBezTo>
                  <a:cubicBezTo>
                    <a:pt x="801" y="3403"/>
                    <a:pt x="634" y="3603"/>
                    <a:pt x="501" y="3770"/>
                  </a:cubicBezTo>
                  <a:cubicBezTo>
                    <a:pt x="401" y="3936"/>
                    <a:pt x="301" y="4070"/>
                    <a:pt x="234" y="4237"/>
                  </a:cubicBezTo>
                  <a:cubicBezTo>
                    <a:pt x="134" y="4337"/>
                    <a:pt x="67" y="4470"/>
                    <a:pt x="0" y="4637"/>
                  </a:cubicBezTo>
                  <a:cubicBezTo>
                    <a:pt x="2" y="4638"/>
                    <a:pt x="4" y="4638"/>
                    <a:pt x="7" y="4638"/>
                  </a:cubicBezTo>
                  <a:cubicBezTo>
                    <a:pt x="84" y="4638"/>
                    <a:pt x="387" y="4082"/>
                    <a:pt x="1068" y="3369"/>
                  </a:cubicBezTo>
                  <a:cubicBezTo>
                    <a:pt x="1468" y="2902"/>
                    <a:pt x="1935" y="2502"/>
                    <a:pt x="2402" y="2168"/>
                  </a:cubicBezTo>
                  <a:cubicBezTo>
                    <a:pt x="3003" y="1735"/>
                    <a:pt x="3636" y="1368"/>
                    <a:pt x="4303" y="1068"/>
                  </a:cubicBezTo>
                  <a:cubicBezTo>
                    <a:pt x="4971" y="767"/>
                    <a:pt x="5671" y="534"/>
                    <a:pt x="6372" y="367"/>
                  </a:cubicBezTo>
                  <a:cubicBezTo>
                    <a:pt x="6972" y="267"/>
                    <a:pt x="7572" y="167"/>
                    <a:pt x="8173" y="167"/>
                  </a:cubicBezTo>
                  <a:cubicBezTo>
                    <a:pt x="8289" y="163"/>
                    <a:pt x="8401" y="162"/>
                    <a:pt x="8507" y="162"/>
                  </a:cubicBezTo>
                  <a:cubicBezTo>
                    <a:pt x="9236" y="162"/>
                    <a:pt x="9709" y="239"/>
                    <a:pt x="9817" y="239"/>
                  </a:cubicBezTo>
                  <a:cubicBezTo>
                    <a:pt x="9833" y="239"/>
                    <a:pt x="9841" y="237"/>
                    <a:pt x="9841" y="234"/>
                  </a:cubicBezTo>
                  <a:cubicBezTo>
                    <a:pt x="9674" y="167"/>
                    <a:pt x="9541" y="134"/>
                    <a:pt x="9374" y="100"/>
                  </a:cubicBezTo>
                  <a:cubicBezTo>
                    <a:pt x="9207" y="67"/>
                    <a:pt x="9040" y="34"/>
                    <a:pt x="8840" y="34"/>
                  </a:cubicBezTo>
                  <a:cubicBezTo>
                    <a:pt x="8607" y="0"/>
                    <a:pt x="8373" y="0"/>
                    <a:pt x="8140"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1680550" y="994350"/>
              <a:ext cx="199325" cy="269525"/>
            </a:xfrm>
            <a:custGeom>
              <a:rect b="b" l="l" r="r" t="t"/>
              <a:pathLst>
                <a:path extrusionOk="0" h="10781" w="7973">
                  <a:moveTo>
                    <a:pt x="1737" y="0"/>
                  </a:moveTo>
                  <a:cubicBezTo>
                    <a:pt x="1445" y="0"/>
                    <a:pt x="1173" y="85"/>
                    <a:pt x="934" y="273"/>
                  </a:cubicBezTo>
                  <a:cubicBezTo>
                    <a:pt x="267" y="1207"/>
                    <a:pt x="0" y="2408"/>
                    <a:pt x="200" y="3575"/>
                  </a:cubicBezTo>
                  <a:cubicBezTo>
                    <a:pt x="400" y="4709"/>
                    <a:pt x="901" y="5777"/>
                    <a:pt x="1601" y="6711"/>
                  </a:cubicBezTo>
                  <a:cubicBezTo>
                    <a:pt x="2902" y="8545"/>
                    <a:pt x="5070" y="9880"/>
                    <a:pt x="7138" y="10780"/>
                  </a:cubicBezTo>
                  <a:cubicBezTo>
                    <a:pt x="7972" y="8445"/>
                    <a:pt x="6972" y="5743"/>
                    <a:pt x="6371" y="4409"/>
                  </a:cubicBezTo>
                  <a:cubicBezTo>
                    <a:pt x="5608" y="2600"/>
                    <a:pt x="3360" y="0"/>
                    <a:pt x="1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1668025" y="1306000"/>
              <a:ext cx="187675" cy="102900"/>
            </a:xfrm>
            <a:custGeom>
              <a:rect b="b" l="l" r="r" t="t"/>
              <a:pathLst>
                <a:path extrusionOk="0" h="4116" w="7507">
                  <a:moveTo>
                    <a:pt x="3851" y="0"/>
                  </a:moveTo>
                  <a:cubicBezTo>
                    <a:pt x="2857" y="0"/>
                    <a:pt x="1884" y="288"/>
                    <a:pt x="1068" y="850"/>
                  </a:cubicBezTo>
                  <a:cubicBezTo>
                    <a:pt x="534" y="1150"/>
                    <a:pt x="134" y="1650"/>
                    <a:pt x="34" y="2251"/>
                  </a:cubicBezTo>
                  <a:cubicBezTo>
                    <a:pt x="1" y="2818"/>
                    <a:pt x="268" y="3351"/>
                    <a:pt x="768" y="3652"/>
                  </a:cubicBezTo>
                  <a:cubicBezTo>
                    <a:pt x="1235" y="3918"/>
                    <a:pt x="1802" y="4085"/>
                    <a:pt x="2369" y="4085"/>
                  </a:cubicBezTo>
                  <a:cubicBezTo>
                    <a:pt x="2650" y="4105"/>
                    <a:pt x="2930" y="4116"/>
                    <a:pt x="3207" y="4116"/>
                  </a:cubicBezTo>
                  <a:cubicBezTo>
                    <a:pt x="4811" y="4116"/>
                    <a:pt x="6340" y="3750"/>
                    <a:pt x="7506" y="2584"/>
                  </a:cubicBezTo>
                  <a:cubicBezTo>
                    <a:pt x="7106" y="1350"/>
                    <a:pt x="6038" y="383"/>
                    <a:pt x="4771" y="82"/>
                  </a:cubicBezTo>
                  <a:cubicBezTo>
                    <a:pt x="4465" y="27"/>
                    <a:pt x="4157" y="0"/>
                    <a:pt x="38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1747250" y="1354425"/>
              <a:ext cx="250200" cy="137100"/>
            </a:xfrm>
            <a:custGeom>
              <a:rect b="b" l="l" r="r" t="t"/>
              <a:pathLst>
                <a:path extrusionOk="0" h="5484" w="10008">
                  <a:moveTo>
                    <a:pt x="1410" y="1"/>
                  </a:moveTo>
                  <a:cubicBezTo>
                    <a:pt x="1085" y="1"/>
                    <a:pt x="759" y="38"/>
                    <a:pt x="434" y="113"/>
                  </a:cubicBezTo>
                  <a:cubicBezTo>
                    <a:pt x="267" y="147"/>
                    <a:pt x="134" y="180"/>
                    <a:pt x="1" y="247"/>
                  </a:cubicBezTo>
                  <a:cubicBezTo>
                    <a:pt x="568" y="180"/>
                    <a:pt x="1135" y="147"/>
                    <a:pt x="1702" y="147"/>
                  </a:cubicBezTo>
                  <a:cubicBezTo>
                    <a:pt x="3103" y="280"/>
                    <a:pt x="4437" y="747"/>
                    <a:pt x="5605" y="1514"/>
                  </a:cubicBezTo>
                  <a:cubicBezTo>
                    <a:pt x="6772" y="2282"/>
                    <a:pt x="7806" y="3216"/>
                    <a:pt x="8774" y="4250"/>
                  </a:cubicBezTo>
                  <a:lnTo>
                    <a:pt x="9641" y="5150"/>
                  </a:lnTo>
                  <a:cubicBezTo>
                    <a:pt x="9741" y="5284"/>
                    <a:pt x="9874" y="5384"/>
                    <a:pt x="10008" y="5484"/>
                  </a:cubicBezTo>
                  <a:cubicBezTo>
                    <a:pt x="9908" y="5350"/>
                    <a:pt x="9808" y="5217"/>
                    <a:pt x="9708" y="5117"/>
                  </a:cubicBezTo>
                  <a:cubicBezTo>
                    <a:pt x="9507" y="4883"/>
                    <a:pt x="9241" y="4550"/>
                    <a:pt x="8874" y="4150"/>
                  </a:cubicBezTo>
                  <a:cubicBezTo>
                    <a:pt x="7940" y="3049"/>
                    <a:pt x="6906" y="2115"/>
                    <a:pt x="5738" y="1314"/>
                  </a:cubicBezTo>
                  <a:cubicBezTo>
                    <a:pt x="4537" y="514"/>
                    <a:pt x="3136" y="80"/>
                    <a:pt x="1735" y="13"/>
                  </a:cubicBezTo>
                  <a:cubicBezTo>
                    <a:pt x="1627" y="5"/>
                    <a:pt x="1518" y="1"/>
                    <a:pt x="1410"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754750" y="1067875"/>
              <a:ext cx="240200" cy="431175"/>
            </a:xfrm>
            <a:custGeom>
              <a:rect b="b" l="l" r="r" t="t"/>
              <a:pathLst>
                <a:path extrusionOk="0" h="17247" w="9608">
                  <a:moveTo>
                    <a:pt x="34" y="0"/>
                  </a:moveTo>
                  <a:cubicBezTo>
                    <a:pt x="1" y="0"/>
                    <a:pt x="34" y="67"/>
                    <a:pt x="101" y="201"/>
                  </a:cubicBezTo>
                  <a:lnTo>
                    <a:pt x="334" y="701"/>
                  </a:lnTo>
                  <a:cubicBezTo>
                    <a:pt x="535" y="1168"/>
                    <a:pt x="868" y="1802"/>
                    <a:pt x="1268" y="2602"/>
                  </a:cubicBezTo>
                  <a:cubicBezTo>
                    <a:pt x="2069" y="4203"/>
                    <a:pt x="3236" y="6405"/>
                    <a:pt x="4537" y="8773"/>
                  </a:cubicBezTo>
                  <a:cubicBezTo>
                    <a:pt x="5872" y="11142"/>
                    <a:pt x="7139" y="13277"/>
                    <a:pt x="8040" y="14811"/>
                  </a:cubicBezTo>
                  <a:cubicBezTo>
                    <a:pt x="8507" y="15578"/>
                    <a:pt x="8907" y="16179"/>
                    <a:pt x="9174" y="16579"/>
                  </a:cubicBezTo>
                  <a:lnTo>
                    <a:pt x="9474" y="17079"/>
                  </a:lnTo>
                  <a:cubicBezTo>
                    <a:pt x="9508" y="17146"/>
                    <a:pt x="9541" y="17179"/>
                    <a:pt x="9608" y="17246"/>
                  </a:cubicBezTo>
                  <a:cubicBezTo>
                    <a:pt x="9608" y="17246"/>
                    <a:pt x="9608" y="17179"/>
                    <a:pt x="9508" y="17046"/>
                  </a:cubicBezTo>
                  <a:cubicBezTo>
                    <a:pt x="9441" y="16913"/>
                    <a:pt x="9341" y="16746"/>
                    <a:pt x="9241" y="16546"/>
                  </a:cubicBezTo>
                  <a:lnTo>
                    <a:pt x="8173" y="14711"/>
                  </a:lnTo>
                  <a:cubicBezTo>
                    <a:pt x="7306" y="13177"/>
                    <a:pt x="6072" y="11042"/>
                    <a:pt x="4738" y="8673"/>
                  </a:cubicBezTo>
                  <a:cubicBezTo>
                    <a:pt x="3403" y="6305"/>
                    <a:pt x="2236" y="4103"/>
                    <a:pt x="1402" y="2536"/>
                  </a:cubicBezTo>
                  <a:cubicBezTo>
                    <a:pt x="1002" y="1768"/>
                    <a:pt x="668" y="1135"/>
                    <a:pt x="401" y="668"/>
                  </a:cubicBezTo>
                  <a:cubicBezTo>
                    <a:pt x="301" y="467"/>
                    <a:pt x="201" y="301"/>
                    <a:pt x="134" y="167"/>
                  </a:cubicBezTo>
                  <a:cubicBezTo>
                    <a:pt x="68" y="67"/>
                    <a:pt x="34" y="0"/>
                    <a:pt x="3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916550" y="1144025"/>
              <a:ext cx="130100" cy="219075"/>
            </a:xfrm>
            <a:custGeom>
              <a:rect b="b" l="l" r="r" t="t"/>
              <a:pathLst>
                <a:path extrusionOk="0" h="8763" w="5204">
                  <a:moveTo>
                    <a:pt x="3774" y="0"/>
                  </a:moveTo>
                  <a:cubicBezTo>
                    <a:pt x="3230" y="0"/>
                    <a:pt x="2725" y="445"/>
                    <a:pt x="2335" y="891"/>
                  </a:cubicBezTo>
                  <a:cubicBezTo>
                    <a:pt x="601" y="3059"/>
                    <a:pt x="0" y="5928"/>
                    <a:pt x="734" y="8596"/>
                  </a:cubicBezTo>
                  <a:lnTo>
                    <a:pt x="867" y="8763"/>
                  </a:lnTo>
                  <a:cubicBezTo>
                    <a:pt x="3536" y="7495"/>
                    <a:pt x="5204" y="4727"/>
                    <a:pt x="5070" y="1758"/>
                  </a:cubicBezTo>
                  <a:cubicBezTo>
                    <a:pt x="5037" y="1091"/>
                    <a:pt x="4770" y="290"/>
                    <a:pt x="4103" y="57"/>
                  </a:cubicBezTo>
                  <a:cubicBezTo>
                    <a:pt x="3992" y="18"/>
                    <a:pt x="3883" y="0"/>
                    <a:pt x="377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1942400" y="1216325"/>
              <a:ext cx="46725" cy="268550"/>
            </a:xfrm>
            <a:custGeom>
              <a:rect b="b" l="l" r="r" t="t"/>
              <a:pathLst>
                <a:path extrusionOk="0" h="10742" w="1869">
                  <a:moveTo>
                    <a:pt x="1835" y="0"/>
                  </a:moveTo>
                  <a:lnTo>
                    <a:pt x="1835" y="0"/>
                  </a:lnTo>
                  <a:cubicBezTo>
                    <a:pt x="1735" y="100"/>
                    <a:pt x="1635" y="234"/>
                    <a:pt x="1568" y="367"/>
                  </a:cubicBezTo>
                  <a:cubicBezTo>
                    <a:pt x="1468" y="500"/>
                    <a:pt x="1368" y="634"/>
                    <a:pt x="1268" y="801"/>
                  </a:cubicBezTo>
                  <a:cubicBezTo>
                    <a:pt x="1134" y="1001"/>
                    <a:pt x="1034" y="1201"/>
                    <a:pt x="934" y="1434"/>
                  </a:cubicBezTo>
                  <a:cubicBezTo>
                    <a:pt x="667" y="1968"/>
                    <a:pt x="467" y="2535"/>
                    <a:pt x="300" y="3136"/>
                  </a:cubicBezTo>
                  <a:cubicBezTo>
                    <a:pt x="134" y="3869"/>
                    <a:pt x="34" y="4603"/>
                    <a:pt x="0" y="5337"/>
                  </a:cubicBezTo>
                  <a:cubicBezTo>
                    <a:pt x="0" y="6104"/>
                    <a:pt x="67" y="6838"/>
                    <a:pt x="234" y="7572"/>
                  </a:cubicBezTo>
                  <a:cubicBezTo>
                    <a:pt x="367" y="8173"/>
                    <a:pt x="534" y="8740"/>
                    <a:pt x="767" y="9307"/>
                  </a:cubicBezTo>
                  <a:cubicBezTo>
                    <a:pt x="867" y="9507"/>
                    <a:pt x="968" y="9740"/>
                    <a:pt x="1101" y="9940"/>
                  </a:cubicBezTo>
                  <a:cubicBezTo>
                    <a:pt x="1168" y="10074"/>
                    <a:pt x="1268" y="10241"/>
                    <a:pt x="1368" y="10374"/>
                  </a:cubicBezTo>
                  <a:cubicBezTo>
                    <a:pt x="1435" y="10508"/>
                    <a:pt x="1535" y="10641"/>
                    <a:pt x="1635" y="10741"/>
                  </a:cubicBezTo>
                  <a:cubicBezTo>
                    <a:pt x="1668" y="10741"/>
                    <a:pt x="1301" y="10207"/>
                    <a:pt x="934" y="9240"/>
                  </a:cubicBezTo>
                  <a:cubicBezTo>
                    <a:pt x="701" y="8673"/>
                    <a:pt x="534" y="8106"/>
                    <a:pt x="434" y="7539"/>
                  </a:cubicBezTo>
                  <a:cubicBezTo>
                    <a:pt x="300" y="6805"/>
                    <a:pt x="234" y="6104"/>
                    <a:pt x="234" y="5371"/>
                  </a:cubicBezTo>
                  <a:cubicBezTo>
                    <a:pt x="267" y="4637"/>
                    <a:pt x="334" y="3903"/>
                    <a:pt x="501" y="3202"/>
                  </a:cubicBezTo>
                  <a:cubicBezTo>
                    <a:pt x="634" y="2602"/>
                    <a:pt x="834" y="2035"/>
                    <a:pt x="1068" y="1501"/>
                  </a:cubicBezTo>
                  <a:cubicBezTo>
                    <a:pt x="1501" y="567"/>
                    <a:pt x="1868" y="33"/>
                    <a:pt x="183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2824700" y="4993825"/>
              <a:ext cx="247700" cy="230300"/>
            </a:xfrm>
            <a:custGeom>
              <a:rect b="b" l="l" r="r" t="t"/>
              <a:pathLst>
                <a:path extrusionOk="0" h="9212" w="9908">
                  <a:moveTo>
                    <a:pt x="9633" y="1"/>
                  </a:moveTo>
                  <a:cubicBezTo>
                    <a:pt x="7241" y="1"/>
                    <a:pt x="5097" y="1645"/>
                    <a:pt x="4036" y="2577"/>
                  </a:cubicBezTo>
                  <a:cubicBezTo>
                    <a:pt x="2268" y="4078"/>
                    <a:pt x="0" y="7880"/>
                    <a:pt x="1635" y="8981"/>
                  </a:cubicBezTo>
                  <a:cubicBezTo>
                    <a:pt x="2093" y="9134"/>
                    <a:pt x="2574" y="9212"/>
                    <a:pt x="3055" y="9212"/>
                  </a:cubicBezTo>
                  <a:cubicBezTo>
                    <a:pt x="3728" y="9212"/>
                    <a:pt x="4400" y="9059"/>
                    <a:pt x="5004" y="8748"/>
                  </a:cubicBezTo>
                  <a:cubicBezTo>
                    <a:pt x="6038" y="8181"/>
                    <a:pt x="6905" y="7413"/>
                    <a:pt x="7605" y="6479"/>
                  </a:cubicBezTo>
                  <a:cubicBezTo>
                    <a:pt x="8973" y="4712"/>
                    <a:pt x="9640" y="2243"/>
                    <a:pt x="9907" y="8"/>
                  </a:cubicBezTo>
                  <a:cubicBezTo>
                    <a:pt x="9815" y="3"/>
                    <a:pt x="9724" y="1"/>
                    <a:pt x="96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3133250" y="4966500"/>
              <a:ext cx="120100" cy="181900"/>
            </a:xfrm>
            <a:custGeom>
              <a:rect b="b" l="l" r="r" t="t"/>
              <a:pathLst>
                <a:path extrusionOk="0" h="7276" w="4804">
                  <a:moveTo>
                    <a:pt x="1701" y="0"/>
                  </a:moveTo>
                  <a:cubicBezTo>
                    <a:pt x="601" y="734"/>
                    <a:pt x="0" y="2002"/>
                    <a:pt x="100" y="3336"/>
                  </a:cubicBezTo>
                  <a:cubicBezTo>
                    <a:pt x="234" y="4637"/>
                    <a:pt x="867" y="5838"/>
                    <a:pt x="1902" y="6672"/>
                  </a:cubicBezTo>
                  <a:cubicBezTo>
                    <a:pt x="2304" y="7075"/>
                    <a:pt x="2851" y="7276"/>
                    <a:pt x="3407" y="7276"/>
                  </a:cubicBezTo>
                  <a:cubicBezTo>
                    <a:pt x="3450" y="7276"/>
                    <a:pt x="3493" y="7275"/>
                    <a:pt x="3536" y="7272"/>
                  </a:cubicBezTo>
                  <a:cubicBezTo>
                    <a:pt x="4070" y="7139"/>
                    <a:pt x="4503" y="6705"/>
                    <a:pt x="4670" y="6138"/>
                  </a:cubicBezTo>
                  <a:cubicBezTo>
                    <a:pt x="4804" y="5604"/>
                    <a:pt x="4770" y="5004"/>
                    <a:pt x="4637" y="4470"/>
                  </a:cubicBezTo>
                  <a:cubicBezTo>
                    <a:pt x="4170" y="2602"/>
                    <a:pt x="3403" y="901"/>
                    <a:pt x="17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169925" y="4796375"/>
              <a:ext cx="80100" cy="276900"/>
            </a:xfrm>
            <a:custGeom>
              <a:rect b="b" l="l" r="r" t="t"/>
              <a:pathLst>
                <a:path extrusionOk="0" h="11076" w="3204">
                  <a:moveTo>
                    <a:pt x="3203" y="1"/>
                  </a:moveTo>
                  <a:cubicBezTo>
                    <a:pt x="3103" y="101"/>
                    <a:pt x="3003" y="234"/>
                    <a:pt x="2936" y="367"/>
                  </a:cubicBezTo>
                  <a:cubicBezTo>
                    <a:pt x="2770" y="601"/>
                    <a:pt x="2536" y="968"/>
                    <a:pt x="2236" y="1435"/>
                  </a:cubicBezTo>
                  <a:cubicBezTo>
                    <a:pt x="1469" y="2636"/>
                    <a:pt x="868" y="3903"/>
                    <a:pt x="468" y="5271"/>
                  </a:cubicBezTo>
                  <a:cubicBezTo>
                    <a:pt x="34" y="6639"/>
                    <a:pt x="1" y="8106"/>
                    <a:pt x="368" y="9474"/>
                  </a:cubicBezTo>
                  <a:cubicBezTo>
                    <a:pt x="468" y="9908"/>
                    <a:pt x="635" y="10308"/>
                    <a:pt x="835" y="10675"/>
                  </a:cubicBezTo>
                  <a:cubicBezTo>
                    <a:pt x="902" y="10808"/>
                    <a:pt x="1002" y="10942"/>
                    <a:pt x="1102" y="11075"/>
                  </a:cubicBezTo>
                  <a:cubicBezTo>
                    <a:pt x="868" y="10541"/>
                    <a:pt x="668" y="10008"/>
                    <a:pt x="501" y="9441"/>
                  </a:cubicBezTo>
                  <a:cubicBezTo>
                    <a:pt x="201" y="8073"/>
                    <a:pt x="268" y="6672"/>
                    <a:pt x="668" y="5338"/>
                  </a:cubicBezTo>
                  <a:cubicBezTo>
                    <a:pt x="1102" y="4003"/>
                    <a:pt x="1669" y="2702"/>
                    <a:pt x="2369" y="1502"/>
                  </a:cubicBezTo>
                  <a:lnTo>
                    <a:pt x="3003" y="401"/>
                  </a:lnTo>
                  <a:cubicBezTo>
                    <a:pt x="3070" y="267"/>
                    <a:pt x="3170" y="134"/>
                    <a:pt x="3203"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2914750" y="4795550"/>
              <a:ext cx="343600" cy="354425"/>
            </a:xfrm>
            <a:custGeom>
              <a:rect b="b" l="l" r="r" t="t"/>
              <a:pathLst>
                <a:path extrusionOk="0" h="14177" w="13744">
                  <a:moveTo>
                    <a:pt x="13744" y="0"/>
                  </a:moveTo>
                  <a:lnTo>
                    <a:pt x="13744" y="0"/>
                  </a:lnTo>
                  <a:cubicBezTo>
                    <a:pt x="13743" y="1"/>
                    <a:pt x="13710" y="67"/>
                    <a:pt x="13610" y="134"/>
                  </a:cubicBezTo>
                  <a:lnTo>
                    <a:pt x="13177" y="567"/>
                  </a:lnTo>
                  <a:lnTo>
                    <a:pt x="11742" y="2102"/>
                  </a:lnTo>
                  <a:cubicBezTo>
                    <a:pt x="10541" y="3403"/>
                    <a:pt x="8840" y="5204"/>
                    <a:pt x="6939" y="7172"/>
                  </a:cubicBezTo>
                  <a:cubicBezTo>
                    <a:pt x="5038" y="9107"/>
                    <a:pt x="3303" y="10875"/>
                    <a:pt x="2035" y="12109"/>
                  </a:cubicBezTo>
                  <a:lnTo>
                    <a:pt x="568" y="13610"/>
                  </a:lnTo>
                  <a:lnTo>
                    <a:pt x="134" y="14010"/>
                  </a:lnTo>
                  <a:cubicBezTo>
                    <a:pt x="34" y="14110"/>
                    <a:pt x="1" y="14177"/>
                    <a:pt x="1" y="14177"/>
                  </a:cubicBezTo>
                  <a:cubicBezTo>
                    <a:pt x="67" y="14144"/>
                    <a:pt x="134" y="14110"/>
                    <a:pt x="167" y="14044"/>
                  </a:cubicBezTo>
                  <a:lnTo>
                    <a:pt x="601" y="13677"/>
                  </a:lnTo>
                  <a:cubicBezTo>
                    <a:pt x="968" y="13343"/>
                    <a:pt x="1502" y="12843"/>
                    <a:pt x="2135" y="12242"/>
                  </a:cubicBezTo>
                  <a:cubicBezTo>
                    <a:pt x="3436" y="11008"/>
                    <a:pt x="5171" y="9273"/>
                    <a:pt x="7072" y="7305"/>
                  </a:cubicBezTo>
                  <a:cubicBezTo>
                    <a:pt x="9007" y="5337"/>
                    <a:pt x="10675" y="3536"/>
                    <a:pt x="11876" y="2202"/>
                  </a:cubicBezTo>
                  <a:cubicBezTo>
                    <a:pt x="12476" y="1535"/>
                    <a:pt x="12943" y="1001"/>
                    <a:pt x="13277" y="634"/>
                  </a:cubicBezTo>
                  <a:lnTo>
                    <a:pt x="13644" y="167"/>
                  </a:lnTo>
                  <a:cubicBezTo>
                    <a:pt x="13677" y="134"/>
                    <a:pt x="13710" y="67"/>
                    <a:pt x="13744"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912250" y="4829100"/>
              <a:ext cx="231850" cy="97725"/>
            </a:xfrm>
            <a:custGeom>
              <a:rect b="b" l="l" r="r" t="t"/>
              <a:pathLst>
                <a:path extrusionOk="0" h="3909" w="9274">
                  <a:moveTo>
                    <a:pt x="3807" y="0"/>
                  </a:moveTo>
                  <a:cubicBezTo>
                    <a:pt x="2987" y="0"/>
                    <a:pt x="2163" y="139"/>
                    <a:pt x="1368" y="426"/>
                  </a:cubicBezTo>
                  <a:cubicBezTo>
                    <a:pt x="701" y="660"/>
                    <a:pt x="1" y="1160"/>
                    <a:pt x="1" y="1827"/>
                  </a:cubicBezTo>
                  <a:cubicBezTo>
                    <a:pt x="1" y="2528"/>
                    <a:pt x="668" y="2995"/>
                    <a:pt x="1335" y="3261"/>
                  </a:cubicBezTo>
                  <a:cubicBezTo>
                    <a:pt x="2378" y="3695"/>
                    <a:pt x="3476" y="3908"/>
                    <a:pt x="4572" y="3908"/>
                  </a:cubicBezTo>
                  <a:cubicBezTo>
                    <a:pt x="6173" y="3908"/>
                    <a:pt x="7767" y="3452"/>
                    <a:pt x="9174" y="2561"/>
                  </a:cubicBezTo>
                  <a:lnTo>
                    <a:pt x="9274" y="2428"/>
                  </a:lnTo>
                  <a:cubicBezTo>
                    <a:pt x="7847" y="858"/>
                    <a:pt x="5843" y="0"/>
                    <a:pt x="38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989800" y="4810525"/>
              <a:ext cx="259375" cy="86775"/>
            </a:xfrm>
            <a:custGeom>
              <a:rect b="b" l="l" r="r" t="t"/>
              <a:pathLst>
                <a:path extrusionOk="0" h="3471" w="10375">
                  <a:moveTo>
                    <a:pt x="10367" y="0"/>
                  </a:moveTo>
                  <a:cubicBezTo>
                    <a:pt x="10282" y="0"/>
                    <a:pt x="9882" y="489"/>
                    <a:pt x="9107" y="1102"/>
                  </a:cubicBezTo>
                  <a:cubicBezTo>
                    <a:pt x="8640" y="1469"/>
                    <a:pt x="8140" y="1803"/>
                    <a:pt x="7606" y="2103"/>
                  </a:cubicBezTo>
                  <a:cubicBezTo>
                    <a:pt x="6972" y="2437"/>
                    <a:pt x="6272" y="2704"/>
                    <a:pt x="5571" y="2937"/>
                  </a:cubicBezTo>
                  <a:cubicBezTo>
                    <a:pt x="4871" y="3104"/>
                    <a:pt x="4137" y="3237"/>
                    <a:pt x="3403" y="3271"/>
                  </a:cubicBezTo>
                  <a:cubicBezTo>
                    <a:pt x="3154" y="3284"/>
                    <a:pt x="2911" y="3293"/>
                    <a:pt x="2669" y="3293"/>
                  </a:cubicBezTo>
                  <a:cubicBezTo>
                    <a:pt x="2327" y="3293"/>
                    <a:pt x="1987" y="3276"/>
                    <a:pt x="1635" y="3237"/>
                  </a:cubicBezTo>
                  <a:cubicBezTo>
                    <a:pt x="679" y="3114"/>
                    <a:pt x="93" y="2933"/>
                    <a:pt x="11" y="2933"/>
                  </a:cubicBezTo>
                  <a:cubicBezTo>
                    <a:pt x="4" y="2933"/>
                    <a:pt x="1" y="2935"/>
                    <a:pt x="1" y="2937"/>
                  </a:cubicBezTo>
                  <a:cubicBezTo>
                    <a:pt x="134" y="3004"/>
                    <a:pt x="268" y="3037"/>
                    <a:pt x="401" y="3070"/>
                  </a:cubicBezTo>
                  <a:cubicBezTo>
                    <a:pt x="568" y="3137"/>
                    <a:pt x="735" y="3171"/>
                    <a:pt x="901" y="3204"/>
                  </a:cubicBezTo>
                  <a:cubicBezTo>
                    <a:pt x="1135" y="3271"/>
                    <a:pt x="1368" y="3304"/>
                    <a:pt x="1602" y="3337"/>
                  </a:cubicBezTo>
                  <a:cubicBezTo>
                    <a:pt x="2202" y="3437"/>
                    <a:pt x="2803" y="3471"/>
                    <a:pt x="3403" y="3471"/>
                  </a:cubicBezTo>
                  <a:cubicBezTo>
                    <a:pt x="4170" y="3404"/>
                    <a:pt x="4904" y="3304"/>
                    <a:pt x="5638" y="3104"/>
                  </a:cubicBezTo>
                  <a:cubicBezTo>
                    <a:pt x="6339" y="2904"/>
                    <a:pt x="7039" y="2603"/>
                    <a:pt x="7706" y="2270"/>
                  </a:cubicBezTo>
                  <a:cubicBezTo>
                    <a:pt x="8240" y="1970"/>
                    <a:pt x="8740" y="1636"/>
                    <a:pt x="9207" y="1236"/>
                  </a:cubicBezTo>
                  <a:cubicBezTo>
                    <a:pt x="9407" y="1069"/>
                    <a:pt x="9574" y="902"/>
                    <a:pt x="9741" y="735"/>
                  </a:cubicBezTo>
                  <a:cubicBezTo>
                    <a:pt x="9841" y="635"/>
                    <a:pt x="9975" y="502"/>
                    <a:pt x="10075" y="369"/>
                  </a:cubicBezTo>
                  <a:cubicBezTo>
                    <a:pt x="10175" y="235"/>
                    <a:pt x="10275" y="135"/>
                    <a:pt x="10375" y="2"/>
                  </a:cubicBezTo>
                  <a:cubicBezTo>
                    <a:pt x="10373" y="1"/>
                    <a:pt x="10370" y="0"/>
                    <a:pt x="10367"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4863650" y="3740850"/>
              <a:ext cx="236850" cy="208625"/>
            </a:xfrm>
            <a:custGeom>
              <a:rect b="b" l="l" r="r" t="t"/>
              <a:pathLst>
                <a:path extrusionOk="0" h="8345" w="9474">
                  <a:moveTo>
                    <a:pt x="4731" y="0"/>
                  </a:moveTo>
                  <a:cubicBezTo>
                    <a:pt x="3394" y="0"/>
                    <a:pt x="2078" y="641"/>
                    <a:pt x="1268" y="1826"/>
                  </a:cubicBezTo>
                  <a:cubicBezTo>
                    <a:pt x="0" y="3761"/>
                    <a:pt x="501" y="6329"/>
                    <a:pt x="2402" y="7630"/>
                  </a:cubicBezTo>
                  <a:cubicBezTo>
                    <a:pt x="3110" y="8114"/>
                    <a:pt x="3914" y="8344"/>
                    <a:pt x="4713" y="8344"/>
                  </a:cubicBezTo>
                  <a:cubicBezTo>
                    <a:pt x="6060" y="8344"/>
                    <a:pt x="7389" y="7690"/>
                    <a:pt x="8206" y="6496"/>
                  </a:cubicBezTo>
                  <a:cubicBezTo>
                    <a:pt x="9474" y="4595"/>
                    <a:pt x="8973" y="1993"/>
                    <a:pt x="7072" y="725"/>
                  </a:cubicBezTo>
                  <a:cubicBezTo>
                    <a:pt x="6355" y="235"/>
                    <a:pt x="5539" y="0"/>
                    <a:pt x="473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131325" y="3547150"/>
              <a:ext cx="243550" cy="209300"/>
            </a:xfrm>
            <a:custGeom>
              <a:rect b="b" l="l" r="r" t="t"/>
              <a:pathLst>
                <a:path extrusionOk="0" h="8372" w="9742">
                  <a:moveTo>
                    <a:pt x="5572" y="0"/>
                  </a:moveTo>
                  <a:cubicBezTo>
                    <a:pt x="1836" y="0"/>
                    <a:pt x="1" y="4504"/>
                    <a:pt x="2603" y="7139"/>
                  </a:cubicBezTo>
                  <a:cubicBezTo>
                    <a:pt x="3454" y="7990"/>
                    <a:pt x="4501" y="8372"/>
                    <a:pt x="5528" y="8372"/>
                  </a:cubicBezTo>
                  <a:cubicBezTo>
                    <a:pt x="7678" y="8372"/>
                    <a:pt x="9741" y="6699"/>
                    <a:pt x="9741" y="4170"/>
                  </a:cubicBezTo>
                  <a:cubicBezTo>
                    <a:pt x="9741" y="1868"/>
                    <a:pt x="7873" y="0"/>
                    <a:pt x="5572"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166350" y="3980800"/>
              <a:ext cx="208525" cy="226000"/>
            </a:xfrm>
            <a:custGeom>
              <a:rect b="b" l="l" r="r" t="t"/>
              <a:pathLst>
                <a:path extrusionOk="0" h="9040" w="8341">
                  <a:moveTo>
                    <a:pt x="4171" y="0"/>
                  </a:moveTo>
                  <a:cubicBezTo>
                    <a:pt x="1902" y="0"/>
                    <a:pt x="1" y="2002"/>
                    <a:pt x="1" y="4503"/>
                  </a:cubicBezTo>
                  <a:cubicBezTo>
                    <a:pt x="1" y="7005"/>
                    <a:pt x="1869" y="9040"/>
                    <a:pt x="4171" y="9040"/>
                  </a:cubicBezTo>
                  <a:cubicBezTo>
                    <a:pt x="6506" y="9040"/>
                    <a:pt x="8340" y="7005"/>
                    <a:pt x="8340" y="4503"/>
                  </a:cubicBezTo>
                  <a:cubicBezTo>
                    <a:pt x="8340" y="2002"/>
                    <a:pt x="6439" y="0"/>
                    <a:pt x="4171"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942025" y="3879975"/>
              <a:ext cx="303575" cy="200825"/>
            </a:xfrm>
            <a:custGeom>
              <a:rect b="b" l="l" r="r" t="t"/>
              <a:pathLst>
                <a:path extrusionOk="0" h="8033" w="12143">
                  <a:moveTo>
                    <a:pt x="281" y="1"/>
                  </a:moveTo>
                  <a:cubicBezTo>
                    <a:pt x="240" y="1"/>
                    <a:pt x="213" y="10"/>
                    <a:pt x="201" y="30"/>
                  </a:cubicBezTo>
                  <a:cubicBezTo>
                    <a:pt x="1" y="297"/>
                    <a:pt x="2503" y="2299"/>
                    <a:pt x="5738" y="4500"/>
                  </a:cubicBezTo>
                  <a:cubicBezTo>
                    <a:pt x="8733" y="6538"/>
                    <a:pt x="11327" y="8032"/>
                    <a:pt x="11856" y="8032"/>
                  </a:cubicBezTo>
                  <a:cubicBezTo>
                    <a:pt x="11899" y="8032"/>
                    <a:pt x="11928" y="8023"/>
                    <a:pt x="11943" y="8003"/>
                  </a:cubicBezTo>
                  <a:cubicBezTo>
                    <a:pt x="12143" y="7736"/>
                    <a:pt x="9641" y="5734"/>
                    <a:pt x="6372" y="3533"/>
                  </a:cubicBezTo>
                  <a:cubicBezTo>
                    <a:pt x="3378" y="1495"/>
                    <a:pt x="783" y="1"/>
                    <a:pt x="281" y="1"/>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4987075" y="3644000"/>
              <a:ext cx="266050" cy="199800"/>
            </a:xfrm>
            <a:custGeom>
              <a:rect b="b" l="l" r="r" t="t"/>
              <a:pathLst>
                <a:path extrusionOk="0" h="7992" w="10642">
                  <a:moveTo>
                    <a:pt x="10395" y="0"/>
                  </a:moveTo>
                  <a:cubicBezTo>
                    <a:pt x="9911" y="0"/>
                    <a:pt x="7598" y="1525"/>
                    <a:pt x="4970" y="3565"/>
                  </a:cubicBezTo>
                  <a:cubicBezTo>
                    <a:pt x="2135" y="5733"/>
                    <a:pt x="0" y="7735"/>
                    <a:pt x="200" y="7968"/>
                  </a:cubicBezTo>
                  <a:cubicBezTo>
                    <a:pt x="214" y="7984"/>
                    <a:pt x="237" y="7991"/>
                    <a:pt x="269" y="7991"/>
                  </a:cubicBezTo>
                  <a:cubicBezTo>
                    <a:pt x="729" y="7991"/>
                    <a:pt x="3055" y="6490"/>
                    <a:pt x="5671" y="4466"/>
                  </a:cubicBezTo>
                  <a:cubicBezTo>
                    <a:pt x="8506" y="2264"/>
                    <a:pt x="10641" y="263"/>
                    <a:pt x="10474" y="29"/>
                  </a:cubicBezTo>
                  <a:cubicBezTo>
                    <a:pt x="10460" y="10"/>
                    <a:pt x="10433" y="0"/>
                    <a:pt x="10395" y="0"/>
                  </a:cubicBez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4666000" y="2646500"/>
              <a:ext cx="7525" cy="125125"/>
            </a:xfrm>
            <a:custGeom>
              <a:rect b="b" l="l" r="r" t="t"/>
              <a:pathLst>
                <a:path extrusionOk="0" h="5005" w="301">
                  <a:moveTo>
                    <a:pt x="167" y="1"/>
                  </a:moveTo>
                  <a:cubicBezTo>
                    <a:pt x="34" y="801"/>
                    <a:pt x="1" y="1635"/>
                    <a:pt x="34" y="2502"/>
                  </a:cubicBezTo>
                  <a:cubicBezTo>
                    <a:pt x="1" y="3336"/>
                    <a:pt x="34" y="4170"/>
                    <a:pt x="167" y="5004"/>
                  </a:cubicBezTo>
                  <a:cubicBezTo>
                    <a:pt x="267" y="4170"/>
                    <a:pt x="301" y="3336"/>
                    <a:pt x="267" y="2502"/>
                  </a:cubicBezTo>
                  <a:cubicBezTo>
                    <a:pt x="301" y="1635"/>
                    <a:pt x="267" y="801"/>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4666000" y="2396325"/>
              <a:ext cx="7525" cy="125125"/>
            </a:xfrm>
            <a:custGeom>
              <a:rect b="b" l="l" r="r" t="t"/>
              <a:pathLst>
                <a:path extrusionOk="0" h="5005"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4666000" y="2146150"/>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4666000" y="1895975"/>
              <a:ext cx="7525" cy="125100"/>
            </a:xfrm>
            <a:custGeom>
              <a:rect b="b" l="l" r="r" t="t"/>
              <a:pathLst>
                <a:path extrusionOk="0" h="5004" w="301">
                  <a:moveTo>
                    <a:pt x="167" y="0"/>
                  </a:moveTo>
                  <a:cubicBezTo>
                    <a:pt x="34" y="801"/>
                    <a:pt x="1" y="1635"/>
                    <a:pt x="34" y="2502"/>
                  </a:cubicBezTo>
                  <a:cubicBezTo>
                    <a:pt x="1" y="3336"/>
                    <a:pt x="34" y="4170"/>
                    <a:pt x="167" y="5004"/>
                  </a:cubicBezTo>
                  <a:cubicBezTo>
                    <a:pt x="267" y="4170"/>
                    <a:pt x="301" y="3336"/>
                    <a:pt x="267" y="2502"/>
                  </a:cubicBezTo>
                  <a:cubicBezTo>
                    <a:pt x="301" y="1635"/>
                    <a:pt x="267" y="801"/>
                    <a:pt x="16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4666000" y="1645775"/>
              <a:ext cx="7525" cy="125125"/>
            </a:xfrm>
            <a:custGeom>
              <a:rect b="b" l="l" r="r" t="t"/>
              <a:pathLst>
                <a:path extrusionOk="0" h="5005" w="301">
                  <a:moveTo>
                    <a:pt x="167" y="1"/>
                  </a:moveTo>
                  <a:cubicBezTo>
                    <a:pt x="34" y="802"/>
                    <a:pt x="1" y="1635"/>
                    <a:pt x="34" y="2503"/>
                  </a:cubicBezTo>
                  <a:cubicBezTo>
                    <a:pt x="1" y="3337"/>
                    <a:pt x="34" y="4171"/>
                    <a:pt x="167" y="5005"/>
                  </a:cubicBezTo>
                  <a:cubicBezTo>
                    <a:pt x="267" y="4171"/>
                    <a:pt x="301" y="3337"/>
                    <a:pt x="267" y="2503"/>
                  </a:cubicBezTo>
                  <a:cubicBezTo>
                    <a:pt x="301" y="1635"/>
                    <a:pt x="267" y="802"/>
                    <a:pt x="1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4599300" y="1463675"/>
              <a:ext cx="74225" cy="57050"/>
            </a:xfrm>
            <a:custGeom>
              <a:rect b="b" l="l" r="r" t="t"/>
              <a:pathLst>
                <a:path extrusionOk="0" h="2282" w="2969">
                  <a:moveTo>
                    <a:pt x="1858" y="1"/>
                  </a:moveTo>
                  <a:cubicBezTo>
                    <a:pt x="1220" y="1"/>
                    <a:pt x="600" y="38"/>
                    <a:pt x="0" y="113"/>
                  </a:cubicBezTo>
                  <a:cubicBezTo>
                    <a:pt x="600" y="188"/>
                    <a:pt x="1220" y="226"/>
                    <a:pt x="1858" y="226"/>
                  </a:cubicBezTo>
                  <a:cubicBezTo>
                    <a:pt x="2070" y="226"/>
                    <a:pt x="2285" y="222"/>
                    <a:pt x="2502" y="213"/>
                  </a:cubicBezTo>
                  <a:lnTo>
                    <a:pt x="2731" y="213"/>
                  </a:lnTo>
                  <a:cubicBezTo>
                    <a:pt x="2705" y="911"/>
                    <a:pt x="2740" y="1581"/>
                    <a:pt x="2835" y="2281"/>
                  </a:cubicBezTo>
                  <a:cubicBezTo>
                    <a:pt x="2935" y="1548"/>
                    <a:pt x="2969" y="847"/>
                    <a:pt x="2935" y="113"/>
                  </a:cubicBezTo>
                  <a:lnTo>
                    <a:pt x="2935" y="13"/>
                  </a:lnTo>
                  <a:lnTo>
                    <a:pt x="2502" y="13"/>
                  </a:lnTo>
                  <a:cubicBezTo>
                    <a:pt x="2285" y="5"/>
                    <a:pt x="2070" y="1"/>
                    <a:pt x="18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4349100" y="1464000"/>
              <a:ext cx="125125" cy="5025"/>
            </a:xfrm>
            <a:custGeom>
              <a:rect b="b" l="l" r="r" t="t"/>
              <a:pathLst>
                <a:path extrusionOk="0" h="201" w="5005">
                  <a:moveTo>
                    <a:pt x="2490" y="0"/>
                  </a:moveTo>
                  <a:cubicBezTo>
                    <a:pt x="1652" y="0"/>
                    <a:pt x="818" y="33"/>
                    <a:pt x="1" y="100"/>
                  </a:cubicBezTo>
                  <a:cubicBezTo>
                    <a:pt x="818" y="167"/>
                    <a:pt x="1652" y="200"/>
                    <a:pt x="2490" y="200"/>
                  </a:cubicBezTo>
                  <a:cubicBezTo>
                    <a:pt x="3328" y="200"/>
                    <a:pt x="4171" y="167"/>
                    <a:pt x="5004" y="100"/>
                  </a:cubicBezTo>
                  <a:cubicBezTo>
                    <a:pt x="4171" y="33"/>
                    <a:pt x="3328" y="0"/>
                    <a:pt x="24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4236525" y="1325550"/>
              <a:ext cx="6700" cy="125125"/>
            </a:xfrm>
            <a:custGeom>
              <a:rect b="b" l="l" r="r" t="t"/>
              <a:pathLst>
                <a:path extrusionOk="0" h="5005" w="268">
                  <a:moveTo>
                    <a:pt x="134" y="1"/>
                  </a:moveTo>
                  <a:cubicBezTo>
                    <a:pt x="34" y="801"/>
                    <a:pt x="1" y="1669"/>
                    <a:pt x="34" y="2503"/>
                  </a:cubicBezTo>
                  <a:cubicBezTo>
                    <a:pt x="1" y="3337"/>
                    <a:pt x="34" y="4170"/>
                    <a:pt x="134" y="5004"/>
                  </a:cubicBezTo>
                  <a:cubicBezTo>
                    <a:pt x="234" y="4170"/>
                    <a:pt x="268" y="3337"/>
                    <a:pt x="234" y="2503"/>
                  </a:cubicBezTo>
                  <a:cubicBezTo>
                    <a:pt x="268" y="1669"/>
                    <a:pt x="234" y="801"/>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4236525" y="1124575"/>
              <a:ext cx="6700" cy="75075"/>
            </a:xfrm>
            <a:custGeom>
              <a:rect b="b" l="l" r="r" t="t"/>
              <a:pathLst>
                <a:path extrusionOk="0" h="3003" w="268">
                  <a:moveTo>
                    <a:pt x="134" y="1"/>
                  </a:moveTo>
                  <a:cubicBezTo>
                    <a:pt x="34" y="468"/>
                    <a:pt x="1" y="1001"/>
                    <a:pt x="34" y="1502"/>
                  </a:cubicBezTo>
                  <a:cubicBezTo>
                    <a:pt x="1" y="2002"/>
                    <a:pt x="34" y="2503"/>
                    <a:pt x="134" y="3003"/>
                  </a:cubicBezTo>
                  <a:cubicBezTo>
                    <a:pt x="234" y="2503"/>
                    <a:pt x="268" y="2002"/>
                    <a:pt x="234" y="1502"/>
                  </a:cubicBezTo>
                  <a:cubicBezTo>
                    <a:pt x="268" y="1001"/>
                    <a:pt x="234" y="46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2731300" y="3959325"/>
              <a:ext cx="62550" cy="5650"/>
            </a:xfrm>
            <a:custGeom>
              <a:rect b="b" l="l" r="r" t="t"/>
              <a:pathLst>
                <a:path extrusionOk="0" h="226" w="2502">
                  <a:moveTo>
                    <a:pt x="1238" y="0"/>
                  </a:moveTo>
                  <a:cubicBezTo>
                    <a:pt x="817" y="0"/>
                    <a:pt x="400" y="42"/>
                    <a:pt x="0" y="125"/>
                  </a:cubicBezTo>
                  <a:cubicBezTo>
                    <a:pt x="400" y="192"/>
                    <a:pt x="817" y="225"/>
                    <a:pt x="1238" y="225"/>
                  </a:cubicBezTo>
                  <a:cubicBezTo>
                    <a:pt x="1660" y="225"/>
                    <a:pt x="2085" y="192"/>
                    <a:pt x="2502" y="125"/>
                  </a:cubicBezTo>
                  <a:cubicBezTo>
                    <a:pt x="2085" y="42"/>
                    <a:pt x="1660" y="0"/>
                    <a:pt x="1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2458600" y="3958800"/>
              <a:ext cx="135950" cy="6475"/>
            </a:xfrm>
            <a:custGeom>
              <a:rect b="b" l="l" r="r" t="t"/>
              <a:pathLst>
                <a:path extrusionOk="0" h="259" w="5438">
                  <a:moveTo>
                    <a:pt x="2064" y="1"/>
                  </a:moveTo>
                  <a:cubicBezTo>
                    <a:pt x="1376" y="1"/>
                    <a:pt x="688" y="44"/>
                    <a:pt x="0" y="146"/>
                  </a:cubicBezTo>
                  <a:cubicBezTo>
                    <a:pt x="676" y="221"/>
                    <a:pt x="1351" y="259"/>
                    <a:pt x="2027" y="259"/>
                  </a:cubicBezTo>
                  <a:cubicBezTo>
                    <a:pt x="2252" y="259"/>
                    <a:pt x="2477" y="255"/>
                    <a:pt x="2702" y="246"/>
                  </a:cubicBezTo>
                  <a:cubicBezTo>
                    <a:pt x="2936" y="255"/>
                    <a:pt x="3167" y="259"/>
                    <a:pt x="3397" y="259"/>
                  </a:cubicBezTo>
                  <a:cubicBezTo>
                    <a:pt x="4086" y="259"/>
                    <a:pt x="4762" y="221"/>
                    <a:pt x="5437" y="146"/>
                  </a:cubicBezTo>
                  <a:cubicBezTo>
                    <a:pt x="4749" y="44"/>
                    <a:pt x="4061" y="1"/>
                    <a:pt x="3358" y="1"/>
                  </a:cubicBezTo>
                  <a:cubicBezTo>
                    <a:pt x="3141" y="1"/>
                    <a:pt x="2923" y="5"/>
                    <a:pt x="2702" y="13"/>
                  </a:cubicBezTo>
                  <a:cubicBezTo>
                    <a:pt x="2490" y="5"/>
                    <a:pt x="2277" y="1"/>
                    <a:pt x="206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2185075" y="3959100"/>
              <a:ext cx="136775" cy="6175"/>
            </a:xfrm>
            <a:custGeom>
              <a:rect b="b" l="l" r="r" t="t"/>
              <a:pathLst>
                <a:path extrusionOk="0" h="247" w="5471">
                  <a:moveTo>
                    <a:pt x="1826" y="1"/>
                  </a:moveTo>
                  <a:cubicBezTo>
                    <a:pt x="1216" y="1"/>
                    <a:pt x="601" y="45"/>
                    <a:pt x="0" y="134"/>
                  </a:cubicBezTo>
                  <a:cubicBezTo>
                    <a:pt x="676" y="209"/>
                    <a:pt x="1370" y="247"/>
                    <a:pt x="2055" y="247"/>
                  </a:cubicBezTo>
                  <a:cubicBezTo>
                    <a:pt x="2283" y="247"/>
                    <a:pt x="2510" y="243"/>
                    <a:pt x="2735" y="234"/>
                  </a:cubicBezTo>
                  <a:cubicBezTo>
                    <a:pt x="2961" y="243"/>
                    <a:pt x="3188" y="247"/>
                    <a:pt x="3416" y="247"/>
                  </a:cubicBezTo>
                  <a:cubicBezTo>
                    <a:pt x="4101" y="247"/>
                    <a:pt x="4795" y="209"/>
                    <a:pt x="5471" y="134"/>
                  </a:cubicBezTo>
                  <a:cubicBezTo>
                    <a:pt x="4822" y="62"/>
                    <a:pt x="4155" y="7"/>
                    <a:pt x="3496" y="7"/>
                  </a:cubicBezTo>
                  <a:cubicBezTo>
                    <a:pt x="3241" y="7"/>
                    <a:pt x="2987" y="16"/>
                    <a:pt x="2735" y="34"/>
                  </a:cubicBezTo>
                  <a:cubicBezTo>
                    <a:pt x="2435" y="12"/>
                    <a:pt x="2131" y="1"/>
                    <a:pt x="182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1983250" y="3899900"/>
              <a:ext cx="65900" cy="64250"/>
            </a:xfrm>
            <a:custGeom>
              <a:rect b="b" l="l" r="r" t="t"/>
              <a:pathLst>
                <a:path extrusionOk="0" h="2570" w="2636">
                  <a:moveTo>
                    <a:pt x="134" y="1"/>
                  </a:moveTo>
                  <a:cubicBezTo>
                    <a:pt x="34" y="801"/>
                    <a:pt x="1" y="1635"/>
                    <a:pt x="34" y="2469"/>
                  </a:cubicBezTo>
                  <a:lnTo>
                    <a:pt x="34" y="2469"/>
                  </a:lnTo>
                  <a:cubicBezTo>
                    <a:pt x="48" y="2483"/>
                    <a:pt x="102" y="2537"/>
                    <a:pt x="134" y="2569"/>
                  </a:cubicBezTo>
                  <a:lnTo>
                    <a:pt x="1902" y="2569"/>
                  </a:lnTo>
                  <a:cubicBezTo>
                    <a:pt x="2136" y="2569"/>
                    <a:pt x="2402" y="2536"/>
                    <a:pt x="2636" y="2469"/>
                  </a:cubicBezTo>
                  <a:cubicBezTo>
                    <a:pt x="2402" y="2402"/>
                    <a:pt x="2136" y="2402"/>
                    <a:pt x="1902" y="2402"/>
                  </a:cubicBezTo>
                  <a:lnTo>
                    <a:pt x="1101" y="2369"/>
                  </a:lnTo>
                  <a:lnTo>
                    <a:pt x="239" y="2369"/>
                  </a:lnTo>
                  <a:cubicBezTo>
                    <a:pt x="264" y="1576"/>
                    <a:pt x="229" y="758"/>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1983250" y="3657225"/>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1983250" y="3414550"/>
              <a:ext cx="6700" cy="120950"/>
            </a:xfrm>
            <a:custGeom>
              <a:rect b="b" l="l" r="r" t="t"/>
              <a:pathLst>
                <a:path extrusionOk="0" h="4838" w="268">
                  <a:moveTo>
                    <a:pt x="134" y="1"/>
                  </a:moveTo>
                  <a:cubicBezTo>
                    <a:pt x="1" y="1602"/>
                    <a:pt x="1" y="3236"/>
                    <a:pt x="134" y="4837"/>
                  </a:cubicBezTo>
                  <a:cubicBezTo>
                    <a:pt x="268" y="3236"/>
                    <a:pt x="268" y="1602"/>
                    <a:pt x="13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1983250" y="3231100"/>
              <a:ext cx="6700" cy="62550"/>
            </a:xfrm>
            <a:custGeom>
              <a:rect b="b" l="l" r="r" t="t"/>
              <a:pathLst>
                <a:path extrusionOk="0" h="2502" w="268">
                  <a:moveTo>
                    <a:pt x="134" y="0"/>
                  </a:moveTo>
                  <a:cubicBezTo>
                    <a:pt x="1" y="801"/>
                    <a:pt x="1" y="1668"/>
                    <a:pt x="134" y="2502"/>
                  </a:cubicBezTo>
                  <a:cubicBezTo>
                    <a:pt x="268" y="1668"/>
                    <a:pt x="268" y="801"/>
                    <a:pt x="13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681500" y="2854450"/>
              <a:ext cx="792975" cy="304100"/>
            </a:xfrm>
            <a:custGeom>
              <a:rect b="b" l="l" r="r" t="t"/>
              <a:pathLst>
                <a:path extrusionOk="0" h="12164" w="31719">
                  <a:moveTo>
                    <a:pt x="17481" y="0"/>
                  </a:moveTo>
                  <a:cubicBezTo>
                    <a:pt x="15109" y="0"/>
                    <a:pt x="12727" y="1126"/>
                    <a:pt x="11270" y="3458"/>
                  </a:cubicBezTo>
                  <a:cubicBezTo>
                    <a:pt x="10803" y="4192"/>
                    <a:pt x="10436" y="5059"/>
                    <a:pt x="9669" y="5493"/>
                  </a:cubicBezTo>
                  <a:cubicBezTo>
                    <a:pt x="9276" y="5709"/>
                    <a:pt x="8844" y="5778"/>
                    <a:pt x="8396" y="5778"/>
                  </a:cubicBezTo>
                  <a:cubicBezTo>
                    <a:pt x="7742" y="5778"/>
                    <a:pt x="7053" y="5632"/>
                    <a:pt x="6400" y="5593"/>
                  </a:cubicBezTo>
                  <a:cubicBezTo>
                    <a:pt x="6296" y="5585"/>
                    <a:pt x="6192" y="5582"/>
                    <a:pt x="6089" y="5582"/>
                  </a:cubicBezTo>
                  <a:cubicBezTo>
                    <a:pt x="2905" y="5582"/>
                    <a:pt x="1" y="8998"/>
                    <a:pt x="162" y="12164"/>
                  </a:cubicBezTo>
                  <a:lnTo>
                    <a:pt x="31151" y="12164"/>
                  </a:lnTo>
                  <a:cubicBezTo>
                    <a:pt x="31718" y="10463"/>
                    <a:pt x="31151" y="8595"/>
                    <a:pt x="29783" y="7494"/>
                  </a:cubicBezTo>
                  <a:cubicBezTo>
                    <a:pt x="29083" y="6960"/>
                    <a:pt x="28216" y="6660"/>
                    <a:pt x="27348" y="6627"/>
                  </a:cubicBezTo>
                  <a:cubicBezTo>
                    <a:pt x="26014" y="6560"/>
                    <a:pt x="24813" y="5759"/>
                    <a:pt x="24279" y="4525"/>
                  </a:cubicBezTo>
                  <a:cubicBezTo>
                    <a:pt x="23036" y="1553"/>
                    <a:pt x="20266" y="0"/>
                    <a:pt x="17481" y="0"/>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804650" y="820350"/>
              <a:ext cx="793000" cy="304250"/>
            </a:xfrm>
            <a:custGeom>
              <a:rect b="b" l="l" r="r" t="t"/>
              <a:pathLst>
                <a:path extrusionOk="0" h="12170" w="31720">
                  <a:moveTo>
                    <a:pt x="17468" y="1"/>
                  </a:moveTo>
                  <a:cubicBezTo>
                    <a:pt x="15101" y="1"/>
                    <a:pt x="12726" y="1118"/>
                    <a:pt x="11271" y="3430"/>
                  </a:cubicBezTo>
                  <a:cubicBezTo>
                    <a:pt x="10804" y="4164"/>
                    <a:pt x="10437" y="5031"/>
                    <a:pt x="9670" y="5465"/>
                  </a:cubicBezTo>
                  <a:cubicBezTo>
                    <a:pt x="9277" y="5682"/>
                    <a:pt x="8845" y="5750"/>
                    <a:pt x="8398" y="5750"/>
                  </a:cubicBezTo>
                  <a:cubicBezTo>
                    <a:pt x="7743" y="5750"/>
                    <a:pt x="7055" y="5605"/>
                    <a:pt x="6401" y="5565"/>
                  </a:cubicBezTo>
                  <a:cubicBezTo>
                    <a:pt x="6311" y="5560"/>
                    <a:pt x="6220" y="5557"/>
                    <a:pt x="6130" y="5557"/>
                  </a:cubicBezTo>
                  <a:cubicBezTo>
                    <a:pt x="2931" y="5557"/>
                    <a:pt x="0" y="8958"/>
                    <a:pt x="130" y="12170"/>
                  </a:cubicBezTo>
                  <a:lnTo>
                    <a:pt x="31152" y="12170"/>
                  </a:lnTo>
                  <a:cubicBezTo>
                    <a:pt x="31719" y="10468"/>
                    <a:pt x="31152" y="8600"/>
                    <a:pt x="29785" y="7466"/>
                  </a:cubicBezTo>
                  <a:cubicBezTo>
                    <a:pt x="29084" y="6933"/>
                    <a:pt x="28217" y="6632"/>
                    <a:pt x="27350" y="6599"/>
                  </a:cubicBezTo>
                  <a:cubicBezTo>
                    <a:pt x="26015" y="6566"/>
                    <a:pt x="24814" y="5732"/>
                    <a:pt x="24281" y="4531"/>
                  </a:cubicBezTo>
                  <a:cubicBezTo>
                    <a:pt x="23035" y="1553"/>
                    <a:pt x="20257" y="1"/>
                    <a:pt x="17468" y="1"/>
                  </a:cubicBez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4538400" y="1807975"/>
              <a:ext cx="1528625" cy="1392700"/>
            </a:xfrm>
            <a:custGeom>
              <a:rect b="b" l="l" r="r" t="t"/>
              <a:pathLst>
                <a:path extrusionOk="0" h="55708" w="61145">
                  <a:moveTo>
                    <a:pt x="30573" y="1"/>
                  </a:moveTo>
                  <a:cubicBezTo>
                    <a:pt x="23443" y="1"/>
                    <a:pt x="16313" y="2720"/>
                    <a:pt x="10875" y="8157"/>
                  </a:cubicBezTo>
                  <a:cubicBezTo>
                    <a:pt x="1" y="19031"/>
                    <a:pt x="1" y="36677"/>
                    <a:pt x="10875" y="47552"/>
                  </a:cubicBezTo>
                  <a:cubicBezTo>
                    <a:pt x="16313" y="52989"/>
                    <a:pt x="23443" y="55707"/>
                    <a:pt x="30573" y="55707"/>
                  </a:cubicBezTo>
                  <a:cubicBezTo>
                    <a:pt x="37703" y="55707"/>
                    <a:pt x="44833" y="52989"/>
                    <a:pt x="50270" y="47552"/>
                  </a:cubicBezTo>
                  <a:cubicBezTo>
                    <a:pt x="61145" y="36677"/>
                    <a:pt x="61145" y="19031"/>
                    <a:pt x="50270" y="8157"/>
                  </a:cubicBezTo>
                  <a:cubicBezTo>
                    <a:pt x="44833" y="2720"/>
                    <a:pt x="37703" y="1"/>
                    <a:pt x="3057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917550" y="3600375"/>
              <a:ext cx="1540000" cy="1519750"/>
            </a:xfrm>
            <a:custGeom>
              <a:rect b="b" l="l" r="r" t="t"/>
              <a:pathLst>
                <a:path extrusionOk="0" h="60790" w="61600">
                  <a:moveTo>
                    <a:pt x="28153" y="0"/>
                  </a:moveTo>
                  <a:cubicBezTo>
                    <a:pt x="12322" y="0"/>
                    <a:pt x="0" y="14898"/>
                    <a:pt x="289" y="31028"/>
                  </a:cubicBezTo>
                  <a:cubicBezTo>
                    <a:pt x="618" y="47569"/>
                    <a:pt x="14129" y="60789"/>
                    <a:pt x="30629" y="60789"/>
                  </a:cubicBezTo>
                  <a:cubicBezTo>
                    <a:pt x="30834" y="60789"/>
                    <a:pt x="31039" y="60787"/>
                    <a:pt x="31244" y="60783"/>
                  </a:cubicBezTo>
                  <a:cubicBezTo>
                    <a:pt x="47990" y="60450"/>
                    <a:pt x="60332" y="46606"/>
                    <a:pt x="60999" y="29828"/>
                  </a:cubicBezTo>
                  <a:cubicBezTo>
                    <a:pt x="61599" y="14550"/>
                    <a:pt x="47890" y="1441"/>
                    <a:pt x="30077" y="73"/>
                  </a:cubicBezTo>
                  <a:cubicBezTo>
                    <a:pt x="29430" y="24"/>
                    <a:pt x="28789" y="0"/>
                    <a:pt x="281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1738075" y="1132075"/>
              <a:ext cx="1558650" cy="1420000"/>
            </a:xfrm>
            <a:custGeom>
              <a:rect b="b" l="l" r="r" t="t"/>
              <a:pathLst>
                <a:path extrusionOk="0" h="56800" w="62346">
                  <a:moveTo>
                    <a:pt x="31169" y="1"/>
                  </a:moveTo>
                  <a:cubicBezTo>
                    <a:pt x="23901" y="1"/>
                    <a:pt x="16629" y="2770"/>
                    <a:pt x="11075" y="8307"/>
                  </a:cubicBezTo>
                  <a:cubicBezTo>
                    <a:pt x="1" y="19415"/>
                    <a:pt x="1" y="37394"/>
                    <a:pt x="11075" y="48469"/>
                  </a:cubicBezTo>
                  <a:cubicBezTo>
                    <a:pt x="16629" y="54023"/>
                    <a:pt x="23901" y="56800"/>
                    <a:pt x="31169" y="56800"/>
                  </a:cubicBezTo>
                  <a:cubicBezTo>
                    <a:pt x="38436" y="56800"/>
                    <a:pt x="45700" y="54023"/>
                    <a:pt x="51237" y="48469"/>
                  </a:cubicBezTo>
                  <a:cubicBezTo>
                    <a:pt x="62345" y="37394"/>
                    <a:pt x="62345" y="19415"/>
                    <a:pt x="51237" y="8307"/>
                  </a:cubicBezTo>
                  <a:cubicBezTo>
                    <a:pt x="45700" y="2770"/>
                    <a:pt x="38436" y="1"/>
                    <a:pt x="31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3959675" y="2668725"/>
              <a:ext cx="1264250" cy="1346525"/>
            </a:xfrm>
            <a:custGeom>
              <a:rect b="b" l="l" r="r" t="t"/>
              <a:pathLst>
                <a:path extrusionOk="0" h="53861" w="50570">
                  <a:moveTo>
                    <a:pt x="50102" y="1"/>
                  </a:moveTo>
                  <a:cubicBezTo>
                    <a:pt x="49290" y="1"/>
                    <a:pt x="37981" y="11587"/>
                    <a:pt x="24484" y="26198"/>
                  </a:cubicBezTo>
                  <a:cubicBezTo>
                    <a:pt x="10774" y="41075"/>
                    <a:pt x="0" y="53451"/>
                    <a:pt x="467" y="53851"/>
                  </a:cubicBezTo>
                  <a:cubicBezTo>
                    <a:pt x="474" y="53857"/>
                    <a:pt x="485" y="53861"/>
                    <a:pt x="498" y="53861"/>
                  </a:cubicBezTo>
                  <a:cubicBezTo>
                    <a:pt x="1283" y="53861"/>
                    <a:pt x="12604" y="42295"/>
                    <a:pt x="26085" y="27665"/>
                  </a:cubicBezTo>
                  <a:cubicBezTo>
                    <a:pt x="39795" y="12788"/>
                    <a:pt x="50570" y="413"/>
                    <a:pt x="50136" y="12"/>
                  </a:cubicBezTo>
                  <a:cubicBezTo>
                    <a:pt x="50128" y="5"/>
                    <a:pt x="50117" y="1"/>
                    <a:pt x="5010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2960625" y="1704200"/>
              <a:ext cx="2113200" cy="461100"/>
            </a:xfrm>
            <a:custGeom>
              <a:rect b="b" l="l" r="r" t="t"/>
              <a:pathLst>
                <a:path extrusionOk="0" h="18444" w="84528">
                  <a:moveTo>
                    <a:pt x="455" y="1"/>
                  </a:moveTo>
                  <a:cubicBezTo>
                    <a:pt x="252" y="1"/>
                    <a:pt x="143" y="22"/>
                    <a:pt x="134" y="66"/>
                  </a:cubicBezTo>
                  <a:cubicBezTo>
                    <a:pt x="0" y="633"/>
                    <a:pt x="18780" y="5203"/>
                    <a:pt x="42030" y="10273"/>
                  </a:cubicBezTo>
                  <a:cubicBezTo>
                    <a:pt x="63592" y="14975"/>
                    <a:pt x="81482" y="18444"/>
                    <a:pt x="84072" y="18444"/>
                  </a:cubicBezTo>
                  <a:cubicBezTo>
                    <a:pt x="84275" y="18444"/>
                    <a:pt x="84384" y="18422"/>
                    <a:pt x="84394" y="18379"/>
                  </a:cubicBezTo>
                  <a:cubicBezTo>
                    <a:pt x="84527" y="17812"/>
                    <a:pt x="65747" y="13208"/>
                    <a:pt x="42497" y="8138"/>
                  </a:cubicBezTo>
                  <a:cubicBezTo>
                    <a:pt x="20905" y="3467"/>
                    <a:pt x="3042" y="1"/>
                    <a:pt x="45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2200075" y="1885075"/>
              <a:ext cx="1148350" cy="1994075"/>
            </a:xfrm>
            <a:custGeom>
              <a:rect b="b" l="l" r="r" t="t"/>
              <a:pathLst>
                <a:path extrusionOk="0" h="79763" w="45934">
                  <a:moveTo>
                    <a:pt x="277" y="1"/>
                  </a:moveTo>
                  <a:cubicBezTo>
                    <a:pt x="274" y="1"/>
                    <a:pt x="270" y="1"/>
                    <a:pt x="267" y="2"/>
                  </a:cubicBezTo>
                  <a:cubicBezTo>
                    <a:pt x="1" y="103"/>
                    <a:pt x="2135" y="4806"/>
                    <a:pt x="5905" y="12211"/>
                  </a:cubicBezTo>
                  <a:cubicBezTo>
                    <a:pt x="9641" y="19650"/>
                    <a:pt x="15078" y="29790"/>
                    <a:pt x="21316" y="40832"/>
                  </a:cubicBezTo>
                  <a:cubicBezTo>
                    <a:pt x="27587" y="51840"/>
                    <a:pt x="33524" y="61647"/>
                    <a:pt x="37994" y="68685"/>
                  </a:cubicBezTo>
                  <a:cubicBezTo>
                    <a:pt x="42395" y="75582"/>
                    <a:pt x="45341" y="79763"/>
                    <a:pt x="45654" y="79763"/>
                  </a:cubicBezTo>
                  <a:cubicBezTo>
                    <a:pt x="45659" y="79763"/>
                    <a:pt x="45663" y="79762"/>
                    <a:pt x="45666" y="79760"/>
                  </a:cubicBezTo>
                  <a:cubicBezTo>
                    <a:pt x="45933" y="79593"/>
                    <a:pt x="43432" y="75090"/>
                    <a:pt x="39329" y="67918"/>
                  </a:cubicBezTo>
                  <a:lnTo>
                    <a:pt x="23184" y="39764"/>
                  </a:lnTo>
                  <a:cubicBezTo>
                    <a:pt x="16946" y="28723"/>
                    <a:pt x="11309" y="18749"/>
                    <a:pt x="7239" y="11511"/>
                  </a:cubicBezTo>
                  <a:cubicBezTo>
                    <a:pt x="3182" y="4386"/>
                    <a:pt x="592" y="1"/>
                    <a:pt x="27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462400" y="1544875"/>
              <a:ext cx="281900" cy="562925"/>
            </a:xfrm>
            <a:custGeom>
              <a:rect b="b" l="l" r="r" t="t"/>
              <a:pathLst>
                <a:path extrusionOk="0" h="22517" w="11276">
                  <a:moveTo>
                    <a:pt x="4070" y="1"/>
                  </a:moveTo>
                  <a:lnTo>
                    <a:pt x="1" y="9407"/>
                  </a:lnTo>
                  <a:lnTo>
                    <a:pt x="701" y="21383"/>
                  </a:lnTo>
                  <a:lnTo>
                    <a:pt x="10341" y="22517"/>
                  </a:lnTo>
                  <a:cubicBezTo>
                    <a:pt x="11275" y="20849"/>
                    <a:pt x="10642" y="18714"/>
                    <a:pt x="9708" y="17046"/>
                  </a:cubicBezTo>
                  <a:cubicBezTo>
                    <a:pt x="8740" y="15345"/>
                    <a:pt x="7506" y="13777"/>
                    <a:pt x="7139" y="11876"/>
                  </a:cubicBezTo>
                  <a:cubicBezTo>
                    <a:pt x="6939" y="10708"/>
                    <a:pt x="7106" y="9574"/>
                    <a:pt x="6806" y="8373"/>
                  </a:cubicBezTo>
                  <a:cubicBezTo>
                    <a:pt x="6505" y="7173"/>
                    <a:pt x="5771" y="6105"/>
                    <a:pt x="5271" y="5004"/>
                  </a:cubicBezTo>
                  <a:cubicBezTo>
                    <a:pt x="4370" y="3103"/>
                    <a:pt x="4204" y="2369"/>
                    <a:pt x="407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4882825" y="1443150"/>
              <a:ext cx="527900" cy="781650"/>
            </a:xfrm>
            <a:custGeom>
              <a:rect b="b" l="l" r="r" t="t"/>
              <a:pathLst>
                <a:path extrusionOk="0" h="31266" w="21116">
                  <a:moveTo>
                    <a:pt x="8073" y="0"/>
                  </a:moveTo>
                  <a:lnTo>
                    <a:pt x="8073" y="0"/>
                  </a:lnTo>
                  <a:cubicBezTo>
                    <a:pt x="6839" y="2635"/>
                    <a:pt x="8573" y="5304"/>
                    <a:pt x="7306" y="7939"/>
                  </a:cubicBezTo>
                  <a:cubicBezTo>
                    <a:pt x="6639" y="9240"/>
                    <a:pt x="6105" y="10608"/>
                    <a:pt x="5738" y="12009"/>
                  </a:cubicBezTo>
                  <a:cubicBezTo>
                    <a:pt x="5438" y="13243"/>
                    <a:pt x="5371" y="14611"/>
                    <a:pt x="4871" y="15811"/>
                  </a:cubicBezTo>
                  <a:cubicBezTo>
                    <a:pt x="4037" y="17713"/>
                    <a:pt x="2169" y="19014"/>
                    <a:pt x="1301" y="20915"/>
                  </a:cubicBezTo>
                  <a:cubicBezTo>
                    <a:pt x="0" y="23717"/>
                    <a:pt x="1368" y="27220"/>
                    <a:pt x="3837" y="29088"/>
                  </a:cubicBezTo>
                  <a:cubicBezTo>
                    <a:pt x="5961" y="30695"/>
                    <a:pt x="8679" y="31265"/>
                    <a:pt x="11351" y="31265"/>
                  </a:cubicBezTo>
                  <a:cubicBezTo>
                    <a:pt x="11784" y="31265"/>
                    <a:pt x="12215" y="31250"/>
                    <a:pt x="12643" y="31223"/>
                  </a:cubicBezTo>
                  <a:cubicBezTo>
                    <a:pt x="14511" y="31089"/>
                    <a:pt x="16412" y="30689"/>
                    <a:pt x="18013" y="29755"/>
                  </a:cubicBezTo>
                  <a:cubicBezTo>
                    <a:pt x="19614" y="28787"/>
                    <a:pt x="20915" y="27153"/>
                    <a:pt x="21116" y="25285"/>
                  </a:cubicBezTo>
                  <a:lnTo>
                    <a:pt x="8073"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5073800" y="1325550"/>
              <a:ext cx="839775" cy="1049125"/>
            </a:xfrm>
            <a:custGeom>
              <a:rect b="b" l="l" r="r" t="t"/>
              <a:pathLst>
                <a:path extrusionOk="0" h="41965" w="33591">
                  <a:moveTo>
                    <a:pt x="14744" y="1"/>
                  </a:moveTo>
                  <a:lnTo>
                    <a:pt x="934" y="8974"/>
                  </a:lnTo>
                  <a:cubicBezTo>
                    <a:pt x="0" y="11075"/>
                    <a:pt x="567" y="16279"/>
                    <a:pt x="1234" y="18447"/>
                  </a:cubicBezTo>
                  <a:cubicBezTo>
                    <a:pt x="1902" y="20616"/>
                    <a:pt x="3803" y="21550"/>
                    <a:pt x="3403" y="23818"/>
                  </a:cubicBezTo>
                  <a:cubicBezTo>
                    <a:pt x="3102" y="25619"/>
                    <a:pt x="2035" y="27220"/>
                    <a:pt x="1535" y="28988"/>
                  </a:cubicBezTo>
                  <a:cubicBezTo>
                    <a:pt x="934" y="31323"/>
                    <a:pt x="1268" y="33792"/>
                    <a:pt x="2502" y="35860"/>
                  </a:cubicBezTo>
                  <a:cubicBezTo>
                    <a:pt x="3770" y="37961"/>
                    <a:pt x="5704" y="39562"/>
                    <a:pt x="7973" y="40430"/>
                  </a:cubicBezTo>
                  <a:cubicBezTo>
                    <a:pt x="10741" y="41531"/>
                    <a:pt x="13843" y="41631"/>
                    <a:pt x="16846" y="41697"/>
                  </a:cubicBezTo>
                  <a:lnTo>
                    <a:pt x="28621" y="41964"/>
                  </a:lnTo>
                  <a:cubicBezTo>
                    <a:pt x="29388" y="41964"/>
                    <a:pt x="30188" y="41964"/>
                    <a:pt x="30856" y="41597"/>
                  </a:cubicBezTo>
                  <a:cubicBezTo>
                    <a:pt x="31690" y="41097"/>
                    <a:pt x="31990" y="40063"/>
                    <a:pt x="32257" y="39162"/>
                  </a:cubicBezTo>
                  <a:cubicBezTo>
                    <a:pt x="32924" y="36827"/>
                    <a:pt x="33591" y="34459"/>
                    <a:pt x="33458" y="32024"/>
                  </a:cubicBezTo>
                  <a:cubicBezTo>
                    <a:pt x="33357" y="29622"/>
                    <a:pt x="32323" y="27120"/>
                    <a:pt x="30255" y="25786"/>
                  </a:cubicBezTo>
                  <a:cubicBezTo>
                    <a:pt x="29154" y="25085"/>
                    <a:pt x="27753" y="24652"/>
                    <a:pt x="27153" y="23518"/>
                  </a:cubicBezTo>
                  <a:cubicBezTo>
                    <a:pt x="26653" y="22550"/>
                    <a:pt x="26886" y="21416"/>
                    <a:pt x="26653" y="20349"/>
                  </a:cubicBezTo>
                  <a:cubicBezTo>
                    <a:pt x="26352" y="19014"/>
                    <a:pt x="25285" y="17980"/>
                    <a:pt x="24218" y="17146"/>
                  </a:cubicBezTo>
                  <a:cubicBezTo>
                    <a:pt x="23117" y="16279"/>
                    <a:pt x="22249" y="15946"/>
                    <a:pt x="22216" y="14311"/>
                  </a:cubicBezTo>
                  <a:cubicBezTo>
                    <a:pt x="22183" y="12943"/>
                    <a:pt x="20949" y="2736"/>
                    <a:pt x="1474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4670175" y="1998525"/>
              <a:ext cx="1274275" cy="1202700"/>
            </a:xfrm>
            <a:custGeom>
              <a:rect b="b" l="l" r="r" t="t"/>
              <a:pathLst>
                <a:path extrusionOk="0" h="48108" w="50971">
                  <a:moveTo>
                    <a:pt x="20125" y="1"/>
                  </a:moveTo>
                  <a:cubicBezTo>
                    <a:pt x="19381" y="1"/>
                    <a:pt x="11541" y="152"/>
                    <a:pt x="6905" y="6439"/>
                  </a:cubicBezTo>
                  <a:cubicBezTo>
                    <a:pt x="6171" y="7473"/>
                    <a:pt x="0" y="18848"/>
                    <a:pt x="0" y="18848"/>
                  </a:cubicBezTo>
                  <a:lnTo>
                    <a:pt x="8406" y="26954"/>
                  </a:lnTo>
                  <a:lnTo>
                    <a:pt x="12343" y="21316"/>
                  </a:lnTo>
                  <a:lnTo>
                    <a:pt x="13744" y="33492"/>
                  </a:lnTo>
                  <a:lnTo>
                    <a:pt x="10775" y="44233"/>
                  </a:lnTo>
                  <a:cubicBezTo>
                    <a:pt x="15264" y="46814"/>
                    <a:pt x="20280" y="48107"/>
                    <a:pt x="25295" y="48107"/>
                  </a:cubicBezTo>
                  <a:cubicBezTo>
                    <a:pt x="30454" y="48107"/>
                    <a:pt x="35612" y="46739"/>
                    <a:pt x="40196" y="43999"/>
                  </a:cubicBezTo>
                  <a:cubicBezTo>
                    <a:pt x="38261" y="39062"/>
                    <a:pt x="35759" y="32591"/>
                    <a:pt x="35759" y="32591"/>
                  </a:cubicBezTo>
                  <a:lnTo>
                    <a:pt x="36026" y="23084"/>
                  </a:lnTo>
                  <a:lnTo>
                    <a:pt x="37994" y="29289"/>
                  </a:lnTo>
                  <a:lnTo>
                    <a:pt x="50970" y="28288"/>
                  </a:lnTo>
                  <a:cubicBezTo>
                    <a:pt x="47434" y="12110"/>
                    <a:pt x="43131" y="5572"/>
                    <a:pt x="43131" y="5572"/>
                  </a:cubicBezTo>
                  <a:cubicBezTo>
                    <a:pt x="39263" y="913"/>
                    <a:pt x="33645" y="629"/>
                    <a:pt x="32336" y="629"/>
                  </a:cubicBezTo>
                  <a:cubicBezTo>
                    <a:pt x="32155" y="629"/>
                    <a:pt x="32057" y="635"/>
                    <a:pt x="32057" y="635"/>
                  </a:cubicBezTo>
                  <a:lnTo>
                    <a:pt x="20181" y="1"/>
                  </a:lnTo>
                  <a:cubicBezTo>
                    <a:pt x="20181" y="1"/>
                    <a:pt x="20162" y="1"/>
                    <a:pt x="201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854475" y="2158775"/>
              <a:ext cx="914000" cy="296075"/>
            </a:xfrm>
            <a:custGeom>
              <a:rect b="b" l="l" r="r" t="t"/>
              <a:pathLst>
                <a:path extrusionOk="0" h="11843" w="36560">
                  <a:moveTo>
                    <a:pt x="29886" y="5149"/>
                  </a:moveTo>
                  <a:cubicBezTo>
                    <a:pt x="30265" y="5304"/>
                    <a:pt x="30624" y="5498"/>
                    <a:pt x="30956" y="5733"/>
                  </a:cubicBezTo>
                  <a:cubicBezTo>
                    <a:pt x="31323" y="6000"/>
                    <a:pt x="31656" y="6367"/>
                    <a:pt x="31856" y="6801"/>
                  </a:cubicBezTo>
                  <a:cubicBezTo>
                    <a:pt x="32057" y="7201"/>
                    <a:pt x="32090" y="7668"/>
                    <a:pt x="31956" y="8101"/>
                  </a:cubicBezTo>
                  <a:cubicBezTo>
                    <a:pt x="31823" y="8502"/>
                    <a:pt x="31556" y="8835"/>
                    <a:pt x="31156" y="9035"/>
                  </a:cubicBezTo>
                  <a:cubicBezTo>
                    <a:pt x="31022" y="9080"/>
                    <a:pt x="30885" y="9102"/>
                    <a:pt x="30749" y="9102"/>
                  </a:cubicBezTo>
                  <a:cubicBezTo>
                    <a:pt x="30478" y="9102"/>
                    <a:pt x="30211" y="9013"/>
                    <a:pt x="29988" y="8835"/>
                  </a:cubicBezTo>
                  <a:cubicBezTo>
                    <a:pt x="29655" y="8602"/>
                    <a:pt x="29421" y="8268"/>
                    <a:pt x="29321" y="7901"/>
                  </a:cubicBezTo>
                  <a:cubicBezTo>
                    <a:pt x="29221" y="7501"/>
                    <a:pt x="29188" y="7134"/>
                    <a:pt x="29288" y="6734"/>
                  </a:cubicBezTo>
                  <a:cubicBezTo>
                    <a:pt x="29394" y="6179"/>
                    <a:pt x="29604" y="5645"/>
                    <a:pt x="29886" y="5149"/>
                  </a:cubicBezTo>
                  <a:close/>
                  <a:moveTo>
                    <a:pt x="11751" y="5020"/>
                  </a:moveTo>
                  <a:lnTo>
                    <a:pt x="11751" y="5020"/>
                  </a:lnTo>
                  <a:cubicBezTo>
                    <a:pt x="11759" y="5035"/>
                    <a:pt x="11767" y="5051"/>
                    <a:pt x="11775" y="5066"/>
                  </a:cubicBezTo>
                  <a:lnTo>
                    <a:pt x="11942" y="5400"/>
                  </a:lnTo>
                  <a:cubicBezTo>
                    <a:pt x="11976" y="5500"/>
                    <a:pt x="12042" y="5600"/>
                    <a:pt x="12076" y="5700"/>
                  </a:cubicBezTo>
                  <a:cubicBezTo>
                    <a:pt x="12142" y="5933"/>
                    <a:pt x="12242" y="6167"/>
                    <a:pt x="12342" y="6400"/>
                  </a:cubicBezTo>
                  <a:cubicBezTo>
                    <a:pt x="12476" y="6867"/>
                    <a:pt x="12543" y="7368"/>
                    <a:pt x="12509" y="7835"/>
                  </a:cubicBezTo>
                  <a:cubicBezTo>
                    <a:pt x="12476" y="8335"/>
                    <a:pt x="12242" y="8802"/>
                    <a:pt x="11842" y="9102"/>
                  </a:cubicBezTo>
                  <a:cubicBezTo>
                    <a:pt x="11649" y="9213"/>
                    <a:pt x="11455" y="9277"/>
                    <a:pt x="11262" y="9277"/>
                  </a:cubicBezTo>
                  <a:cubicBezTo>
                    <a:pt x="11222" y="9277"/>
                    <a:pt x="11182" y="9275"/>
                    <a:pt x="11142" y="9269"/>
                  </a:cubicBezTo>
                  <a:cubicBezTo>
                    <a:pt x="10875" y="9236"/>
                    <a:pt x="10641" y="9136"/>
                    <a:pt x="10441" y="8969"/>
                  </a:cubicBezTo>
                  <a:cubicBezTo>
                    <a:pt x="9540" y="8268"/>
                    <a:pt x="9474" y="6934"/>
                    <a:pt x="10241" y="6133"/>
                  </a:cubicBezTo>
                  <a:cubicBezTo>
                    <a:pt x="10645" y="5656"/>
                    <a:pt x="11171" y="5300"/>
                    <a:pt x="11751" y="5020"/>
                  </a:cubicBezTo>
                  <a:close/>
                  <a:moveTo>
                    <a:pt x="21121" y="6888"/>
                  </a:moveTo>
                  <a:cubicBezTo>
                    <a:pt x="21155" y="6959"/>
                    <a:pt x="21186" y="7030"/>
                    <a:pt x="21215" y="7101"/>
                  </a:cubicBezTo>
                  <a:cubicBezTo>
                    <a:pt x="21449" y="7735"/>
                    <a:pt x="21549" y="8368"/>
                    <a:pt x="21516" y="9002"/>
                  </a:cubicBezTo>
                  <a:cubicBezTo>
                    <a:pt x="21549" y="9669"/>
                    <a:pt x="21449" y="10303"/>
                    <a:pt x="21182" y="10903"/>
                  </a:cubicBezTo>
                  <a:cubicBezTo>
                    <a:pt x="21049" y="11204"/>
                    <a:pt x="20849" y="11404"/>
                    <a:pt x="20582" y="11537"/>
                  </a:cubicBezTo>
                  <a:cubicBezTo>
                    <a:pt x="20458" y="11584"/>
                    <a:pt x="20327" y="11609"/>
                    <a:pt x="20195" y="11609"/>
                  </a:cubicBezTo>
                  <a:cubicBezTo>
                    <a:pt x="20043" y="11609"/>
                    <a:pt x="19891" y="11575"/>
                    <a:pt x="19748" y="11504"/>
                  </a:cubicBezTo>
                  <a:cubicBezTo>
                    <a:pt x="19514" y="11370"/>
                    <a:pt x="19314" y="11170"/>
                    <a:pt x="19147" y="10903"/>
                  </a:cubicBezTo>
                  <a:cubicBezTo>
                    <a:pt x="19014" y="10670"/>
                    <a:pt x="18947" y="10403"/>
                    <a:pt x="18947" y="10103"/>
                  </a:cubicBezTo>
                  <a:cubicBezTo>
                    <a:pt x="18981" y="9536"/>
                    <a:pt x="19181" y="9002"/>
                    <a:pt x="19548" y="8535"/>
                  </a:cubicBezTo>
                  <a:cubicBezTo>
                    <a:pt x="19993" y="7912"/>
                    <a:pt x="20527" y="7362"/>
                    <a:pt x="21121" y="6888"/>
                  </a:cubicBezTo>
                  <a:close/>
                  <a:moveTo>
                    <a:pt x="3403" y="0"/>
                  </a:moveTo>
                  <a:cubicBezTo>
                    <a:pt x="3170" y="0"/>
                    <a:pt x="2936" y="10"/>
                    <a:pt x="2702" y="29"/>
                  </a:cubicBezTo>
                  <a:cubicBezTo>
                    <a:pt x="1968" y="62"/>
                    <a:pt x="1235" y="229"/>
                    <a:pt x="534" y="463"/>
                  </a:cubicBezTo>
                  <a:lnTo>
                    <a:pt x="0" y="696"/>
                  </a:lnTo>
                  <a:lnTo>
                    <a:pt x="534" y="529"/>
                  </a:lnTo>
                  <a:cubicBezTo>
                    <a:pt x="1235" y="296"/>
                    <a:pt x="1968" y="129"/>
                    <a:pt x="2736" y="96"/>
                  </a:cubicBezTo>
                  <a:cubicBezTo>
                    <a:pt x="2904" y="86"/>
                    <a:pt x="3073" y="81"/>
                    <a:pt x="3241" y="81"/>
                  </a:cubicBezTo>
                  <a:cubicBezTo>
                    <a:pt x="4239" y="81"/>
                    <a:pt x="5234" y="249"/>
                    <a:pt x="6205" y="563"/>
                  </a:cubicBezTo>
                  <a:cubicBezTo>
                    <a:pt x="7672" y="1030"/>
                    <a:pt x="9040" y="1830"/>
                    <a:pt x="10141" y="2931"/>
                  </a:cubicBezTo>
                  <a:cubicBezTo>
                    <a:pt x="10743" y="3503"/>
                    <a:pt x="11237" y="4130"/>
                    <a:pt x="11646" y="4836"/>
                  </a:cubicBezTo>
                  <a:lnTo>
                    <a:pt x="11646" y="4836"/>
                  </a:lnTo>
                  <a:cubicBezTo>
                    <a:pt x="11062" y="5121"/>
                    <a:pt x="10525" y="5491"/>
                    <a:pt x="10108" y="6000"/>
                  </a:cubicBezTo>
                  <a:cubicBezTo>
                    <a:pt x="9907" y="6233"/>
                    <a:pt x="9774" y="6500"/>
                    <a:pt x="9641" y="6767"/>
                  </a:cubicBezTo>
                  <a:cubicBezTo>
                    <a:pt x="9540" y="7034"/>
                    <a:pt x="9507" y="7334"/>
                    <a:pt x="9507" y="7634"/>
                  </a:cubicBezTo>
                  <a:cubicBezTo>
                    <a:pt x="9574" y="8202"/>
                    <a:pt x="9874" y="8735"/>
                    <a:pt x="10341" y="9136"/>
                  </a:cubicBezTo>
                  <a:cubicBezTo>
                    <a:pt x="10541" y="9302"/>
                    <a:pt x="10808" y="9436"/>
                    <a:pt x="11108" y="9469"/>
                  </a:cubicBezTo>
                  <a:cubicBezTo>
                    <a:pt x="11158" y="9475"/>
                    <a:pt x="11208" y="9477"/>
                    <a:pt x="11258" y="9477"/>
                  </a:cubicBezTo>
                  <a:cubicBezTo>
                    <a:pt x="11507" y="9477"/>
                    <a:pt x="11748" y="9408"/>
                    <a:pt x="11942" y="9269"/>
                  </a:cubicBezTo>
                  <a:cubicBezTo>
                    <a:pt x="12409" y="8935"/>
                    <a:pt x="12676" y="8402"/>
                    <a:pt x="12676" y="7868"/>
                  </a:cubicBezTo>
                  <a:cubicBezTo>
                    <a:pt x="12743" y="7334"/>
                    <a:pt x="12676" y="6834"/>
                    <a:pt x="12509" y="6334"/>
                  </a:cubicBezTo>
                  <a:cubicBezTo>
                    <a:pt x="12443" y="6100"/>
                    <a:pt x="12342" y="5867"/>
                    <a:pt x="12242" y="5633"/>
                  </a:cubicBezTo>
                  <a:cubicBezTo>
                    <a:pt x="12209" y="5533"/>
                    <a:pt x="12142" y="5433"/>
                    <a:pt x="12109" y="5299"/>
                  </a:cubicBezTo>
                  <a:lnTo>
                    <a:pt x="11942" y="4999"/>
                  </a:lnTo>
                  <a:cubicBezTo>
                    <a:pt x="11932" y="4981"/>
                    <a:pt x="11922" y="4963"/>
                    <a:pt x="11912" y="4945"/>
                  </a:cubicBezTo>
                  <a:lnTo>
                    <a:pt x="11912" y="4945"/>
                  </a:lnTo>
                  <a:cubicBezTo>
                    <a:pt x="12339" y="4753"/>
                    <a:pt x="12791" y="4598"/>
                    <a:pt x="13243" y="4466"/>
                  </a:cubicBezTo>
                  <a:cubicBezTo>
                    <a:pt x="14164" y="4150"/>
                    <a:pt x="15106" y="4000"/>
                    <a:pt x="16052" y="4000"/>
                  </a:cubicBezTo>
                  <a:cubicBezTo>
                    <a:pt x="16305" y="4000"/>
                    <a:pt x="16559" y="4011"/>
                    <a:pt x="16812" y="4032"/>
                  </a:cubicBezTo>
                  <a:cubicBezTo>
                    <a:pt x="18080" y="4165"/>
                    <a:pt x="19247" y="4699"/>
                    <a:pt x="20148" y="5533"/>
                  </a:cubicBezTo>
                  <a:cubicBezTo>
                    <a:pt x="20512" y="5871"/>
                    <a:pt x="20816" y="6290"/>
                    <a:pt x="21042" y="6728"/>
                  </a:cubicBezTo>
                  <a:lnTo>
                    <a:pt x="21042" y="6728"/>
                  </a:lnTo>
                  <a:cubicBezTo>
                    <a:pt x="20418" y="7223"/>
                    <a:pt x="19860" y="7807"/>
                    <a:pt x="19381" y="8468"/>
                  </a:cubicBezTo>
                  <a:cubicBezTo>
                    <a:pt x="19014" y="8935"/>
                    <a:pt x="18780" y="9536"/>
                    <a:pt x="18747" y="10170"/>
                  </a:cubicBezTo>
                  <a:cubicBezTo>
                    <a:pt x="18747" y="10470"/>
                    <a:pt x="18814" y="10803"/>
                    <a:pt x="18981" y="11070"/>
                  </a:cubicBezTo>
                  <a:cubicBezTo>
                    <a:pt x="19147" y="11337"/>
                    <a:pt x="19381" y="11571"/>
                    <a:pt x="19648" y="11737"/>
                  </a:cubicBezTo>
                  <a:cubicBezTo>
                    <a:pt x="19826" y="11809"/>
                    <a:pt x="20015" y="11842"/>
                    <a:pt x="20202" y="11842"/>
                  </a:cubicBezTo>
                  <a:cubicBezTo>
                    <a:pt x="20365" y="11842"/>
                    <a:pt x="20527" y="11817"/>
                    <a:pt x="20682" y="11771"/>
                  </a:cubicBezTo>
                  <a:cubicBezTo>
                    <a:pt x="20982" y="11604"/>
                    <a:pt x="21249" y="11337"/>
                    <a:pt x="21382" y="11037"/>
                  </a:cubicBezTo>
                  <a:cubicBezTo>
                    <a:pt x="21649" y="10403"/>
                    <a:pt x="21783" y="9703"/>
                    <a:pt x="21749" y="9035"/>
                  </a:cubicBezTo>
                  <a:cubicBezTo>
                    <a:pt x="21783" y="8368"/>
                    <a:pt x="21649" y="7701"/>
                    <a:pt x="21449" y="7034"/>
                  </a:cubicBezTo>
                  <a:cubicBezTo>
                    <a:pt x="21405" y="6935"/>
                    <a:pt x="21359" y="6838"/>
                    <a:pt x="21309" y="6741"/>
                  </a:cubicBezTo>
                  <a:lnTo>
                    <a:pt x="21309" y="6741"/>
                  </a:lnTo>
                  <a:cubicBezTo>
                    <a:pt x="21548" y="6561"/>
                    <a:pt x="21795" y="6391"/>
                    <a:pt x="22049" y="6233"/>
                  </a:cubicBezTo>
                  <a:cubicBezTo>
                    <a:pt x="22983" y="5700"/>
                    <a:pt x="24017" y="5266"/>
                    <a:pt x="25085" y="4999"/>
                  </a:cubicBezTo>
                  <a:cubicBezTo>
                    <a:pt x="25802" y="4784"/>
                    <a:pt x="26552" y="4689"/>
                    <a:pt x="27301" y="4689"/>
                  </a:cubicBezTo>
                  <a:cubicBezTo>
                    <a:pt x="27597" y="4689"/>
                    <a:pt x="27894" y="4704"/>
                    <a:pt x="28187" y="4732"/>
                  </a:cubicBezTo>
                  <a:cubicBezTo>
                    <a:pt x="28741" y="4788"/>
                    <a:pt x="29285" y="4915"/>
                    <a:pt x="29796" y="5113"/>
                  </a:cubicBezTo>
                  <a:lnTo>
                    <a:pt x="29796" y="5113"/>
                  </a:lnTo>
                  <a:cubicBezTo>
                    <a:pt x="29499" y="5632"/>
                    <a:pt x="29286" y="6183"/>
                    <a:pt x="29154" y="6734"/>
                  </a:cubicBezTo>
                  <a:cubicBezTo>
                    <a:pt x="29054" y="7134"/>
                    <a:pt x="29088" y="7568"/>
                    <a:pt x="29188" y="7968"/>
                  </a:cubicBezTo>
                  <a:cubicBezTo>
                    <a:pt x="29321" y="8368"/>
                    <a:pt x="29588" y="8735"/>
                    <a:pt x="29922" y="9002"/>
                  </a:cubicBezTo>
                  <a:cubicBezTo>
                    <a:pt x="30166" y="9180"/>
                    <a:pt x="30470" y="9284"/>
                    <a:pt x="30774" y="9284"/>
                  </a:cubicBezTo>
                  <a:cubicBezTo>
                    <a:pt x="30926" y="9284"/>
                    <a:pt x="31078" y="9258"/>
                    <a:pt x="31223" y="9202"/>
                  </a:cubicBezTo>
                  <a:cubicBezTo>
                    <a:pt x="31690" y="9002"/>
                    <a:pt x="32023" y="8635"/>
                    <a:pt x="32123" y="8168"/>
                  </a:cubicBezTo>
                  <a:cubicBezTo>
                    <a:pt x="32290" y="7701"/>
                    <a:pt x="32257" y="7201"/>
                    <a:pt x="32023" y="6734"/>
                  </a:cubicBezTo>
                  <a:cubicBezTo>
                    <a:pt x="31823" y="6300"/>
                    <a:pt x="31489" y="5900"/>
                    <a:pt x="31089" y="5633"/>
                  </a:cubicBezTo>
                  <a:cubicBezTo>
                    <a:pt x="30741" y="5382"/>
                    <a:pt x="30364" y="5172"/>
                    <a:pt x="29970" y="5005"/>
                  </a:cubicBezTo>
                  <a:lnTo>
                    <a:pt x="29970" y="5005"/>
                  </a:lnTo>
                  <a:cubicBezTo>
                    <a:pt x="30019" y="4924"/>
                    <a:pt x="30069" y="4845"/>
                    <a:pt x="30122" y="4766"/>
                  </a:cubicBezTo>
                  <a:cubicBezTo>
                    <a:pt x="30489" y="4199"/>
                    <a:pt x="30922" y="3698"/>
                    <a:pt x="31389" y="3265"/>
                  </a:cubicBezTo>
                  <a:cubicBezTo>
                    <a:pt x="32123" y="2531"/>
                    <a:pt x="33024" y="1964"/>
                    <a:pt x="33991" y="1563"/>
                  </a:cubicBezTo>
                  <a:cubicBezTo>
                    <a:pt x="34592" y="1297"/>
                    <a:pt x="35225" y="1130"/>
                    <a:pt x="35859" y="1030"/>
                  </a:cubicBezTo>
                  <a:cubicBezTo>
                    <a:pt x="36093" y="996"/>
                    <a:pt x="36260" y="963"/>
                    <a:pt x="36393" y="963"/>
                  </a:cubicBezTo>
                  <a:cubicBezTo>
                    <a:pt x="36426" y="963"/>
                    <a:pt x="36493" y="930"/>
                    <a:pt x="36560" y="930"/>
                  </a:cubicBezTo>
                  <a:cubicBezTo>
                    <a:pt x="36326" y="930"/>
                    <a:pt x="36093" y="963"/>
                    <a:pt x="35859" y="996"/>
                  </a:cubicBezTo>
                  <a:cubicBezTo>
                    <a:pt x="35225" y="1096"/>
                    <a:pt x="34558" y="1263"/>
                    <a:pt x="33958" y="1497"/>
                  </a:cubicBezTo>
                  <a:cubicBezTo>
                    <a:pt x="32991" y="1897"/>
                    <a:pt x="32090" y="2497"/>
                    <a:pt x="31323" y="3198"/>
                  </a:cubicBezTo>
                  <a:cubicBezTo>
                    <a:pt x="30822" y="3665"/>
                    <a:pt x="30422" y="4165"/>
                    <a:pt x="30055" y="4699"/>
                  </a:cubicBezTo>
                  <a:cubicBezTo>
                    <a:pt x="29994" y="4788"/>
                    <a:pt x="29936" y="4878"/>
                    <a:pt x="29881" y="4969"/>
                  </a:cubicBezTo>
                  <a:lnTo>
                    <a:pt x="29881" y="4969"/>
                  </a:lnTo>
                  <a:cubicBezTo>
                    <a:pt x="29357" y="4757"/>
                    <a:pt x="28806" y="4621"/>
                    <a:pt x="28254" y="4566"/>
                  </a:cubicBezTo>
                  <a:cubicBezTo>
                    <a:pt x="27942" y="4527"/>
                    <a:pt x="27628" y="4508"/>
                    <a:pt x="27313" y="4508"/>
                  </a:cubicBezTo>
                  <a:cubicBezTo>
                    <a:pt x="26550" y="4508"/>
                    <a:pt x="25784" y="4620"/>
                    <a:pt x="25052" y="4832"/>
                  </a:cubicBezTo>
                  <a:cubicBezTo>
                    <a:pt x="23951" y="5099"/>
                    <a:pt x="22917" y="5533"/>
                    <a:pt x="21949" y="6100"/>
                  </a:cubicBezTo>
                  <a:cubicBezTo>
                    <a:pt x="21700" y="6250"/>
                    <a:pt x="21459" y="6412"/>
                    <a:pt x="21227" y="6586"/>
                  </a:cubicBezTo>
                  <a:lnTo>
                    <a:pt x="21227" y="6586"/>
                  </a:lnTo>
                  <a:cubicBezTo>
                    <a:pt x="20988" y="6153"/>
                    <a:pt x="20689" y="5748"/>
                    <a:pt x="20315" y="5400"/>
                  </a:cubicBezTo>
                  <a:cubicBezTo>
                    <a:pt x="19381" y="4532"/>
                    <a:pt x="18147" y="3965"/>
                    <a:pt x="16846" y="3832"/>
                  </a:cubicBezTo>
                  <a:cubicBezTo>
                    <a:pt x="16585" y="3811"/>
                    <a:pt x="16323" y="3800"/>
                    <a:pt x="16061" y="3800"/>
                  </a:cubicBezTo>
                  <a:cubicBezTo>
                    <a:pt x="15081" y="3800"/>
                    <a:pt x="14097" y="3950"/>
                    <a:pt x="13176" y="4265"/>
                  </a:cubicBezTo>
                  <a:cubicBezTo>
                    <a:pt x="12716" y="4401"/>
                    <a:pt x="12250" y="4558"/>
                    <a:pt x="11808" y="4760"/>
                  </a:cubicBezTo>
                  <a:lnTo>
                    <a:pt x="11808" y="4760"/>
                  </a:lnTo>
                  <a:cubicBezTo>
                    <a:pt x="11394" y="4046"/>
                    <a:pt x="10875" y="3368"/>
                    <a:pt x="10274" y="2798"/>
                  </a:cubicBezTo>
                  <a:cubicBezTo>
                    <a:pt x="9107" y="1730"/>
                    <a:pt x="7739" y="896"/>
                    <a:pt x="6238" y="429"/>
                  </a:cubicBezTo>
                  <a:cubicBezTo>
                    <a:pt x="5325" y="161"/>
                    <a:pt x="4368" y="0"/>
                    <a:pt x="340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595825" y="2521425"/>
              <a:ext cx="298575" cy="177025"/>
            </a:xfrm>
            <a:custGeom>
              <a:rect b="b" l="l" r="r" t="t"/>
              <a:pathLst>
                <a:path extrusionOk="0" h="7081" w="11943">
                  <a:moveTo>
                    <a:pt x="29" y="4605"/>
                  </a:moveTo>
                  <a:lnTo>
                    <a:pt x="29" y="4605"/>
                  </a:lnTo>
                  <a:cubicBezTo>
                    <a:pt x="20" y="4615"/>
                    <a:pt x="10" y="4626"/>
                    <a:pt x="1" y="4637"/>
                  </a:cubicBezTo>
                  <a:cubicBezTo>
                    <a:pt x="17" y="4621"/>
                    <a:pt x="25" y="4613"/>
                    <a:pt x="29" y="4605"/>
                  </a:cubicBezTo>
                  <a:close/>
                  <a:moveTo>
                    <a:pt x="8937" y="2531"/>
                  </a:moveTo>
                  <a:lnTo>
                    <a:pt x="8937" y="2531"/>
                  </a:lnTo>
                  <a:cubicBezTo>
                    <a:pt x="9569" y="2988"/>
                    <a:pt x="9927" y="3767"/>
                    <a:pt x="9841" y="4570"/>
                  </a:cubicBezTo>
                  <a:cubicBezTo>
                    <a:pt x="9808" y="5004"/>
                    <a:pt x="9574" y="5371"/>
                    <a:pt x="9207" y="5571"/>
                  </a:cubicBezTo>
                  <a:cubicBezTo>
                    <a:pt x="9148" y="5594"/>
                    <a:pt x="9085" y="5605"/>
                    <a:pt x="9021" y="5605"/>
                  </a:cubicBezTo>
                  <a:cubicBezTo>
                    <a:pt x="8903" y="5605"/>
                    <a:pt x="8781" y="5569"/>
                    <a:pt x="8674" y="5504"/>
                  </a:cubicBezTo>
                  <a:cubicBezTo>
                    <a:pt x="8540" y="5404"/>
                    <a:pt x="8440" y="5237"/>
                    <a:pt x="8373" y="5070"/>
                  </a:cubicBezTo>
                  <a:cubicBezTo>
                    <a:pt x="8273" y="4703"/>
                    <a:pt x="8273" y="4303"/>
                    <a:pt x="8373" y="3936"/>
                  </a:cubicBezTo>
                  <a:cubicBezTo>
                    <a:pt x="8474" y="3569"/>
                    <a:pt x="8574" y="3236"/>
                    <a:pt x="8740" y="2935"/>
                  </a:cubicBezTo>
                  <a:cubicBezTo>
                    <a:pt x="8800" y="2797"/>
                    <a:pt x="8866" y="2663"/>
                    <a:pt x="8937" y="2531"/>
                  </a:cubicBezTo>
                  <a:close/>
                  <a:moveTo>
                    <a:pt x="4690" y="3737"/>
                  </a:moveTo>
                  <a:cubicBezTo>
                    <a:pt x="5049" y="3992"/>
                    <a:pt x="5352" y="4324"/>
                    <a:pt x="5571" y="4703"/>
                  </a:cubicBezTo>
                  <a:cubicBezTo>
                    <a:pt x="5805" y="5037"/>
                    <a:pt x="5938" y="5437"/>
                    <a:pt x="5938" y="5838"/>
                  </a:cubicBezTo>
                  <a:cubicBezTo>
                    <a:pt x="5938" y="6238"/>
                    <a:pt x="5705" y="6638"/>
                    <a:pt x="5338" y="6805"/>
                  </a:cubicBezTo>
                  <a:cubicBezTo>
                    <a:pt x="5234" y="6848"/>
                    <a:pt x="5125" y="6869"/>
                    <a:pt x="5018" y="6869"/>
                  </a:cubicBezTo>
                  <a:cubicBezTo>
                    <a:pt x="4713" y="6869"/>
                    <a:pt x="4419" y="6701"/>
                    <a:pt x="4271" y="6405"/>
                  </a:cubicBezTo>
                  <a:cubicBezTo>
                    <a:pt x="4070" y="5971"/>
                    <a:pt x="4037" y="5504"/>
                    <a:pt x="4170" y="5037"/>
                  </a:cubicBezTo>
                  <a:cubicBezTo>
                    <a:pt x="4265" y="4579"/>
                    <a:pt x="4442" y="4137"/>
                    <a:pt x="4690" y="3737"/>
                  </a:cubicBezTo>
                  <a:close/>
                  <a:moveTo>
                    <a:pt x="11943" y="0"/>
                  </a:moveTo>
                  <a:lnTo>
                    <a:pt x="11943" y="0"/>
                  </a:lnTo>
                  <a:cubicBezTo>
                    <a:pt x="11542" y="100"/>
                    <a:pt x="11176" y="234"/>
                    <a:pt x="10809" y="434"/>
                  </a:cubicBezTo>
                  <a:cubicBezTo>
                    <a:pt x="10042" y="883"/>
                    <a:pt x="9401" y="1501"/>
                    <a:pt x="8935" y="2236"/>
                  </a:cubicBezTo>
                  <a:lnTo>
                    <a:pt x="8935" y="2236"/>
                  </a:lnTo>
                  <a:cubicBezTo>
                    <a:pt x="8862" y="2187"/>
                    <a:pt x="8786" y="2142"/>
                    <a:pt x="8707" y="2102"/>
                  </a:cubicBezTo>
                  <a:cubicBezTo>
                    <a:pt x="8301" y="1925"/>
                    <a:pt x="7866" y="1837"/>
                    <a:pt x="7434" y="1837"/>
                  </a:cubicBezTo>
                  <a:cubicBezTo>
                    <a:pt x="6802" y="1837"/>
                    <a:pt x="6173" y="2025"/>
                    <a:pt x="5638" y="2402"/>
                  </a:cubicBezTo>
                  <a:cubicBezTo>
                    <a:pt x="5225" y="2688"/>
                    <a:pt x="4873" y="3049"/>
                    <a:pt x="4592" y="3465"/>
                  </a:cubicBezTo>
                  <a:lnTo>
                    <a:pt x="4592" y="3465"/>
                  </a:lnTo>
                  <a:cubicBezTo>
                    <a:pt x="4387" y="3348"/>
                    <a:pt x="4168" y="3249"/>
                    <a:pt x="3937" y="3169"/>
                  </a:cubicBezTo>
                  <a:cubicBezTo>
                    <a:pt x="3596" y="3055"/>
                    <a:pt x="3244" y="2995"/>
                    <a:pt x="2888" y="2995"/>
                  </a:cubicBezTo>
                  <a:cubicBezTo>
                    <a:pt x="2617" y="2995"/>
                    <a:pt x="2343" y="3030"/>
                    <a:pt x="2069" y="3102"/>
                  </a:cubicBezTo>
                  <a:cubicBezTo>
                    <a:pt x="1602" y="3202"/>
                    <a:pt x="1168" y="3436"/>
                    <a:pt x="801" y="3736"/>
                  </a:cubicBezTo>
                  <a:cubicBezTo>
                    <a:pt x="568" y="3903"/>
                    <a:pt x="334" y="4136"/>
                    <a:pt x="168" y="4370"/>
                  </a:cubicBezTo>
                  <a:cubicBezTo>
                    <a:pt x="134" y="4437"/>
                    <a:pt x="101" y="4503"/>
                    <a:pt x="34" y="4570"/>
                  </a:cubicBezTo>
                  <a:cubicBezTo>
                    <a:pt x="34" y="4588"/>
                    <a:pt x="34" y="4596"/>
                    <a:pt x="29" y="4605"/>
                  </a:cubicBezTo>
                  <a:lnTo>
                    <a:pt x="29" y="4605"/>
                  </a:lnTo>
                  <a:cubicBezTo>
                    <a:pt x="287" y="4315"/>
                    <a:pt x="545" y="4028"/>
                    <a:pt x="835" y="3803"/>
                  </a:cubicBezTo>
                  <a:cubicBezTo>
                    <a:pt x="1235" y="3536"/>
                    <a:pt x="1635" y="3336"/>
                    <a:pt x="2102" y="3236"/>
                  </a:cubicBezTo>
                  <a:cubicBezTo>
                    <a:pt x="2353" y="3166"/>
                    <a:pt x="2609" y="3131"/>
                    <a:pt x="2863" y="3131"/>
                  </a:cubicBezTo>
                  <a:cubicBezTo>
                    <a:pt x="3219" y="3131"/>
                    <a:pt x="3573" y="3200"/>
                    <a:pt x="3904" y="3336"/>
                  </a:cubicBezTo>
                  <a:cubicBezTo>
                    <a:pt x="4111" y="3405"/>
                    <a:pt x="4311" y="3498"/>
                    <a:pt x="4497" y="3611"/>
                  </a:cubicBezTo>
                  <a:lnTo>
                    <a:pt x="4497" y="3611"/>
                  </a:lnTo>
                  <a:cubicBezTo>
                    <a:pt x="4237" y="4032"/>
                    <a:pt x="4046" y="4503"/>
                    <a:pt x="3937" y="5004"/>
                  </a:cubicBezTo>
                  <a:cubicBezTo>
                    <a:pt x="3804" y="5504"/>
                    <a:pt x="3870" y="6038"/>
                    <a:pt x="4104" y="6505"/>
                  </a:cubicBezTo>
                  <a:cubicBezTo>
                    <a:pt x="4237" y="6705"/>
                    <a:pt x="4437" y="6905"/>
                    <a:pt x="4671" y="7005"/>
                  </a:cubicBezTo>
                  <a:cubicBezTo>
                    <a:pt x="4788" y="7055"/>
                    <a:pt x="4913" y="7080"/>
                    <a:pt x="5042" y="7080"/>
                  </a:cubicBezTo>
                  <a:cubicBezTo>
                    <a:pt x="5171" y="7080"/>
                    <a:pt x="5305" y="7055"/>
                    <a:pt x="5438" y="7005"/>
                  </a:cubicBezTo>
                  <a:cubicBezTo>
                    <a:pt x="5872" y="6772"/>
                    <a:pt x="6139" y="6338"/>
                    <a:pt x="6139" y="5838"/>
                  </a:cubicBezTo>
                  <a:cubicBezTo>
                    <a:pt x="6139" y="5371"/>
                    <a:pt x="6005" y="4937"/>
                    <a:pt x="5738" y="4570"/>
                  </a:cubicBezTo>
                  <a:cubicBezTo>
                    <a:pt x="5498" y="4170"/>
                    <a:pt x="5175" y="3842"/>
                    <a:pt x="4789" y="3586"/>
                  </a:cubicBezTo>
                  <a:lnTo>
                    <a:pt x="4789" y="3586"/>
                  </a:lnTo>
                  <a:cubicBezTo>
                    <a:pt x="5052" y="3204"/>
                    <a:pt x="5383" y="2866"/>
                    <a:pt x="5772" y="2602"/>
                  </a:cubicBezTo>
                  <a:cubicBezTo>
                    <a:pt x="6262" y="2249"/>
                    <a:pt x="6834" y="2069"/>
                    <a:pt x="7412" y="2069"/>
                  </a:cubicBezTo>
                  <a:cubicBezTo>
                    <a:pt x="7816" y="2069"/>
                    <a:pt x="8223" y="2157"/>
                    <a:pt x="8607" y="2335"/>
                  </a:cubicBezTo>
                  <a:cubicBezTo>
                    <a:pt x="8677" y="2368"/>
                    <a:pt x="8744" y="2405"/>
                    <a:pt x="8809" y="2446"/>
                  </a:cubicBezTo>
                  <a:lnTo>
                    <a:pt x="8809" y="2446"/>
                  </a:lnTo>
                  <a:cubicBezTo>
                    <a:pt x="8736" y="2572"/>
                    <a:pt x="8669" y="2702"/>
                    <a:pt x="8607" y="2835"/>
                  </a:cubicBezTo>
                  <a:cubicBezTo>
                    <a:pt x="8440" y="3169"/>
                    <a:pt x="8307" y="3503"/>
                    <a:pt x="8240" y="3869"/>
                  </a:cubicBezTo>
                  <a:cubicBezTo>
                    <a:pt x="8107" y="4270"/>
                    <a:pt x="8107" y="4703"/>
                    <a:pt x="8240" y="5070"/>
                  </a:cubicBezTo>
                  <a:cubicBezTo>
                    <a:pt x="8273" y="5304"/>
                    <a:pt x="8407" y="5504"/>
                    <a:pt x="8607" y="5637"/>
                  </a:cubicBezTo>
                  <a:cubicBezTo>
                    <a:pt x="8730" y="5740"/>
                    <a:pt x="8877" y="5779"/>
                    <a:pt x="9027" y="5779"/>
                  </a:cubicBezTo>
                  <a:cubicBezTo>
                    <a:pt x="9122" y="5779"/>
                    <a:pt x="9217" y="5763"/>
                    <a:pt x="9307" y="5737"/>
                  </a:cubicBezTo>
                  <a:cubicBezTo>
                    <a:pt x="9741" y="5504"/>
                    <a:pt x="10041" y="5070"/>
                    <a:pt x="10075" y="4570"/>
                  </a:cubicBezTo>
                  <a:cubicBezTo>
                    <a:pt x="10161" y="3706"/>
                    <a:pt x="9750" y="2842"/>
                    <a:pt x="9056" y="2321"/>
                  </a:cubicBezTo>
                  <a:lnTo>
                    <a:pt x="9056" y="2321"/>
                  </a:lnTo>
                  <a:cubicBezTo>
                    <a:pt x="9495" y="1593"/>
                    <a:pt x="10106" y="980"/>
                    <a:pt x="10842" y="534"/>
                  </a:cubicBezTo>
                  <a:cubicBezTo>
                    <a:pt x="11209" y="334"/>
                    <a:pt x="11576" y="167"/>
                    <a:pt x="11943"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062950" y="2602100"/>
              <a:ext cx="502050" cy="181825"/>
            </a:xfrm>
            <a:custGeom>
              <a:rect b="b" l="l" r="r" t="t"/>
              <a:pathLst>
                <a:path extrusionOk="0" h="7273" w="20082">
                  <a:moveTo>
                    <a:pt x="25" y="334"/>
                  </a:moveTo>
                  <a:lnTo>
                    <a:pt x="25" y="334"/>
                  </a:lnTo>
                  <a:cubicBezTo>
                    <a:pt x="17" y="337"/>
                    <a:pt x="9" y="340"/>
                    <a:pt x="1" y="342"/>
                  </a:cubicBezTo>
                  <a:cubicBezTo>
                    <a:pt x="1" y="342"/>
                    <a:pt x="9" y="342"/>
                    <a:pt x="25" y="334"/>
                  </a:cubicBezTo>
                  <a:close/>
                  <a:moveTo>
                    <a:pt x="6257" y="2630"/>
                  </a:moveTo>
                  <a:lnTo>
                    <a:pt x="6257" y="2630"/>
                  </a:lnTo>
                  <a:cubicBezTo>
                    <a:pt x="6273" y="2657"/>
                    <a:pt x="6289" y="2684"/>
                    <a:pt x="6305" y="2711"/>
                  </a:cubicBezTo>
                  <a:cubicBezTo>
                    <a:pt x="6572" y="3144"/>
                    <a:pt x="6739" y="3645"/>
                    <a:pt x="6805" y="4145"/>
                  </a:cubicBezTo>
                  <a:cubicBezTo>
                    <a:pt x="6872" y="4679"/>
                    <a:pt x="6672" y="5212"/>
                    <a:pt x="6238" y="5513"/>
                  </a:cubicBezTo>
                  <a:cubicBezTo>
                    <a:pt x="6005" y="5679"/>
                    <a:pt x="5738" y="5746"/>
                    <a:pt x="5471" y="5746"/>
                  </a:cubicBezTo>
                  <a:cubicBezTo>
                    <a:pt x="5204" y="5713"/>
                    <a:pt x="4971" y="5579"/>
                    <a:pt x="4837" y="5346"/>
                  </a:cubicBezTo>
                  <a:cubicBezTo>
                    <a:pt x="4704" y="5079"/>
                    <a:pt x="4704" y="4779"/>
                    <a:pt x="4771" y="4512"/>
                  </a:cubicBezTo>
                  <a:cubicBezTo>
                    <a:pt x="4837" y="4212"/>
                    <a:pt x="4971" y="3911"/>
                    <a:pt x="5138" y="3678"/>
                  </a:cubicBezTo>
                  <a:cubicBezTo>
                    <a:pt x="5461" y="3273"/>
                    <a:pt x="5829" y="2912"/>
                    <a:pt x="6257" y="2630"/>
                  </a:cubicBezTo>
                  <a:close/>
                  <a:moveTo>
                    <a:pt x="13241" y="3649"/>
                  </a:moveTo>
                  <a:lnTo>
                    <a:pt x="13241" y="3649"/>
                  </a:lnTo>
                  <a:cubicBezTo>
                    <a:pt x="13361" y="3796"/>
                    <a:pt x="13473" y="3951"/>
                    <a:pt x="13577" y="4112"/>
                  </a:cubicBezTo>
                  <a:cubicBezTo>
                    <a:pt x="13944" y="4612"/>
                    <a:pt x="14111" y="5246"/>
                    <a:pt x="14077" y="5880"/>
                  </a:cubicBezTo>
                  <a:cubicBezTo>
                    <a:pt x="14011" y="6447"/>
                    <a:pt x="13577" y="6947"/>
                    <a:pt x="13010" y="7114"/>
                  </a:cubicBezTo>
                  <a:cubicBezTo>
                    <a:pt x="12964" y="7120"/>
                    <a:pt x="12917" y="7122"/>
                    <a:pt x="12870" y="7122"/>
                  </a:cubicBezTo>
                  <a:cubicBezTo>
                    <a:pt x="12643" y="7122"/>
                    <a:pt x="12409" y="7058"/>
                    <a:pt x="12243" y="6947"/>
                  </a:cubicBezTo>
                  <a:cubicBezTo>
                    <a:pt x="12009" y="6780"/>
                    <a:pt x="11842" y="6547"/>
                    <a:pt x="11776" y="6280"/>
                  </a:cubicBezTo>
                  <a:cubicBezTo>
                    <a:pt x="11576" y="5779"/>
                    <a:pt x="11676" y="5212"/>
                    <a:pt x="11976" y="4779"/>
                  </a:cubicBezTo>
                  <a:cubicBezTo>
                    <a:pt x="12276" y="4345"/>
                    <a:pt x="12643" y="4012"/>
                    <a:pt x="13077" y="3745"/>
                  </a:cubicBezTo>
                  <a:cubicBezTo>
                    <a:pt x="13131" y="3713"/>
                    <a:pt x="13186" y="3681"/>
                    <a:pt x="13241" y="3649"/>
                  </a:cubicBezTo>
                  <a:close/>
                  <a:moveTo>
                    <a:pt x="1843" y="1"/>
                  </a:moveTo>
                  <a:cubicBezTo>
                    <a:pt x="1741" y="1"/>
                    <a:pt x="1638" y="3"/>
                    <a:pt x="1535" y="9"/>
                  </a:cubicBezTo>
                  <a:cubicBezTo>
                    <a:pt x="1135" y="9"/>
                    <a:pt x="768" y="75"/>
                    <a:pt x="368" y="175"/>
                  </a:cubicBezTo>
                  <a:lnTo>
                    <a:pt x="101" y="276"/>
                  </a:lnTo>
                  <a:cubicBezTo>
                    <a:pt x="67" y="309"/>
                    <a:pt x="42" y="326"/>
                    <a:pt x="25" y="334"/>
                  </a:cubicBezTo>
                  <a:lnTo>
                    <a:pt x="25" y="334"/>
                  </a:lnTo>
                  <a:cubicBezTo>
                    <a:pt x="517" y="173"/>
                    <a:pt x="1010" y="108"/>
                    <a:pt x="1535" y="75"/>
                  </a:cubicBezTo>
                  <a:cubicBezTo>
                    <a:pt x="2169" y="75"/>
                    <a:pt x="2769" y="175"/>
                    <a:pt x="3370" y="376"/>
                  </a:cubicBezTo>
                  <a:cubicBezTo>
                    <a:pt x="4137" y="609"/>
                    <a:pt x="4837" y="1043"/>
                    <a:pt x="5438" y="1610"/>
                  </a:cubicBezTo>
                  <a:cubicBezTo>
                    <a:pt x="5688" y="1860"/>
                    <a:pt x="5919" y="2128"/>
                    <a:pt x="6117" y="2415"/>
                  </a:cubicBezTo>
                  <a:lnTo>
                    <a:pt x="6117" y="2415"/>
                  </a:lnTo>
                  <a:cubicBezTo>
                    <a:pt x="5682" y="2715"/>
                    <a:pt x="5294" y="3081"/>
                    <a:pt x="4971" y="3511"/>
                  </a:cubicBezTo>
                  <a:cubicBezTo>
                    <a:pt x="4771" y="3778"/>
                    <a:pt x="4637" y="4078"/>
                    <a:pt x="4571" y="4412"/>
                  </a:cubicBezTo>
                  <a:cubicBezTo>
                    <a:pt x="4470" y="4712"/>
                    <a:pt x="4504" y="5079"/>
                    <a:pt x="4671" y="5379"/>
                  </a:cubicBezTo>
                  <a:cubicBezTo>
                    <a:pt x="4837" y="5646"/>
                    <a:pt x="5138" y="5846"/>
                    <a:pt x="5471" y="5880"/>
                  </a:cubicBezTo>
                  <a:cubicBezTo>
                    <a:pt x="5510" y="5884"/>
                    <a:pt x="5549" y="5886"/>
                    <a:pt x="5587" y="5886"/>
                  </a:cubicBezTo>
                  <a:cubicBezTo>
                    <a:pt x="5848" y="5886"/>
                    <a:pt x="6106" y="5791"/>
                    <a:pt x="6338" y="5646"/>
                  </a:cubicBezTo>
                  <a:cubicBezTo>
                    <a:pt x="6605" y="5446"/>
                    <a:pt x="6772" y="5212"/>
                    <a:pt x="6872" y="4912"/>
                  </a:cubicBezTo>
                  <a:cubicBezTo>
                    <a:pt x="6972" y="4645"/>
                    <a:pt x="7006" y="4378"/>
                    <a:pt x="6972" y="4078"/>
                  </a:cubicBezTo>
                  <a:cubicBezTo>
                    <a:pt x="6906" y="3545"/>
                    <a:pt x="6739" y="3044"/>
                    <a:pt x="6472" y="2611"/>
                  </a:cubicBezTo>
                  <a:cubicBezTo>
                    <a:pt x="6455" y="2583"/>
                    <a:pt x="6438" y="2556"/>
                    <a:pt x="6421" y="2528"/>
                  </a:cubicBezTo>
                  <a:lnTo>
                    <a:pt x="6421" y="2528"/>
                  </a:lnTo>
                  <a:cubicBezTo>
                    <a:pt x="6470" y="2499"/>
                    <a:pt x="6521" y="2471"/>
                    <a:pt x="6572" y="2444"/>
                  </a:cubicBezTo>
                  <a:cubicBezTo>
                    <a:pt x="7366" y="1953"/>
                    <a:pt x="8291" y="1708"/>
                    <a:pt x="9220" y="1708"/>
                  </a:cubicBezTo>
                  <a:cubicBezTo>
                    <a:pt x="9619" y="1708"/>
                    <a:pt x="10018" y="1753"/>
                    <a:pt x="10408" y="1843"/>
                  </a:cubicBezTo>
                  <a:cubicBezTo>
                    <a:pt x="11458" y="2113"/>
                    <a:pt x="12399" y="2686"/>
                    <a:pt x="13109" y="3493"/>
                  </a:cubicBezTo>
                  <a:lnTo>
                    <a:pt x="13109" y="3493"/>
                  </a:lnTo>
                  <a:cubicBezTo>
                    <a:pt x="13064" y="3520"/>
                    <a:pt x="13020" y="3549"/>
                    <a:pt x="12977" y="3578"/>
                  </a:cubicBezTo>
                  <a:cubicBezTo>
                    <a:pt x="12510" y="3845"/>
                    <a:pt x="12109" y="4212"/>
                    <a:pt x="11809" y="4645"/>
                  </a:cubicBezTo>
                  <a:cubicBezTo>
                    <a:pt x="11642" y="4879"/>
                    <a:pt x="11542" y="5146"/>
                    <a:pt x="11475" y="5446"/>
                  </a:cubicBezTo>
                  <a:cubicBezTo>
                    <a:pt x="11442" y="5713"/>
                    <a:pt x="11475" y="6046"/>
                    <a:pt x="11576" y="6313"/>
                  </a:cubicBezTo>
                  <a:cubicBezTo>
                    <a:pt x="11676" y="6613"/>
                    <a:pt x="11842" y="6880"/>
                    <a:pt x="12109" y="7047"/>
                  </a:cubicBezTo>
                  <a:cubicBezTo>
                    <a:pt x="12309" y="7197"/>
                    <a:pt x="12547" y="7272"/>
                    <a:pt x="12780" y="7272"/>
                  </a:cubicBezTo>
                  <a:cubicBezTo>
                    <a:pt x="12858" y="7272"/>
                    <a:pt x="12935" y="7264"/>
                    <a:pt x="13010" y="7247"/>
                  </a:cubicBezTo>
                  <a:cubicBezTo>
                    <a:pt x="13677" y="7080"/>
                    <a:pt x="14177" y="6547"/>
                    <a:pt x="14277" y="5880"/>
                  </a:cubicBezTo>
                  <a:cubicBezTo>
                    <a:pt x="14344" y="5179"/>
                    <a:pt x="14144" y="4512"/>
                    <a:pt x="13777" y="3978"/>
                  </a:cubicBezTo>
                  <a:cubicBezTo>
                    <a:pt x="13677" y="3821"/>
                    <a:pt x="13569" y="3671"/>
                    <a:pt x="13455" y="3527"/>
                  </a:cubicBezTo>
                  <a:lnTo>
                    <a:pt x="13455" y="3527"/>
                  </a:lnTo>
                  <a:cubicBezTo>
                    <a:pt x="13732" y="3371"/>
                    <a:pt x="14013" y="3225"/>
                    <a:pt x="14311" y="3111"/>
                  </a:cubicBezTo>
                  <a:cubicBezTo>
                    <a:pt x="15378" y="2684"/>
                    <a:pt x="16531" y="2470"/>
                    <a:pt x="17684" y="2470"/>
                  </a:cubicBezTo>
                  <a:cubicBezTo>
                    <a:pt x="17972" y="2470"/>
                    <a:pt x="18260" y="2484"/>
                    <a:pt x="18547" y="2510"/>
                  </a:cubicBezTo>
                  <a:cubicBezTo>
                    <a:pt x="18914" y="2544"/>
                    <a:pt x="19314" y="2611"/>
                    <a:pt x="19681" y="2711"/>
                  </a:cubicBezTo>
                  <a:lnTo>
                    <a:pt x="19982" y="2777"/>
                  </a:lnTo>
                  <a:lnTo>
                    <a:pt x="20082" y="2777"/>
                  </a:lnTo>
                  <a:cubicBezTo>
                    <a:pt x="19581" y="2577"/>
                    <a:pt x="19081" y="2477"/>
                    <a:pt x="18547" y="2410"/>
                  </a:cubicBezTo>
                  <a:cubicBezTo>
                    <a:pt x="18181" y="2359"/>
                    <a:pt x="17810" y="2334"/>
                    <a:pt x="17439" y="2334"/>
                  </a:cubicBezTo>
                  <a:cubicBezTo>
                    <a:pt x="16357" y="2334"/>
                    <a:pt x="15271" y="2547"/>
                    <a:pt x="14277" y="2944"/>
                  </a:cubicBezTo>
                  <a:cubicBezTo>
                    <a:pt x="13942" y="3064"/>
                    <a:pt x="13624" y="3201"/>
                    <a:pt x="13323" y="3367"/>
                  </a:cubicBezTo>
                  <a:lnTo>
                    <a:pt x="13323" y="3367"/>
                  </a:lnTo>
                  <a:cubicBezTo>
                    <a:pt x="12573" y="2494"/>
                    <a:pt x="11563" y="1883"/>
                    <a:pt x="10441" y="1610"/>
                  </a:cubicBezTo>
                  <a:cubicBezTo>
                    <a:pt x="10038" y="1509"/>
                    <a:pt x="9626" y="1460"/>
                    <a:pt x="9213" y="1460"/>
                  </a:cubicBezTo>
                  <a:cubicBezTo>
                    <a:pt x="8259" y="1460"/>
                    <a:pt x="7300" y="1721"/>
                    <a:pt x="6439" y="2210"/>
                  </a:cubicBezTo>
                  <a:cubicBezTo>
                    <a:pt x="6383" y="2243"/>
                    <a:pt x="6328" y="2276"/>
                    <a:pt x="6274" y="2311"/>
                  </a:cubicBezTo>
                  <a:lnTo>
                    <a:pt x="6274" y="2311"/>
                  </a:lnTo>
                  <a:cubicBezTo>
                    <a:pt x="6058" y="2005"/>
                    <a:pt x="5817" y="1738"/>
                    <a:pt x="5538" y="1510"/>
                  </a:cubicBezTo>
                  <a:cubicBezTo>
                    <a:pt x="4904" y="943"/>
                    <a:pt x="4204" y="509"/>
                    <a:pt x="3403" y="242"/>
                  </a:cubicBezTo>
                  <a:cubicBezTo>
                    <a:pt x="2900" y="75"/>
                    <a:pt x="2374" y="1"/>
                    <a:pt x="1843"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386625" y="1737475"/>
              <a:ext cx="462875" cy="1068925"/>
            </a:xfrm>
            <a:custGeom>
              <a:rect b="b" l="l" r="r" t="t"/>
              <a:pathLst>
                <a:path extrusionOk="0" h="42757" w="18515">
                  <a:moveTo>
                    <a:pt x="4675" y="1"/>
                  </a:moveTo>
                  <a:cubicBezTo>
                    <a:pt x="3573" y="1"/>
                    <a:pt x="3737" y="5644"/>
                    <a:pt x="3770" y="6173"/>
                  </a:cubicBezTo>
                  <a:cubicBezTo>
                    <a:pt x="3787" y="6353"/>
                    <a:pt x="3643" y="6445"/>
                    <a:pt x="3493" y="6445"/>
                  </a:cubicBezTo>
                  <a:cubicBezTo>
                    <a:pt x="3335" y="6445"/>
                    <a:pt x="3170" y="6344"/>
                    <a:pt x="3170" y="6140"/>
                  </a:cubicBezTo>
                  <a:cubicBezTo>
                    <a:pt x="3170" y="5706"/>
                    <a:pt x="3537" y="769"/>
                    <a:pt x="2336" y="669"/>
                  </a:cubicBezTo>
                  <a:cubicBezTo>
                    <a:pt x="2327" y="668"/>
                    <a:pt x="2318" y="668"/>
                    <a:pt x="2310" y="668"/>
                  </a:cubicBezTo>
                  <a:cubicBezTo>
                    <a:pt x="1489" y="668"/>
                    <a:pt x="2463" y="5383"/>
                    <a:pt x="1836" y="6373"/>
                  </a:cubicBezTo>
                  <a:cubicBezTo>
                    <a:pt x="1775" y="6469"/>
                    <a:pt x="1722" y="6512"/>
                    <a:pt x="1676" y="6512"/>
                  </a:cubicBezTo>
                  <a:cubicBezTo>
                    <a:pt x="1236" y="6512"/>
                    <a:pt x="1353" y="2634"/>
                    <a:pt x="568" y="2604"/>
                  </a:cubicBezTo>
                  <a:cubicBezTo>
                    <a:pt x="234" y="2604"/>
                    <a:pt x="1" y="2637"/>
                    <a:pt x="234" y="5373"/>
                  </a:cubicBezTo>
                  <a:cubicBezTo>
                    <a:pt x="368" y="6807"/>
                    <a:pt x="1135" y="8975"/>
                    <a:pt x="1202" y="11811"/>
                  </a:cubicBezTo>
                  <a:lnTo>
                    <a:pt x="1235" y="11811"/>
                  </a:lnTo>
                  <a:lnTo>
                    <a:pt x="3503" y="37296"/>
                  </a:lnTo>
                  <a:cubicBezTo>
                    <a:pt x="3570" y="38363"/>
                    <a:pt x="3937" y="39397"/>
                    <a:pt x="4604" y="40264"/>
                  </a:cubicBezTo>
                  <a:cubicBezTo>
                    <a:pt x="4704" y="40398"/>
                    <a:pt x="4771" y="40498"/>
                    <a:pt x="4871" y="40631"/>
                  </a:cubicBezTo>
                  <a:cubicBezTo>
                    <a:pt x="6157" y="42062"/>
                    <a:pt x="7931" y="42757"/>
                    <a:pt x="9715" y="42757"/>
                  </a:cubicBezTo>
                  <a:cubicBezTo>
                    <a:pt x="11633" y="42757"/>
                    <a:pt x="13564" y="41953"/>
                    <a:pt x="14912" y="40398"/>
                  </a:cubicBezTo>
                  <a:lnTo>
                    <a:pt x="18514" y="36262"/>
                  </a:lnTo>
                  <a:lnTo>
                    <a:pt x="11643" y="29623"/>
                  </a:lnTo>
                  <a:lnTo>
                    <a:pt x="10442" y="31125"/>
                  </a:lnTo>
                  <a:lnTo>
                    <a:pt x="8807" y="11477"/>
                  </a:lnTo>
                  <a:cubicBezTo>
                    <a:pt x="8941" y="10943"/>
                    <a:pt x="9141" y="10443"/>
                    <a:pt x="9441" y="9976"/>
                  </a:cubicBezTo>
                  <a:cubicBezTo>
                    <a:pt x="9708" y="9542"/>
                    <a:pt x="10008" y="9142"/>
                    <a:pt x="10342" y="8775"/>
                  </a:cubicBezTo>
                  <a:cubicBezTo>
                    <a:pt x="10775" y="8308"/>
                    <a:pt x="11276" y="7908"/>
                    <a:pt x="11809" y="7608"/>
                  </a:cubicBezTo>
                  <a:cubicBezTo>
                    <a:pt x="12343" y="7341"/>
                    <a:pt x="12310" y="6607"/>
                    <a:pt x="11809" y="6507"/>
                  </a:cubicBezTo>
                  <a:cubicBezTo>
                    <a:pt x="11775" y="6500"/>
                    <a:pt x="11737" y="6497"/>
                    <a:pt x="11694" y="6497"/>
                  </a:cubicBezTo>
                  <a:cubicBezTo>
                    <a:pt x="11110" y="6497"/>
                    <a:pt x="9760" y="7136"/>
                    <a:pt x="8640" y="8442"/>
                  </a:cubicBezTo>
                  <a:cubicBezTo>
                    <a:pt x="8406" y="8707"/>
                    <a:pt x="8222" y="8819"/>
                    <a:pt x="8076" y="8819"/>
                  </a:cubicBezTo>
                  <a:cubicBezTo>
                    <a:pt x="7453" y="8819"/>
                    <a:pt x="7546" y="6772"/>
                    <a:pt x="7573" y="5906"/>
                  </a:cubicBezTo>
                  <a:cubicBezTo>
                    <a:pt x="7606" y="4839"/>
                    <a:pt x="7540" y="1570"/>
                    <a:pt x="7206" y="1303"/>
                  </a:cubicBezTo>
                  <a:cubicBezTo>
                    <a:pt x="7104" y="1217"/>
                    <a:pt x="6997" y="1175"/>
                    <a:pt x="6892" y="1175"/>
                  </a:cubicBezTo>
                  <a:cubicBezTo>
                    <a:pt x="6551" y="1175"/>
                    <a:pt x="6239" y="1621"/>
                    <a:pt x="6239" y="2437"/>
                  </a:cubicBezTo>
                  <a:cubicBezTo>
                    <a:pt x="6239" y="3466"/>
                    <a:pt x="6008" y="6607"/>
                    <a:pt x="5447" y="6607"/>
                  </a:cubicBezTo>
                  <a:cubicBezTo>
                    <a:pt x="5444" y="6607"/>
                    <a:pt x="5441" y="6607"/>
                    <a:pt x="5438" y="6607"/>
                  </a:cubicBezTo>
                  <a:cubicBezTo>
                    <a:pt x="4904" y="6574"/>
                    <a:pt x="5138" y="1203"/>
                    <a:pt x="5138" y="1203"/>
                  </a:cubicBezTo>
                  <a:cubicBezTo>
                    <a:pt x="5138" y="1203"/>
                    <a:pt x="5338" y="69"/>
                    <a:pt x="4704" y="2"/>
                  </a:cubicBezTo>
                  <a:cubicBezTo>
                    <a:pt x="4695" y="1"/>
                    <a:pt x="4685" y="1"/>
                    <a:pt x="4675"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5063775" y="1367750"/>
              <a:ext cx="419500" cy="829375"/>
            </a:xfrm>
            <a:custGeom>
              <a:rect b="b" l="l" r="r" t="t"/>
              <a:pathLst>
                <a:path extrusionOk="0" h="33175" w="16780">
                  <a:moveTo>
                    <a:pt x="7081" y="1"/>
                  </a:moveTo>
                  <a:cubicBezTo>
                    <a:pt x="5114" y="1"/>
                    <a:pt x="3101" y="392"/>
                    <a:pt x="1168" y="1148"/>
                  </a:cubicBezTo>
                  <a:cubicBezTo>
                    <a:pt x="1168" y="1148"/>
                    <a:pt x="1" y="11389"/>
                    <a:pt x="701" y="16159"/>
                  </a:cubicBezTo>
                  <a:cubicBezTo>
                    <a:pt x="1435" y="21129"/>
                    <a:pt x="5238" y="21830"/>
                    <a:pt x="5238" y="21830"/>
                  </a:cubicBezTo>
                  <a:cubicBezTo>
                    <a:pt x="5238" y="21830"/>
                    <a:pt x="5271" y="24932"/>
                    <a:pt x="5238" y="27901"/>
                  </a:cubicBezTo>
                  <a:cubicBezTo>
                    <a:pt x="5205" y="30736"/>
                    <a:pt x="7640" y="33104"/>
                    <a:pt x="10675" y="33171"/>
                  </a:cubicBezTo>
                  <a:cubicBezTo>
                    <a:pt x="10742" y="33173"/>
                    <a:pt x="10809" y="33174"/>
                    <a:pt x="10875" y="33174"/>
                  </a:cubicBezTo>
                  <a:cubicBezTo>
                    <a:pt x="13785" y="33174"/>
                    <a:pt x="16114" y="31041"/>
                    <a:pt x="16179" y="28334"/>
                  </a:cubicBezTo>
                  <a:lnTo>
                    <a:pt x="16780" y="4250"/>
                  </a:lnTo>
                  <a:cubicBezTo>
                    <a:pt x="14260" y="1362"/>
                    <a:pt x="10751" y="1"/>
                    <a:pt x="7081"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5118825" y="1579000"/>
              <a:ext cx="32550" cy="30950"/>
            </a:xfrm>
            <a:custGeom>
              <a:rect b="b" l="l" r="r" t="t"/>
              <a:pathLst>
                <a:path extrusionOk="0" h="1238" w="1302">
                  <a:moveTo>
                    <a:pt x="611" y="1"/>
                  </a:moveTo>
                  <a:cubicBezTo>
                    <a:pt x="301" y="1"/>
                    <a:pt x="32" y="256"/>
                    <a:pt x="1" y="570"/>
                  </a:cubicBezTo>
                  <a:cubicBezTo>
                    <a:pt x="1" y="904"/>
                    <a:pt x="267" y="1204"/>
                    <a:pt x="634" y="1238"/>
                  </a:cubicBezTo>
                  <a:cubicBezTo>
                    <a:pt x="968" y="1238"/>
                    <a:pt x="1268" y="1004"/>
                    <a:pt x="1301" y="637"/>
                  </a:cubicBezTo>
                  <a:cubicBezTo>
                    <a:pt x="1301" y="304"/>
                    <a:pt x="1035" y="3"/>
                    <a:pt x="668" y="3"/>
                  </a:cubicBezTo>
                  <a:cubicBezTo>
                    <a:pt x="649" y="2"/>
                    <a:pt x="630" y="1"/>
                    <a:pt x="6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5092150" y="1558225"/>
              <a:ext cx="65900" cy="17750"/>
            </a:xfrm>
            <a:custGeom>
              <a:rect b="b" l="l" r="r" t="t"/>
              <a:pathLst>
                <a:path extrusionOk="0" h="710" w="2636">
                  <a:moveTo>
                    <a:pt x="1301" y="0"/>
                  </a:moveTo>
                  <a:cubicBezTo>
                    <a:pt x="934" y="0"/>
                    <a:pt x="567" y="101"/>
                    <a:pt x="300" y="334"/>
                  </a:cubicBezTo>
                  <a:cubicBezTo>
                    <a:pt x="100" y="467"/>
                    <a:pt x="0" y="634"/>
                    <a:pt x="67" y="668"/>
                  </a:cubicBezTo>
                  <a:cubicBezTo>
                    <a:pt x="75" y="680"/>
                    <a:pt x="89" y="685"/>
                    <a:pt x="109" y="685"/>
                  </a:cubicBezTo>
                  <a:cubicBezTo>
                    <a:pt x="256" y="685"/>
                    <a:pt x="714" y="401"/>
                    <a:pt x="1301" y="401"/>
                  </a:cubicBezTo>
                  <a:cubicBezTo>
                    <a:pt x="1938" y="431"/>
                    <a:pt x="2410" y="710"/>
                    <a:pt x="2540" y="710"/>
                  </a:cubicBezTo>
                  <a:cubicBezTo>
                    <a:pt x="2553" y="710"/>
                    <a:pt x="2563" y="707"/>
                    <a:pt x="2569" y="701"/>
                  </a:cubicBezTo>
                  <a:cubicBezTo>
                    <a:pt x="2635" y="601"/>
                    <a:pt x="2502" y="501"/>
                    <a:pt x="2302" y="334"/>
                  </a:cubicBezTo>
                  <a:cubicBezTo>
                    <a:pt x="2002" y="134"/>
                    <a:pt x="1635" y="0"/>
                    <a:pt x="130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5294775" y="1584000"/>
              <a:ext cx="32550" cy="30200"/>
            </a:xfrm>
            <a:custGeom>
              <a:rect b="b" l="l" r="r" t="t"/>
              <a:pathLst>
                <a:path extrusionOk="0" h="1208" w="1302">
                  <a:moveTo>
                    <a:pt x="612" y="1"/>
                  </a:moveTo>
                  <a:cubicBezTo>
                    <a:pt x="301" y="1"/>
                    <a:pt x="32" y="256"/>
                    <a:pt x="1" y="571"/>
                  </a:cubicBezTo>
                  <a:cubicBezTo>
                    <a:pt x="1" y="904"/>
                    <a:pt x="268" y="1204"/>
                    <a:pt x="635" y="1204"/>
                  </a:cubicBezTo>
                  <a:cubicBezTo>
                    <a:pt x="656" y="1207"/>
                    <a:pt x="677" y="1208"/>
                    <a:pt x="698" y="1208"/>
                  </a:cubicBezTo>
                  <a:cubicBezTo>
                    <a:pt x="1005" y="1208"/>
                    <a:pt x="1271" y="981"/>
                    <a:pt x="1302" y="637"/>
                  </a:cubicBezTo>
                  <a:cubicBezTo>
                    <a:pt x="1302" y="304"/>
                    <a:pt x="1035" y="4"/>
                    <a:pt x="668" y="4"/>
                  </a:cubicBezTo>
                  <a:cubicBezTo>
                    <a:pt x="649" y="2"/>
                    <a:pt x="630" y="1"/>
                    <a:pt x="61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271425" y="1566575"/>
              <a:ext cx="65075" cy="17125"/>
            </a:xfrm>
            <a:custGeom>
              <a:rect b="b" l="l" r="r" t="t"/>
              <a:pathLst>
                <a:path extrusionOk="0" h="685" w="2603">
                  <a:moveTo>
                    <a:pt x="1302" y="0"/>
                  </a:moveTo>
                  <a:cubicBezTo>
                    <a:pt x="935" y="0"/>
                    <a:pt x="568" y="100"/>
                    <a:pt x="301" y="300"/>
                  </a:cubicBezTo>
                  <a:cubicBezTo>
                    <a:pt x="101" y="467"/>
                    <a:pt x="1" y="667"/>
                    <a:pt x="68" y="667"/>
                  </a:cubicBezTo>
                  <a:cubicBezTo>
                    <a:pt x="73" y="673"/>
                    <a:pt x="82" y="675"/>
                    <a:pt x="93" y="675"/>
                  </a:cubicBezTo>
                  <a:cubicBezTo>
                    <a:pt x="213" y="675"/>
                    <a:pt x="646" y="398"/>
                    <a:pt x="1215" y="398"/>
                  </a:cubicBezTo>
                  <a:cubicBezTo>
                    <a:pt x="1244" y="398"/>
                    <a:pt x="1273" y="399"/>
                    <a:pt x="1302" y="400"/>
                  </a:cubicBezTo>
                  <a:cubicBezTo>
                    <a:pt x="1918" y="400"/>
                    <a:pt x="2380" y="684"/>
                    <a:pt x="2527" y="684"/>
                  </a:cubicBezTo>
                  <a:cubicBezTo>
                    <a:pt x="2547" y="684"/>
                    <a:pt x="2561" y="679"/>
                    <a:pt x="2569" y="667"/>
                  </a:cubicBezTo>
                  <a:cubicBezTo>
                    <a:pt x="2603" y="567"/>
                    <a:pt x="2503" y="467"/>
                    <a:pt x="2303" y="300"/>
                  </a:cubicBezTo>
                  <a:cubicBezTo>
                    <a:pt x="2002" y="100"/>
                    <a:pt x="1635" y="0"/>
                    <a:pt x="130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5164700" y="1566575"/>
              <a:ext cx="55900" cy="144075"/>
            </a:xfrm>
            <a:custGeom>
              <a:rect b="b" l="l" r="r" t="t"/>
              <a:pathLst>
                <a:path extrusionOk="0" h="5763" w="2236">
                  <a:moveTo>
                    <a:pt x="2135" y="0"/>
                  </a:moveTo>
                  <a:cubicBezTo>
                    <a:pt x="2068" y="0"/>
                    <a:pt x="1401" y="1501"/>
                    <a:pt x="667" y="3402"/>
                  </a:cubicBezTo>
                  <a:lnTo>
                    <a:pt x="134" y="4737"/>
                  </a:lnTo>
                  <a:cubicBezTo>
                    <a:pt x="34" y="4937"/>
                    <a:pt x="0" y="5170"/>
                    <a:pt x="67" y="5404"/>
                  </a:cubicBezTo>
                  <a:cubicBezTo>
                    <a:pt x="100" y="5537"/>
                    <a:pt x="200" y="5637"/>
                    <a:pt x="334" y="5671"/>
                  </a:cubicBezTo>
                  <a:cubicBezTo>
                    <a:pt x="434" y="5704"/>
                    <a:pt x="534" y="5704"/>
                    <a:pt x="634" y="5737"/>
                  </a:cubicBezTo>
                  <a:cubicBezTo>
                    <a:pt x="817" y="5754"/>
                    <a:pt x="1009" y="5762"/>
                    <a:pt x="1201" y="5762"/>
                  </a:cubicBezTo>
                  <a:cubicBezTo>
                    <a:pt x="1393" y="5762"/>
                    <a:pt x="1585" y="5754"/>
                    <a:pt x="1768" y="5737"/>
                  </a:cubicBezTo>
                  <a:cubicBezTo>
                    <a:pt x="1401" y="5604"/>
                    <a:pt x="1034" y="5537"/>
                    <a:pt x="667" y="5504"/>
                  </a:cubicBezTo>
                  <a:cubicBezTo>
                    <a:pt x="467" y="5504"/>
                    <a:pt x="300" y="5471"/>
                    <a:pt x="300" y="5337"/>
                  </a:cubicBezTo>
                  <a:cubicBezTo>
                    <a:pt x="267" y="5170"/>
                    <a:pt x="300" y="4970"/>
                    <a:pt x="400" y="4837"/>
                  </a:cubicBezTo>
                  <a:cubicBezTo>
                    <a:pt x="567" y="4403"/>
                    <a:pt x="767" y="3970"/>
                    <a:pt x="934" y="3503"/>
                  </a:cubicBezTo>
                  <a:cubicBezTo>
                    <a:pt x="1668" y="1601"/>
                    <a:pt x="2235" y="33"/>
                    <a:pt x="21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5194725" y="1870950"/>
              <a:ext cx="167625" cy="73150"/>
            </a:xfrm>
            <a:custGeom>
              <a:rect b="b" l="l" r="r" t="t"/>
              <a:pathLst>
                <a:path extrusionOk="0" h="2926" w="6705">
                  <a:moveTo>
                    <a:pt x="6705" y="0"/>
                  </a:moveTo>
                  <a:lnTo>
                    <a:pt x="6705" y="0"/>
                  </a:lnTo>
                  <a:cubicBezTo>
                    <a:pt x="4772" y="1109"/>
                    <a:pt x="2569" y="1707"/>
                    <a:pt x="352" y="1707"/>
                  </a:cubicBezTo>
                  <a:cubicBezTo>
                    <a:pt x="234" y="1707"/>
                    <a:pt x="117" y="1705"/>
                    <a:pt x="0" y="1702"/>
                  </a:cubicBezTo>
                  <a:lnTo>
                    <a:pt x="0" y="1702"/>
                  </a:lnTo>
                  <a:lnTo>
                    <a:pt x="67" y="2869"/>
                  </a:lnTo>
                  <a:cubicBezTo>
                    <a:pt x="428" y="2908"/>
                    <a:pt x="772" y="2926"/>
                    <a:pt x="1099" y="2926"/>
                  </a:cubicBezTo>
                  <a:cubicBezTo>
                    <a:pt x="5271" y="2926"/>
                    <a:pt x="6705" y="1"/>
                    <a:pt x="6705"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5213900" y="1739925"/>
              <a:ext cx="54225" cy="38300"/>
            </a:xfrm>
            <a:custGeom>
              <a:rect b="b" l="l" r="r" t="t"/>
              <a:pathLst>
                <a:path extrusionOk="0" h="1532" w="2169">
                  <a:moveTo>
                    <a:pt x="1092" y="0"/>
                  </a:moveTo>
                  <a:cubicBezTo>
                    <a:pt x="696" y="0"/>
                    <a:pt x="311" y="166"/>
                    <a:pt x="67" y="471"/>
                  </a:cubicBezTo>
                  <a:lnTo>
                    <a:pt x="34" y="505"/>
                  </a:lnTo>
                  <a:cubicBezTo>
                    <a:pt x="0" y="571"/>
                    <a:pt x="0" y="671"/>
                    <a:pt x="34" y="738"/>
                  </a:cubicBezTo>
                  <a:cubicBezTo>
                    <a:pt x="100" y="838"/>
                    <a:pt x="167" y="905"/>
                    <a:pt x="234" y="938"/>
                  </a:cubicBezTo>
                  <a:cubicBezTo>
                    <a:pt x="501" y="1172"/>
                    <a:pt x="767" y="1372"/>
                    <a:pt x="1101" y="1472"/>
                  </a:cubicBezTo>
                  <a:cubicBezTo>
                    <a:pt x="1203" y="1513"/>
                    <a:pt x="1305" y="1532"/>
                    <a:pt x="1404" y="1532"/>
                  </a:cubicBezTo>
                  <a:cubicBezTo>
                    <a:pt x="1629" y="1532"/>
                    <a:pt x="1840" y="1434"/>
                    <a:pt x="2002" y="1272"/>
                  </a:cubicBezTo>
                  <a:cubicBezTo>
                    <a:pt x="2168" y="1005"/>
                    <a:pt x="2168" y="671"/>
                    <a:pt x="1968" y="438"/>
                  </a:cubicBezTo>
                  <a:cubicBezTo>
                    <a:pt x="1768" y="204"/>
                    <a:pt x="1501" y="38"/>
                    <a:pt x="1201" y="4"/>
                  </a:cubicBezTo>
                  <a:cubicBezTo>
                    <a:pt x="1165" y="2"/>
                    <a:pt x="1128" y="0"/>
                    <a:pt x="1092"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5203875" y="1722500"/>
              <a:ext cx="59250" cy="48400"/>
            </a:xfrm>
            <a:custGeom>
              <a:rect b="b" l="l" r="r" t="t"/>
              <a:pathLst>
                <a:path extrusionOk="0" h="1936" w="2370">
                  <a:moveTo>
                    <a:pt x="2236" y="1"/>
                  </a:moveTo>
                  <a:cubicBezTo>
                    <a:pt x="2102" y="1"/>
                    <a:pt x="2102" y="735"/>
                    <a:pt x="1469" y="1235"/>
                  </a:cubicBezTo>
                  <a:cubicBezTo>
                    <a:pt x="802" y="1769"/>
                    <a:pt x="1" y="1669"/>
                    <a:pt x="1" y="1769"/>
                  </a:cubicBezTo>
                  <a:cubicBezTo>
                    <a:pt x="1" y="1902"/>
                    <a:pt x="168" y="1936"/>
                    <a:pt x="535" y="1936"/>
                  </a:cubicBezTo>
                  <a:cubicBezTo>
                    <a:pt x="968" y="1936"/>
                    <a:pt x="1369" y="1802"/>
                    <a:pt x="1736" y="1535"/>
                  </a:cubicBezTo>
                  <a:cubicBezTo>
                    <a:pt x="2036" y="1268"/>
                    <a:pt x="2269" y="868"/>
                    <a:pt x="2336" y="468"/>
                  </a:cubicBezTo>
                  <a:cubicBezTo>
                    <a:pt x="2369" y="168"/>
                    <a:pt x="2269" y="1"/>
                    <a:pt x="22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5072950" y="1294900"/>
              <a:ext cx="356950" cy="250225"/>
            </a:xfrm>
            <a:custGeom>
              <a:rect b="b" l="l" r="r" t="t"/>
              <a:pathLst>
                <a:path extrusionOk="0" h="10009" w="14278">
                  <a:moveTo>
                    <a:pt x="7823" y="1"/>
                  </a:moveTo>
                  <a:cubicBezTo>
                    <a:pt x="7573" y="1"/>
                    <a:pt x="7323" y="9"/>
                    <a:pt x="7073" y="26"/>
                  </a:cubicBezTo>
                  <a:cubicBezTo>
                    <a:pt x="5271" y="59"/>
                    <a:pt x="3370" y="326"/>
                    <a:pt x="2036" y="1360"/>
                  </a:cubicBezTo>
                  <a:cubicBezTo>
                    <a:pt x="1068" y="2161"/>
                    <a:pt x="401" y="3295"/>
                    <a:pt x="268" y="4563"/>
                  </a:cubicBezTo>
                  <a:cubicBezTo>
                    <a:pt x="34" y="6064"/>
                    <a:pt x="1" y="7598"/>
                    <a:pt x="101" y="9099"/>
                  </a:cubicBezTo>
                  <a:cubicBezTo>
                    <a:pt x="101" y="9399"/>
                    <a:pt x="234" y="9666"/>
                    <a:pt x="468" y="9866"/>
                  </a:cubicBezTo>
                  <a:cubicBezTo>
                    <a:pt x="660" y="9949"/>
                    <a:pt x="852" y="10008"/>
                    <a:pt x="1063" y="10008"/>
                  </a:cubicBezTo>
                  <a:cubicBezTo>
                    <a:pt x="1108" y="10008"/>
                    <a:pt x="1155" y="10006"/>
                    <a:pt x="1202" y="10000"/>
                  </a:cubicBezTo>
                  <a:cubicBezTo>
                    <a:pt x="3270" y="9866"/>
                    <a:pt x="5505" y="8299"/>
                    <a:pt x="7073" y="7131"/>
                  </a:cubicBezTo>
                  <a:lnTo>
                    <a:pt x="7073" y="7131"/>
                  </a:lnTo>
                  <a:cubicBezTo>
                    <a:pt x="6672" y="7665"/>
                    <a:pt x="4571" y="8999"/>
                    <a:pt x="4137" y="9499"/>
                  </a:cubicBezTo>
                  <a:cubicBezTo>
                    <a:pt x="7606" y="8899"/>
                    <a:pt x="12443" y="6230"/>
                    <a:pt x="14244" y="3629"/>
                  </a:cubicBezTo>
                  <a:lnTo>
                    <a:pt x="14278" y="3528"/>
                  </a:lnTo>
                  <a:cubicBezTo>
                    <a:pt x="14078" y="2228"/>
                    <a:pt x="12910" y="1160"/>
                    <a:pt x="11509" y="626"/>
                  </a:cubicBezTo>
                  <a:cubicBezTo>
                    <a:pt x="10314" y="209"/>
                    <a:pt x="9072" y="1"/>
                    <a:pt x="7823"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5335650" y="1309525"/>
              <a:ext cx="240075" cy="437200"/>
            </a:xfrm>
            <a:custGeom>
              <a:rect b="b" l="l" r="r" t="t"/>
              <a:pathLst>
                <a:path extrusionOk="0" h="17488" w="9603">
                  <a:moveTo>
                    <a:pt x="955" y="1"/>
                  </a:moveTo>
                  <a:cubicBezTo>
                    <a:pt x="648" y="1"/>
                    <a:pt x="330" y="14"/>
                    <a:pt x="0" y="41"/>
                  </a:cubicBezTo>
                  <a:lnTo>
                    <a:pt x="2135" y="2777"/>
                  </a:lnTo>
                  <a:cubicBezTo>
                    <a:pt x="2135" y="2777"/>
                    <a:pt x="401" y="8514"/>
                    <a:pt x="4137" y="12484"/>
                  </a:cubicBezTo>
                  <a:cubicBezTo>
                    <a:pt x="4137" y="12484"/>
                    <a:pt x="4337" y="14819"/>
                    <a:pt x="6939" y="17487"/>
                  </a:cubicBezTo>
                  <a:cubicBezTo>
                    <a:pt x="6939" y="17487"/>
                    <a:pt x="8440" y="17454"/>
                    <a:pt x="8973" y="14685"/>
                  </a:cubicBezTo>
                  <a:cubicBezTo>
                    <a:pt x="9207" y="13584"/>
                    <a:pt x="9374" y="12484"/>
                    <a:pt x="9474" y="11349"/>
                  </a:cubicBezTo>
                  <a:cubicBezTo>
                    <a:pt x="9602" y="8876"/>
                    <a:pt x="8927" y="1"/>
                    <a:pt x="95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5429875" y="1609400"/>
              <a:ext cx="80100" cy="122300"/>
            </a:xfrm>
            <a:custGeom>
              <a:rect b="b" l="l" r="r" t="t"/>
              <a:pathLst>
                <a:path extrusionOk="0" h="4892" w="3204">
                  <a:moveTo>
                    <a:pt x="819" y="0"/>
                  </a:moveTo>
                  <a:cubicBezTo>
                    <a:pt x="622" y="0"/>
                    <a:pt x="426" y="19"/>
                    <a:pt x="234" y="55"/>
                  </a:cubicBezTo>
                  <a:lnTo>
                    <a:pt x="1" y="4625"/>
                  </a:lnTo>
                  <a:cubicBezTo>
                    <a:pt x="223" y="4803"/>
                    <a:pt x="475" y="4892"/>
                    <a:pt x="727" y="4892"/>
                  </a:cubicBezTo>
                  <a:cubicBezTo>
                    <a:pt x="853" y="4892"/>
                    <a:pt x="979" y="4870"/>
                    <a:pt x="1102" y="4825"/>
                  </a:cubicBezTo>
                  <a:cubicBezTo>
                    <a:pt x="1468" y="4692"/>
                    <a:pt x="1802" y="4458"/>
                    <a:pt x="2102" y="4191"/>
                  </a:cubicBezTo>
                  <a:cubicBezTo>
                    <a:pt x="2503" y="3824"/>
                    <a:pt x="2803" y="3357"/>
                    <a:pt x="3003" y="2857"/>
                  </a:cubicBezTo>
                  <a:cubicBezTo>
                    <a:pt x="3203" y="2357"/>
                    <a:pt x="3203" y="1790"/>
                    <a:pt x="3003" y="1256"/>
                  </a:cubicBezTo>
                  <a:cubicBezTo>
                    <a:pt x="2769" y="755"/>
                    <a:pt x="2369" y="389"/>
                    <a:pt x="1869" y="188"/>
                  </a:cubicBezTo>
                  <a:cubicBezTo>
                    <a:pt x="1527" y="60"/>
                    <a:pt x="1171" y="0"/>
                    <a:pt x="819"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440975" y="1628275"/>
              <a:ext cx="41475" cy="69975"/>
            </a:xfrm>
            <a:custGeom>
              <a:rect b="b" l="l" r="r" t="t"/>
              <a:pathLst>
                <a:path extrusionOk="0" h="2799" w="1659">
                  <a:moveTo>
                    <a:pt x="691" y="0"/>
                  </a:moveTo>
                  <a:cubicBezTo>
                    <a:pt x="191" y="0"/>
                    <a:pt x="24" y="334"/>
                    <a:pt x="90" y="334"/>
                  </a:cubicBezTo>
                  <a:cubicBezTo>
                    <a:pt x="97" y="337"/>
                    <a:pt x="104" y="339"/>
                    <a:pt x="112" y="339"/>
                  </a:cubicBezTo>
                  <a:cubicBezTo>
                    <a:pt x="170" y="339"/>
                    <a:pt x="275" y="268"/>
                    <a:pt x="448" y="268"/>
                  </a:cubicBezTo>
                  <a:cubicBezTo>
                    <a:pt x="509" y="268"/>
                    <a:pt x="579" y="277"/>
                    <a:pt x="658" y="301"/>
                  </a:cubicBezTo>
                  <a:cubicBezTo>
                    <a:pt x="1058" y="467"/>
                    <a:pt x="1291" y="901"/>
                    <a:pt x="1191" y="1335"/>
                  </a:cubicBezTo>
                  <a:cubicBezTo>
                    <a:pt x="1125" y="1868"/>
                    <a:pt x="924" y="2369"/>
                    <a:pt x="624" y="2502"/>
                  </a:cubicBezTo>
                  <a:cubicBezTo>
                    <a:pt x="519" y="2549"/>
                    <a:pt x="423" y="2563"/>
                    <a:pt x="340" y="2563"/>
                  </a:cubicBezTo>
                  <a:cubicBezTo>
                    <a:pt x="213" y="2563"/>
                    <a:pt x="119" y="2530"/>
                    <a:pt x="77" y="2530"/>
                  </a:cubicBezTo>
                  <a:cubicBezTo>
                    <a:pt x="68" y="2530"/>
                    <a:pt x="61" y="2532"/>
                    <a:pt x="57" y="2536"/>
                  </a:cubicBezTo>
                  <a:cubicBezTo>
                    <a:pt x="1" y="2536"/>
                    <a:pt x="159" y="2798"/>
                    <a:pt x="512" y="2798"/>
                  </a:cubicBezTo>
                  <a:cubicBezTo>
                    <a:pt x="577" y="2798"/>
                    <a:pt x="647" y="2790"/>
                    <a:pt x="724" y="2769"/>
                  </a:cubicBezTo>
                  <a:cubicBezTo>
                    <a:pt x="991" y="2669"/>
                    <a:pt x="1191" y="2502"/>
                    <a:pt x="1325" y="2235"/>
                  </a:cubicBezTo>
                  <a:cubicBezTo>
                    <a:pt x="1458" y="1969"/>
                    <a:pt x="1558" y="1668"/>
                    <a:pt x="1592" y="1368"/>
                  </a:cubicBezTo>
                  <a:cubicBezTo>
                    <a:pt x="1658" y="1035"/>
                    <a:pt x="1558" y="701"/>
                    <a:pt x="1391" y="434"/>
                  </a:cubicBezTo>
                  <a:cubicBezTo>
                    <a:pt x="1225" y="201"/>
                    <a:pt x="958" y="34"/>
                    <a:pt x="69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475025" y="2313775"/>
              <a:ext cx="1117500" cy="572100"/>
            </a:xfrm>
            <a:custGeom>
              <a:rect b="b" l="l" r="r" t="t"/>
              <a:pathLst>
                <a:path extrusionOk="0" h="22884" w="44700">
                  <a:moveTo>
                    <a:pt x="23951" y="0"/>
                  </a:moveTo>
                  <a:lnTo>
                    <a:pt x="1" y="200"/>
                  </a:lnTo>
                  <a:lnTo>
                    <a:pt x="5805" y="22883"/>
                  </a:lnTo>
                  <a:lnTo>
                    <a:pt x="44699" y="22883"/>
                  </a:lnTo>
                  <a:lnTo>
                    <a:pt x="44699" y="20582"/>
                  </a:lnTo>
                  <a:lnTo>
                    <a:pt x="28655" y="20582"/>
                  </a:lnTo>
                  <a:lnTo>
                    <a:pt x="2395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750225" y="2536625"/>
              <a:ext cx="93425" cy="102200"/>
            </a:xfrm>
            <a:custGeom>
              <a:rect b="b" l="l" r="r" t="t"/>
              <a:pathLst>
                <a:path extrusionOk="0" h="4088" w="3737">
                  <a:moveTo>
                    <a:pt x="1580" y="0"/>
                  </a:moveTo>
                  <a:cubicBezTo>
                    <a:pt x="1453" y="0"/>
                    <a:pt x="1326" y="19"/>
                    <a:pt x="1202" y="59"/>
                  </a:cubicBezTo>
                  <a:cubicBezTo>
                    <a:pt x="368" y="326"/>
                    <a:pt x="1" y="1460"/>
                    <a:pt x="334" y="2528"/>
                  </a:cubicBezTo>
                  <a:cubicBezTo>
                    <a:pt x="647" y="3465"/>
                    <a:pt x="1394" y="4087"/>
                    <a:pt x="2124" y="4087"/>
                  </a:cubicBezTo>
                  <a:cubicBezTo>
                    <a:pt x="2251" y="4087"/>
                    <a:pt x="2378" y="4068"/>
                    <a:pt x="2502" y="4029"/>
                  </a:cubicBezTo>
                  <a:cubicBezTo>
                    <a:pt x="3336" y="3728"/>
                    <a:pt x="3737" y="2628"/>
                    <a:pt x="3370" y="1560"/>
                  </a:cubicBezTo>
                  <a:cubicBezTo>
                    <a:pt x="3057" y="623"/>
                    <a:pt x="2310" y="0"/>
                    <a:pt x="1580"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4906175" y="2706550"/>
              <a:ext cx="1059650" cy="336750"/>
            </a:xfrm>
            <a:custGeom>
              <a:rect b="b" l="l" r="r" t="t"/>
              <a:pathLst>
                <a:path extrusionOk="0" h="13470" w="42386">
                  <a:moveTo>
                    <a:pt x="40830" y="0"/>
                  </a:moveTo>
                  <a:lnTo>
                    <a:pt x="29722" y="834"/>
                  </a:lnTo>
                  <a:lnTo>
                    <a:pt x="30722" y="5004"/>
                  </a:lnTo>
                  <a:lnTo>
                    <a:pt x="9774" y="6872"/>
                  </a:lnTo>
                  <a:lnTo>
                    <a:pt x="9774" y="6905"/>
                  </a:lnTo>
                  <a:lnTo>
                    <a:pt x="8807" y="6939"/>
                  </a:lnTo>
                  <a:cubicBezTo>
                    <a:pt x="7406" y="6605"/>
                    <a:pt x="6238" y="5604"/>
                    <a:pt x="5671" y="4303"/>
                  </a:cubicBezTo>
                  <a:cubicBezTo>
                    <a:pt x="5520" y="3971"/>
                    <a:pt x="5314" y="3556"/>
                    <a:pt x="5003" y="3556"/>
                  </a:cubicBezTo>
                  <a:cubicBezTo>
                    <a:pt x="4971" y="3556"/>
                    <a:pt x="4938" y="3560"/>
                    <a:pt x="4904" y="3570"/>
                  </a:cubicBezTo>
                  <a:cubicBezTo>
                    <a:pt x="4704" y="3603"/>
                    <a:pt x="4570" y="3803"/>
                    <a:pt x="4537" y="4003"/>
                  </a:cubicBezTo>
                  <a:cubicBezTo>
                    <a:pt x="4537" y="4203"/>
                    <a:pt x="4570" y="4437"/>
                    <a:pt x="4637" y="4637"/>
                  </a:cubicBezTo>
                  <a:cubicBezTo>
                    <a:pt x="4904" y="5438"/>
                    <a:pt x="5238" y="6238"/>
                    <a:pt x="5638" y="7005"/>
                  </a:cubicBezTo>
                  <a:lnTo>
                    <a:pt x="0" y="7172"/>
                  </a:lnTo>
                  <a:cubicBezTo>
                    <a:pt x="0" y="7172"/>
                    <a:pt x="1334" y="13470"/>
                    <a:pt x="8281" y="13470"/>
                  </a:cubicBezTo>
                  <a:cubicBezTo>
                    <a:pt x="8537" y="13470"/>
                    <a:pt x="8801" y="13461"/>
                    <a:pt x="9074" y="13443"/>
                  </a:cubicBezTo>
                  <a:lnTo>
                    <a:pt x="33124" y="13443"/>
                  </a:lnTo>
                  <a:cubicBezTo>
                    <a:pt x="33236" y="13448"/>
                    <a:pt x="33347" y="13450"/>
                    <a:pt x="33458" y="13450"/>
                  </a:cubicBezTo>
                  <a:cubicBezTo>
                    <a:pt x="38439" y="13450"/>
                    <a:pt x="42385" y="9095"/>
                    <a:pt x="41830" y="4070"/>
                  </a:cubicBezTo>
                  <a:lnTo>
                    <a:pt x="40830" y="0"/>
                  </a:ln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4113100" y="4562050"/>
              <a:ext cx="272725" cy="355275"/>
            </a:xfrm>
            <a:custGeom>
              <a:rect b="b" l="l" r="r" t="t"/>
              <a:pathLst>
                <a:path extrusionOk="0" h="14211" w="10909">
                  <a:moveTo>
                    <a:pt x="9474" y="0"/>
                  </a:moveTo>
                  <a:lnTo>
                    <a:pt x="1" y="5838"/>
                  </a:lnTo>
                  <a:lnTo>
                    <a:pt x="3470" y="14210"/>
                  </a:lnTo>
                  <a:cubicBezTo>
                    <a:pt x="6706" y="11208"/>
                    <a:pt x="9241" y="7539"/>
                    <a:pt x="10909" y="3469"/>
                  </a:cubicBezTo>
                  <a:lnTo>
                    <a:pt x="9474" y="0"/>
                  </a:ln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2979800" y="4043325"/>
              <a:ext cx="1434375" cy="1076625"/>
            </a:xfrm>
            <a:custGeom>
              <a:rect b="b" l="l" r="r" t="t"/>
              <a:pathLst>
                <a:path extrusionOk="0" h="43065" w="57375">
                  <a:moveTo>
                    <a:pt x="35031" y="1"/>
                  </a:moveTo>
                  <a:cubicBezTo>
                    <a:pt x="34314" y="1"/>
                    <a:pt x="33891" y="34"/>
                    <a:pt x="33891" y="34"/>
                  </a:cubicBezTo>
                  <a:lnTo>
                    <a:pt x="21849" y="435"/>
                  </a:lnTo>
                  <a:cubicBezTo>
                    <a:pt x="18781" y="868"/>
                    <a:pt x="15778" y="1769"/>
                    <a:pt x="12976" y="3170"/>
                  </a:cubicBezTo>
                  <a:lnTo>
                    <a:pt x="12710" y="3270"/>
                  </a:lnTo>
                  <a:lnTo>
                    <a:pt x="12710" y="3337"/>
                  </a:lnTo>
                  <a:cubicBezTo>
                    <a:pt x="9340" y="5171"/>
                    <a:pt x="4570" y="9541"/>
                    <a:pt x="0" y="13811"/>
                  </a:cubicBezTo>
                  <a:lnTo>
                    <a:pt x="5438" y="18848"/>
                  </a:lnTo>
                  <a:lnTo>
                    <a:pt x="11475" y="24218"/>
                  </a:lnTo>
                  <a:cubicBezTo>
                    <a:pt x="11442" y="24252"/>
                    <a:pt x="11442" y="24285"/>
                    <a:pt x="11475" y="24318"/>
                  </a:cubicBezTo>
                  <a:cubicBezTo>
                    <a:pt x="11542" y="24652"/>
                    <a:pt x="10475" y="31123"/>
                    <a:pt x="9574" y="36694"/>
                  </a:cubicBezTo>
                  <a:cubicBezTo>
                    <a:pt x="14990" y="40904"/>
                    <a:pt x="21553" y="43064"/>
                    <a:pt x="28167" y="43064"/>
                  </a:cubicBezTo>
                  <a:cubicBezTo>
                    <a:pt x="32716" y="43064"/>
                    <a:pt x="37289" y="42043"/>
                    <a:pt x="41530" y="39963"/>
                  </a:cubicBezTo>
                  <a:lnTo>
                    <a:pt x="41997" y="34793"/>
                  </a:lnTo>
                  <a:cubicBezTo>
                    <a:pt x="42397" y="30089"/>
                    <a:pt x="42731" y="24318"/>
                    <a:pt x="42731" y="24318"/>
                  </a:cubicBezTo>
                  <a:lnTo>
                    <a:pt x="44432" y="28688"/>
                  </a:lnTo>
                  <a:lnTo>
                    <a:pt x="57008" y="22150"/>
                  </a:lnTo>
                  <a:cubicBezTo>
                    <a:pt x="57141" y="21750"/>
                    <a:pt x="57275" y="21350"/>
                    <a:pt x="57375" y="20949"/>
                  </a:cubicBezTo>
                  <a:cubicBezTo>
                    <a:pt x="56141" y="18014"/>
                    <a:pt x="51971" y="8340"/>
                    <a:pt x="48435" y="4704"/>
                  </a:cubicBezTo>
                  <a:cubicBezTo>
                    <a:pt x="44290" y="455"/>
                    <a:pt x="37670" y="1"/>
                    <a:pt x="3503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3516025" y="4032500"/>
              <a:ext cx="323575" cy="189500"/>
            </a:xfrm>
            <a:custGeom>
              <a:rect b="b" l="l" r="r" t="t"/>
              <a:pathLst>
                <a:path extrusionOk="0" h="7580" w="12943">
                  <a:moveTo>
                    <a:pt x="12776" y="0"/>
                  </a:moveTo>
                  <a:lnTo>
                    <a:pt x="12776" y="0"/>
                  </a:lnTo>
                  <a:cubicBezTo>
                    <a:pt x="12776" y="0"/>
                    <a:pt x="12809" y="301"/>
                    <a:pt x="12843" y="834"/>
                  </a:cubicBezTo>
                  <a:cubicBezTo>
                    <a:pt x="12843" y="2769"/>
                    <a:pt x="12009" y="4604"/>
                    <a:pt x="10541" y="5871"/>
                  </a:cubicBezTo>
                  <a:cubicBezTo>
                    <a:pt x="9360" y="6855"/>
                    <a:pt x="7910" y="7350"/>
                    <a:pt x="6455" y="7350"/>
                  </a:cubicBezTo>
                  <a:cubicBezTo>
                    <a:pt x="5196" y="7350"/>
                    <a:pt x="3933" y="6980"/>
                    <a:pt x="2835" y="6238"/>
                  </a:cubicBezTo>
                  <a:cubicBezTo>
                    <a:pt x="1901" y="5571"/>
                    <a:pt x="1168" y="4670"/>
                    <a:pt x="667" y="3636"/>
                  </a:cubicBezTo>
                  <a:cubicBezTo>
                    <a:pt x="367" y="2936"/>
                    <a:pt x="167" y="2202"/>
                    <a:pt x="100" y="1435"/>
                  </a:cubicBezTo>
                  <a:cubicBezTo>
                    <a:pt x="67" y="901"/>
                    <a:pt x="100" y="601"/>
                    <a:pt x="67" y="601"/>
                  </a:cubicBezTo>
                  <a:cubicBezTo>
                    <a:pt x="33" y="667"/>
                    <a:pt x="33" y="734"/>
                    <a:pt x="33" y="834"/>
                  </a:cubicBezTo>
                  <a:cubicBezTo>
                    <a:pt x="0" y="1034"/>
                    <a:pt x="0" y="1235"/>
                    <a:pt x="33" y="1468"/>
                  </a:cubicBezTo>
                  <a:cubicBezTo>
                    <a:pt x="67" y="2235"/>
                    <a:pt x="234" y="3002"/>
                    <a:pt x="567" y="3736"/>
                  </a:cubicBezTo>
                  <a:cubicBezTo>
                    <a:pt x="1034" y="4804"/>
                    <a:pt x="1768" y="5738"/>
                    <a:pt x="2735" y="6405"/>
                  </a:cubicBezTo>
                  <a:cubicBezTo>
                    <a:pt x="3863" y="7193"/>
                    <a:pt x="5169" y="7580"/>
                    <a:pt x="6472" y="7580"/>
                  </a:cubicBezTo>
                  <a:cubicBezTo>
                    <a:pt x="7983" y="7580"/>
                    <a:pt x="9490" y="7059"/>
                    <a:pt x="10708" y="6038"/>
                  </a:cubicBezTo>
                  <a:cubicBezTo>
                    <a:pt x="11575" y="5271"/>
                    <a:pt x="12242" y="4270"/>
                    <a:pt x="12609" y="3169"/>
                  </a:cubicBezTo>
                  <a:cubicBezTo>
                    <a:pt x="12843" y="2402"/>
                    <a:pt x="12943" y="1635"/>
                    <a:pt x="12909" y="834"/>
                  </a:cubicBezTo>
                  <a:cubicBezTo>
                    <a:pt x="12909" y="634"/>
                    <a:pt x="12876" y="434"/>
                    <a:pt x="12843" y="234"/>
                  </a:cubicBezTo>
                  <a:cubicBezTo>
                    <a:pt x="12843" y="134"/>
                    <a:pt x="12809" y="67"/>
                    <a:pt x="1277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4013875" y="4097550"/>
              <a:ext cx="108425" cy="511225"/>
            </a:xfrm>
            <a:custGeom>
              <a:rect b="b" l="l" r="r" t="t"/>
              <a:pathLst>
                <a:path extrusionOk="0" h="20449" w="4337">
                  <a:moveTo>
                    <a:pt x="4337" y="0"/>
                  </a:moveTo>
                  <a:cubicBezTo>
                    <a:pt x="4037" y="0"/>
                    <a:pt x="3736" y="34"/>
                    <a:pt x="3469" y="134"/>
                  </a:cubicBezTo>
                  <a:cubicBezTo>
                    <a:pt x="2669" y="367"/>
                    <a:pt x="2002" y="867"/>
                    <a:pt x="1501" y="1535"/>
                  </a:cubicBezTo>
                  <a:cubicBezTo>
                    <a:pt x="801" y="2502"/>
                    <a:pt x="367" y="3636"/>
                    <a:pt x="234" y="4870"/>
                  </a:cubicBezTo>
                  <a:cubicBezTo>
                    <a:pt x="167" y="5537"/>
                    <a:pt x="134" y="6238"/>
                    <a:pt x="100" y="6972"/>
                  </a:cubicBezTo>
                  <a:cubicBezTo>
                    <a:pt x="67" y="7706"/>
                    <a:pt x="34" y="8473"/>
                    <a:pt x="34" y="9240"/>
                  </a:cubicBezTo>
                  <a:cubicBezTo>
                    <a:pt x="0" y="11875"/>
                    <a:pt x="134" y="14544"/>
                    <a:pt x="467" y="17179"/>
                  </a:cubicBezTo>
                  <a:cubicBezTo>
                    <a:pt x="567" y="18180"/>
                    <a:pt x="701" y="19014"/>
                    <a:pt x="768" y="19581"/>
                  </a:cubicBezTo>
                  <a:cubicBezTo>
                    <a:pt x="834" y="19848"/>
                    <a:pt x="868" y="20048"/>
                    <a:pt x="901" y="20215"/>
                  </a:cubicBezTo>
                  <a:cubicBezTo>
                    <a:pt x="901" y="20281"/>
                    <a:pt x="934" y="20381"/>
                    <a:pt x="934" y="20448"/>
                  </a:cubicBezTo>
                  <a:cubicBezTo>
                    <a:pt x="968" y="20348"/>
                    <a:pt x="968" y="20281"/>
                    <a:pt x="934" y="20215"/>
                  </a:cubicBezTo>
                  <a:cubicBezTo>
                    <a:pt x="934" y="20048"/>
                    <a:pt x="901" y="19814"/>
                    <a:pt x="868" y="19548"/>
                  </a:cubicBezTo>
                  <a:cubicBezTo>
                    <a:pt x="801" y="18980"/>
                    <a:pt x="701" y="18180"/>
                    <a:pt x="601" y="17179"/>
                  </a:cubicBezTo>
                  <a:cubicBezTo>
                    <a:pt x="367" y="14544"/>
                    <a:pt x="234" y="11875"/>
                    <a:pt x="267" y="9240"/>
                  </a:cubicBezTo>
                  <a:cubicBezTo>
                    <a:pt x="267" y="8473"/>
                    <a:pt x="267" y="7706"/>
                    <a:pt x="301" y="6972"/>
                  </a:cubicBezTo>
                  <a:cubicBezTo>
                    <a:pt x="334" y="6271"/>
                    <a:pt x="367" y="5571"/>
                    <a:pt x="467" y="4904"/>
                  </a:cubicBezTo>
                  <a:cubicBezTo>
                    <a:pt x="534" y="3736"/>
                    <a:pt x="968" y="2602"/>
                    <a:pt x="1635" y="1635"/>
                  </a:cubicBezTo>
                  <a:cubicBezTo>
                    <a:pt x="2102" y="968"/>
                    <a:pt x="2769" y="501"/>
                    <a:pt x="3503" y="200"/>
                  </a:cubicBezTo>
                  <a:cubicBezTo>
                    <a:pt x="3770" y="134"/>
                    <a:pt x="4070" y="67"/>
                    <a:pt x="43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3267500" y="4078350"/>
              <a:ext cx="138450" cy="570450"/>
            </a:xfrm>
            <a:custGeom>
              <a:rect b="b" l="l" r="r" t="t"/>
              <a:pathLst>
                <a:path extrusionOk="0" h="22818" w="5538">
                  <a:moveTo>
                    <a:pt x="5538" y="1"/>
                  </a:moveTo>
                  <a:lnTo>
                    <a:pt x="5538" y="1"/>
                  </a:lnTo>
                  <a:cubicBezTo>
                    <a:pt x="5505" y="68"/>
                    <a:pt x="5471" y="101"/>
                    <a:pt x="5438" y="168"/>
                  </a:cubicBezTo>
                  <a:cubicBezTo>
                    <a:pt x="5371" y="368"/>
                    <a:pt x="5304" y="568"/>
                    <a:pt x="5204" y="835"/>
                  </a:cubicBezTo>
                  <a:cubicBezTo>
                    <a:pt x="5004" y="1402"/>
                    <a:pt x="4737" y="2203"/>
                    <a:pt x="4437" y="3237"/>
                  </a:cubicBezTo>
                  <a:cubicBezTo>
                    <a:pt x="3803" y="5271"/>
                    <a:pt x="3003" y="8107"/>
                    <a:pt x="2236" y="11242"/>
                  </a:cubicBezTo>
                  <a:cubicBezTo>
                    <a:pt x="1468" y="14378"/>
                    <a:pt x="901" y="17313"/>
                    <a:pt x="534" y="19382"/>
                  </a:cubicBezTo>
                  <a:cubicBezTo>
                    <a:pt x="334" y="20449"/>
                    <a:pt x="201" y="21316"/>
                    <a:pt x="134" y="21883"/>
                  </a:cubicBezTo>
                  <a:cubicBezTo>
                    <a:pt x="67" y="22150"/>
                    <a:pt x="34" y="22384"/>
                    <a:pt x="34" y="22584"/>
                  </a:cubicBezTo>
                  <a:cubicBezTo>
                    <a:pt x="1" y="22651"/>
                    <a:pt x="1" y="22717"/>
                    <a:pt x="34" y="22817"/>
                  </a:cubicBezTo>
                  <a:cubicBezTo>
                    <a:pt x="67" y="22717"/>
                    <a:pt x="67" y="22651"/>
                    <a:pt x="67" y="22584"/>
                  </a:cubicBezTo>
                  <a:cubicBezTo>
                    <a:pt x="134" y="22384"/>
                    <a:pt x="167" y="22184"/>
                    <a:pt x="234" y="21917"/>
                  </a:cubicBezTo>
                  <a:cubicBezTo>
                    <a:pt x="334" y="21283"/>
                    <a:pt x="501" y="20449"/>
                    <a:pt x="701" y="19448"/>
                  </a:cubicBezTo>
                  <a:cubicBezTo>
                    <a:pt x="1101" y="17347"/>
                    <a:pt x="1702" y="14478"/>
                    <a:pt x="2469" y="11342"/>
                  </a:cubicBezTo>
                  <a:cubicBezTo>
                    <a:pt x="3236" y="8173"/>
                    <a:pt x="4004" y="5338"/>
                    <a:pt x="4604" y="3303"/>
                  </a:cubicBezTo>
                  <a:lnTo>
                    <a:pt x="5304" y="902"/>
                  </a:lnTo>
                  <a:lnTo>
                    <a:pt x="5471" y="234"/>
                  </a:lnTo>
                  <a:cubicBezTo>
                    <a:pt x="5505" y="134"/>
                    <a:pt x="5538" y="68"/>
                    <a:pt x="553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4071400" y="4516175"/>
              <a:ext cx="336950" cy="193500"/>
            </a:xfrm>
            <a:custGeom>
              <a:rect b="b" l="l" r="r" t="t"/>
              <a:pathLst>
                <a:path extrusionOk="0" h="7740" w="13478">
                  <a:moveTo>
                    <a:pt x="13477" y="1"/>
                  </a:moveTo>
                  <a:cubicBezTo>
                    <a:pt x="13277" y="101"/>
                    <a:pt x="13110" y="201"/>
                    <a:pt x="12944" y="301"/>
                  </a:cubicBezTo>
                  <a:lnTo>
                    <a:pt x="11509" y="1168"/>
                  </a:lnTo>
                  <a:cubicBezTo>
                    <a:pt x="10308" y="1869"/>
                    <a:pt x="8640" y="2903"/>
                    <a:pt x="6772" y="3970"/>
                  </a:cubicBezTo>
                  <a:cubicBezTo>
                    <a:pt x="4938" y="5037"/>
                    <a:pt x="3237" y="5971"/>
                    <a:pt x="1969" y="6639"/>
                  </a:cubicBezTo>
                  <a:lnTo>
                    <a:pt x="501" y="7439"/>
                  </a:lnTo>
                  <a:cubicBezTo>
                    <a:pt x="335" y="7506"/>
                    <a:pt x="168" y="7606"/>
                    <a:pt x="1" y="7739"/>
                  </a:cubicBezTo>
                  <a:cubicBezTo>
                    <a:pt x="168" y="7673"/>
                    <a:pt x="368" y="7606"/>
                    <a:pt x="568" y="7506"/>
                  </a:cubicBezTo>
                  <a:cubicBezTo>
                    <a:pt x="902" y="7339"/>
                    <a:pt x="1435" y="7072"/>
                    <a:pt x="2069" y="6772"/>
                  </a:cubicBezTo>
                  <a:cubicBezTo>
                    <a:pt x="3303" y="6138"/>
                    <a:pt x="5038" y="5238"/>
                    <a:pt x="6906" y="4170"/>
                  </a:cubicBezTo>
                  <a:cubicBezTo>
                    <a:pt x="8774" y="3103"/>
                    <a:pt x="10408" y="2069"/>
                    <a:pt x="11609" y="1301"/>
                  </a:cubicBezTo>
                  <a:cubicBezTo>
                    <a:pt x="12176" y="935"/>
                    <a:pt x="12677" y="601"/>
                    <a:pt x="12977" y="367"/>
                  </a:cubicBezTo>
                  <a:cubicBezTo>
                    <a:pt x="13144" y="267"/>
                    <a:pt x="13310" y="134"/>
                    <a:pt x="134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3020650" y="4349375"/>
              <a:ext cx="262725" cy="212725"/>
            </a:xfrm>
            <a:custGeom>
              <a:rect b="b" l="l" r="r" t="t"/>
              <a:pathLst>
                <a:path extrusionOk="0" h="8509" w="10509">
                  <a:moveTo>
                    <a:pt x="36" y="1"/>
                  </a:moveTo>
                  <a:cubicBezTo>
                    <a:pt x="35" y="1"/>
                    <a:pt x="35" y="1"/>
                    <a:pt x="34" y="1"/>
                  </a:cubicBezTo>
                  <a:cubicBezTo>
                    <a:pt x="1" y="68"/>
                    <a:pt x="2303" y="2002"/>
                    <a:pt x="5171" y="4337"/>
                  </a:cubicBezTo>
                  <a:cubicBezTo>
                    <a:pt x="8023" y="6665"/>
                    <a:pt x="10327" y="8509"/>
                    <a:pt x="10470" y="8509"/>
                  </a:cubicBezTo>
                  <a:cubicBezTo>
                    <a:pt x="10472" y="8509"/>
                    <a:pt x="10474" y="8508"/>
                    <a:pt x="10475" y="8507"/>
                  </a:cubicBezTo>
                  <a:cubicBezTo>
                    <a:pt x="10508" y="8474"/>
                    <a:pt x="8173" y="6539"/>
                    <a:pt x="5305" y="4171"/>
                  </a:cubicBezTo>
                  <a:cubicBezTo>
                    <a:pt x="2461" y="1856"/>
                    <a:pt x="109" y="1"/>
                    <a:pt x="3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4003025" y="4350225"/>
              <a:ext cx="131800" cy="410325"/>
            </a:xfrm>
            <a:custGeom>
              <a:rect b="b" l="l" r="r" t="t"/>
              <a:pathLst>
                <a:path extrusionOk="0" h="16413" w="5272">
                  <a:moveTo>
                    <a:pt x="568" y="0"/>
                  </a:moveTo>
                  <a:lnTo>
                    <a:pt x="568" y="0"/>
                  </a:lnTo>
                  <a:cubicBezTo>
                    <a:pt x="1" y="2836"/>
                    <a:pt x="1802" y="12042"/>
                    <a:pt x="1802" y="12042"/>
                  </a:cubicBezTo>
                  <a:lnTo>
                    <a:pt x="3503" y="16412"/>
                  </a:lnTo>
                  <a:lnTo>
                    <a:pt x="5271" y="15512"/>
                  </a:lnTo>
                  <a:lnTo>
                    <a:pt x="5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356325" y="4052500"/>
              <a:ext cx="229775" cy="137725"/>
            </a:xfrm>
            <a:custGeom>
              <a:rect b="b" l="l" r="r" t="t"/>
              <a:pathLst>
                <a:path extrusionOk="0" h="5509" w="9191">
                  <a:moveTo>
                    <a:pt x="7122" y="1"/>
                  </a:moveTo>
                  <a:cubicBezTo>
                    <a:pt x="7122" y="1"/>
                    <a:pt x="3353" y="601"/>
                    <a:pt x="2485" y="1035"/>
                  </a:cubicBezTo>
                  <a:cubicBezTo>
                    <a:pt x="1" y="2343"/>
                    <a:pt x="6071" y="5509"/>
                    <a:pt x="9015" y="5509"/>
                  </a:cubicBezTo>
                  <a:cubicBezTo>
                    <a:pt x="9074" y="5509"/>
                    <a:pt x="9133" y="5507"/>
                    <a:pt x="9190" y="5505"/>
                  </a:cubicBezTo>
                  <a:lnTo>
                    <a:pt x="712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446800" y="4496150"/>
              <a:ext cx="405325" cy="145975"/>
            </a:xfrm>
            <a:custGeom>
              <a:rect b="b" l="l" r="r" t="t"/>
              <a:pathLst>
                <a:path extrusionOk="0" h="5839" w="16213">
                  <a:moveTo>
                    <a:pt x="16212" y="1"/>
                  </a:moveTo>
                  <a:lnTo>
                    <a:pt x="1001" y="268"/>
                  </a:lnTo>
                  <a:lnTo>
                    <a:pt x="0" y="5838"/>
                  </a:lnTo>
                  <a:lnTo>
                    <a:pt x="0" y="5838"/>
                  </a:lnTo>
                  <a:lnTo>
                    <a:pt x="15078" y="5772"/>
                  </a:lnTo>
                  <a:lnTo>
                    <a:pt x="1621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252775" y="3199300"/>
              <a:ext cx="646875" cy="421150"/>
            </a:xfrm>
            <a:custGeom>
              <a:rect b="b" l="l" r="r" t="t"/>
              <a:pathLst>
                <a:path extrusionOk="0" h="16846" w="25875">
                  <a:moveTo>
                    <a:pt x="6936" y="0"/>
                  </a:moveTo>
                  <a:cubicBezTo>
                    <a:pt x="3042" y="0"/>
                    <a:pt x="1" y="4317"/>
                    <a:pt x="2157" y="8210"/>
                  </a:cubicBezTo>
                  <a:cubicBezTo>
                    <a:pt x="2524" y="8944"/>
                    <a:pt x="3125" y="9545"/>
                    <a:pt x="3892" y="9878"/>
                  </a:cubicBezTo>
                  <a:lnTo>
                    <a:pt x="21405" y="15449"/>
                  </a:lnTo>
                  <a:cubicBezTo>
                    <a:pt x="21304" y="15882"/>
                    <a:pt x="21438" y="16316"/>
                    <a:pt x="21771" y="16616"/>
                  </a:cubicBezTo>
                  <a:cubicBezTo>
                    <a:pt x="21981" y="16769"/>
                    <a:pt x="22223" y="16845"/>
                    <a:pt x="22467" y="16845"/>
                  </a:cubicBezTo>
                  <a:cubicBezTo>
                    <a:pt x="22650" y="16845"/>
                    <a:pt x="22834" y="16802"/>
                    <a:pt x="23006" y="16716"/>
                  </a:cubicBezTo>
                  <a:cubicBezTo>
                    <a:pt x="23740" y="16349"/>
                    <a:pt x="23806" y="15315"/>
                    <a:pt x="23639" y="14515"/>
                  </a:cubicBezTo>
                  <a:cubicBezTo>
                    <a:pt x="23473" y="13714"/>
                    <a:pt x="23172" y="12847"/>
                    <a:pt x="23506" y="12080"/>
                  </a:cubicBezTo>
                  <a:cubicBezTo>
                    <a:pt x="23773" y="11513"/>
                    <a:pt x="24307" y="11146"/>
                    <a:pt x="24774" y="10679"/>
                  </a:cubicBezTo>
                  <a:cubicBezTo>
                    <a:pt x="25541" y="9878"/>
                    <a:pt x="25874" y="8744"/>
                    <a:pt x="25708" y="7643"/>
                  </a:cubicBezTo>
                  <a:cubicBezTo>
                    <a:pt x="25474" y="6542"/>
                    <a:pt x="24674" y="5642"/>
                    <a:pt x="23606" y="5308"/>
                  </a:cubicBezTo>
                  <a:cubicBezTo>
                    <a:pt x="22539" y="5041"/>
                    <a:pt x="21204" y="5408"/>
                    <a:pt x="20370" y="4641"/>
                  </a:cubicBezTo>
                  <a:cubicBezTo>
                    <a:pt x="19803" y="4074"/>
                    <a:pt x="19737" y="3140"/>
                    <a:pt x="19270" y="2473"/>
                  </a:cubicBezTo>
                  <a:cubicBezTo>
                    <a:pt x="18718" y="1695"/>
                    <a:pt x="17750" y="1427"/>
                    <a:pt x="16780" y="1427"/>
                  </a:cubicBezTo>
                  <a:cubicBezTo>
                    <a:pt x="16460" y="1427"/>
                    <a:pt x="16140" y="1456"/>
                    <a:pt x="15834" y="1506"/>
                  </a:cubicBezTo>
                  <a:cubicBezTo>
                    <a:pt x="14866" y="1658"/>
                    <a:pt x="13917" y="1928"/>
                    <a:pt x="12958" y="1928"/>
                  </a:cubicBezTo>
                  <a:cubicBezTo>
                    <a:pt x="12662" y="1928"/>
                    <a:pt x="12364" y="1902"/>
                    <a:pt x="12065" y="1839"/>
                  </a:cubicBezTo>
                  <a:cubicBezTo>
                    <a:pt x="11030" y="1606"/>
                    <a:pt x="10197" y="905"/>
                    <a:pt x="9229" y="505"/>
                  </a:cubicBezTo>
                  <a:cubicBezTo>
                    <a:pt x="8454" y="157"/>
                    <a:pt x="7680" y="0"/>
                    <a:pt x="693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3365075" y="3344300"/>
              <a:ext cx="468700" cy="874200"/>
            </a:xfrm>
            <a:custGeom>
              <a:rect b="b" l="l" r="r" t="t"/>
              <a:pathLst>
                <a:path extrusionOk="0" h="34968" w="18748">
                  <a:moveTo>
                    <a:pt x="8169" y="0"/>
                  </a:moveTo>
                  <a:cubicBezTo>
                    <a:pt x="5371" y="0"/>
                    <a:pt x="2567" y="666"/>
                    <a:pt x="0" y="2010"/>
                  </a:cubicBezTo>
                  <a:cubicBezTo>
                    <a:pt x="0" y="2010"/>
                    <a:pt x="67" y="13485"/>
                    <a:pt x="534" y="18455"/>
                  </a:cubicBezTo>
                  <a:cubicBezTo>
                    <a:pt x="1001" y="23392"/>
                    <a:pt x="6071" y="23759"/>
                    <a:pt x="6071" y="23759"/>
                  </a:cubicBezTo>
                  <a:cubicBezTo>
                    <a:pt x="6071" y="23759"/>
                    <a:pt x="6205" y="26394"/>
                    <a:pt x="6338" y="29129"/>
                  </a:cubicBezTo>
                  <a:cubicBezTo>
                    <a:pt x="6504" y="32411"/>
                    <a:pt x="9205" y="34967"/>
                    <a:pt x="12479" y="34967"/>
                  </a:cubicBezTo>
                  <a:cubicBezTo>
                    <a:pt x="12500" y="34967"/>
                    <a:pt x="12522" y="34967"/>
                    <a:pt x="12543" y="34967"/>
                  </a:cubicBezTo>
                  <a:cubicBezTo>
                    <a:pt x="15979" y="34967"/>
                    <a:pt x="18747" y="32165"/>
                    <a:pt x="18747" y="28729"/>
                  </a:cubicBezTo>
                  <a:lnTo>
                    <a:pt x="18147" y="3077"/>
                  </a:lnTo>
                  <a:lnTo>
                    <a:pt x="17680" y="2777"/>
                  </a:lnTo>
                  <a:cubicBezTo>
                    <a:pt x="14787" y="933"/>
                    <a:pt x="11482" y="0"/>
                    <a:pt x="8169" y="0"/>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3591075" y="3584200"/>
              <a:ext cx="46725" cy="36175"/>
            </a:xfrm>
            <a:custGeom>
              <a:rect b="b" l="l" r="r" t="t"/>
              <a:pathLst>
                <a:path extrusionOk="0" h="1447" w="1869">
                  <a:moveTo>
                    <a:pt x="874" y="1"/>
                  </a:moveTo>
                  <a:cubicBezTo>
                    <a:pt x="789" y="1"/>
                    <a:pt x="697" y="17"/>
                    <a:pt x="601" y="53"/>
                  </a:cubicBezTo>
                  <a:cubicBezTo>
                    <a:pt x="200" y="153"/>
                    <a:pt x="0" y="553"/>
                    <a:pt x="134" y="953"/>
                  </a:cubicBezTo>
                  <a:cubicBezTo>
                    <a:pt x="244" y="1257"/>
                    <a:pt x="537" y="1446"/>
                    <a:pt x="842" y="1446"/>
                  </a:cubicBezTo>
                  <a:cubicBezTo>
                    <a:pt x="906" y="1446"/>
                    <a:pt x="971" y="1438"/>
                    <a:pt x="1034" y="1420"/>
                  </a:cubicBezTo>
                  <a:cubicBezTo>
                    <a:pt x="1868" y="1123"/>
                    <a:pt x="1585" y="1"/>
                    <a:pt x="87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3570225" y="3572000"/>
              <a:ext cx="65900" cy="19775"/>
            </a:xfrm>
            <a:custGeom>
              <a:rect b="b" l="l" r="r" t="t"/>
              <a:pathLst>
                <a:path extrusionOk="0" h="791" w="2636">
                  <a:moveTo>
                    <a:pt x="1341" y="0"/>
                  </a:moveTo>
                  <a:cubicBezTo>
                    <a:pt x="957" y="0"/>
                    <a:pt x="577" y="134"/>
                    <a:pt x="267" y="407"/>
                  </a:cubicBezTo>
                  <a:cubicBezTo>
                    <a:pt x="67" y="574"/>
                    <a:pt x="0" y="741"/>
                    <a:pt x="34" y="774"/>
                  </a:cubicBezTo>
                  <a:cubicBezTo>
                    <a:pt x="41" y="785"/>
                    <a:pt x="54" y="790"/>
                    <a:pt x="71" y="790"/>
                  </a:cubicBezTo>
                  <a:cubicBezTo>
                    <a:pt x="213" y="790"/>
                    <a:pt x="674" y="467"/>
                    <a:pt x="1268" y="407"/>
                  </a:cubicBezTo>
                  <a:cubicBezTo>
                    <a:pt x="1301" y="406"/>
                    <a:pt x="1335" y="405"/>
                    <a:pt x="1368" y="405"/>
                  </a:cubicBezTo>
                  <a:cubicBezTo>
                    <a:pt x="1929" y="405"/>
                    <a:pt x="2368" y="626"/>
                    <a:pt x="2519" y="626"/>
                  </a:cubicBezTo>
                  <a:cubicBezTo>
                    <a:pt x="2543" y="626"/>
                    <a:pt x="2560" y="621"/>
                    <a:pt x="2569" y="608"/>
                  </a:cubicBezTo>
                  <a:cubicBezTo>
                    <a:pt x="2636" y="507"/>
                    <a:pt x="2502" y="407"/>
                    <a:pt x="2269" y="274"/>
                  </a:cubicBezTo>
                  <a:cubicBezTo>
                    <a:pt x="1981" y="92"/>
                    <a:pt x="1659" y="0"/>
                    <a:pt x="134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3401775" y="3584300"/>
              <a:ext cx="43150" cy="36625"/>
            </a:xfrm>
            <a:custGeom>
              <a:rect b="b" l="l" r="r" t="t"/>
              <a:pathLst>
                <a:path extrusionOk="0" h="1465" w="1726">
                  <a:moveTo>
                    <a:pt x="850" y="1"/>
                  </a:moveTo>
                  <a:cubicBezTo>
                    <a:pt x="769" y="1"/>
                    <a:pt x="685" y="16"/>
                    <a:pt x="601" y="49"/>
                  </a:cubicBezTo>
                  <a:cubicBezTo>
                    <a:pt x="200" y="149"/>
                    <a:pt x="0" y="549"/>
                    <a:pt x="134" y="949"/>
                  </a:cubicBezTo>
                  <a:cubicBezTo>
                    <a:pt x="240" y="1288"/>
                    <a:pt x="528" y="1464"/>
                    <a:pt x="818" y="1464"/>
                  </a:cubicBezTo>
                  <a:cubicBezTo>
                    <a:pt x="1072" y="1464"/>
                    <a:pt x="1328" y="1330"/>
                    <a:pt x="1468" y="1050"/>
                  </a:cubicBezTo>
                  <a:cubicBezTo>
                    <a:pt x="1726" y="562"/>
                    <a:pt x="1343" y="1"/>
                    <a:pt x="8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378425" y="3572275"/>
              <a:ext cx="65900" cy="20125"/>
            </a:xfrm>
            <a:custGeom>
              <a:rect b="b" l="l" r="r" t="t"/>
              <a:pathLst>
                <a:path extrusionOk="0" h="805" w="2636">
                  <a:moveTo>
                    <a:pt x="1383" y="0"/>
                  </a:moveTo>
                  <a:cubicBezTo>
                    <a:pt x="982" y="0"/>
                    <a:pt x="583" y="136"/>
                    <a:pt x="267" y="396"/>
                  </a:cubicBezTo>
                  <a:cubicBezTo>
                    <a:pt x="67" y="597"/>
                    <a:pt x="0" y="763"/>
                    <a:pt x="34" y="797"/>
                  </a:cubicBezTo>
                  <a:cubicBezTo>
                    <a:pt x="41" y="802"/>
                    <a:pt x="51" y="804"/>
                    <a:pt x="63" y="804"/>
                  </a:cubicBezTo>
                  <a:cubicBezTo>
                    <a:pt x="207" y="804"/>
                    <a:pt x="654" y="461"/>
                    <a:pt x="1301" y="430"/>
                  </a:cubicBezTo>
                  <a:cubicBezTo>
                    <a:pt x="1363" y="424"/>
                    <a:pt x="1423" y="421"/>
                    <a:pt x="1482" y="421"/>
                  </a:cubicBezTo>
                  <a:cubicBezTo>
                    <a:pt x="1978" y="421"/>
                    <a:pt x="2376" y="615"/>
                    <a:pt x="2519" y="615"/>
                  </a:cubicBezTo>
                  <a:cubicBezTo>
                    <a:pt x="2543" y="615"/>
                    <a:pt x="2560" y="610"/>
                    <a:pt x="2569" y="597"/>
                  </a:cubicBezTo>
                  <a:cubicBezTo>
                    <a:pt x="2635" y="530"/>
                    <a:pt x="2502" y="430"/>
                    <a:pt x="2302" y="263"/>
                  </a:cubicBezTo>
                  <a:cubicBezTo>
                    <a:pt x="2021" y="86"/>
                    <a:pt x="1702" y="0"/>
                    <a:pt x="138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3462650" y="3576325"/>
              <a:ext cx="47550" cy="152950"/>
            </a:xfrm>
            <a:custGeom>
              <a:rect b="b" l="l" r="r" t="t"/>
              <a:pathLst>
                <a:path extrusionOk="0" h="6118" w="1902">
                  <a:moveTo>
                    <a:pt x="1765" y="0"/>
                  </a:moveTo>
                  <a:cubicBezTo>
                    <a:pt x="1657" y="0"/>
                    <a:pt x="1095" y="1622"/>
                    <a:pt x="534" y="3637"/>
                  </a:cubicBezTo>
                  <a:lnTo>
                    <a:pt x="100" y="5071"/>
                  </a:lnTo>
                  <a:cubicBezTo>
                    <a:pt x="0" y="5338"/>
                    <a:pt x="0" y="5605"/>
                    <a:pt x="67" y="5838"/>
                  </a:cubicBezTo>
                  <a:cubicBezTo>
                    <a:pt x="134" y="5972"/>
                    <a:pt x="267" y="6072"/>
                    <a:pt x="401" y="6105"/>
                  </a:cubicBezTo>
                  <a:lnTo>
                    <a:pt x="734" y="6105"/>
                  </a:lnTo>
                  <a:cubicBezTo>
                    <a:pt x="821" y="6113"/>
                    <a:pt x="909" y="6117"/>
                    <a:pt x="999" y="6117"/>
                  </a:cubicBezTo>
                  <a:cubicBezTo>
                    <a:pt x="1288" y="6117"/>
                    <a:pt x="1588" y="6074"/>
                    <a:pt x="1868" y="5972"/>
                  </a:cubicBezTo>
                  <a:cubicBezTo>
                    <a:pt x="1501" y="5872"/>
                    <a:pt x="1134" y="5838"/>
                    <a:pt x="734" y="5838"/>
                  </a:cubicBezTo>
                  <a:cubicBezTo>
                    <a:pt x="567" y="5838"/>
                    <a:pt x="434" y="5805"/>
                    <a:pt x="401" y="5705"/>
                  </a:cubicBezTo>
                  <a:cubicBezTo>
                    <a:pt x="367" y="5538"/>
                    <a:pt x="401" y="5338"/>
                    <a:pt x="501" y="5205"/>
                  </a:cubicBezTo>
                  <a:lnTo>
                    <a:pt x="901" y="3770"/>
                  </a:lnTo>
                  <a:cubicBezTo>
                    <a:pt x="1501" y="1702"/>
                    <a:pt x="1902" y="34"/>
                    <a:pt x="1768" y="1"/>
                  </a:cubicBezTo>
                  <a:cubicBezTo>
                    <a:pt x="1767" y="1"/>
                    <a:pt x="1766" y="0"/>
                    <a:pt x="176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3484325" y="3740625"/>
              <a:ext cx="94250" cy="50200"/>
            </a:xfrm>
            <a:custGeom>
              <a:rect b="b" l="l" r="r" t="t"/>
              <a:pathLst>
                <a:path extrusionOk="0" h="2008" w="3770">
                  <a:moveTo>
                    <a:pt x="3303" y="0"/>
                  </a:moveTo>
                  <a:lnTo>
                    <a:pt x="3303" y="0"/>
                  </a:lnTo>
                  <a:cubicBezTo>
                    <a:pt x="2235" y="534"/>
                    <a:pt x="1135" y="934"/>
                    <a:pt x="1" y="1268"/>
                  </a:cubicBezTo>
                  <a:cubicBezTo>
                    <a:pt x="365" y="1747"/>
                    <a:pt x="932" y="2007"/>
                    <a:pt x="1510" y="2007"/>
                  </a:cubicBezTo>
                  <a:cubicBezTo>
                    <a:pt x="1778" y="2007"/>
                    <a:pt x="2049" y="1951"/>
                    <a:pt x="2302" y="1835"/>
                  </a:cubicBezTo>
                  <a:cubicBezTo>
                    <a:pt x="3770" y="1134"/>
                    <a:pt x="3303" y="0"/>
                    <a:pt x="330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3516850" y="3877375"/>
              <a:ext cx="159300" cy="90950"/>
            </a:xfrm>
            <a:custGeom>
              <a:rect b="b" l="l" r="r" t="t"/>
              <a:pathLst>
                <a:path extrusionOk="0" h="3638" w="6372">
                  <a:moveTo>
                    <a:pt x="6372" y="1"/>
                  </a:moveTo>
                  <a:cubicBezTo>
                    <a:pt x="4537" y="1402"/>
                    <a:pt x="2302" y="2202"/>
                    <a:pt x="0" y="2369"/>
                  </a:cubicBezTo>
                  <a:lnTo>
                    <a:pt x="101" y="3637"/>
                  </a:lnTo>
                  <a:cubicBezTo>
                    <a:pt x="145" y="3637"/>
                    <a:pt x="190" y="3638"/>
                    <a:pt x="234" y="3638"/>
                  </a:cubicBezTo>
                  <a:cubicBezTo>
                    <a:pt x="5126" y="3638"/>
                    <a:pt x="6372" y="1"/>
                    <a:pt x="6372" y="1"/>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3822075" y="3527075"/>
              <a:ext cx="88650" cy="143150"/>
            </a:xfrm>
            <a:custGeom>
              <a:rect b="b" l="l" r="r" t="t"/>
              <a:pathLst>
                <a:path extrusionOk="0" h="5726" w="3546">
                  <a:moveTo>
                    <a:pt x="819" y="1"/>
                  </a:moveTo>
                  <a:cubicBezTo>
                    <a:pt x="779" y="1"/>
                    <a:pt x="739" y="1"/>
                    <a:pt x="701" y="3"/>
                  </a:cubicBezTo>
                  <a:cubicBezTo>
                    <a:pt x="300" y="36"/>
                    <a:pt x="0" y="370"/>
                    <a:pt x="0" y="770"/>
                  </a:cubicBezTo>
                  <a:cubicBezTo>
                    <a:pt x="0" y="2204"/>
                    <a:pt x="34" y="5473"/>
                    <a:pt x="67" y="5574"/>
                  </a:cubicBezTo>
                  <a:cubicBezTo>
                    <a:pt x="78" y="5607"/>
                    <a:pt x="492" y="5726"/>
                    <a:pt x="1023" y="5726"/>
                  </a:cubicBezTo>
                  <a:cubicBezTo>
                    <a:pt x="2060" y="5726"/>
                    <a:pt x="3546" y="5276"/>
                    <a:pt x="3369" y="2872"/>
                  </a:cubicBezTo>
                  <a:cubicBezTo>
                    <a:pt x="3177" y="409"/>
                    <a:pt x="1759" y="1"/>
                    <a:pt x="819"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842925" y="3556325"/>
              <a:ext cx="40050" cy="80400"/>
            </a:xfrm>
            <a:custGeom>
              <a:rect b="b" l="l" r="r" t="t"/>
              <a:pathLst>
                <a:path extrusionOk="0" h="3216" w="1602">
                  <a:moveTo>
                    <a:pt x="567" y="0"/>
                  </a:moveTo>
                  <a:cubicBezTo>
                    <a:pt x="434" y="0"/>
                    <a:pt x="300" y="34"/>
                    <a:pt x="200" y="134"/>
                  </a:cubicBezTo>
                  <a:cubicBezTo>
                    <a:pt x="134" y="200"/>
                    <a:pt x="100" y="267"/>
                    <a:pt x="67" y="367"/>
                  </a:cubicBezTo>
                  <a:cubicBezTo>
                    <a:pt x="67" y="534"/>
                    <a:pt x="100" y="567"/>
                    <a:pt x="134" y="567"/>
                  </a:cubicBezTo>
                  <a:cubicBezTo>
                    <a:pt x="167" y="567"/>
                    <a:pt x="134" y="501"/>
                    <a:pt x="167" y="401"/>
                  </a:cubicBezTo>
                  <a:cubicBezTo>
                    <a:pt x="222" y="262"/>
                    <a:pt x="324" y="192"/>
                    <a:pt x="453" y="192"/>
                  </a:cubicBezTo>
                  <a:cubicBezTo>
                    <a:pt x="479" y="192"/>
                    <a:pt x="506" y="195"/>
                    <a:pt x="534" y="200"/>
                  </a:cubicBezTo>
                  <a:cubicBezTo>
                    <a:pt x="767" y="234"/>
                    <a:pt x="967" y="401"/>
                    <a:pt x="1068" y="634"/>
                  </a:cubicBezTo>
                  <a:cubicBezTo>
                    <a:pt x="1201" y="901"/>
                    <a:pt x="1301" y="1235"/>
                    <a:pt x="1301" y="1535"/>
                  </a:cubicBezTo>
                  <a:cubicBezTo>
                    <a:pt x="1334" y="2202"/>
                    <a:pt x="1068" y="2836"/>
                    <a:pt x="667" y="3002"/>
                  </a:cubicBezTo>
                  <a:cubicBezTo>
                    <a:pt x="589" y="3042"/>
                    <a:pt x="499" y="3058"/>
                    <a:pt x="405" y="3058"/>
                  </a:cubicBezTo>
                  <a:cubicBezTo>
                    <a:pt x="338" y="3058"/>
                    <a:pt x="269" y="3050"/>
                    <a:pt x="200" y="3036"/>
                  </a:cubicBezTo>
                  <a:cubicBezTo>
                    <a:pt x="100" y="3003"/>
                    <a:pt x="33" y="2936"/>
                    <a:pt x="33" y="2936"/>
                  </a:cubicBezTo>
                  <a:lnTo>
                    <a:pt x="33" y="2936"/>
                  </a:lnTo>
                  <a:cubicBezTo>
                    <a:pt x="0" y="2969"/>
                    <a:pt x="33" y="3036"/>
                    <a:pt x="134" y="3136"/>
                  </a:cubicBezTo>
                  <a:cubicBezTo>
                    <a:pt x="225" y="3191"/>
                    <a:pt x="337" y="3216"/>
                    <a:pt x="453" y="3216"/>
                  </a:cubicBezTo>
                  <a:cubicBezTo>
                    <a:pt x="547" y="3216"/>
                    <a:pt x="644" y="3199"/>
                    <a:pt x="734" y="3169"/>
                  </a:cubicBezTo>
                  <a:cubicBezTo>
                    <a:pt x="1268" y="2969"/>
                    <a:pt x="1601" y="2269"/>
                    <a:pt x="1568" y="1535"/>
                  </a:cubicBezTo>
                  <a:cubicBezTo>
                    <a:pt x="1535" y="1168"/>
                    <a:pt x="1434" y="834"/>
                    <a:pt x="1268" y="534"/>
                  </a:cubicBezTo>
                  <a:cubicBezTo>
                    <a:pt x="1134" y="234"/>
                    <a:pt x="867" y="34"/>
                    <a:pt x="567" y="0"/>
                  </a:cubicBezTo>
                  <a:close/>
                </a:path>
              </a:pathLst>
            </a:custGeom>
            <a:solidFill>
              <a:srgbClr val="A369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3559575" y="3519475"/>
              <a:ext cx="77375" cy="24150"/>
            </a:xfrm>
            <a:custGeom>
              <a:rect b="b" l="l" r="r" t="t"/>
              <a:pathLst>
                <a:path extrusionOk="0" h="966" w="3095">
                  <a:moveTo>
                    <a:pt x="1397" y="1"/>
                  </a:moveTo>
                  <a:cubicBezTo>
                    <a:pt x="581" y="1"/>
                    <a:pt x="1" y="455"/>
                    <a:pt x="126" y="674"/>
                  </a:cubicBezTo>
                  <a:cubicBezTo>
                    <a:pt x="260" y="907"/>
                    <a:pt x="793" y="907"/>
                    <a:pt x="1527" y="941"/>
                  </a:cubicBezTo>
                  <a:cubicBezTo>
                    <a:pt x="1877" y="941"/>
                    <a:pt x="2186" y="966"/>
                    <a:pt x="2428" y="966"/>
                  </a:cubicBezTo>
                  <a:cubicBezTo>
                    <a:pt x="2670" y="966"/>
                    <a:pt x="2845" y="941"/>
                    <a:pt x="2928" y="841"/>
                  </a:cubicBezTo>
                  <a:cubicBezTo>
                    <a:pt x="3095" y="640"/>
                    <a:pt x="2461" y="73"/>
                    <a:pt x="1560" y="7"/>
                  </a:cubicBezTo>
                  <a:cubicBezTo>
                    <a:pt x="1505" y="3"/>
                    <a:pt x="1450" y="1"/>
                    <a:pt x="139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3377575" y="3524575"/>
              <a:ext cx="56700" cy="23700"/>
            </a:xfrm>
            <a:custGeom>
              <a:rect b="b" l="l" r="r" t="t"/>
              <a:pathLst>
                <a:path extrusionOk="0" h="948" w="2268">
                  <a:moveTo>
                    <a:pt x="1232" y="0"/>
                  </a:moveTo>
                  <a:cubicBezTo>
                    <a:pt x="1200" y="0"/>
                    <a:pt x="1168" y="1"/>
                    <a:pt x="1135" y="3"/>
                  </a:cubicBezTo>
                  <a:cubicBezTo>
                    <a:pt x="468" y="69"/>
                    <a:pt x="1" y="470"/>
                    <a:pt x="101" y="703"/>
                  </a:cubicBezTo>
                  <a:cubicBezTo>
                    <a:pt x="180" y="888"/>
                    <a:pt x="511" y="948"/>
                    <a:pt x="894" y="948"/>
                  </a:cubicBezTo>
                  <a:cubicBezTo>
                    <a:pt x="994" y="948"/>
                    <a:pt x="1098" y="944"/>
                    <a:pt x="1202" y="937"/>
                  </a:cubicBezTo>
                  <a:cubicBezTo>
                    <a:pt x="1735" y="870"/>
                    <a:pt x="2169" y="770"/>
                    <a:pt x="2236" y="503"/>
                  </a:cubicBezTo>
                  <a:cubicBezTo>
                    <a:pt x="2267" y="282"/>
                    <a:pt x="1819" y="0"/>
                    <a:pt x="1232"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3342550" y="3321150"/>
              <a:ext cx="513725" cy="285375"/>
            </a:xfrm>
            <a:custGeom>
              <a:rect b="b" l="l" r="r" t="t"/>
              <a:pathLst>
                <a:path extrusionOk="0" h="11415" w="20549">
                  <a:moveTo>
                    <a:pt x="8974" y="1"/>
                  </a:moveTo>
                  <a:lnTo>
                    <a:pt x="3904" y="701"/>
                  </a:lnTo>
                  <a:lnTo>
                    <a:pt x="1" y="1769"/>
                  </a:lnTo>
                  <a:lnTo>
                    <a:pt x="234" y="4504"/>
                  </a:lnTo>
                  <a:cubicBezTo>
                    <a:pt x="234" y="4504"/>
                    <a:pt x="1310" y="5030"/>
                    <a:pt x="3011" y="5030"/>
                  </a:cubicBezTo>
                  <a:cubicBezTo>
                    <a:pt x="4151" y="5030"/>
                    <a:pt x="5573" y="4793"/>
                    <a:pt x="7139" y="4003"/>
                  </a:cubicBezTo>
                  <a:cubicBezTo>
                    <a:pt x="9111" y="3031"/>
                    <a:pt x="11337" y="2431"/>
                    <a:pt x="12568" y="2431"/>
                  </a:cubicBezTo>
                  <a:cubicBezTo>
                    <a:pt x="12941" y="2431"/>
                    <a:pt x="13222" y="2486"/>
                    <a:pt x="13377" y="2602"/>
                  </a:cubicBezTo>
                  <a:cubicBezTo>
                    <a:pt x="14044" y="3136"/>
                    <a:pt x="14178" y="5771"/>
                    <a:pt x="16713" y="6539"/>
                  </a:cubicBezTo>
                  <a:cubicBezTo>
                    <a:pt x="16713" y="6539"/>
                    <a:pt x="16552" y="11415"/>
                    <a:pt x="18434" y="11415"/>
                  </a:cubicBezTo>
                  <a:cubicBezTo>
                    <a:pt x="18471" y="11415"/>
                    <a:pt x="18509" y="11413"/>
                    <a:pt x="18547" y="11409"/>
                  </a:cubicBezTo>
                  <a:cubicBezTo>
                    <a:pt x="20549" y="11242"/>
                    <a:pt x="19315" y="3403"/>
                    <a:pt x="19315" y="3403"/>
                  </a:cubicBezTo>
                  <a:lnTo>
                    <a:pt x="14378" y="1001"/>
                  </a:lnTo>
                  <a:lnTo>
                    <a:pt x="8974"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2627050" y="3649725"/>
              <a:ext cx="419500" cy="548750"/>
            </a:xfrm>
            <a:custGeom>
              <a:rect b="b" l="l" r="r" t="t"/>
              <a:pathLst>
                <a:path extrusionOk="0" h="21950" w="16780">
                  <a:moveTo>
                    <a:pt x="10808" y="0"/>
                  </a:moveTo>
                  <a:lnTo>
                    <a:pt x="0" y="5571"/>
                  </a:lnTo>
                  <a:lnTo>
                    <a:pt x="5304" y="21949"/>
                  </a:lnTo>
                  <a:lnTo>
                    <a:pt x="16779" y="20382"/>
                  </a:lnTo>
                  <a:cubicBezTo>
                    <a:pt x="16779" y="20382"/>
                    <a:pt x="11008" y="301"/>
                    <a:pt x="1080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2893900" y="3636375"/>
              <a:ext cx="178500" cy="522900"/>
            </a:xfrm>
            <a:custGeom>
              <a:rect b="b" l="l" r="r" t="t"/>
              <a:pathLst>
                <a:path extrusionOk="0" h="20916" w="7140">
                  <a:moveTo>
                    <a:pt x="1135" y="1"/>
                  </a:moveTo>
                  <a:lnTo>
                    <a:pt x="1" y="601"/>
                  </a:lnTo>
                  <a:lnTo>
                    <a:pt x="6105" y="20916"/>
                  </a:lnTo>
                  <a:lnTo>
                    <a:pt x="7139" y="20349"/>
                  </a:lnTo>
                  <a:lnTo>
                    <a:pt x="113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2749625" y="3773600"/>
              <a:ext cx="28825" cy="24125"/>
            </a:xfrm>
            <a:custGeom>
              <a:rect b="b" l="l" r="r" t="t"/>
              <a:pathLst>
                <a:path extrusionOk="0" h="965" w="1153">
                  <a:moveTo>
                    <a:pt x="641" y="1"/>
                  </a:moveTo>
                  <a:cubicBezTo>
                    <a:pt x="605" y="1"/>
                    <a:pt x="569" y="6"/>
                    <a:pt x="535" y="16"/>
                  </a:cubicBezTo>
                  <a:cubicBezTo>
                    <a:pt x="101" y="82"/>
                    <a:pt x="1" y="649"/>
                    <a:pt x="334" y="883"/>
                  </a:cubicBezTo>
                  <a:cubicBezTo>
                    <a:pt x="423" y="939"/>
                    <a:pt x="517" y="964"/>
                    <a:pt x="608" y="964"/>
                  </a:cubicBezTo>
                  <a:cubicBezTo>
                    <a:pt x="895" y="964"/>
                    <a:pt x="1152" y="712"/>
                    <a:pt x="1102" y="383"/>
                  </a:cubicBezTo>
                  <a:cubicBezTo>
                    <a:pt x="1045" y="155"/>
                    <a:pt x="843" y="1"/>
                    <a:pt x="64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2506125" y="3856750"/>
              <a:ext cx="739725" cy="1041750"/>
            </a:xfrm>
            <a:custGeom>
              <a:rect b="b" l="l" r="r" t="t"/>
              <a:pathLst>
                <a:path extrusionOk="0" h="41670" w="29589">
                  <a:moveTo>
                    <a:pt x="11288" y="1"/>
                  </a:moveTo>
                  <a:cubicBezTo>
                    <a:pt x="10791" y="1"/>
                    <a:pt x="10285" y="116"/>
                    <a:pt x="9808" y="359"/>
                  </a:cubicBezTo>
                  <a:lnTo>
                    <a:pt x="8173" y="1193"/>
                  </a:lnTo>
                  <a:cubicBezTo>
                    <a:pt x="7006" y="1793"/>
                    <a:pt x="6138" y="2861"/>
                    <a:pt x="5805" y="4128"/>
                  </a:cubicBezTo>
                  <a:cubicBezTo>
                    <a:pt x="5261" y="6209"/>
                    <a:pt x="4747" y="8443"/>
                    <a:pt x="4765" y="8443"/>
                  </a:cubicBezTo>
                  <a:cubicBezTo>
                    <a:pt x="4766" y="8443"/>
                    <a:pt x="4768" y="8439"/>
                    <a:pt x="4771" y="8431"/>
                  </a:cubicBezTo>
                  <a:lnTo>
                    <a:pt x="4771" y="8431"/>
                  </a:lnTo>
                  <a:lnTo>
                    <a:pt x="1535" y="31081"/>
                  </a:lnTo>
                  <a:cubicBezTo>
                    <a:pt x="1535" y="31081"/>
                    <a:pt x="1" y="37586"/>
                    <a:pt x="4437" y="40721"/>
                  </a:cubicBezTo>
                  <a:cubicBezTo>
                    <a:pt x="5416" y="41400"/>
                    <a:pt x="6592" y="41670"/>
                    <a:pt x="7842" y="41670"/>
                  </a:cubicBezTo>
                  <a:cubicBezTo>
                    <a:pt x="10893" y="41670"/>
                    <a:pt x="14383" y="40060"/>
                    <a:pt x="16512" y="38853"/>
                  </a:cubicBezTo>
                  <a:lnTo>
                    <a:pt x="29588" y="30981"/>
                  </a:lnTo>
                  <a:lnTo>
                    <a:pt x="19448" y="21274"/>
                  </a:lnTo>
                  <a:lnTo>
                    <a:pt x="11909" y="26177"/>
                  </a:lnTo>
                  <a:lnTo>
                    <a:pt x="10508" y="8598"/>
                  </a:lnTo>
                  <a:lnTo>
                    <a:pt x="10642" y="7731"/>
                  </a:lnTo>
                  <a:lnTo>
                    <a:pt x="15745" y="5796"/>
                  </a:lnTo>
                  <a:lnTo>
                    <a:pt x="14277" y="2027"/>
                  </a:lnTo>
                  <a:cubicBezTo>
                    <a:pt x="13773" y="755"/>
                    <a:pt x="12562" y="1"/>
                    <a:pt x="11288" y="1"/>
                  </a:cubicBezTo>
                  <a:close/>
                </a:path>
              </a:pathLst>
            </a:custGeom>
            <a:solidFill>
              <a:srgbClr val="B7887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2841375" y="1885950"/>
              <a:ext cx="343600" cy="437025"/>
            </a:xfrm>
            <a:custGeom>
              <a:rect b="b" l="l" r="r" t="t"/>
              <a:pathLst>
                <a:path extrusionOk="0" h="17481" w="13744">
                  <a:moveTo>
                    <a:pt x="8640" y="1"/>
                  </a:moveTo>
                  <a:lnTo>
                    <a:pt x="0" y="5438"/>
                  </a:lnTo>
                  <a:lnTo>
                    <a:pt x="7839" y="17480"/>
                  </a:lnTo>
                  <a:cubicBezTo>
                    <a:pt x="7839" y="17480"/>
                    <a:pt x="12142" y="12810"/>
                    <a:pt x="13743" y="7806"/>
                  </a:cubicBezTo>
                  <a:lnTo>
                    <a:pt x="8640" y="1"/>
                  </a:ln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2314100" y="747500"/>
              <a:ext cx="575650" cy="359600"/>
            </a:xfrm>
            <a:custGeom>
              <a:rect b="b" l="l" r="r" t="t"/>
              <a:pathLst>
                <a:path extrusionOk="0" h="14384" w="23026">
                  <a:moveTo>
                    <a:pt x="15165" y="1"/>
                  </a:moveTo>
                  <a:cubicBezTo>
                    <a:pt x="14650" y="1"/>
                    <a:pt x="14132" y="109"/>
                    <a:pt x="13653" y="340"/>
                  </a:cubicBezTo>
                  <a:cubicBezTo>
                    <a:pt x="12752" y="740"/>
                    <a:pt x="11918" y="1240"/>
                    <a:pt x="11184" y="1874"/>
                  </a:cubicBezTo>
                  <a:cubicBezTo>
                    <a:pt x="10375" y="887"/>
                    <a:pt x="9283" y="443"/>
                    <a:pt x="8204" y="443"/>
                  </a:cubicBezTo>
                  <a:cubicBezTo>
                    <a:pt x="6256" y="443"/>
                    <a:pt x="4353" y="1891"/>
                    <a:pt x="4246" y="4209"/>
                  </a:cubicBezTo>
                  <a:cubicBezTo>
                    <a:pt x="3909" y="4088"/>
                    <a:pt x="3571" y="4032"/>
                    <a:pt x="3243" y="4032"/>
                  </a:cubicBezTo>
                  <a:cubicBezTo>
                    <a:pt x="1490" y="4032"/>
                    <a:pt x="1" y="5635"/>
                    <a:pt x="310" y="7545"/>
                  </a:cubicBezTo>
                  <a:cubicBezTo>
                    <a:pt x="443" y="8346"/>
                    <a:pt x="910" y="9146"/>
                    <a:pt x="810" y="9913"/>
                  </a:cubicBezTo>
                  <a:cubicBezTo>
                    <a:pt x="710" y="10681"/>
                    <a:pt x="110" y="11414"/>
                    <a:pt x="443" y="12115"/>
                  </a:cubicBezTo>
                  <a:cubicBezTo>
                    <a:pt x="710" y="12649"/>
                    <a:pt x="1444" y="12749"/>
                    <a:pt x="2044" y="12982"/>
                  </a:cubicBezTo>
                  <a:cubicBezTo>
                    <a:pt x="2645" y="13182"/>
                    <a:pt x="3212" y="13916"/>
                    <a:pt x="2778" y="14383"/>
                  </a:cubicBezTo>
                  <a:lnTo>
                    <a:pt x="17655" y="8145"/>
                  </a:lnTo>
                  <a:cubicBezTo>
                    <a:pt x="18118" y="8812"/>
                    <a:pt x="18919" y="9139"/>
                    <a:pt x="19735" y="9139"/>
                  </a:cubicBezTo>
                  <a:cubicBezTo>
                    <a:pt x="20390" y="9139"/>
                    <a:pt x="21053" y="8928"/>
                    <a:pt x="21558" y="8512"/>
                  </a:cubicBezTo>
                  <a:cubicBezTo>
                    <a:pt x="22692" y="7578"/>
                    <a:pt x="23026" y="5910"/>
                    <a:pt x="22626" y="4476"/>
                  </a:cubicBezTo>
                  <a:cubicBezTo>
                    <a:pt x="22392" y="3442"/>
                    <a:pt x="21692" y="2575"/>
                    <a:pt x="20758" y="2074"/>
                  </a:cubicBezTo>
                  <a:cubicBezTo>
                    <a:pt x="20410" y="1906"/>
                    <a:pt x="20036" y="1825"/>
                    <a:pt x="19666" y="1825"/>
                  </a:cubicBezTo>
                  <a:cubicBezTo>
                    <a:pt x="19006" y="1825"/>
                    <a:pt x="18359" y="2084"/>
                    <a:pt x="17889" y="2575"/>
                  </a:cubicBezTo>
                  <a:cubicBezTo>
                    <a:pt x="17989" y="1574"/>
                    <a:pt x="17422" y="640"/>
                    <a:pt x="16488" y="240"/>
                  </a:cubicBezTo>
                  <a:cubicBezTo>
                    <a:pt x="16067" y="84"/>
                    <a:pt x="15617" y="1"/>
                    <a:pt x="15165"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2376025" y="887700"/>
              <a:ext cx="439525" cy="819000"/>
            </a:xfrm>
            <a:custGeom>
              <a:rect b="b" l="l" r="r" t="t"/>
              <a:pathLst>
                <a:path extrusionOk="0" h="32760" w="17581">
                  <a:moveTo>
                    <a:pt x="9903" y="0"/>
                  </a:moveTo>
                  <a:cubicBezTo>
                    <a:pt x="6807" y="0"/>
                    <a:pt x="3721" y="873"/>
                    <a:pt x="1035" y="2604"/>
                  </a:cubicBezTo>
                  <a:lnTo>
                    <a:pt x="568" y="2904"/>
                  </a:lnTo>
                  <a:lnTo>
                    <a:pt x="34" y="26922"/>
                  </a:lnTo>
                  <a:cubicBezTo>
                    <a:pt x="1" y="30124"/>
                    <a:pt x="2636" y="32759"/>
                    <a:pt x="5838" y="32759"/>
                  </a:cubicBezTo>
                  <a:cubicBezTo>
                    <a:pt x="8941" y="32759"/>
                    <a:pt x="11476" y="30357"/>
                    <a:pt x="11643" y="27255"/>
                  </a:cubicBezTo>
                  <a:cubicBezTo>
                    <a:pt x="11776" y="24720"/>
                    <a:pt x="11876" y="22252"/>
                    <a:pt x="11876" y="22252"/>
                  </a:cubicBezTo>
                  <a:cubicBezTo>
                    <a:pt x="11876" y="22252"/>
                    <a:pt x="16646" y="21918"/>
                    <a:pt x="17080" y="17248"/>
                  </a:cubicBezTo>
                  <a:cubicBezTo>
                    <a:pt x="17513" y="12611"/>
                    <a:pt x="17580" y="1904"/>
                    <a:pt x="17580" y="1904"/>
                  </a:cubicBezTo>
                  <a:cubicBezTo>
                    <a:pt x="15174" y="631"/>
                    <a:pt x="12535" y="0"/>
                    <a:pt x="9903"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2566175" y="1112700"/>
              <a:ext cx="36725" cy="33400"/>
            </a:xfrm>
            <a:custGeom>
              <a:rect b="b" l="l" r="r" t="t"/>
              <a:pathLst>
                <a:path extrusionOk="0" h="1336" w="1469">
                  <a:moveTo>
                    <a:pt x="737" y="1"/>
                  </a:moveTo>
                  <a:cubicBezTo>
                    <a:pt x="456" y="1"/>
                    <a:pt x="206" y="186"/>
                    <a:pt x="100" y="476"/>
                  </a:cubicBezTo>
                  <a:cubicBezTo>
                    <a:pt x="0" y="809"/>
                    <a:pt x="167" y="1176"/>
                    <a:pt x="501" y="1310"/>
                  </a:cubicBezTo>
                  <a:cubicBezTo>
                    <a:pt x="565" y="1327"/>
                    <a:pt x="629" y="1335"/>
                    <a:pt x="692" y="1335"/>
                  </a:cubicBezTo>
                  <a:cubicBezTo>
                    <a:pt x="989" y="1335"/>
                    <a:pt x="1258" y="1151"/>
                    <a:pt x="1368" y="876"/>
                  </a:cubicBezTo>
                  <a:cubicBezTo>
                    <a:pt x="1468" y="542"/>
                    <a:pt x="1301" y="176"/>
                    <a:pt x="968" y="42"/>
                  </a:cubicBezTo>
                  <a:cubicBezTo>
                    <a:pt x="890" y="14"/>
                    <a:pt x="813" y="1"/>
                    <a:pt x="73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2562000" y="1101075"/>
              <a:ext cx="61725" cy="18725"/>
            </a:xfrm>
            <a:custGeom>
              <a:rect b="b" l="l" r="r" t="t"/>
              <a:pathLst>
                <a:path extrusionOk="0" h="749" w="2469">
                  <a:moveTo>
                    <a:pt x="1161" y="0"/>
                  </a:moveTo>
                  <a:cubicBezTo>
                    <a:pt x="849" y="0"/>
                    <a:pt x="566" y="95"/>
                    <a:pt x="334" y="240"/>
                  </a:cubicBezTo>
                  <a:cubicBezTo>
                    <a:pt x="101" y="407"/>
                    <a:pt x="1" y="507"/>
                    <a:pt x="67" y="574"/>
                  </a:cubicBezTo>
                  <a:cubicBezTo>
                    <a:pt x="77" y="588"/>
                    <a:pt x="95" y="594"/>
                    <a:pt x="122" y="594"/>
                  </a:cubicBezTo>
                  <a:cubicBezTo>
                    <a:pt x="271" y="594"/>
                    <a:pt x="672" y="404"/>
                    <a:pt x="1168" y="404"/>
                  </a:cubicBezTo>
                  <a:cubicBezTo>
                    <a:pt x="1201" y="404"/>
                    <a:pt x="1234" y="405"/>
                    <a:pt x="1268" y="407"/>
                  </a:cubicBezTo>
                  <a:cubicBezTo>
                    <a:pt x="1849" y="438"/>
                    <a:pt x="2262" y="749"/>
                    <a:pt x="2404" y="749"/>
                  </a:cubicBezTo>
                  <a:cubicBezTo>
                    <a:pt x="2417" y="749"/>
                    <a:pt x="2427" y="746"/>
                    <a:pt x="2436" y="741"/>
                  </a:cubicBezTo>
                  <a:cubicBezTo>
                    <a:pt x="2469" y="707"/>
                    <a:pt x="2402" y="574"/>
                    <a:pt x="2202" y="374"/>
                  </a:cubicBezTo>
                  <a:cubicBezTo>
                    <a:pt x="1969" y="174"/>
                    <a:pt x="1635" y="40"/>
                    <a:pt x="1301" y="7"/>
                  </a:cubicBezTo>
                  <a:cubicBezTo>
                    <a:pt x="1254" y="2"/>
                    <a:pt x="1207" y="0"/>
                    <a:pt x="116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2742975" y="1112700"/>
              <a:ext cx="37550" cy="33400"/>
            </a:xfrm>
            <a:custGeom>
              <a:rect b="b" l="l" r="r" t="t"/>
              <a:pathLst>
                <a:path extrusionOk="0" h="1336" w="1502">
                  <a:moveTo>
                    <a:pt x="750" y="1"/>
                  </a:moveTo>
                  <a:cubicBezTo>
                    <a:pt x="477" y="1"/>
                    <a:pt x="205" y="186"/>
                    <a:pt x="100" y="476"/>
                  </a:cubicBezTo>
                  <a:cubicBezTo>
                    <a:pt x="0" y="809"/>
                    <a:pt x="200" y="1176"/>
                    <a:pt x="534" y="1310"/>
                  </a:cubicBezTo>
                  <a:cubicBezTo>
                    <a:pt x="592" y="1327"/>
                    <a:pt x="653" y="1335"/>
                    <a:pt x="713" y="1335"/>
                  </a:cubicBezTo>
                  <a:cubicBezTo>
                    <a:pt x="999" y="1335"/>
                    <a:pt x="1291" y="1151"/>
                    <a:pt x="1401" y="876"/>
                  </a:cubicBezTo>
                  <a:cubicBezTo>
                    <a:pt x="1501" y="542"/>
                    <a:pt x="1301" y="176"/>
                    <a:pt x="967" y="42"/>
                  </a:cubicBezTo>
                  <a:cubicBezTo>
                    <a:pt x="897" y="14"/>
                    <a:pt x="824" y="1"/>
                    <a:pt x="750"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2741300" y="1101675"/>
              <a:ext cx="61725" cy="18950"/>
            </a:xfrm>
            <a:custGeom>
              <a:rect b="b" l="l" r="r" t="t"/>
              <a:pathLst>
                <a:path extrusionOk="0" h="758" w="2469">
                  <a:moveTo>
                    <a:pt x="1181" y="0"/>
                  </a:moveTo>
                  <a:cubicBezTo>
                    <a:pt x="885" y="0"/>
                    <a:pt x="589" y="84"/>
                    <a:pt x="334" y="250"/>
                  </a:cubicBezTo>
                  <a:cubicBezTo>
                    <a:pt x="100" y="383"/>
                    <a:pt x="0" y="483"/>
                    <a:pt x="67" y="550"/>
                  </a:cubicBezTo>
                  <a:cubicBezTo>
                    <a:pt x="77" y="564"/>
                    <a:pt x="95" y="570"/>
                    <a:pt x="120" y="570"/>
                  </a:cubicBezTo>
                  <a:cubicBezTo>
                    <a:pt x="263" y="570"/>
                    <a:pt x="645" y="380"/>
                    <a:pt x="1163" y="380"/>
                  </a:cubicBezTo>
                  <a:cubicBezTo>
                    <a:pt x="1198" y="380"/>
                    <a:pt x="1232" y="381"/>
                    <a:pt x="1268" y="383"/>
                  </a:cubicBezTo>
                  <a:cubicBezTo>
                    <a:pt x="1853" y="414"/>
                    <a:pt x="2268" y="757"/>
                    <a:pt x="2407" y="757"/>
                  </a:cubicBezTo>
                  <a:cubicBezTo>
                    <a:pt x="2418" y="757"/>
                    <a:pt x="2428" y="755"/>
                    <a:pt x="2435" y="750"/>
                  </a:cubicBezTo>
                  <a:cubicBezTo>
                    <a:pt x="2469" y="683"/>
                    <a:pt x="2402" y="550"/>
                    <a:pt x="2202" y="383"/>
                  </a:cubicBezTo>
                  <a:cubicBezTo>
                    <a:pt x="1908" y="126"/>
                    <a:pt x="1544" y="0"/>
                    <a:pt x="118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2679575" y="1105400"/>
              <a:ext cx="43400" cy="143250"/>
            </a:xfrm>
            <a:custGeom>
              <a:rect b="b" l="l" r="r" t="t"/>
              <a:pathLst>
                <a:path extrusionOk="0" h="5730" w="1736">
                  <a:moveTo>
                    <a:pt x="68" y="1"/>
                  </a:moveTo>
                  <a:cubicBezTo>
                    <a:pt x="1" y="34"/>
                    <a:pt x="368" y="1602"/>
                    <a:pt x="902" y="3503"/>
                  </a:cubicBezTo>
                  <a:cubicBezTo>
                    <a:pt x="1068" y="3970"/>
                    <a:pt x="1202" y="4437"/>
                    <a:pt x="1335" y="4837"/>
                  </a:cubicBezTo>
                  <a:cubicBezTo>
                    <a:pt x="1402" y="5004"/>
                    <a:pt x="1435" y="5171"/>
                    <a:pt x="1402" y="5338"/>
                  </a:cubicBezTo>
                  <a:cubicBezTo>
                    <a:pt x="1369" y="5438"/>
                    <a:pt x="1268" y="5471"/>
                    <a:pt x="1068" y="5471"/>
                  </a:cubicBezTo>
                  <a:cubicBezTo>
                    <a:pt x="1009" y="5465"/>
                    <a:pt x="949" y="5462"/>
                    <a:pt x="888" y="5462"/>
                  </a:cubicBezTo>
                  <a:cubicBezTo>
                    <a:pt x="605" y="5462"/>
                    <a:pt x="303" y="5522"/>
                    <a:pt x="1" y="5605"/>
                  </a:cubicBezTo>
                  <a:cubicBezTo>
                    <a:pt x="276" y="5680"/>
                    <a:pt x="533" y="5717"/>
                    <a:pt x="798" y="5717"/>
                  </a:cubicBezTo>
                  <a:cubicBezTo>
                    <a:pt x="887" y="5717"/>
                    <a:pt x="977" y="5713"/>
                    <a:pt x="1068" y="5705"/>
                  </a:cubicBezTo>
                  <a:cubicBezTo>
                    <a:pt x="1118" y="5721"/>
                    <a:pt x="1168" y="5730"/>
                    <a:pt x="1218" y="5730"/>
                  </a:cubicBezTo>
                  <a:cubicBezTo>
                    <a:pt x="1268" y="5730"/>
                    <a:pt x="1318" y="5721"/>
                    <a:pt x="1369" y="5705"/>
                  </a:cubicBezTo>
                  <a:cubicBezTo>
                    <a:pt x="1502" y="5671"/>
                    <a:pt x="1602" y="5605"/>
                    <a:pt x="1669" y="5471"/>
                  </a:cubicBezTo>
                  <a:cubicBezTo>
                    <a:pt x="1735" y="5238"/>
                    <a:pt x="1735" y="4971"/>
                    <a:pt x="1635" y="4771"/>
                  </a:cubicBezTo>
                  <a:cubicBezTo>
                    <a:pt x="1502" y="4337"/>
                    <a:pt x="1369" y="3870"/>
                    <a:pt x="1268" y="3403"/>
                  </a:cubicBezTo>
                  <a:cubicBezTo>
                    <a:pt x="701" y="1502"/>
                    <a:pt x="168" y="1"/>
                    <a:pt x="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2615375" y="1258850"/>
              <a:ext cx="88425" cy="46500"/>
            </a:xfrm>
            <a:custGeom>
              <a:rect b="b" l="l" r="r" t="t"/>
              <a:pathLst>
                <a:path extrusionOk="0" h="1860" w="3537">
                  <a:moveTo>
                    <a:pt x="434" y="0"/>
                  </a:moveTo>
                  <a:cubicBezTo>
                    <a:pt x="434" y="0"/>
                    <a:pt x="0" y="1068"/>
                    <a:pt x="1368" y="1701"/>
                  </a:cubicBezTo>
                  <a:cubicBezTo>
                    <a:pt x="1613" y="1808"/>
                    <a:pt x="1867" y="1860"/>
                    <a:pt x="2118" y="1860"/>
                  </a:cubicBezTo>
                  <a:cubicBezTo>
                    <a:pt x="2654" y="1860"/>
                    <a:pt x="3173" y="1622"/>
                    <a:pt x="3536" y="1168"/>
                  </a:cubicBezTo>
                  <a:cubicBezTo>
                    <a:pt x="2469" y="868"/>
                    <a:pt x="1435" y="501"/>
                    <a:pt x="4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2524475" y="1387275"/>
              <a:ext cx="149300" cy="85075"/>
            </a:xfrm>
            <a:custGeom>
              <a:rect b="b" l="l" r="r" t="t"/>
              <a:pathLst>
                <a:path extrusionOk="0" h="3403" w="5972">
                  <a:moveTo>
                    <a:pt x="0" y="0"/>
                  </a:moveTo>
                  <a:cubicBezTo>
                    <a:pt x="1" y="0"/>
                    <a:pt x="1157" y="3403"/>
                    <a:pt x="5803" y="3403"/>
                  </a:cubicBezTo>
                  <a:cubicBezTo>
                    <a:pt x="5826" y="3403"/>
                    <a:pt x="5849" y="3403"/>
                    <a:pt x="5871" y="3403"/>
                  </a:cubicBezTo>
                  <a:lnTo>
                    <a:pt x="5971" y="2202"/>
                  </a:lnTo>
                  <a:cubicBezTo>
                    <a:pt x="3803" y="2068"/>
                    <a:pt x="1735" y="1301"/>
                    <a:pt x="0"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2304625" y="1112850"/>
              <a:ext cx="83100" cy="133750"/>
            </a:xfrm>
            <a:custGeom>
              <a:rect b="b" l="l" r="r" t="t"/>
              <a:pathLst>
                <a:path extrusionOk="0" h="5350" w="3324">
                  <a:moveTo>
                    <a:pt x="2537" y="0"/>
                  </a:moveTo>
                  <a:cubicBezTo>
                    <a:pt x="1664" y="0"/>
                    <a:pt x="346" y="377"/>
                    <a:pt x="155" y="2671"/>
                  </a:cubicBezTo>
                  <a:cubicBezTo>
                    <a:pt x="0" y="4926"/>
                    <a:pt x="1413" y="5350"/>
                    <a:pt x="2384" y="5350"/>
                  </a:cubicBezTo>
                  <a:cubicBezTo>
                    <a:pt x="2878" y="5350"/>
                    <a:pt x="3257" y="5240"/>
                    <a:pt x="3257" y="5206"/>
                  </a:cubicBezTo>
                  <a:cubicBezTo>
                    <a:pt x="3257" y="5106"/>
                    <a:pt x="3324" y="2038"/>
                    <a:pt x="3324" y="703"/>
                  </a:cubicBezTo>
                  <a:cubicBezTo>
                    <a:pt x="3324" y="336"/>
                    <a:pt x="3057" y="36"/>
                    <a:pt x="2657" y="3"/>
                  </a:cubicBezTo>
                  <a:cubicBezTo>
                    <a:pt x="2618" y="1"/>
                    <a:pt x="2578" y="0"/>
                    <a:pt x="2537" y="0"/>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2331000" y="1140200"/>
              <a:ext cx="37550" cy="74800"/>
            </a:xfrm>
            <a:custGeom>
              <a:rect b="b" l="l" r="r" t="t"/>
              <a:pathLst>
                <a:path extrusionOk="0" h="2992" w="1502">
                  <a:moveTo>
                    <a:pt x="1059" y="1"/>
                  </a:moveTo>
                  <a:cubicBezTo>
                    <a:pt x="1039" y="1"/>
                    <a:pt x="1020" y="3"/>
                    <a:pt x="1001" y="10"/>
                  </a:cubicBezTo>
                  <a:cubicBezTo>
                    <a:pt x="701" y="43"/>
                    <a:pt x="434" y="210"/>
                    <a:pt x="334" y="477"/>
                  </a:cubicBezTo>
                  <a:cubicBezTo>
                    <a:pt x="134" y="777"/>
                    <a:pt x="67" y="1077"/>
                    <a:pt x="34" y="1411"/>
                  </a:cubicBezTo>
                  <a:cubicBezTo>
                    <a:pt x="1" y="2111"/>
                    <a:pt x="301" y="2778"/>
                    <a:pt x="801" y="2945"/>
                  </a:cubicBezTo>
                  <a:cubicBezTo>
                    <a:pt x="891" y="2975"/>
                    <a:pt x="981" y="2991"/>
                    <a:pt x="1068" y="2991"/>
                  </a:cubicBezTo>
                  <a:cubicBezTo>
                    <a:pt x="1174" y="2991"/>
                    <a:pt x="1276" y="2967"/>
                    <a:pt x="1368" y="2912"/>
                  </a:cubicBezTo>
                  <a:cubicBezTo>
                    <a:pt x="1468" y="2812"/>
                    <a:pt x="1502" y="2745"/>
                    <a:pt x="1502" y="2745"/>
                  </a:cubicBezTo>
                  <a:lnTo>
                    <a:pt x="1502" y="2745"/>
                  </a:lnTo>
                  <a:cubicBezTo>
                    <a:pt x="1502" y="2745"/>
                    <a:pt x="1435" y="2778"/>
                    <a:pt x="1302" y="2812"/>
                  </a:cubicBezTo>
                  <a:cubicBezTo>
                    <a:pt x="1245" y="2840"/>
                    <a:pt x="1183" y="2850"/>
                    <a:pt x="1120" y="2850"/>
                  </a:cubicBezTo>
                  <a:cubicBezTo>
                    <a:pt x="1033" y="2850"/>
                    <a:pt x="945" y="2831"/>
                    <a:pt x="868" y="2812"/>
                  </a:cubicBezTo>
                  <a:cubicBezTo>
                    <a:pt x="501" y="2645"/>
                    <a:pt x="234" y="2044"/>
                    <a:pt x="267" y="1411"/>
                  </a:cubicBezTo>
                  <a:cubicBezTo>
                    <a:pt x="301" y="1144"/>
                    <a:pt x="368" y="843"/>
                    <a:pt x="501" y="577"/>
                  </a:cubicBezTo>
                  <a:cubicBezTo>
                    <a:pt x="601" y="376"/>
                    <a:pt x="768" y="210"/>
                    <a:pt x="1001" y="176"/>
                  </a:cubicBezTo>
                  <a:cubicBezTo>
                    <a:pt x="1024" y="171"/>
                    <a:pt x="1048" y="168"/>
                    <a:pt x="1072" y="168"/>
                  </a:cubicBezTo>
                  <a:cubicBezTo>
                    <a:pt x="1188" y="168"/>
                    <a:pt x="1307" y="233"/>
                    <a:pt x="1335" y="343"/>
                  </a:cubicBezTo>
                  <a:cubicBezTo>
                    <a:pt x="1368" y="443"/>
                    <a:pt x="1335" y="510"/>
                    <a:pt x="1368" y="543"/>
                  </a:cubicBezTo>
                  <a:cubicBezTo>
                    <a:pt x="1402" y="543"/>
                    <a:pt x="1435" y="477"/>
                    <a:pt x="1435" y="343"/>
                  </a:cubicBezTo>
                  <a:cubicBezTo>
                    <a:pt x="1435" y="243"/>
                    <a:pt x="1368" y="176"/>
                    <a:pt x="1302" y="110"/>
                  </a:cubicBezTo>
                  <a:cubicBezTo>
                    <a:pt x="1247" y="55"/>
                    <a:pt x="1148" y="1"/>
                    <a:pt x="1059" y="1"/>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2561175" y="1051875"/>
              <a:ext cx="72350" cy="23225"/>
            </a:xfrm>
            <a:custGeom>
              <a:rect b="b" l="l" r="r" t="t"/>
              <a:pathLst>
                <a:path extrusionOk="0" h="929" w="2894">
                  <a:moveTo>
                    <a:pt x="1587" y="1"/>
                  </a:moveTo>
                  <a:cubicBezTo>
                    <a:pt x="1537" y="1"/>
                    <a:pt x="1486" y="3"/>
                    <a:pt x="1435" y="7"/>
                  </a:cubicBezTo>
                  <a:cubicBezTo>
                    <a:pt x="567" y="107"/>
                    <a:pt x="0" y="607"/>
                    <a:pt x="167" y="807"/>
                  </a:cubicBezTo>
                  <a:cubicBezTo>
                    <a:pt x="229" y="900"/>
                    <a:pt x="371" y="929"/>
                    <a:pt x="572" y="929"/>
                  </a:cubicBezTo>
                  <a:cubicBezTo>
                    <a:pt x="803" y="929"/>
                    <a:pt x="1112" y="892"/>
                    <a:pt x="1468" y="874"/>
                  </a:cubicBezTo>
                  <a:cubicBezTo>
                    <a:pt x="2135" y="874"/>
                    <a:pt x="2669" y="841"/>
                    <a:pt x="2769" y="640"/>
                  </a:cubicBezTo>
                  <a:cubicBezTo>
                    <a:pt x="2894" y="453"/>
                    <a:pt x="2344" y="1"/>
                    <a:pt x="158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2750550" y="1057625"/>
              <a:ext cx="52475" cy="22550"/>
            </a:xfrm>
            <a:custGeom>
              <a:rect b="b" l="l" r="r" t="t"/>
              <a:pathLst>
                <a:path extrusionOk="0" h="902" w="2099">
                  <a:moveTo>
                    <a:pt x="894" y="1"/>
                  </a:moveTo>
                  <a:cubicBezTo>
                    <a:pt x="378" y="1"/>
                    <a:pt x="0" y="263"/>
                    <a:pt x="31" y="444"/>
                  </a:cubicBezTo>
                  <a:cubicBezTo>
                    <a:pt x="97" y="677"/>
                    <a:pt x="498" y="811"/>
                    <a:pt x="998" y="877"/>
                  </a:cubicBezTo>
                  <a:cubicBezTo>
                    <a:pt x="1119" y="894"/>
                    <a:pt x="1237" y="902"/>
                    <a:pt x="1347" y="902"/>
                  </a:cubicBezTo>
                  <a:cubicBezTo>
                    <a:pt x="1689" y="902"/>
                    <a:pt x="1956" y="821"/>
                    <a:pt x="2032" y="644"/>
                  </a:cubicBezTo>
                  <a:cubicBezTo>
                    <a:pt x="2099" y="410"/>
                    <a:pt x="1698" y="77"/>
                    <a:pt x="1065" y="10"/>
                  </a:cubicBezTo>
                  <a:cubicBezTo>
                    <a:pt x="1006" y="4"/>
                    <a:pt x="950" y="1"/>
                    <a:pt x="89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2355175" y="866050"/>
              <a:ext cx="480375" cy="267825"/>
            </a:xfrm>
            <a:custGeom>
              <a:rect b="b" l="l" r="r" t="t"/>
              <a:pathLst>
                <a:path extrusionOk="0" h="10713" w="19215">
                  <a:moveTo>
                    <a:pt x="10809" y="1"/>
                  </a:moveTo>
                  <a:lnTo>
                    <a:pt x="5772" y="935"/>
                  </a:lnTo>
                  <a:lnTo>
                    <a:pt x="1202" y="3203"/>
                  </a:lnTo>
                  <a:cubicBezTo>
                    <a:pt x="1202" y="3203"/>
                    <a:pt x="1" y="10542"/>
                    <a:pt x="1902" y="10709"/>
                  </a:cubicBezTo>
                  <a:cubicBezTo>
                    <a:pt x="1935" y="10712"/>
                    <a:pt x="1966" y="10713"/>
                    <a:pt x="1997" y="10713"/>
                  </a:cubicBezTo>
                  <a:cubicBezTo>
                    <a:pt x="3765" y="10713"/>
                    <a:pt x="3604" y="6139"/>
                    <a:pt x="3604" y="6139"/>
                  </a:cubicBezTo>
                  <a:cubicBezTo>
                    <a:pt x="6005" y="5438"/>
                    <a:pt x="6105" y="2936"/>
                    <a:pt x="6739" y="2469"/>
                  </a:cubicBezTo>
                  <a:cubicBezTo>
                    <a:pt x="6891" y="2349"/>
                    <a:pt x="7169" y="2292"/>
                    <a:pt x="7536" y="2292"/>
                  </a:cubicBezTo>
                  <a:cubicBezTo>
                    <a:pt x="8697" y="2292"/>
                    <a:pt x="10752" y="2858"/>
                    <a:pt x="12577" y="3770"/>
                  </a:cubicBezTo>
                  <a:cubicBezTo>
                    <a:pt x="14050" y="4507"/>
                    <a:pt x="15383" y="4727"/>
                    <a:pt x="16451" y="4727"/>
                  </a:cubicBezTo>
                  <a:cubicBezTo>
                    <a:pt x="18044" y="4727"/>
                    <a:pt x="19048" y="4237"/>
                    <a:pt x="19048" y="4237"/>
                  </a:cubicBezTo>
                  <a:lnTo>
                    <a:pt x="19215" y="1669"/>
                  </a:lnTo>
                  <a:lnTo>
                    <a:pt x="15545" y="668"/>
                  </a:lnTo>
                  <a:lnTo>
                    <a:pt x="1080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2043300" y="1542750"/>
              <a:ext cx="1132500" cy="1007475"/>
            </a:xfrm>
            <a:custGeom>
              <a:rect b="b" l="l" r="r" t="t"/>
              <a:pathLst>
                <a:path extrusionOk="0" h="40299" w="45300">
                  <a:moveTo>
                    <a:pt x="12783" y="0"/>
                  </a:moveTo>
                  <a:cubicBezTo>
                    <a:pt x="10532" y="0"/>
                    <a:pt x="4008" y="379"/>
                    <a:pt x="0" y="4522"/>
                  </a:cubicBezTo>
                  <a:lnTo>
                    <a:pt x="5338" y="22769"/>
                  </a:lnTo>
                  <a:cubicBezTo>
                    <a:pt x="5338" y="22769"/>
                    <a:pt x="5604" y="28173"/>
                    <a:pt x="6005" y="32576"/>
                  </a:cubicBezTo>
                  <a:lnTo>
                    <a:pt x="6405" y="37379"/>
                  </a:lnTo>
                  <a:cubicBezTo>
                    <a:pt x="10378" y="39338"/>
                    <a:pt x="14661" y="40299"/>
                    <a:pt x="18922" y="40299"/>
                  </a:cubicBezTo>
                  <a:cubicBezTo>
                    <a:pt x="25109" y="40299"/>
                    <a:pt x="31250" y="38274"/>
                    <a:pt x="36326" y="34344"/>
                  </a:cubicBezTo>
                  <a:cubicBezTo>
                    <a:pt x="35492" y="29107"/>
                    <a:pt x="34492" y="23069"/>
                    <a:pt x="34558" y="22769"/>
                  </a:cubicBezTo>
                  <a:cubicBezTo>
                    <a:pt x="34558" y="22735"/>
                    <a:pt x="34558" y="22702"/>
                    <a:pt x="34558" y="22669"/>
                  </a:cubicBezTo>
                  <a:lnTo>
                    <a:pt x="40196" y="17665"/>
                  </a:lnTo>
                  <a:lnTo>
                    <a:pt x="45299" y="12928"/>
                  </a:lnTo>
                  <a:cubicBezTo>
                    <a:pt x="41030" y="8959"/>
                    <a:pt x="36560" y="4856"/>
                    <a:pt x="33424" y="3121"/>
                  </a:cubicBezTo>
                  <a:lnTo>
                    <a:pt x="33424" y="3088"/>
                  </a:lnTo>
                  <a:lnTo>
                    <a:pt x="33124" y="2988"/>
                  </a:lnTo>
                  <a:cubicBezTo>
                    <a:pt x="30522" y="1687"/>
                    <a:pt x="27720" y="820"/>
                    <a:pt x="24851" y="419"/>
                  </a:cubicBezTo>
                  <a:lnTo>
                    <a:pt x="13577" y="19"/>
                  </a:lnTo>
                  <a:cubicBezTo>
                    <a:pt x="13577" y="19"/>
                    <a:pt x="13287" y="0"/>
                    <a:pt x="1278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2777150" y="1574900"/>
              <a:ext cx="128450" cy="534575"/>
            </a:xfrm>
            <a:custGeom>
              <a:rect b="b" l="l" r="r" t="t"/>
              <a:pathLst>
                <a:path extrusionOk="0" h="21383" w="5138">
                  <a:moveTo>
                    <a:pt x="1" y="1"/>
                  </a:moveTo>
                  <a:cubicBezTo>
                    <a:pt x="1" y="67"/>
                    <a:pt x="1" y="167"/>
                    <a:pt x="1" y="234"/>
                  </a:cubicBezTo>
                  <a:lnTo>
                    <a:pt x="201" y="835"/>
                  </a:lnTo>
                  <a:cubicBezTo>
                    <a:pt x="368" y="1402"/>
                    <a:pt x="568" y="2169"/>
                    <a:pt x="835" y="3103"/>
                  </a:cubicBezTo>
                  <a:cubicBezTo>
                    <a:pt x="1402" y="5004"/>
                    <a:pt x="2102" y="7673"/>
                    <a:pt x="2836" y="10608"/>
                  </a:cubicBezTo>
                  <a:cubicBezTo>
                    <a:pt x="3570" y="13577"/>
                    <a:pt x="4137" y="16246"/>
                    <a:pt x="4504" y="18214"/>
                  </a:cubicBezTo>
                  <a:cubicBezTo>
                    <a:pt x="4704" y="19148"/>
                    <a:pt x="4837" y="19948"/>
                    <a:pt x="4971" y="20515"/>
                  </a:cubicBezTo>
                  <a:lnTo>
                    <a:pt x="5071" y="21149"/>
                  </a:lnTo>
                  <a:cubicBezTo>
                    <a:pt x="5104" y="21216"/>
                    <a:pt x="5104" y="21283"/>
                    <a:pt x="5138" y="21383"/>
                  </a:cubicBezTo>
                  <a:cubicBezTo>
                    <a:pt x="5138" y="21283"/>
                    <a:pt x="5138" y="21216"/>
                    <a:pt x="5138" y="21149"/>
                  </a:cubicBezTo>
                  <a:cubicBezTo>
                    <a:pt x="5138" y="20982"/>
                    <a:pt x="5104" y="20749"/>
                    <a:pt x="5071" y="20515"/>
                  </a:cubicBezTo>
                  <a:cubicBezTo>
                    <a:pt x="4971" y="19948"/>
                    <a:pt x="4837" y="19148"/>
                    <a:pt x="4671" y="18180"/>
                  </a:cubicBezTo>
                  <a:cubicBezTo>
                    <a:pt x="4337" y="16212"/>
                    <a:pt x="3803" y="13510"/>
                    <a:pt x="3070" y="10575"/>
                  </a:cubicBezTo>
                  <a:cubicBezTo>
                    <a:pt x="2369" y="7606"/>
                    <a:pt x="1602" y="4971"/>
                    <a:pt x="1035" y="3069"/>
                  </a:cubicBezTo>
                  <a:cubicBezTo>
                    <a:pt x="735" y="2102"/>
                    <a:pt x="501" y="1335"/>
                    <a:pt x="301" y="801"/>
                  </a:cubicBezTo>
                  <a:cubicBezTo>
                    <a:pt x="234" y="568"/>
                    <a:pt x="134" y="368"/>
                    <a:pt x="101" y="201"/>
                  </a:cubicBezTo>
                  <a:cubicBezTo>
                    <a:pt x="67" y="134"/>
                    <a:pt x="34" y="67"/>
                    <a:pt x="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2892225" y="1829200"/>
              <a:ext cx="246050" cy="198575"/>
            </a:xfrm>
            <a:custGeom>
              <a:rect b="b" l="l" r="r" t="t"/>
              <a:pathLst>
                <a:path extrusionOk="0" h="7943" w="9842">
                  <a:moveTo>
                    <a:pt x="9802" y="1"/>
                  </a:moveTo>
                  <a:cubicBezTo>
                    <a:pt x="9659" y="1"/>
                    <a:pt x="7489" y="1711"/>
                    <a:pt x="4838" y="3872"/>
                  </a:cubicBezTo>
                  <a:cubicBezTo>
                    <a:pt x="2136" y="6074"/>
                    <a:pt x="1" y="7908"/>
                    <a:pt x="34" y="7942"/>
                  </a:cubicBezTo>
                  <a:cubicBezTo>
                    <a:pt x="35" y="7942"/>
                    <a:pt x="35" y="7942"/>
                    <a:pt x="36" y="7942"/>
                  </a:cubicBezTo>
                  <a:cubicBezTo>
                    <a:pt x="109" y="7942"/>
                    <a:pt x="2295" y="6220"/>
                    <a:pt x="4971" y="4039"/>
                  </a:cubicBezTo>
                  <a:cubicBezTo>
                    <a:pt x="7673" y="1837"/>
                    <a:pt x="9841" y="36"/>
                    <a:pt x="9808" y="3"/>
                  </a:cubicBezTo>
                  <a:cubicBezTo>
                    <a:pt x="9807" y="1"/>
                    <a:pt x="9805" y="1"/>
                    <a:pt x="980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2095000" y="1829250"/>
              <a:ext cx="123450" cy="383625"/>
            </a:xfrm>
            <a:custGeom>
              <a:rect b="b" l="l" r="r" t="t"/>
              <a:pathLst>
                <a:path extrusionOk="0" h="15345" w="4938">
                  <a:moveTo>
                    <a:pt x="4437" y="1"/>
                  </a:moveTo>
                  <a:lnTo>
                    <a:pt x="1" y="14511"/>
                  </a:lnTo>
                  <a:lnTo>
                    <a:pt x="1668" y="15345"/>
                  </a:lnTo>
                  <a:lnTo>
                    <a:pt x="3270" y="11242"/>
                  </a:lnTo>
                  <a:cubicBezTo>
                    <a:pt x="3270" y="11242"/>
                    <a:pt x="4937" y="2669"/>
                    <a:pt x="44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
            <p:cNvSpPr/>
            <p:nvPr/>
          </p:nvSpPr>
          <p:spPr>
            <a:xfrm>
              <a:off x="2608700" y="1550725"/>
              <a:ext cx="215375" cy="129300"/>
            </a:xfrm>
            <a:custGeom>
              <a:rect b="b" l="l" r="r" t="t"/>
              <a:pathLst>
                <a:path extrusionOk="0" h="5172" w="8615">
                  <a:moveTo>
                    <a:pt x="1969" y="0"/>
                  </a:moveTo>
                  <a:lnTo>
                    <a:pt x="1" y="5171"/>
                  </a:lnTo>
                  <a:cubicBezTo>
                    <a:pt x="30" y="5171"/>
                    <a:pt x="59" y="5172"/>
                    <a:pt x="89" y="5172"/>
                  </a:cubicBezTo>
                  <a:cubicBezTo>
                    <a:pt x="2799" y="5172"/>
                    <a:pt x="8614" y="2221"/>
                    <a:pt x="6272" y="968"/>
                  </a:cubicBezTo>
                  <a:cubicBezTo>
                    <a:pt x="5471" y="567"/>
                    <a:pt x="1969" y="0"/>
                    <a:pt x="196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
            <p:cNvSpPr/>
            <p:nvPr/>
          </p:nvSpPr>
          <p:spPr>
            <a:xfrm>
              <a:off x="2365200" y="1454825"/>
              <a:ext cx="328575" cy="302725"/>
            </a:xfrm>
            <a:custGeom>
              <a:rect b="b" l="l" r="r" t="t"/>
              <a:pathLst>
                <a:path extrusionOk="0" h="12109" w="13143">
                  <a:moveTo>
                    <a:pt x="0" y="0"/>
                  </a:moveTo>
                  <a:lnTo>
                    <a:pt x="0" y="3836"/>
                  </a:lnTo>
                  <a:lnTo>
                    <a:pt x="0" y="4170"/>
                  </a:lnTo>
                  <a:lnTo>
                    <a:pt x="467" y="9007"/>
                  </a:lnTo>
                  <a:lnTo>
                    <a:pt x="4070" y="12109"/>
                  </a:lnTo>
                  <a:lnTo>
                    <a:pt x="8640" y="12109"/>
                  </a:lnTo>
                  <a:lnTo>
                    <a:pt x="13143" y="8206"/>
                  </a:lnTo>
                  <a:lnTo>
                    <a:pt x="12576" y="1234"/>
                  </a:lnTo>
                  <a:cubicBezTo>
                    <a:pt x="8740" y="1468"/>
                    <a:pt x="7772" y="6438"/>
                    <a:pt x="7772" y="6438"/>
                  </a:cubicBezTo>
                  <a:cubicBezTo>
                    <a:pt x="7506" y="1935"/>
                    <a:pt x="0" y="0"/>
                    <a:pt x="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
            <p:cNvSpPr/>
            <p:nvPr/>
          </p:nvSpPr>
          <p:spPr>
            <a:xfrm>
              <a:off x="2557825" y="1632450"/>
              <a:ext cx="49225" cy="521225"/>
            </a:xfrm>
            <a:custGeom>
              <a:rect b="b" l="l" r="r" t="t"/>
              <a:pathLst>
                <a:path extrusionOk="0" h="20849" w="1969">
                  <a:moveTo>
                    <a:pt x="1" y="0"/>
                  </a:moveTo>
                  <a:cubicBezTo>
                    <a:pt x="1" y="67"/>
                    <a:pt x="1" y="134"/>
                    <a:pt x="34" y="200"/>
                  </a:cubicBezTo>
                  <a:cubicBezTo>
                    <a:pt x="67" y="367"/>
                    <a:pt x="101" y="567"/>
                    <a:pt x="134" y="801"/>
                  </a:cubicBezTo>
                  <a:cubicBezTo>
                    <a:pt x="268" y="1368"/>
                    <a:pt x="401" y="2102"/>
                    <a:pt x="568" y="3036"/>
                  </a:cubicBezTo>
                  <a:cubicBezTo>
                    <a:pt x="901" y="4904"/>
                    <a:pt x="1268" y="7506"/>
                    <a:pt x="1502" y="10374"/>
                  </a:cubicBezTo>
                  <a:cubicBezTo>
                    <a:pt x="1735" y="13276"/>
                    <a:pt x="1769" y="15878"/>
                    <a:pt x="1769" y="17780"/>
                  </a:cubicBezTo>
                  <a:cubicBezTo>
                    <a:pt x="1769" y="18714"/>
                    <a:pt x="1769" y="19514"/>
                    <a:pt x="1769" y="20015"/>
                  </a:cubicBezTo>
                  <a:lnTo>
                    <a:pt x="1769" y="20648"/>
                  </a:lnTo>
                  <a:cubicBezTo>
                    <a:pt x="1802" y="20482"/>
                    <a:pt x="1835" y="20281"/>
                    <a:pt x="1835" y="20048"/>
                  </a:cubicBezTo>
                  <a:cubicBezTo>
                    <a:pt x="1869" y="19514"/>
                    <a:pt x="1902" y="18747"/>
                    <a:pt x="1935" y="17780"/>
                  </a:cubicBezTo>
                  <a:cubicBezTo>
                    <a:pt x="1969" y="15311"/>
                    <a:pt x="1902" y="12809"/>
                    <a:pt x="1702" y="10374"/>
                  </a:cubicBezTo>
                  <a:cubicBezTo>
                    <a:pt x="1502" y="7873"/>
                    <a:pt x="1168" y="5437"/>
                    <a:pt x="701" y="3002"/>
                  </a:cubicBezTo>
                  <a:cubicBezTo>
                    <a:pt x="501" y="2035"/>
                    <a:pt x="368" y="1301"/>
                    <a:pt x="234" y="801"/>
                  </a:cubicBezTo>
                  <a:cubicBezTo>
                    <a:pt x="168" y="567"/>
                    <a:pt x="101" y="367"/>
                    <a:pt x="67" y="200"/>
                  </a:cubicBezTo>
                  <a:cubicBezTo>
                    <a:pt x="67" y="134"/>
                    <a:pt x="34" y="67"/>
                    <a:pt x="1" y="0"/>
                  </a:cubicBezTo>
                  <a:close/>
                  <a:moveTo>
                    <a:pt x="1769" y="20648"/>
                  </a:moveTo>
                  <a:cubicBezTo>
                    <a:pt x="1735" y="20715"/>
                    <a:pt x="1735" y="20782"/>
                    <a:pt x="1769" y="20849"/>
                  </a:cubicBezTo>
                  <a:cubicBezTo>
                    <a:pt x="1769" y="20782"/>
                    <a:pt x="1769" y="20715"/>
                    <a:pt x="1769" y="20648"/>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
            <p:cNvSpPr/>
            <p:nvPr/>
          </p:nvSpPr>
          <p:spPr>
            <a:xfrm>
              <a:off x="2357700" y="1533200"/>
              <a:ext cx="193475" cy="182650"/>
            </a:xfrm>
            <a:custGeom>
              <a:rect b="b" l="l" r="r" t="t"/>
              <a:pathLst>
                <a:path extrusionOk="0" h="7306" w="7739">
                  <a:moveTo>
                    <a:pt x="334" y="1"/>
                  </a:moveTo>
                  <a:lnTo>
                    <a:pt x="334" y="1"/>
                  </a:lnTo>
                  <a:cubicBezTo>
                    <a:pt x="267" y="201"/>
                    <a:pt x="234" y="401"/>
                    <a:pt x="200" y="601"/>
                  </a:cubicBezTo>
                  <a:cubicBezTo>
                    <a:pt x="67" y="1135"/>
                    <a:pt x="0" y="1702"/>
                    <a:pt x="33" y="2269"/>
                  </a:cubicBezTo>
                  <a:cubicBezTo>
                    <a:pt x="33" y="2669"/>
                    <a:pt x="133" y="3036"/>
                    <a:pt x="300" y="3403"/>
                  </a:cubicBezTo>
                  <a:cubicBezTo>
                    <a:pt x="467" y="3837"/>
                    <a:pt x="767" y="4204"/>
                    <a:pt x="1134" y="4504"/>
                  </a:cubicBezTo>
                  <a:cubicBezTo>
                    <a:pt x="1901" y="5138"/>
                    <a:pt x="2702" y="5772"/>
                    <a:pt x="3536" y="6339"/>
                  </a:cubicBezTo>
                  <a:cubicBezTo>
                    <a:pt x="4003" y="6639"/>
                    <a:pt x="4470" y="6939"/>
                    <a:pt x="4937" y="7206"/>
                  </a:cubicBezTo>
                  <a:lnTo>
                    <a:pt x="5037" y="7306"/>
                  </a:lnTo>
                  <a:lnTo>
                    <a:pt x="5070" y="7139"/>
                  </a:lnTo>
                  <a:cubicBezTo>
                    <a:pt x="5404" y="5705"/>
                    <a:pt x="5904" y="4304"/>
                    <a:pt x="6505" y="2970"/>
                  </a:cubicBezTo>
                  <a:cubicBezTo>
                    <a:pt x="6605" y="2736"/>
                    <a:pt x="6738" y="2536"/>
                    <a:pt x="6872" y="2336"/>
                  </a:cubicBezTo>
                  <a:cubicBezTo>
                    <a:pt x="6972" y="2202"/>
                    <a:pt x="7105" y="2069"/>
                    <a:pt x="7272" y="2036"/>
                  </a:cubicBezTo>
                  <a:cubicBezTo>
                    <a:pt x="7370" y="1996"/>
                    <a:pt x="7456" y="1980"/>
                    <a:pt x="7544" y="1980"/>
                  </a:cubicBezTo>
                  <a:cubicBezTo>
                    <a:pt x="7606" y="1980"/>
                    <a:pt x="7670" y="1988"/>
                    <a:pt x="7739" y="2002"/>
                  </a:cubicBezTo>
                  <a:cubicBezTo>
                    <a:pt x="7739" y="2002"/>
                    <a:pt x="7651" y="1932"/>
                    <a:pt x="7474" y="1932"/>
                  </a:cubicBezTo>
                  <a:cubicBezTo>
                    <a:pt x="7408" y="1932"/>
                    <a:pt x="7329" y="1942"/>
                    <a:pt x="7239" y="1969"/>
                  </a:cubicBezTo>
                  <a:cubicBezTo>
                    <a:pt x="7072" y="2036"/>
                    <a:pt x="6905" y="2136"/>
                    <a:pt x="6772" y="2302"/>
                  </a:cubicBezTo>
                  <a:cubicBezTo>
                    <a:pt x="6605" y="2503"/>
                    <a:pt x="6471" y="2703"/>
                    <a:pt x="6371" y="2936"/>
                  </a:cubicBezTo>
                  <a:cubicBezTo>
                    <a:pt x="5726" y="4226"/>
                    <a:pt x="5237" y="5579"/>
                    <a:pt x="4904" y="6963"/>
                  </a:cubicBezTo>
                  <a:lnTo>
                    <a:pt x="4904" y="6963"/>
                  </a:lnTo>
                  <a:cubicBezTo>
                    <a:pt x="4482" y="6721"/>
                    <a:pt x="4062" y="6474"/>
                    <a:pt x="3669" y="6172"/>
                  </a:cubicBezTo>
                  <a:cubicBezTo>
                    <a:pt x="2835" y="5605"/>
                    <a:pt x="2001" y="5004"/>
                    <a:pt x="1234" y="4371"/>
                  </a:cubicBezTo>
                  <a:cubicBezTo>
                    <a:pt x="901" y="4104"/>
                    <a:pt x="634" y="3737"/>
                    <a:pt x="434" y="3370"/>
                  </a:cubicBezTo>
                  <a:cubicBezTo>
                    <a:pt x="300" y="3003"/>
                    <a:pt x="200" y="2636"/>
                    <a:pt x="200" y="2269"/>
                  </a:cubicBezTo>
                  <a:cubicBezTo>
                    <a:pt x="167" y="1702"/>
                    <a:pt x="200" y="1168"/>
                    <a:pt x="267" y="601"/>
                  </a:cubicBezTo>
                  <a:cubicBezTo>
                    <a:pt x="300" y="401"/>
                    <a:pt x="334" y="201"/>
                    <a:pt x="3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
            <p:cNvSpPr/>
            <p:nvPr/>
          </p:nvSpPr>
          <p:spPr>
            <a:xfrm>
              <a:off x="2573675" y="1485675"/>
              <a:ext cx="121775" cy="220175"/>
            </a:xfrm>
            <a:custGeom>
              <a:rect b="b" l="l" r="r" t="t"/>
              <a:pathLst>
                <a:path extrusionOk="0" h="8807" w="4871">
                  <a:moveTo>
                    <a:pt x="4237" y="0"/>
                  </a:moveTo>
                  <a:cubicBezTo>
                    <a:pt x="4237" y="201"/>
                    <a:pt x="4237" y="367"/>
                    <a:pt x="4237" y="567"/>
                  </a:cubicBezTo>
                  <a:cubicBezTo>
                    <a:pt x="4237" y="968"/>
                    <a:pt x="4237" y="1535"/>
                    <a:pt x="4304" y="2235"/>
                  </a:cubicBezTo>
                  <a:cubicBezTo>
                    <a:pt x="4337" y="2902"/>
                    <a:pt x="4404" y="3736"/>
                    <a:pt x="4537" y="4670"/>
                  </a:cubicBezTo>
                  <a:cubicBezTo>
                    <a:pt x="4637" y="5104"/>
                    <a:pt x="4671" y="5571"/>
                    <a:pt x="4604" y="6038"/>
                  </a:cubicBezTo>
                  <a:cubicBezTo>
                    <a:pt x="4437" y="6505"/>
                    <a:pt x="4103" y="6905"/>
                    <a:pt x="3703" y="7172"/>
                  </a:cubicBezTo>
                  <a:cubicBezTo>
                    <a:pt x="3163" y="7503"/>
                    <a:pt x="2649" y="7887"/>
                    <a:pt x="2187" y="8326"/>
                  </a:cubicBezTo>
                  <a:lnTo>
                    <a:pt x="2187" y="8326"/>
                  </a:lnTo>
                  <a:cubicBezTo>
                    <a:pt x="2065" y="7055"/>
                    <a:pt x="1670" y="5820"/>
                    <a:pt x="1001" y="4737"/>
                  </a:cubicBezTo>
                  <a:cubicBezTo>
                    <a:pt x="801" y="4404"/>
                    <a:pt x="568" y="4070"/>
                    <a:pt x="334" y="3770"/>
                  </a:cubicBezTo>
                  <a:cubicBezTo>
                    <a:pt x="234" y="3670"/>
                    <a:pt x="134" y="3570"/>
                    <a:pt x="34" y="3470"/>
                  </a:cubicBezTo>
                  <a:lnTo>
                    <a:pt x="34" y="3470"/>
                  </a:lnTo>
                  <a:cubicBezTo>
                    <a:pt x="1" y="3503"/>
                    <a:pt x="401" y="3937"/>
                    <a:pt x="868" y="4804"/>
                  </a:cubicBezTo>
                  <a:cubicBezTo>
                    <a:pt x="1502" y="5938"/>
                    <a:pt x="1902" y="7206"/>
                    <a:pt x="2002" y="8540"/>
                  </a:cubicBezTo>
                  <a:lnTo>
                    <a:pt x="2002" y="8807"/>
                  </a:lnTo>
                  <a:lnTo>
                    <a:pt x="2135" y="8607"/>
                  </a:lnTo>
                  <a:cubicBezTo>
                    <a:pt x="2669" y="8140"/>
                    <a:pt x="3236" y="7706"/>
                    <a:pt x="3803" y="7339"/>
                  </a:cubicBezTo>
                  <a:cubicBezTo>
                    <a:pt x="4270" y="7039"/>
                    <a:pt x="4604" y="6605"/>
                    <a:pt x="4804" y="6105"/>
                  </a:cubicBezTo>
                  <a:cubicBezTo>
                    <a:pt x="4871" y="5604"/>
                    <a:pt x="4837" y="5104"/>
                    <a:pt x="4704" y="4637"/>
                  </a:cubicBezTo>
                  <a:cubicBezTo>
                    <a:pt x="4570" y="3736"/>
                    <a:pt x="4470" y="2902"/>
                    <a:pt x="4437" y="2235"/>
                  </a:cubicBezTo>
                  <a:cubicBezTo>
                    <a:pt x="4370" y="1568"/>
                    <a:pt x="4337" y="1001"/>
                    <a:pt x="4304" y="601"/>
                  </a:cubicBezTo>
                  <a:cubicBezTo>
                    <a:pt x="4304" y="401"/>
                    <a:pt x="4304" y="201"/>
                    <a:pt x="423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
            <p:cNvSpPr/>
            <p:nvPr/>
          </p:nvSpPr>
          <p:spPr>
            <a:xfrm>
              <a:off x="2999825" y="1509850"/>
              <a:ext cx="322750" cy="400325"/>
            </a:xfrm>
            <a:custGeom>
              <a:rect b="b" l="l" r="r" t="t"/>
              <a:pathLst>
                <a:path extrusionOk="0" h="16013" w="12910">
                  <a:moveTo>
                    <a:pt x="11375" y="1"/>
                  </a:moveTo>
                  <a:cubicBezTo>
                    <a:pt x="11041" y="368"/>
                    <a:pt x="0" y="15145"/>
                    <a:pt x="0" y="15145"/>
                  </a:cubicBezTo>
                  <a:lnTo>
                    <a:pt x="1568" y="16012"/>
                  </a:lnTo>
                  <a:lnTo>
                    <a:pt x="12909" y="1402"/>
                  </a:lnTo>
                  <a:lnTo>
                    <a:pt x="11375"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
            <p:cNvSpPr/>
            <p:nvPr/>
          </p:nvSpPr>
          <p:spPr>
            <a:xfrm>
              <a:off x="1997425" y="1684300"/>
              <a:ext cx="1238425" cy="894750"/>
            </a:xfrm>
            <a:custGeom>
              <a:rect b="b" l="l" r="r" t="t"/>
              <a:pathLst>
                <a:path extrusionOk="0" h="35790" w="49537">
                  <a:moveTo>
                    <a:pt x="42108" y="1"/>
                  </a:moveTo>
                  <a:cubicBezTo>
                    <a:pt x="40835" y="1"/>
                    <a:pt x="39696" y="5298"/>
                    <a:pt x="39696" y="5298"/>
                  </a:cubicBezTo>
                  <a:cubicBezTo>
                    <a:pt x="38828" y="6499"/>
                    <a:pt x="38395" y="7066"/>
                    <a:pt x="38195" y="7366"/>
                  </a:cubicBezTo>
                  <a:cubicBezTo>
                    <a:pt x="36729" y="8636"/>
                    <a:pt x="21527" y="21767"/>
                    <a:pt x="19536" y="21767"/>
                  </a:cubicBezTo>
                  <a:cubicBezTo>
                    <a:pt x="19487" y="21767"/>
                    <a:pt x="19447" y="21759"/>
                    <a:pt x="19415" y="21743"/>
                  </a:cubicBezTo>
                  <a:cubicBezTo>
                    <a:pt x="18714" y="21443"/>
                    <a:pt x="7072" y="4698"/>
                    <a:pt x="7072" y="4698"/>
                  </a:cubicBezTo>
                  <a:lnTo>
                    <a:pt x="5271" y="5999"/>
                  </a:lnTo>
                  <a:cubicBezTo>
                    <a:pt x="1202" y="9001"/>
                    <a:pt x="1" y="14538"/>
                    <a:pt x="2436" y="18941"/>
                  </a:cubicBezTo>
                  <a:cubicBezTo>
                    <a:pt x="6464" y="26173"/>
                    <a:pt x="12486" y="35790"/>
                    <a:pt x="15940" y="35790"/>
                  </a:cubicBezTo>
                  <a:cubicBezTo>
                    <a:pt x="15976" y="35790"/>
                    <a:pt x="16011" y="35789"/>
                    <a:pt x="16046" y="35787"/>
                  </a:cubicBezTo>
                  <a:cubicBezTo>
                    <a:pt x="27954" y="35153"/>
                    <a:pt x="45333" y="13571"/>
                    <a:pt x="45333" y="13571"/>
                  </a:cubicBezTo>
                  <a:cubicBezTo>
                    <a:pt x="45333" y="13571"/>
                    <a:pt x="49203" y="8701"/>
                    <a:pt x="49436" y="4631"/>
                  </a:cubicBezTo>
                  <a:cubicBezTo>
                    <a:pt x="49536" y="3330"/>
                    <a:pt x="48435" y="261"/>
                    <a:pt x="48435" y="261"/>
                  </a:cubicBezTo>
                  <a:lnTo>
                    <a:pt x="47401" y="1629"/>
                  </a:lnTo>
                  <a:cubicBezTo>
                    <a:pt x="47291" y="2015"/>
                    <a:pt x="44559" y="5639"/>
                    <a:pt x="43106" y="5639"/>
                  </a:cubicBezTo>
                  <a:cubicBezTo>
                    <a:pt x="42802" y="5639"/>
                    <a:pt x="42554" y="5480"/>
                    <a:pt x="42398" y="5098"/>
                  </a:cubicBezTo>
                  <a:cubicBezTo>
                    <a:pt x="41530" y="2930"/>
                    <a:pt x="43632" y="461"/>
                    <a:pt x="42264" y="28"/>
                  </a:cubicBezTo>
                  <a:cubicBezTo>
                    <a:pt x="42212" y="10"/>
                    <a:pt x="42160" y="1"/>
                    <a:pt x="42108" y="1"/>
                  </a:cubicBezTo>
                  <a:close/>
                </a:path>
              </a:pathLst>
            </a:custGeom>
            <a:solidFill>
              <a:srgbClr val="FFBE9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
            <p:cNvSpPr/>
            <p:nvPr/>
          </p:nvSpPr>
          <p:spPr>
            <a:xfrm>
              <a:off x="3184950" y="1741700"/>
              <a:ext cx="37550" cy="75900"/>
            </a:xfrm>
            <a:custGeom>
              <a:rect b="b" l="l" r="r" t="t"/>
              <a:pathLst>
                <a:path extrusionOk="0" h="3036" w="1502">
                  <a:moveTo>
                    <a:pt x="1501" y="0"/>
                  </a:moveTo>
                  <a:cubicBezTo>
                    <a:pt x="1468" y="0"/>
                    <a:pt x="1168" y="701"/>
                    <a:pt x="768" y="1534"/>
                  </a:cubicBezTo>
                  <a:cubicBezTo>
                    <a:pt x="367" y="2368"/>
                    <a:pt x="0" y="3002"/>
                    <a:pt x="0" y="3036"/>
                  </a:cubicBezTo>
                  <a:cubicBezTo>
                    <a:pt x="367" y="2602"/>
                    <a:pt x="667" y="2102"/>
                    <a:pt x="901" y="1601"/>
                  </a:cubicBezTo>
                  <a:cubicBezTo>
                    <a:pt x="1168" y="1101"/>
                    <a:pt x="1368" y="567"/>
                    <a:pt x="1501" y="0"/>
                  </a:cubicBezTo>
                  <a:close/>
                </a:path>
              </a:pathLst>
            </a:custGeom>
            <a:solidFill>
              <a:srgbClr val="EB996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
            <p:cNvSpPr/>
            <p:nvPr/>
          </p:nvSpPr>
          <p:spPr>
            <a:xfrm>
              <a:off x="1813125" y="1597425"/>
              <a:ext cx="592125" cy="635475"/>
            </a:xfrm>
            <a:custGeom>
              <a:rect b="b" l="l" r="r" t="t"/>
              <a:pathLst>
                <a:path extrusionOk="0" h="25419" w="23685">
                  <a:moveTo>
                    <a:pt x="12476" y="0"/>
                  </a:moveTo>
                  <a:cubicBezTo>
                    <a:pt x="12476" y="0"/>
                    <a:pt x="1" y="4437"/>
                    <a:pt x="9274" y="25418"/>
                  </a:cubicBezTo>
                  <a:lnTo>
                    <a:pt x="23684" y="16712"/>
                  </a:lnTo>
                  <a:lnTo>
                    <a:pt x="21616" y="11809"/>
                  </a:lnTo>
                  <a:lnTo>
                    <a:pt x="1247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
            <p:cNvSpPr/>
            <p:nvPr/>
          </p:nvSpPr>
          <p:spPr>
            <a:xfrm>
              <a:off x="2044975" y="1606600"/>
              <a:ext cx="363600" cy="626300"/>
            </a:xfrm>
            <a:custGeom>
              <a:rect b="b" l="l" r="r" t="t"/>
              <a:pathLst>
                <a:path extrusionOk="0" h="25052" w="14544">
                  <a:moveTo>
                    <a:pt x="2268" y="0"/>
                  </a:moveTo>
                  <a:cubicBezTo>
                    <a:pt x="2769" y="34"/>
                    <a:pt x="3269" y="100"/>
                    <a:pt x="3769" y="200"/>
                  </a:cubicBezTo>
                  <a:cubicBezTo>
                    <a:pt x="4303" y="367"/>
                    <a:pt x="4837" y="634"/>
                    <a:pt x="5304" y="934"/>
                  </a:cubicBezTo>
                  <a:cubicBezTo>
                    <a:pt x="5938" y="1368"/>
                    <a:pt x="6538" y="1868"/>
                    <a:pt x="7072" y="2435"/>
                  </a:cubicBezTo>
                  <a:cubicBezTo>
                    <a:pt x="8406" y="3970"/>
                    <a:pt x="9540" y="5671"/>
                    <a:pt x="10408" y="7472"/>
                  </a:cubicBezTo>
                  <a:cubicBezTo>
                    <a:pt x="11442" y="9507"/>
                    <a:pt x="12409" y="11842"/>
                    <a:pt x="13410" y="14277"/>
                  </a:cubicBezTo>
                  <a:lnTo>
                    <a:pt x="14277" y="16333"/>
                  </a:lnTo>
                  <a:lnTo>
                    <a:pt x="14277" y="16333"/>
                  </a:lnTo>
                  <a:cubicBezTo>
                    <a:pt x="10149" y="18581"/>
                    <a:pt x="6551" y="20728"/>
                    <a:pt x="4036" y="22316"/>
                  </a:cubicBezTo>
                  <a:cubicBezTo>
                    <a:pt x="2769" y="23150"/>
                    <a:pt x="1735" y="23817"/>
                    <a:pt x="1068" y="24284"/>
                  </a:cubicBezTo>
                  <a:cubicBezTo>
                    <a:pt x="734" y="24551"/>
                    <a:pt x="467" y="24718"/>
                    <a:pt x="267" y="24851"/>
                  </a:cubicBezTo>
                  <a:cubicBezTo>
                    <a:pt x="167" y="24918"/>
                    <a:pt x="100" y="24985"/>
                    <a:pt x="0" y="25051"/>
                  </a:cubicBezTo>
                  <a:cubicBezTo>
                    <a:pt x="100" y="25018"/>
                    <a:pt x="200" y="24951"/>
                    <a:pt x="300" y="24885"/>
                  </a:cubicBezTo>
                  <a:lnTo>
                    <a:pt x="1101" y="24351"/>
                  </a:lnTo>
                  <a:cubicBezTo>
                    <a:pt x="1801" y="23917"/>
                    <a:pt x="2835" y="23250"/>
                    <a:pt x="4103" y="22450"/>
                  </a:cubicBezTo>
                  <a:cubicBezTo>
                    <a:pt x="6672" y="20848"/>
                    <a:pt x="10307" y="18747"/>
                    <a:pt x="14477" y="16479"/>
                  </a:cubicBezTo>
                  <a:lnTo>
                    <a:pt x="14544" y="16412"/>
                  </a:lnTo>
                  <a:lnTo>
                    <a:pt x="14510" y="16312"/>
                  </a:lnTo>
                  <a:lnTo>
                    <a:pt x="13643" y="14177"/>
                  </a:lnTo>
                  <a:cubicBezTo>
                    <a:pt x="12609" y="11742"/>
                    <a:pt x="11642" y="9440"/>
                    <a:pt x="10574" y="7405"/>
                  </a:cubicBezTo>
                  <a:cubicBezTo>
                    <a:pt x="9707" y="5537"/>
                    <a:pt x="8540" y="3836"/>
                    <a:pt x="7205" y="2302"/>
                  </a:cubicBezTo>
                  <a:cubicBezTo>
                    <a:pt x="6672" y="1735"/>
                    <a:pt x="6038" y="1234"/>
                    <a:pt x="5371" y="834"/>
                  </a:cubicBezTo>
                  <a:cubicBezTo>
                    <a:pt x="4870" y="534"/>
                    <a:pt x="4337" y="300"/>
                    <a:pt x="3769" y="134"/>
                  </a:cubicBezTo>
                  <a:cubicBezTo>
                    <a:pt x="3403" y="34"/>
                    <a:pt x="3036" y="0"/>
                    <a:pt x="26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
            <p:cNvSpPr/>
            <p:nvPr/>
          </p:nvSpPr>
          <p:spPr>
            <a:xfrm>
              <a:off x="3698050" y="2970900"/>
              <a:ext cx="153225" cy="130575"/>
            </a:xfrm>
            <a:custGeom>
              <a:rect b="b" l="l" r="r" t="t"/>
              <a:pathLst>
                <a:path extrusionOk="0" h="5223" w="6129">
                  <a:moveTo>
                    <a:pt x="3453" y="0"/>
                  </a:moveTo>
                  <a:cubicBezTo>
                    <a:pt x="1178" y="0"/>
                    <a:pt x="1" y="2812"/>
                    <a:pt x="1625" y="4437"/>
                  </a:cubicBezTo>
                  <a:cubicBezTo>
                    <a:pt x="2168" y="4980"/>
                    <a:pt x="2830" y="5222"/>
                    <a:pt x="3477" y="5222"/>
                  </a:cubicBezTo>
                  <a:cubicBezTo>
                    <a:pt x="4820" y="5222"/>
                    <a:pt x="6095" y="4178"/>
                    <a:pt x="6095" y="2602"/>
                  </a:cubicBezTo>
                  <a:cubicBezTo>
                    <a:pt x="6129" y="1168"/>
                    <a:pt x="4961" y="1"/>
                    <a:pt x="3493" y="1"/>
                  </a:cubicBezTo>
                  <a:cubicBezTo>
                    <a:pt x="3480" y="0"/>
                    <a:pt x="3467" y="0"/>
                    <a:pt x="345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
            <p:cNvSpPr/>
            <p:nvPr/>
          </p:nvSpPr>
          <p:spPr>
            <a:xfrm>
              <a:off x="3577750" y="2821100"/>
              <a:ext cx="416900" cy="141875"/>
            </a:xfrm>
            <a:custGeom>
              <a:rect b="b" l="l" r="r" t="t"/>
              <a:pathLst>
                <a:path extrusionOk="0" h="5675" w="16676">
                  <a:moveTo>
                    <a:pt x="8390" y="0"/>
                  </a:moveTo>
                  <a:cubicBezTo>
                    <a:pt x="5707" y="0"/>
                    <a:pt x="3022" y="1051"/>
                    <a:pt x="1000" y="3157"/>
                  </a:cubicBezTo>
                  <a:cubicBezTo>
                    <a:pt x="0" y="4209"/>
                    <a:pt x="991" y="5674"/>
                    <a:pt x="2109" y="5674"/>
                  </a:cubicBezTo>
                  <a:cubicBezTo>
                    <a:pt x="2446" y="5674"/>
                    <a:pt x="2793" y="5542"/>
                    <a:pt x="3102" y="5225"/>
                  </a:cubicBezTo>
                  <a:lnTo>
                    <a:pt x="3102" y="5259"/>
                  </a:lnTo>
                  <a:cubicBezTo>
                    <a:pt x="4526" y="3716"/>
                    <a:pt x="6459" y="2940"/>
                    <a:pt x="8397" y="2940"/>
                  </a:cubicBezTo>
                  <a:cubicBezTo>
                    <a:pt x="10271" y="2940"/>
                    <a:pt x="12149" y="3666"/>
                    <a:pt x="13576" y="5125"/>
                  </a:cubicBezTo>
                  <a:cubicBezTo>
                    <a:pt x="13879" y="5428"/>
                    <a:pt x="14220" y="5556"/>
                    <a:pt x="14550" y="5556"/>
                  </a:cubicBezTo>
                  <a:cubicBezTo>
                    <a:pt x="15674" y="5556"/>
                    <a:pt x="16675" y="4081"/>
                    <a:pt x="15644" y="3024"/>
                  </a:cubicBezTo>
                  <a:cubicBezTo>
                    <a:pt x="13646" y="1010"/>
                    <a:pt x="11019" y="0"/>
                    <a:pt x="8390"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
            <p:cNvSpPr/>
            <p:nvPr/>
          </p:nvSpPr>
          <p:spPr>
            <a:xfrm>
              <a:off x="3352800" y="2433850"/>
              <a:ext cx="867750" cy="223825"/>
            </a:xfrm>
            <a:custGeom>
              <a:rect b="b" l="l" r="r" t="t"/>
              <a:pathLst>
                <a:path extrusionOk="0" h="8953" w="34710">
                  <a:moveTo>
                    <a:pt x="17369" y="0"/>
                  </a:moveTo>
                  <a:cubicBezTo>
                    <a:pt x="17325" y="0"/>
                    <a:pt x="17281" y="0"/>
                    <a:pt x="17237" y="1"/>
                  </a:cubicBezTo>
                  <a:cubicBezTo>
                    <a:pt x="11132" y="1"/>
                    <a:pt x="5695" y="2502"/>
                    <a:pt x="1125" y="6472"/>
                  </a:cubicBezTo>
                  <a:cubicBezTo>
                    <a:pt x="0" y="7466"/>
                    <a:pt x="1050" y="8952"/>
                    <a:pt x="2247" y="8952"/>
                  </a:cubicBezTo>
                  <a:cubicBezTo>
                    <a:pt x="2577" y="8952"/>
                    <a:pt x="2917" y="8840"/>
                    <a:pt x="3227" y="8573"/>
                  </a:cubicBezTo>
                  <a:cubicBezTo>
                    <a:pt x="7196" y="5138"/>
                    <a:pt x="11933" y="2969"/>
                    <a:pt x="17237" y="2969"/>
                  </a:cubicBezTo>
                  <a:cubicBezTo>
                    <a:pt x="17324" y="2968"/>
                    <a:pt x="17411" y="2968"/>
                    <a:pt x="17498" y="2968"/>
                  </a:cubicBezTo>
                  <a:cubicBezTo>
                    <a:pt x="22708" y="2968"/>
                    <a:pt x="27708" y="4929"/>
                    <a:pt x="31547" y="8440"/>
                  </a:cubicBezTo>
                  <a:cubicBezTo>
                    <a:pt x="31853" y="8731"/>
                    <a:pt x="32196" y="8853"/>
                    <a:pt x="32528" y="8853"/>
                  </a:cubicBezTo>
                  <a:cubicBezTo>
                    <a:pt x="33682" y="8853"/>
                    <a:pt x="34710" y="7382"/>
                    <a:pt x="33648" y="6372"/>
                  </a:cubicBezTo>
                  <a:cubicBezTo>
                    <a:pt x="29211" y="2265"/>
                    <a:pt x="23393" y="0"/>
                    <a:pt x="17369"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
            <p:cNvSpPr/>
            <p:nvPr/>
          </p:nvSpPr>
          <p:spPr>
            <a:xfrm>
              <a:off x="3444100" y="2623750"/>
              <a:ext cx="682175" cy="204100"/>
            </a:xfrm>
            <a:custGeom>
              <a:rect b="b" l="l" r="r" t="t"/>
              <a:pathLst>
                <a:path extrusionOk="0" h="8164" w="27287">
                  <a:moveTo>
                    <a:pt x="13758" y="1"/>
                  </a:moveTo>
                  <a:cubicBezTo>
                    <a:pt x="9083" y="1"/>
                    <a:pt x="4408" y="1878"/>
                    <a:pt x="976" y="5614"/>
                  </a:cubicBezTo>
                  <a:cubicBezTo>
                    <a:pt x="1" y="6692"/>
                    <a:pt x="999" y="8164"/>
                    <a:pt x="2104" y="8164"/>
                  </a:cubicBezTo>
                  <a:cubicBezTo>
                    <a:pt x="2436" y="8164"/>
                    <a:pt x="2777" y="8031"/>
                    <a:pt x="3077" y="7716"/>
                  </a:cubicBezTo>
                  <a:cubicBezTo>
                    <a:pt x="5912" y="4542"/>
                    <a:pt x="9825" y="2948"/>
                    <a:pt x="13751" y="2948"/>
                  </a:cubicBezTo>
                  <a:cubicBezTo>
                    <a:pt x="17541" y="2948"/>
                    <a:pt x="21341" y="4433"/>
                    <a:pt x="24192" y="7415"/>
                  </a:cubicBezTo>
                  <a:cubicBezTo>
                    <a:pt x="24493" y="7731"/>
                    <a:pt x="24837" y="7864"/>
                    <a:pt x="25171" y="7864"/>
                  </a:cubicBezTo>
                  <a:cubicBezTo>
                    <a:pt x="26281" y="7864"/>
                    <a:pt x="27286" y="6399"/>
                    <a:pt x="26260" y="5347"/>
                  </a:cubicBezTo>
                  <a:cubicBezTo>
                    <a:pt x="22855" y="1777"/>
                    <a:pt x="18306" y="1"/>
                    <a:pt x="137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
            <p:cNvSpPr/>
            <p:nvPr/>
          </p:nvSpPr>
          <p:spPr>
            <a:xfrm>
              <a:off x="3699475" y="2924200"/>
              <a:ext cx="152650" cy="131400"/>
            </a:xfrm>
            <a:custGeom>
              <a:rect b="b" l="l" r="r" t="t"/>
              <a:pathLst>
                <a:path extrusionOk="0" h="5256" w="6106">
                  <a:moveTo>
                    <a:pt x="3503" y="1"/>
                  </a:moveTo>
                  <a:cubicBezTo>
                    <a:pt x="1168" y="1"/>
                    <a:pt x="1" y="2803"/>
                    <a:pt x="1635" y="4470"/>
                  </a:cubicBezTo>
                  <a:cubicBezTo>
                    <a:pt x="2167" y="5013"/>
                    <a:pt x="2825" y="5255"/>
                    <a:pt x="3472" y="5255"/>
                  </a:cubicBezTo>
                  <a:cubicBezTo>
                    <a:pt x="4814" y="5255"/>
                    <a:pt x="6105" y="4211"/>
                    <a:pt x="6105" y="2636"/>
                  </a:cubicBezTo>
                  <a:cubicBezTo>
                    <a:pt x="6105" y="1201"/>
                    <a:pt x="4938" y="34"/>
                    <a:pt x="3503"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
            <p:cNvSpPr/>
            <p:nvPr/>
          </p:nvSpPr>
          <p:spPr>
            <a:xfrm>
              <a:off x="3579400" y="2774400"/>
              <a:ext cx="416900" cy="141875"/>
            </a:xfrm>
            <a:custGeom>
              <a:rect b="b" l="l" r="r" t="t"/>
              <a:pathLst>
                <a:path extrusionOk="0" h="5675" w="16676">
                  <a:moveTo>
                    <a:pt x="3102" y="5225"/>
                  </a:moveTo>
                  <a:lnTo>
                    <a:pt x="3070" y="5258"/>
                  </a:lnTo>
                  <a:lnTo>
                    <a:pt x="3070" y="5258"/>
                  </a:lnTo>
                  <a:cubicBezTo>
                    <a:pt x="3081" y="5247"/>
                    <a:pt x="3092" y="5236"/>
                    <a:pt x="3102" y="5225"/>
                  </a:cubicBezTo>
                  <a:close/>
                  <a:moveTo>
                    <a:pt x="8366" y="0"/>
                  </a:moveTo>
                  <a:cubicBezTo>
                    <a:pt x="5683" y="0"/>
                    <a:pt x="3006" y="1051"/>
                    <a:pt x="1001" y="3157"/>
                  </a:cubicBezTo>
                  <a:cubicBezTo>
                    <a:pt x="1" y="4209"/>
                    <a:pt x="992" y="5674"/>
                    <a:pt x="2110" y="5674"/>
                  </a:cubicBezTo>
                  <a:cubicBezTo>
                    <a:pt x="2434" y="5674"/>
                    <a:pt x="2769" y="5551"/>
                    <a:pt x="3069" y="5258"/>
                  </a:cubicBezTo>
                  <a:lnTo>
                    <a:pt x="3069" y="5258"/>
                  </a:lnTo>
                  <a:cubicBezTo>
                    <a:pt x="3069" y="5259"/>
                    <a:pt x="3069" y="5259"/>
                    <a:pt x="3069" y="5259"/>
                  </a:cubicBezTo>
                  <a:lnTo>
                    <a:pt x="3070" y="5258"/>
                  </a:lnTo>
                  <a:lnTo>
                    <a:pt x="3070" y="5258"/>
                  </a:lnTo>
                  <a:cubicBezTo>
                    <a:pt x="3070" y="5258"/>
                    <a:pt x="3070" y="5258"/>
                    <a:pt x="3069" y="5258"/>
                  </a:cubicBezTo>
                  <a:lnTo>
                    <a:pt x="3069" y="5258"/>
                  </a:lnTo>
                  <a:cubicBezTo>
                    <a:pt x="4494" y="3716"/>
                    <a:pt x="6426" y="2940"/>
                    <a:pt x="8364" y="2940"/>
                  </a:cubicBezTo>
                  <a:cubicBezTo>
                    <a:pt x="10238" y="2940"/>
                    <a:pt x="12116" y="3666"/>
                    <a:pt x="13543" y="5125"/>
                  </a:cubicBezTo>
                  <a:cubicBezTo>
                    <a:pt x="13846" y="5428"/>
                    <a:pt x="14189" y="5556"/>
                    <a:pt x="14522" y="5556"/>
                  </a:cubicBezTo>
                  <a:cubicBezTo>
                    <a:pt x="15655" y="5556"/>
                    <a:pt x="16676" y="4081"/>
                    <a:pt x="15645" y="3024"/>
                  </a:cubicBezTo>
                  <a:cubicBezTo>
                    <a:pt x="13631" y="1010"/>
                    <a:pt x="10995" y="0"/>
                    <a:pt x="8366"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
            <p:cNvSpPr/>
            <p:nvPr/>
          </p:nvSpPr>
          <p:spPr>
            <a:xfrm>
              <a:off x="3355375" y="2387950"/>
              <a:ext cx="866675" cy="223350"/>
            </a:xfrm>
            <a:custGeom>
              <a:rect b="b" l="l" r="r" t="t"/>
              <a:pathLst>
                <a:path extrusionOk="0" h="8934" w="34667">
                  <a:moveTo>
                    <a:pt x="17493" y="0"/>
                  </a:moveTo>
                  <a:cubicBezTo>
                    <a:pt x="17407" y="0"/>
                    <a:pt x="17320" y="1"/>
                    <a:pt x="17234" y="2"/>
                  </a:cubicBezTo>
                  <a:cubicBezTo>
                    <a:pt x="11096" y="2"/>
                    <a:pt x="5659" y="2504"/>
                    <a:pt x="1122" y="6473"/>
                  </a:cubicBezTo>
                  <a:cubicBezTo>
                    <a:pt x="1" y="7438"/>
                    <a:pt x="1021" y="8934"/>
                    <a:pt x="2205" y="8934"/>
                  </a:cubicBezTo>
                  <a:cubicBezTo>
                    <a:pt x="2535" y="8934"/>
                    <a:pt x="2878" y="8818"/>
                    <a:pt x="3190" y="8541"/>
                  </a:cubicBezTo>
                  <a:lnTo>
                    <a:pt x="3157" y="8541"/>
                  </a:lnTo>
                  <a:cubicBezTo>
                    <a:pt x="7127" y="5106"/>
                    <a:pt x="11863" y="2937"/>
                    <a:pt x="17200" y="2937"/>
                  </a:cubicBezTo>
                  <a:cubicBezTo>
                    <a:pt x="17287" y="2936"/>
                    <a:pt x="17374" y="2936"/>
                    <a:pt x="17460" y="2936"/>
                  </a:cubicBezTo>
                  <a:cubicBezTo>
                    <a:pt x="22639" y="2936"/>
                    <a:pt x="27672" y="4897"/>
                    <a:pt x="31511" y="8408"/>
                  </a:cubicBezTo>
                  <a:cubicBezTo>
                    <a:pt x="31817" y="8699"/>
                    <a:pt x="32160" y="8821"/>
                    <a:pt x="32492" y="8821"/>
                  </a:cubicBezTo>
                  <a:cubicBezTo>
                    <a:pt x="33644" y="8821"/>
                    <a:pt x="34666" y="7350"/>
                    <a:pt x="33579" y="6340"/>
                  </a:cubicBezTo>
                  <a:cubicBezTo>
                    <a:pt x="29206" y="2263"/>
                    <a:pt x="23439" y="0"/>
                    <a:pt x="1749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
            <p:cNvSpPr/>
            <p:nvPr/>
          </p:nvSpPr>
          <p:spPr>
            <a:xfrm>
              <a:off x="3445775" y="2577050"/>
              <a:ext cx="682150" cy="204100"/>
            </a:xfrm>
            <a:custGeom>
              <a:rect b="b" l="l" r="r" t="t"/>
              <a:pathLst>
                <a:path extrusionOk="0" h="8164" w="27286">
                  <a:moveTo>
                    <a:pt x="13732" y="1"/>
                  </a:moveTo>
                  <a:cubicBezTo>
                    <a:pt x="9057" y="1"/>
                    <a:pt x="4391" y="1878"/>
                    <a:pt x="975" y="5614"/>
                  </a:cubicBezTo>
                  <a:cubicBezTo>
                    <a:pt x="1" y="6692"/>
                    <a:pt x="979" y="8164"/>
                    <a:pt x="2075" y="8164"/>
                  </a:cubicBezTo>
                  <a:cubicBezTo>
                    <a:pt x="2404" y="8164"/>
                    <a:pt x="2743" y="8031"/>
                    <a:pt x="3044" y="7715"/>
                  </a:cubicBezTo>
                  <a:cubicBezTo>
                    <a:pt x="5895" y="4542"/>
                    <a:pt x="9817" y="2948"/>
                    <a:pt x="13742" y="2948"/>
                  </a:cubicBezTo>
                  <a:cubicBezTo>
                    <a:pt x="17532" y="2948"/>
                    <a:pt x="21324" y="4433"/>
                    <a:pt x="24159" y="7415"/>
                  </a:cubicBezTo>
                  <a:cubicBezTo>
                    <a:pt x="24467" y="7731"/>
                    <a:pt x="24817" y="7864"/>
                    <a:pt x="25155" y="7864"/>
                  </a:cubicBezTo>
                  <a:cubicBezTo>
                    <a:pt x="26281" y="7864"/>
                    <a:pt x="27286" y="6399"/>
                    <a:pt x="26260" y="5347"/>
                  </a:cubicBezTo>
                  <a:cubicBezTo>
                    <a:pt x="22839" y="1777"/>
                    <a:pt x="18281" y="1"/>
                    <a:pt x="1373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0"/>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LocalStorage</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24" name="Google Shape;324;p10"/>
          <p:cNvSpPr txBox="1"/>
          <p:nvPr/>
        </p:nvSpPr>
        <p:spPr>
          <a:xfrm>
            <a:off x="370649" y="938989"/>
            <a:ext cx="8456828" cy="266482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Vimos que veníamos trabajando con variables en JavaScript, pero si las modificábamos perdíamos la información. Hay una forma de almacenar esa información en formato texto, en algún lugar local. Cuando se refiere a “local” se refiere al navegador del cliente, es decir quien esté navegando el sitio Web.</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Tenemos dos formas de grabar:</a:t>
            </a:r>
            <a:endParaRPr/>
          </a:p>
          <a:p>
            <a:pPr indent="-171450" lvl="0" marL="171450" marR="0" rtl="0" algn="l">
              <a:lnSpc>
                <a:spcPct val="100000"/>
              </a:lnSpc>
              <a:spcBef>
                <a:spcPts val="600"/>
              </a:spcBef>
              <a:spcAft>
                <a:spcPts val="0"/>
              </a:spcAft>
              <a:buClr>
                <a:schemeClr val="dk1"/>
              </a:buClr>
              <a:buSzPts val="1300"/>
              <a:buFont typeface="Arial"/>
              <a:buChar char="•"/>
            </a:pPr>
            <a:r>
              <a:rPr b="1" i="0" lang="es-AR" sz="1300" u="none" cap="none" strike="noStrike">
                <a:solidFill>
                  <a:srgbClr val="000000"/>
                </a:solidFill>
                <a:latin typeface="Montserrat"/>
                <a:ea typeface="Montserrat"/>
                <a:cs typeface="Montserrat"/>
                <a:sym typeface="Montserrat"/>
              </a:rPr>
              <a:t>A nivel local</a:t>
            </a:r>
            <a:r>
              <a:rPr b="0" i="0" lang="es-AR" sz="1300" u="none" cap="none" strike="noStrike">
                <a:solidFill>
                  <a:srgbClr val="000000"/>
                </a:solidFill>
                <a:latin typeface="Montserrat"/>
                <a:ea typeface="Montserrat"/>
                <a:cs typeface="Montserrat"/>
                <a:sym typeface="Montserrat"/>
              </a:rPr>
              <a:t>: Cuando cierro el navegador esa información queda almacenada.</a:t>
            </a:r>
            <a:endParaRPr b="0" i="0" sz="1300" u="none" cap="none" strike="noStrike">
              <a:solidFill>
                <a:srgbClr val="000000"/>
              </a:solidFill>
              <a:latin typeface="Montserrat"/>
              <a:ea typeface="Montserrat"/>
              <a:cs typeface="Montserrat"/>
              <a:sym typeface="Montserrat"/>
            </a:endParaRPr>
          </a:p>
          <a:p>
            <a:pPr indent="-171450" lvl="0" marL="171450" marR="0" rtl="0" algn="l">
              <a:lnSpc>
                <a:spcPct val="100000"/>
              </a:lnSpc>
              <a:spcBef>
                <a:spcPts val="600"/>
              </a:spcBef>
              <a:spcAft>
                <a:spcPts val="0"/>
              </a:spcAft>
              <a:buClr>
                <a:schemeClr val="dk1"/>
              </a:buClr>
              <a:buSzPts val="1300"/>
              <a:buFont typeface="Arial"/>
              <a:buChar char="•"/>
            </a:pPr>
            <a:r>
              <a:rPr b="1" i="0" lang="es-AR" sz="1300" u="none" cap="none" strike="noStrike">
                <a:solidFill>
                  <a:srgbClr val="000000"/>
                </a:solidFill>
                <a:latin typeface="Montserrat"/>
                <a:ea typeface="Montserrat"/>
                <a:cs typeface="Montserrat"/>
                <a:sym typeface="Montserrat"/>
              </a:rPr>
              <a:t>A nivel de sesión</a:t>
            </a:r>
            <a:r>
              <a:rPr b="0" i="0" lang="es-AR" sz="1300" u="none" cap="none" strike="noStrike">
                <a:solidFill>
                  <a:srgbClr val="000000"/>
                </a:solidFill>
                <a:latin typeface="Montserrat"/>
                <a:ea typeface="Montserrat"/>
                <a:cs typeface="Montserrat"/>
                <a:sym typeface="Montserrat"/>
              </a:rPr>
              <a:t>: Va a durar lo que dure la sesión, hasta que cierre el navegador.</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Estas dos formas nos van a permitir para almacenar información importante del usuario.</a:t>
            </a:r>
            <a:endParaRPr/>
          </a:p>
          <a:p>
            <a:pPr indent="0" lvl="0" marL="0" marR="0" rtl="0" algn="l">
              <a:lnSpc>
                <a:spcPct val="100000"/>
              </a:lnSpc>
              <a:spcBef>
                <a:spcPts val="600"/>
              </a:spcBef>
              <a:spcAft>
                <a:spcPts val="60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Esto me puede servir en este caso: yo sé que en el navegador el usuario siempre accede a esta parte del contenido del sitio, claramente a mi usuario le interesa eso, pero voy con otro usuario y a ese otro usuario le interesará otra parte del sitio. Mi usuario tiene que cargar datos y siempre son los mismos, eso lo puedo almacenar en algún lugar, reconocer que esa persona ya me guardó información con respecto a ella en algún lugar, accedo, levanto y no se lo vuelvo a pedir porque ya la tengo. Esto es una posibilidad de almacenamiento local que nos da JavaScript.</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1"/>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LocalStorage</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30" name="Google Shape;330;p11"/>
          <p:cNvSpPr txBox="1"/>
          <p:nvPr/>
        </p:nvSpPr>
        <p:spPr>
          <a:xfrm>
            <a:off x="370649" y="938989"/>
            <a:ext cx="8456828" cy="212409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Definición y uso</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Las propiedades </a:t>
            </a:r>
            <a:r>
              <a:rPr b="1" i="0" lang="es-AR" sz="1300" u="none" cap="none" strike="noStrike">
                <a:solidFill>
                  <a:srgbClr val="000000"/>
                </a:solidFill>
                <a:latin typeface="Montserrat"/>
                <a:ea typeface="Montserrat"/>
                <a:cs typeface="Montserrat"/>
                <a:sym typeface="Montserrat"/>
              </a:rPr>
              <a:t>localStorage</a:t>
            </a:r>
            <a:r>
              <a:rPr b="0" i="0" lang="es-AR" sz="1300" u="none" cap="none" strike="noStrike">
                <a:solidFill>
                  <a:srgbClr val="000000"/>
                </a:solidFill>
                <a:latin typeface="Montserrat"/>
                <a:ea typeface="Montserrat"/>
                <a:cs typeface="Montserrat"/>
                <a:sym typeface="Montserrat"/>
              </a:rPr>
              <a:t> y </a:t>
            </a:r>
            <a:r>
              <a:rPr b="1" i="0" lang="es-AR" sz="1300" u="none" cap="none" strike="noStrike">
                <a:solidFill>
                  <a:srgbClr val="000000"/>
                </a:solidFill>
                <a:latin typeface="Montserrat"/>
                <a:ea typeface="Montserrat"/>
                <a:cs typeface="Montserrat"/>
                <a:sym typeface="Montserrat"/>
              </a:rPr>
              <a:t>sessionStorage</a:t>
            </a:r>
            <a:r>
              <a:rPr b="0" i="0" lang="es-AR" sz="1300" u="none" cap="none" strike="noStrike">
                <a:solidFill>
                  <a:srgbClr val="000000"/>
                </a:solidFill>
                <a:latin typeface="Montserrat"/>
                <a:ea typeface="Montserrat"/>
                <a:cs typeface="Montserrat"/>
                <a:sym typeface="Montserrat"/>
              </a:rPr>
              <a:t> permiten guardar pares clave / valor en un navegador web.</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El objeto </a:t>
            </a:r>
            <a:r>
              <a:rPr b="1" i="1" lang="es-AR" sz="1300" u="none" cap="none" strike="noStrike">
                <a:solidFill>
                  <a:srgbClr val="000000"/>
                </a:solidFill>
                <a:latin typeface="Montserrat"/>
                <a:ea typeface="Montserrat"/>
                <a:cs typeface="Montserrat"/>
                <a:sym typeface="Montserrat"/>
              </a:rPr>
              <a:t>localStorage</a:t>
            </a:r>
            <a:r>
              <a:rPr b="0" i="0" lang="es-AR" sz="1300" u="none" cap="none" strike="noStrike">
                <a:solidFill>
                  <a:srgbClr val="000000"/>
                </a:solidFill>
                <a:latin typeface="Montserrat"/>
                <a:ea typeface="Montserrat"/>
                <a:cs typeface="Montserrat"/>
                <a:sym typeface="Montserrat"/>
              </a:rPr>
              <a:t> almacena datos sin fecha de vencimiento. Los datos no se eliminarán cuando se cierre el navegador y estarán disponibles el próximo día, semana o año.</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Los datos almacenados en </a:t>
            </a:r>
            <a:r>
              <a:rPr b="1" i="1" lang="es-AR" sz="1300" u="none" cap="none" strike="noStrike">
                <a:solidFill>
                  <a:srgbClr val="000000"/>
                </a:solidFill>
                <a:latin typeface="Montserrat"/>
                <a:ea typeface="Montserrat"/>
                <a:cs typeface="Montserrat"/>
                <a:sym typeface="Montserrat"/>
              </a:rPr>
              <a:t>sessionStorage</a:t>
            </a:r>
            <a:r>
              <a:rPr b="0" i="0" lang="es-AR" sz="1300" u="none" cap="none" strike="noStrike">
                <a:solidFill>
                  <a:srgbClr val="000000"/>
                </a:solidFill>
                <a:latin typeface="Montserrat"/>
                <a:ea typeface="Montserrat"/>
                <a:cs typeface="Montserrat"/>
                <a:sym typeface="Montserrat"/>
              </a:rPr>
              <a:t> son eliminados cuando finaliza la sesion de navegación - lo cual ocurre cuando se cierra la página.</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Los datos guardados son siempre formato texto.</a:t>
            </a:r>
            <a:endParaRPr/>
          </a:p>
          <a:p>
            <a:pPr indent="0" lvl="0" marL="0" marR="0" rtl="0" algn="l">
              <a:lnSpc>
                <a:spcPct val="100000"/>
              </a:lnSpc>
              <a:spcBef>
                <a:spcPts val="600"/>
              </a:spcBef>
              <a:spcAft>
                <a:spcPts val="0"/>
              </a:spcAft>
              <a:buClr>
                <a:schemeClr val="dk2"/>
              </a:buClr>
              <a:buSzPts val="1400"/>
              <a:buFont typeface="Montserrat"/>
              <a:buNone/>
            </a:pPr>
            <a:r>
              <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Video tutorial “Uso del local storage en JavaScript”:</a:t>
            </a:r>
            <a:r>
              <a:rPr b="0" i="0" lang="es-AR" sz="1300" u="none" cap="none" strike="noStrike">
                <a:solidFill>
                  <a:srgbClr val="000000"/>
                </a:solidFill>
                <a:latin typeface="Montserrat"/>
                <a:ea typeface="Montserrat"/>
                <a:cs typeface="Montserrat"/>
                <a:sym typeface="Montserrat"/>
              </a:rPr>
              <a:t> </a:t>
            </a:r>
            <a:r>
              <a:rPr b="0" i="0" lang="es-AR" sz="13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https://youtu.be/hb8O0qRqiSk</a:t>
            </a:r>
            <a:r>
              <a:rPr b="0" i="0" lang="es-AR" sz="1300" u="none" cap="none" strike="noStrike">
                <a:solidFill>
                  <a:srgbClr val="000000"/>
                </a:solidFill>
                <a:latin typeface="Montserrat"/>
                <a:ea typeface="Montserrat"/>
                <a:cs typeface="Montserrat"/>
                <a:sym typeface="Montserrat"/>
              </a:rPr>
              <a:t> </a:t>
            </a:r>
            <a:endParaRPr/>
          </a:p>
          <a:p>
            <a:pPr indent="0" lvl="0" marL="0" marR="0" rtl="0" algn="l">
              <a:lnSpc>
                <a:spcPct val="100000"/>
              </a:lnSpc>
              <a:spcBef>
                <a:spcPts val="60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Más información:</a:t>
            </a:r>
            <a:endParaRPr/>
          </a:p>
          <a:p>
            <a:pPr indent="0" lvl="0" marL="0" marR="0" rtl="0" algn="l">
              <a:lnSpc>
                <a:spcPct val="100000"/>
              </a:lnSpc>
              <a:spcBef>
                <a:spcPts val="600"/>
              </a:spcBef>
              <a:spcAft>
                <a:spcPts val="0"/>
              </a:spcAft>
              <a:buClr>
                <a:schemeClr val="dk2"/>
              </a:buClr>
              <a:buSzPts val="1400"/>
              <a:buFont typeface="Montserrat"/>
              <a:buNone/>
            </a:pPr>
            <a:r>
              <a:rPr b="0" i="0" lang="es-AR" sz="1300" u="sng" cap="none" strike="noStrike">
                <a:solidFill>
                  <a:srgbClr val="000000"/>
                </a:solidFill>
                <a:latin typeface="Montserrat"/>
                <a:ea typeface="Montserrat"/>
                <a:cs typeface="Montserrat"/>
                <a:sym typeface="Montserrat"/>
                <a:hlinkClick r:id="rId4">
                  <a:extLst>
                    <a:ext uri="{A12FA001-AC4F-418D-AE19-62706E023703}">
                      <ahyp:hlinkClr val="tx"/>
                    </a:ext>
                  </a:extLst>
                </a:hlinkClick>
              </a:rPr>
              <a:t>https://www.w3schools.com/jsref/prop_win_localstorage.asp</a:t>
            </a:r>
            <a:r>
              <a:rPr b="0" i="0" lang="es-AR" sz="1300" u="none" cap="none" strike="noStrike">
                <a:solidFill>
                  <a:srgbClr val="000000"/>
                </a:solidFill>
                <a:latin typeface="Montserrat"/>
                <a:ea typeface="Montserrat"/>
                <a:cs typeface="Montserrat"/>
                <a:sym typeface="Montserrat"/>
              </a:rPr>
              <a:t> </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rPr b="0" i="0" lang="es-AR" sz="1300" u="sng" cap="none" strike="noStrike">
                <a:solidFill>
                  <a:srgbClr val="000000"/>
                </a:solidFill>
                <a:latin typeface="Montserrat"/>
                <a:ea typeface="Montserrat"/>
                <a:cs typeface="Montserrat"/>
                <a:sym typeface="Montserrat"/>
                <a:hlinkClick r:id="rId5">
                  <a:extLst>
                    <a:ext uri="{A12FA001-AC4F-418D-AE19-62706E023703}">
                      <ahyp:hlinkClr val="tx"/>
                    </a:ext>
                  </a:extLst>
                </a:hlinkClick>
              </a:rPr>
              <a:t>https://www.w3schools.com/jsref/tryit.asp?filename=tryjsref_win_localstorage</a:t>
            </a:r>
            <a:r>
              <a:rPr b="0" i="0" lang="es-AR" sz="1300" u="none" cap="none" strike="noStrike">
                <a:solidFill>
                  <a:srgbClr val="000000"/>
                </a:solidFill>
                <a:latin typeface="Montserrat"/>
                <a:ea typeface="Montserrat"/>
                <a:cs typeface="Montserrat"/>
                <a:sym typeface="Montserrat"/>
              </a:rPr>
              <a:t> </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2"/>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LocalStorage</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36" name="Google Shape;336;p12"/>
          <p:cNvSpPr txBox="1"/>
          <p:nvPr/>
        </p:nvSpPr>
        <p:spPr>
          <a:xfrm>
            <a:off x="370649" y="938989"/>
            <a:ext cx="8456828" cy="3698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Ejemplo:</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0"/>
              </a:spcAft>
              <a:buClr>
                <a:schemeClr val="dk2"/>
              </a:buClr>
              <a:buSzPts val="1400"/>
              <a:buFont typeface="Montserrat"/>
              <a:buNone/>
            </a:pPr>
            <a:r>
              <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300" u="none" cap="none" strike="noStrike">
              <a:solidFill>
                <a:srgbClr val="000000"/>
              </a:solidFill>
              <a:latin typeface="Montserrat"/>
              <a:ea typeface="Montserrat"/>
              <a:cs typeface="Montserrat"/>
              <a:sym typeface="Montserrat"/>
            </a:endParaRPr>
          </a:p>
        </p:txBody>
      </p:sp>
      <p:sp>
        <p:nvSpPr>
          <p:cNvPr id="337" name="Google Shape;337;p12"/>
          <p:cNvSpPr/>
          <p:nvPr/>
        </p:nvSpPr>
        <p:spPr>
          <a:xfrm>
            <a:off x="475663" y="1308847"/>
            <a:ext cx="6337513" cy="230832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C74DED"/>
                </a:solidFill>
                <a:latin typeface="Consolas"/>
                <a:ea typeface="Consolas"/>
                <a:cs typeface="Consolas"/>
                <a:sym typeface="Consolas"/>
              </a:rPr>
              <a:t>if</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typeof</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Storage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"undefined"</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Store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localStorage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setItem</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"apellido"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"Perez"</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No existe, lo agrega.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localStorage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setItem</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"apellido"</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"Pérez"</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Existe, lo reemplaza</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localStorage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setItem</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"nombre"</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"Juan"</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5F6167"/>
                </a:solidFill>
                <a:latin typeface="Consolas"/>
                <a:ea typeface="Consolas"/>
                <a:cs typeface="Consolas"/>
                <a:sym typeface="Consolas"/>
              </a:rPr>
              <a:t>// Retrieve</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getElementById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"resultado"</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innerHTML</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localStorage</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getItem</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"apellido"</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C74DED"/>
                </a:solidFill>
                <a:latin typeface="Consolas"/>
                <a:ea typeface="Consolas"/>
                <a:cs typeface="Consolas"/>
                <a:sym typeface="Consolas"/>
              </a:rPr>
              <a:t>else</a:t>
            </a:r>
            <a:r>
              <a:rPr b="0" i="0" lang="es-AR" sz="12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39C12"/>
                </a:solidFill>
                <a:latin typeface="Consolas"/>
                <a:ea typeface="Consolas"/>
                <a:cs typeface="Consolas"/>
                <a:sym typeface="Consolas"/>
              </a:rPr>
              <a:t>document</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FFE66D"/>
                </a:solidFill>
                <a:latin typeface="Consolas"/>
                <a:ea typeface="Consolas"/>
                <a:cs typeface="Consolas"/>
                <a:sym typeface="Consolas"/>
              </a:rPr>
              <a:t>getElementById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"resultado"</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00E8C6"/>
                </a:solidFill>
                <a:latin typeface="Consolas"/>
                <a:ea typeface="Consolas"/>
                <a:cs typeface="Consolas"/>
                <a:sym typeface="Consolas"/>
              </a:rPr>
              <a:t>innerHTML</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EE5D43"/>
                </a:solidFill>
                <a:latin typeface="Consolas"/>
                <a:ea typeface="Consolas"/>
                <a:cs typeface="Consolas"/>
                <a:sym typeface="Consolas"/>
              </a:rPr>
              <a: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96E072"/>
                </a:solidFill>
                <a:latin typeface="Consolas"/>
                <a:ea typeface="Consolas"/>
                <a:cs typeface="Consolas"/>
                <a:sym typeface="Consolas"/>
              </a:rPr>
              <a:t>"Su navegador no soporta Web Storage."</a:t>
            </a:r>
            <a:r>
              <a:rPr b="0" i="0" lang="es-AR" sz="12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a:t>
            </a:r>
            <a:endParaRPr/>
          </a:p>
        </p:txBody>
      </p:sp>
      <p:sp>
        <p:nvSpPr>
          <p:cNvPr id="338" name="Google Shape;338;p12"/>
          <p:cNvSpPr txBox="1"/>
          <p:nvPr/>
        </p:nvSpPr>
        <p:spPr>
          <a:xfrm>
            <a:off x="6292748" y="130757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39" name="Google Shape;339;p12"/>
          <p:cNvSpPr/>
          <p:nvPr/>
        </p:nvSpPr>
        <p:spPr>
          <a:xfrm>
            <a:off x="475663" y="3719468"/>
            <a:ext cx="3827930" cy="101566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body</a:t>
            </a:r>
            <a:r>
              <a:rPr b="0" i="0" lang="es-AR" sz="12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id</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"resultado"</a:t>
            </a:r>
            <a:r>
              <a:rPr b="0" i="0" lang="es-AR" sz="12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&lt;/</a:t>
            </a:r>
            <a:r>
              <a:rPr b="0" i="0" lang="es-AR" sz="1200" u="none" cap="none" strike="noStrike">
                <a:solidFill>
                  <a:srgbClr val="F92672"/>
                </a:solidFill>
                <a:latin typeface="Consolas"/>
                <a:ea typeface="Consolas"/>
                <a:cs typeface="Consolas"/>
                <a:sym typeface="Consolas"/>
              </a:rPr>
              <a:t>div</a:t>
            </a:r>
            <a:r>
              <a:rPr b="0" i="0" lang="es-AR" sz="12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    &lt;</a:t>
            </a:r>
            <a:r>
              <a:rPr b="0" i="0" lang="es-AR" sz="1200" u="none" cap="none" strike="noStrike">
                <a:solidFill>
                  <a:srgbClr val="F92672"/>
                </a:solidFill>
                <a:latin typeface="Consolas"/>
                <a:ea typeface="Consolas"/>
                <a:cs typeface="Consolas"/>
                <a:sym typeface="Consolas"/>
              </a:rPr>
              <a:t>script</a:t>
            </a:r>
            <a:r>
              <a:rPr b="0" i="0" lang="es-AR" sz="1200" u="none" cap="none" strike="noStrike">
                <a:solidFill>
                  <a:srgbClr val="D5CED9"/>
                </a:solidFill>
                <a:latin typeface="Consolas"/>
                <a:ea typeface="Consolas"/>
                <a:cs typeface="Consolas"/>
                <a:sym typeface="Consolas"/>
              </a:rPr>
              <a:t> </a:t>
            </a:r>
            <a:r>
              <a:rPr b="0" i="0" lang="es-AR" sz="1200" u="none" cap="none" strike="noStrike">
                <a:solidFill>
                  <a:srgbClr val="FFE66D"/>
                </a:solidFill>
                <a:latin typeface="Consolas"/>
                <a:ea typeface="Consolas"/>
                <a:cs typeface="Consolas"/>
                <a:sym typeface="Consolas"/>
              </a:rPr>
              <a:t>src</a:t>
            </a:r>
            <a:r>
              <a:rPr b="0" i="0" lang="es-AR" sz="1200" u="none" cap="none" strike="noStrike">
                <a:solidFill>
                  <a:srgbClr val="D5CED9"/>
                </a:solidFill>
                <a:latin typeface="Consolas"/>
                <a:ea typeface="Consolas"/>
                <a:cs typeface="Consolas"/>
                <a:sym typeface="Consolas"/>
              </a:rPr>
              <a:t>=</a:t>
            </a:r>
            <a:r>
              <a:rPr b="0" i="0" lang="es-AR" sz="1200" u="none" cap="none" strike="noStrike">
                <a:solidFill>
                  <a:srgbClr val="96E072"/>
                </a:solidFill>
                <a:latin typeface="Consolas"/>
                <a:ea typeface="Consolas"/>
                <a:cs typeface="Consolas"/>
                <a:sym typeface="Consolas"/>
              </a:rPr>
              <a:t>"localstorage.js"</a:t>
            </a:r>
            <a:r>
              <a:rPr b="0" i="0" lang="es-AR" sz="1200" u="none" cap="none" strike="noStrike">
                <a:solidFill>
                  <a:srgbClr val="D5CED9"/>
                </a:solidFill>
                <a:latin typeface="Consolas"/>
                <a:ea typeface="Consolas"/>
                <a:cs typeface="Consolas"/>
                <a:sym typeface="Consolas"/>
              </a:rPr>
              <a:t>&gt;&lt;/</a:t>
            </a:r>
            <a:r>
              <a:rPr b="0" i="0" lang="es-AR" sz="1200" u="none" cap="none" strike="noStrike">
                <a:solidFill>
                  <a:srgbClr val="F92672"/>
                </a:solidFill>
                <a:latin typeface="Consolas"/>
                <a:ea typeface="Consolas"/>
                <a:cs typeface="Consolas"/>
                <a:sym typeface="Consolas"/>
              </a:rPr>
              <a:t>script</a:t>
            </a:r>
            <a:r>
              <a:rPr b="0" i="0" lang="es-AR" sz="1200" u="none" cap="none" strike="noStrike">
                <a:solidFill>
                  <a:srgbClr val="D5CED9"/>
                </a:solidFill>
                <a:latin typeface="Consolas"/>
                <a:ea typeface="Consolas"/>
                <a:cs typeface="Consolas"/>
                <a:sym typeface="Consolas"/>
              </a:rPr>
              <a:t>&gt;</a:t>
            </a:r>
            <a:endParaRPr/>
          </a:p>
          <a:p>
            <a:pPr indent="0" lvl="0" marL="0" marR="0" rtl="0" algn="l">
              <a:lnSpc>
                <a:spcPct val="100000"/>
              </a:lnSpc>
              <a:spcBef>
                <a:spcPts val="0"/>
              </a:spcBef>
              <a:spcAft>
                <a:spcPts val="0"/>
              </a:spcAft>
              <a:buNone/>
            </a:pPr>
            <a:r>
              <a:rPr b="0" i="0" lang="es-AR" sz="1200" u="none" cap="none" strike="noStrike">
                <a:solidFill>
                  <a:srgbClr val="D5CED9"/>
                </a:solidFill>
                <a:latin typeface="Consolas"/>
                <a:ea typeface="Consolas"/>
                <a:cs typeface="Consolas"/>
                <a:sym typeface="Consolas"/>
              </a:rPr>
              <a:t>&lt;/</a:t>
            </a:r>
            <a:r>
              <a:rPr b="0" i="0" lang="es-AR" sz="1200" u="none" cap="none" strike="noStrike">
                <a:solidFill>
                  <a:srgbClr val="F92672"/>
                </a:solidFill>
                <a:latin typeface="Consolas"/>
                <a:ea typeface="Consolas"/>
                <a:cs typeface="Consolas"/>
                <a:sym typeface="Consolas"/>
              </a:rPr>
              <a:t>body</a:t>
            </a:r>
            <a:r>
              <a:rPr b="0" i="0" lang="es-AR" sz="1200" u="none" cap="none" strike="noStrike">
                <a:solidFill>
                  <a:srgbClr val="D5CED9"/>
                </a:solidFill>
                <a:latin typeface="Consolas"/>
                <a:ea typeface="Consolas"/>
                <a:cs typeface="Consolas"/>
                <a:sym typeface="Consolas"/>
              </a:rPr>
              <a:t>&gt;</a:t>
            </a:r>
            <a:endParaRPr/>
          </a:p>
        </p:txBody>
      </p:sp>
      <p:sp>
        <p:nvSpPr>
          <p:cNvPr id="340" name="Google Shape;340;p12"/>
          <p:cNvSpPr txBox="1"/>
          <p:nvPr/>
        </p:nvSpPr>
        <p:spPr>
          <a:xfrm>
            <a:off x="3577452" y="3719468"/>
            <a:ext cx="726141"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HTML</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41" name="Google Shape;341;p12"/>
          <p:cNvSpPr txBox="1"/>
          <p:nvPr/>
        </p:nvSpPr>
        <p:spPr>
          <a:xfrm>
            <a:off x="6918190" y="1142391"/>
            <a:ext cx="2218857"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1" lang="es-AR" sz="1200" u="none" cap="none" strike="noStrike">
                <a:solidFill>
                  <a:schemeClr val="accent1"/>
                </a:solidFill>
                <a:latin typeface="Montserrat"/>
                <a:ea typeface="Montserrat"/>
                <a:cs typeface="Montserrat"/>
                <a:sym typeface="Montserrat"/>
              </a:rPr>
              <a:t>localStorage es un objeto que tiene un método asociado setItem.</a:t>
            </a:r>
            <a:endParaRPr/>
          </a:p>
          <a:p>
            <a:pPr indent="0" lvl="0" marL="0" marR="0" rtl="0" algn="l">
              <a:lnSpc>
                <a:spcPct val="100000"/>
              </a:lnSpc>
              <a:spcBef>
                <a:spcPts val="600"/>
              </a:spcBef>
              <a:spcAft>
                <a:spcPts val="0"/>
              </a:spcAft>
              <a:buClr>
                <a:schemeClr val="dk2"/>
              </a:buClr>
              <a:buSzPts val="1400"/>
              <a:buFont typeface="Montserrat"/>
              <a:buNone/>
            </a:pPr>
            <a:r>
              <a:rPr b="0" i="1" lang="es-AR" sz="1200" u="none" cap="none" strike="noStrike">
                <a:solidFill>
                  <a:schemeClr val="accent1"/>
                </a:solidFill>
                <a:latin typeface="Montserrat"/>
                <a:ea typeface="Montserrat"/>
                <a:cs typeface="Montserrat"/>
                <a:sym typeface="Montserrat"/>
              </a:rPr>
              <a:t>Los métodos </a:t>
            </a:r>
            <a:r>
              <a:rPr b="1" i="0" lang="es-AR" sz="1200" u="none" cap="none" strike="noStrike">
                <a:solidFill>
                  <a:schemeClr val="accent1"/>
                </a:solidFill>
                <a:latin typeface="Montserrat"/>
                <a:ea typeface="Montserrat"/>
                <a:cs typeface="Montserrat"/>
                <a:sym typeface="Montserrat"/>
              </a:rPr>
              <a:t>getters </a:t>
            </a:r>
            <a:r>
              <a:rPr b="0" i="1" lang="es-AR" sz="1200" u="none" cap="none" strike="noStrike">
                <a:solidFill>
                  <a:schemeClr val="accent1"/>
                </a:solidFill>
                <a:latin typeface="Montserrat"/>
                <a:ea typeface="Montserrat"/>
                <a:cs typeface="Montserrat"/>
                <a:sym typeface="Montserrat"/>
              </a:rPr>
              <a:t>y </a:t>
            </a:r>
            <a:r>
              <a:rPr b="1" i="0" lang="es-AR" sz="1200" u="none" cap="none" strike="noStrike">
                <a:solidFill>
                  <a:schemeClr val="accent1"/>
                </a:solidFill>
                <a:latin typeface="Montserrat"/>
                <a:ea typeface="Montserrat"/>
                <a:cs typeface="Montserrat"/>
                <a:sym typeface="Montserrat"/>
              </a:rPr>
              <a:t>setters</a:t>
            </a:r>
            <a:r>
              <a:rPr b="0" i="1" lang="es-AR" sz="1200" u="none" cap="none" strike="noStrike">
                <a:solidFill>
                  <a:schemeClr val="accent1"/>
                </a:solidFill>
                <a:latin typeface="Montserrat"/>
                <a:ea typeface="Montserrat"/>
                <a:cs typeface="Montserrat"/>
                <a:sym typeface="Montserrat"/>
              </a:rPr>
              <a:t>, me permiten acceder a información del objeto, leerla y grabarla.</a:t>
            </a:r>
            <a:endParaRPr/>
          </a:p>
          <a:p>
            <a:pPr indent="0" lvl="0" marL="0" marR="0" rtl="0" algn="l">
              <a:lnSpc>
                <a:spcPct val="100000"/>
              </a:lnSpc>
              <a:spcBef>
                <a:spcPts val="600"/>
              </a:spcBef>
              <a:spcAft>
                <a:spcPts val="600"/>
              </a:spcAft>
              <a:buClr>
                <a:schemeClr val="dk2"/>
              </a:buClr>
              <a:buSzPts val="1400"/>
              <a:buFont typeface="Montserrat"/>
              <a:buNone/>
            </a:pPr>
            <a:r>
              <a:rPr b="0" i="1" lang="es-AR" sz="1200" u="none" cap="none" strike="noStrike">
                <a:solidFill>
                  <a:schemeClr val="accent1"/>
                </a:solidFill>
                <a:latin typeface="Montserrat"/>
                <a:ea typeface="Montserrat"/>
                <a:cs typeface="Montserrat"/>
                <a:sym typeface="Montserrat"/>
              </a:rPr>
              <a:t>Esta información siempre se guarda en formato de texto, con el par clave / valor.</a:t>
            </a:r>
            <a:endParaRPr b="0" i="1" sz="1200" u="none" cap="none" strike="noStrike">
              <a:solidFill>
                <a:schemeClr val="accent1"/>
              </a:solidFill>
              <a:latin typeface="Montserrat"/>
              <a:ea typeface="Montserrat"/>
              <a:cs typeface="Montserrat"/>
              <a:sym typeface="Montserrat"/>
            </a:endParaRPr>
          </a:p>
        </p:txBody>
      </p:sp>
      <p:sp>
        <p:nvSpPr>
          <p:cNvPr id="342" name="Google Shape;342;p12"/>
          <p:cNvSpPr txBox="1"/>
          <p:nvPr/>
        </p:nvSpPr>
        <p:spPr>
          <a:xfrm>
            <a:off x="4334105" y="3638678"/>
            <a:ext cx="4056860"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200" u="none" cap="none" strike="noStrike">
                <a:solidFill>
                  <a:schemeClr val="accent1"/>
                </a:solidFill>
                <a:latin typeface="Montserrat"/>
                <a:ea typeface="Montserrat"/>
                <a:cs typeface="Montserrat"/>
                <a:sym typeface="Montserrat"/>
              </a:rPr>
              <a:t>En este caso “apellido” no existe, la estoy creando con setItem y le estoy dando el valor </a:t>
            </a:r>
            <a:r>
              <a:rPr b="1" i="1" lang="es-AR" sz="1200" u="none" cap="none" strike="noStrike">
                <a:solidFill>
                  <a:schemeClr val="accent1"/>
                </a:solidFill>
                <a:latin typeface="Montserrat"/>
                <a:ea typeface="Montserrat"/>
                <a:cs typeface="Montserrat"/>
                <a:sym typeface="Montserrat"/>
              </a:rPr>
              <a:t>Perez </a:t>
            </a:r>
            <a:r>
              <a:rPr b="0" i="1" lang="es-AR" sz="1200" u="none" cap="none" strike="noStrike">
                <a:solidFill>
                  <a:schemeClr val="accent1"/>
                </a:solidFill>
                <a:latin typeface="Montserrat"/>
                <a:ea typeface="Montserrat"/>
                <a:cs typeface="Montserrat"/>
                <a:sym typeface="Montserrat"/>
              </a:rPr>
              <a:t>en primera instancia y luego lo reemplazo por </a:t>
            </a:r>
            <a:r>
              <a:rPr b="1" i="1" lang="es-AR" sz="1200" u="none" cap="none" strike="noStrike">
                <a:solidFill>
                  <a:schemeClr val="accent1"/>
                </a:solidFill>
                <a:latin typeface="Montserrat"/>
                <a:ea typeface="Montserrat"/>
                <a:cs typeface="Montserrat"/>
                <a:sym typeface="Montserrat"/>
              </a:rPr>
              <a:t>Pérez</a:t>
            </a:r>
            <a:r>
              <a:rPr b="0" i="1" lang="es-AR" sz="1200" u="none" cap="none" strike="noStrike">
                <a:solidFill>
                  <a:schemeClr val="accent1"/>
                </a:solidFill>
                <a:latin typeface="Montserrat"/>
                <a:ea typeface="Montserrat"/>
                <a:cs typeface="Montserrat"/>
                <a:sym typeface="Montserrat"/>
              </a:rPr>
              <a:t>.</a:t>
            </a:r>
            <a:endParaRPr b="0" i="1" sz="12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LocalStorage</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48" name="Google Shape;348;p13"/>
          <p:cNvSpPr txBox="1"/>
          <p:nvPr/>
        </p:nvSpPr>
        <p:spPr>
          <a:xfrm>
            <a:off x="370648" y="938989"/>
            <a:ext cx="8594057" cy="3698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Ejemplo (continuación):</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Para poder ver estos datos accedemos al navegador. Vamos a ver que en el </a:t>
            </a:r>
            <a:r>
              <a:rPr b="1" i="1" lang="es-AR" sz="1300" u="none" cap="none" strike="noStrike">
                <a:solidFill>
                  <a:srgbClr val="000000"/>
                </a:solidFill>
                <a:latin typeface="Montserrat"/>
                <a:ea typeface="Montserrat"/>
                <a:cs typeface="Montserrat"/>
                <a:sym typeface="Montserrat"/>
              </a:rPr>
              <a:t>body</a:t>
            </a:r>
            <a:r>
              <a:rPr b="0" i="0" lang="es-AR" sz="1300" u="none" cap="none" strike="noStrike">
                <a:solidFill>
                  <a:srgbClr val="000000"/>
                </a:solidFill>
                <a:latin typeface="Montserrat"/>
                <a:ea typeface="Montserrat"/>
                <a:cs typeface="Montserrat"/>
                <a:sym typeface="Montserrat"/>
              </a:rPr>
              <a:t> se muestra el apellido, gracias a que hemos utilizado </a:t>
            </a:r>
            <a:r>
              <a:rPr b="0" i="0" lang="es-AR" sz="1300" u="none" cap="none" strike="noStrike">
                <a:solidFill>
                  <a:srgbClr val="000000"/>
                </a:solidFill>
                <a:latin typeface="Consolas"/>
                <a:ea typeface="Consolas"/>
                <a:cs typeface="Consolas"/>
                <a:sym typeface="Consolas"/>
              </a:rPr>
              <a:t>document.getElementById("resultado").innerHTML </a:t>
            </a:r>
            <a:endParaRPr b="0" i="0" sz="13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2"/>
              </a:buClr>
              <a:buSzPts val="1400"/>
              <a:buFont typeface="Montserrat"/>
              <a:buNone/>
            </a:pPr>
            <a:r>
              <a:rPr b="0" i="0" lang="es-AR" sz="1300" u="none" cap="none" strike="noStrike">
                <a:solidFill>
                  <a:srgbClr val="000000"/>
                </a:solidFill>
                <a:latin typeface="Consolas"/>
                <a:ea typeface="Consolas"/>
                <a:cs typeface="Consolas"/>
                <a:sym typeface="Consolas"/>
              </a:rPr>
              <a:t>= localStorage.getItem("apellido");</a:t>
            </a:r>
            <a:r>
              <a:rPr b="0" i="0" lang="es-AR" sz="1300" u="none" cap="none" strike="noStrike">
                <a:solidFill>
                  <a:srgbClr val="000000"/>
                </a:solidFill>
                <a:latin typeface="Montserrat"/>
                <a:ea typeface="Montserrat"/>
                <a:cs typeface="Montserrat"/>
                <a:sym typeface="Montserrat"/>
              </a:rPr>
              <a:t>, pero también vamos a poder verlo al inspeccionar la página yendo a la pestaña Application:</a:t>
            </a:r>
            <a:endParaRPr/>
          </a:p>
          <a:p>
            <a:pPr indent="0" lvl="0" marL="0" marR="0" rtl="0" algn="l">
              <a:lnSpc>
                <a:spcPct val="100000"/>
              </a:lnSpc>
              <a:spcBef>
                <a:spcPts val="0"/>
              </a:spcBef>
              <a:spcAft>
                <a:spcPts val="0"/>
              </a:spcAft>
              <a:buClr>
                <a:schemeClr val="dk2"/>
              </a:buClr>
              <a:buSzPts val="1400"/>
              <a:buFont typeface="Montserrat"/>
              <a:buNone/>
            </a:pPr>
            <a:r>
              <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300" u="none" cap="none" strike="noStrike">
              <a:solidFill>
                <a:srgbClr val="000000"/>
              </a:solidFill>
              <a:latin typeface="Montserrat"/>
              <a:ea typeface="Montserrat"/>
              <a:cs typeface="Montserrat"/>
              <a:sym typeface="Montserrat"/>
            </a:endParaRPr>
          </a:p>
        </p:txBody>
      </p:sp>
      <p:pic>
        <p:nvPicPr>
          <p:cNvPr id="349" name="Google Shape;349;p13"/>
          <p:cNvPicPr preferRelativeResize="0"/>
          <p:nvPr/>
        </p:nvPicPr>
        <p:blipFill rotWithShape="1">
          <a:blip r:embed="rId3">
            <a:alphaModFix/>
          </a:blip>
          <a:srcRect b="0" l="0" r="0" t="0"/>
          <a:stretch/>
        </p:blipFill>
        <p:spPr>
          <a:xfrm>
            <a:off x="2249145" y="2212544"/>
            <a:ext cx="4716432" cy="2777608"/>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50" name="Google Shape;350;p13"/>
          <p:cNvSpPr txBox="1"/>
          <p:nvPr/>
        </p:nvSpPr>
        <p:spPr>
          <a:xfrm>
            <a:off x="7180728" y="4157532"/>
            <a:ext cx="1550891"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Ver ejemplo localstorage (.html y .js)</a:t>
            </a:r>
            <a:endParaRPr b="0" i="1" sz="13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
          <p:cNvSpPr txBox="1"/>
          <p:nvPr/>
        </p:nvSpPr>
        <p:spPr>
          <a:xfrm>
            <a:off x="0" y="735129"/>
            <a:ext cx="9144000" cy="106395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accent1"/>
              </a:buClr>
              <a:buSzPts val="1800"/>
              <a:buFont typeface="Montserrat ExtraBold"/>
              <a:buNone/>
            </a:pPr>
            <a:r>
              <a:rPr b="1" i="0" lang="es-AR" sz="6000" u="none" cap="none" strike="noStrike">
                <a:solidFill>
                  <a:schemeClr val="accent1"/>
                </a:solidFill>
                <a:latin typeface="Arial"/>
                <a:ea typeface="Arial"/>
                <a:cs typeface="Arial"/>
                <a:sym typeface="Arial"/>
              </a:rPr>
              <a:t>JavaScript</a:t>
            </a:r>
            <a:endParaRPr b="0" i="0" sz="6000" u="none" cap="none" strike="noStrike">
              <a:solidFill>
                <a:schemeClr val="accent1"/>
              </a:solidFill>
              <a:latin typeface="Montserrat ExtraBold"/>
              <a:ea typeface="Montserrat ExtraBold"/>
              <a:cs typeface="Montserrat ExtraBold"/>
              <a:sym typeface="Montserrat ExtraBold"/>
            </a:endParaRPr>
          </a:p>
        </p:txBody>
      </p:sp>
      <p:sp>
        <p:nvSpPr>
          <p:cNvPr id="226" name="Google Shape;226;p2"/>
          <p:cNvSpPr txBox="1"/>
          <p:nvPr/>
        </p:nvSpPr>
        <p:spPr>
          <a:xfrm>
            <a:off x="0" y="1814257"/>
            <a:ext cx="9144000"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s-AR" sz="2800" u="none" cap="none" strike="noStrike">
                <a:solidFill>
                  <a:srgbClr val="000000"/>
                </a:solidFill>
                <a:latin typeface="Arial"/>
                <a:ea typeface="Arial"/>
                <a:cs typeface="Arial"/>
                <a:sym typeface="Arial"/>
              </a:rPr>
              <a:t>Parte 6</a:t>
            </a:r>
            <a:endParaRPr b="1" i="1" sz="1400" u="none" cap="none" strike="noStrike">
              <a:solidFill>
                <a:srgbClr val="000000"/>
              </a:solidFill>
              <a:latin typeface="Arial"/>
              <a:ea typeface="Arial"/>
              <a:cs typeface="Arial"/>
              <a:sym typeface="Arial"/>
            </a:endParaRPr>
          </a:p>
        </p:txBody>
      </p:sp>
      <p:pic>
        <p:nvPicPr>
          <p:cNvPr id="227" name="Google Shape;227;p2"/>
          <p:cNvPicPr preferRelativeResize="0"/>
          <p:nvPr/>
        </p:nvPicPr>
        <p:blipFill>
          <a:blip r:embed="rId3">
            <a:alphaModFix/>
          </a:blip>
          <a:stretch>
            <a:fillRect/>
          </a:stretch>
        </p:blipFill>
        <p:spPr>
          <a:xfrm>
            <a:off x="3672000" y="2489877"/>
            <a:ext cx="1800000" cy="1800000"/>
          </a:xfrm>
          <a:prstGeom prst="rect">
            <a:avLst/>
          </a:prstGeom>
          <a:noFill/>
          <a:ln>
            <a:noFill/>
          </a:ln>
          <a:effectLst>
            <a:outerShdw blurRad="292100" rotWithShape="0" algn="tl" dir="2700000" dist="139700">
              <a:srgbClr val="333333">
                <a:alpha val="6353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
          <p:cNvSpPr txBox="1"/>
          <p:nvPr/>
        </p:nvSpPr>
        <p:spPr>
          <a:xfrm>
            <a:off x="243961" y="2819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Objetos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33" name="Google Shape;233;p3"/>
          <p:cNvSpPr txBox="1"/>
          <p:nvPr/>
        </p:nvSpPr>
        <p:spPr>
          <a:xfrm>
            <a:off x="370649" y="760254"/>
            <a:ext cx="8456828" cy="3865534"/>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Uno de los aspectos más importantes del lenguaje Javascript es el concepto de </a:t>
            </a:r>
            <a:r>
              <a:rPr b="1" i="0" lang="es-AR" sz="1300" u="none" cap="none" strike="noStrike">
                <a:solidFill>
                  <a:srgbClr val="000000"/>
                </a:solidFill>
                <a:latin typeface="Montserrat"/>
                <a:ea typeface="Montserrat"/>
                <a:cs typeface="Montserrat"/>
                <a:sym typeface="Montserrat"/>
              </a:rPr>
              <a:t>objeto</a:t>
            </a:r>
            <a:r>
              <a:rPr b="0" i="0" lang="es-AR" sz="1300" u="none" cap="none" strike="noStrike">
                <a:solidFill>
                  <a:srgbClr val="000000"/>
                </a:solidFill>
                <a:latin typeface="Montserrat"/>
                <a:ea typeface="Montserrat"/>
                <a:cs typeface="Montserrat"/>
                <a:sym typeface="Montserrat"/>
              </a:rPr>
              <a:t>, puesto que prácticamente todo lo que utilizamos en Javascript, son objetos. Sin embargo, tiene ligeras diferencias con los objetos de otros lenguajes de programación.</a:t>
            </a:r>
            <a:endParaRPr/>
          </a:p>
          <a:p>
            <a:pPr indent="0" lvl="0" marL="0" marR="0" rtl="0" algn="l">
              <a:lnSpc>
                <a:spcPct val="100000"/>
              </a:lnSpc>
              <a:spcBef>
                <a:spcPts val="60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¿Por qué hablamos de objetos?</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Los objetos son muy potentes en programación, en JavaScript los arrays son objetos y los strings también. En JavaScript existe el tipo de datos llamado objeto como en otros lenguajes, al tener más variables en su interior podemos pensar a los atributos del objeto como propiedades del objeto.</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Esto es muy útil, muy práctico, porque ya voy a tener una variable que va a tener asociada toda la información que necesito guardar de una determinada entidad, de un determinado objeto.</a:t>
            </a:r>
            <a:endParaRPr/>
          </a:p>
          <a:p>
            <a:pPr indent="0" lvl="0" marL="0" marR="0" rtl="0" algn="l">
              <a:lnSpc>
                <a:spcPct val="100000"/>
              </a:lnSpc>
              <a:spcBef>
                <a:spcPts val="600"/>
              </a:spcBef>
              <a:spcAft>
                <a:spcPts val="60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El paradigma orientado a objetos habla de objetos porque nosotros estamos más familiarizados en la vida real a interactuar con cosas y las cosas no son más que objetos. Una persona puede ser considerada como objeto en términos de programación porque va a tener propiedades y comportamiento asociado. Al comportamiento nosotros lo vemos a través de los métodos: yo le digo al objeto “</a:t>
            </a:r>
            <a:r>
              <a:rPr b="0" i="1" lang="es-AR" sz="1300" u="none" cap="none" strike="noStrike">
                <a:solidFill>
                  <a:srgbClr val="000000"/>
                </a:solidFill>
                <a:latin typeface="Montserrat"/>
                <a:ea typeface="Montserrat"/>
                <a:cs typeface="Montserrat"/>
                <a:sym typeface="Montserrat"/>
              </a:rPr>
              <a:t>devolveme la información del texto que estás mostrando a través de un botón y me lo devuelve</a:t>
            </a:r>
            <a:r>
              <a:rPr b="0" i="0" lang="es-AR" sz="1300" u="none" cap="none" strike="noStrike">
                <a:solidFill>
                  <a:srgbClr val="000000"/>
                </a:solidFill>
                <a:latin typeface="Montserrat"/>
                <a:ea typeface="Montserrat"/>
                <a:cs typeface="Montserrat"/>
                <a:sym typeface="Montserrat"/>
              </a:rPr>
              <a:t>”, a través de un métodos de tipo getter, que me devuelven información del objeto, no lo modifican.</a:t>
            </a:r>
            <a:endParaRPr/>
          </a:p>
        </p:txBody>
      </p:sp>
      <p:sp>
        <p:nvSpPr>
          <p:cNvPr id="234" name="Google Shape;234;p3"/>
          <p:cNvSpPr txBox="1"/>
          <p:nvPr/>
        </p:nvSpPr>
        <p:spPr>
          <a:xfrm>
            <a:off x="412377" y="4616823"/>
            <a:ext cx="8319247" cy="379011"/>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Más información: </a:t>
            </a:r>
            <a:r>
              <a:rPr b="0" i="0" lang="es-AR" sz="1300" u="sng" cap="none" strike="noStrike">
                <a:solidFill>
                  <a:srgbClr val="000000"/>
                </a:solidFill>
                <a:latin typeface="Montserrat"/>
                <a:ea typeface="Montserrat"/>
                <a:cs typeface="Montserrat"/>
                <a:sym typeface="Montserrat"/>
                <a:hlinkClick r:id="rId3">
                  <a:extLst>
                    <a:ext uri="{A12FA001-AC4F-418D-AE19-62706E023703}">
                      <ahyp:hlinkClr val="tx"/>
                    </a:ext>
                  </a:extLst>
                </a:hlinkClick>
              </a:rPr>
              <a:t>https://lenguajejs.com/javascript/fundamentos/objetos-basicos/</a:t>
            </a:r>
            <a:r>
              <a:rPr b="1" i="0" lang="es-AR" sz="1300" u="none" cap="none" strike="noStrike">
                <a:solidFill>
                  <a:srgbClr val="000000"/>
                </a:solidFill>
                <a:latin typeface="Montserrat"/>
                <a:ea typeface="Montserrat"/>
                <a:cs typeface="Montserrat"/>
                <a:sym typeface="Montserrat"/>
              </a:rPr>
              <a:t> </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0"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
          <p:cNvSpPr txBox="1"/>
          <p:nvPr/>
        </p:nvSpPr>
        <p:spPr>
          <a:xfrm>
            <a:off x="243961" y="2819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Objetos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40" name="Google Shape;240;p4"/>
          <p:cNvSpPr txBox="1"/>
          <p:nvPr/>
        </p:nvSpPr>
        <p:spPr>
          <a:xfrm>
            <a:off x="370649" y="697500"/>
            <a:ext cx="8456828" cy="127473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200" u="none" cap="none" strike="noStrike">
                <a:solidFill>
                  <a:srgbClr val="000000"/>
                </a:solidFill>
                <a:latin typeface="Montserrat"/>
                <a:ea typeface="Montserrat"/>
                <a:cs typeface="Montserrat"/>
                <a:sym typeface="Montserrat"/>
              </a:rPr>
              <a:t>¿Qué son los objetos?</a:t>
            </a:r>
            <a:endParaRPr/>
          </a:p>
          <a:p>
            <a:pPr indent="0" lvl="0" marL="0" marR="0" rtl="0" algn="l">
              <a:lnSpc>
                <a:spcPct val="100000"/>
              </a:lnSpc>
              <a:spcBef>
                <a:spcPts val="600"/>
              </a:spcBef>
              <a:spcAft>
                <a:spcPts val="600"/>
              </a:spcAft>
              <a:buClr>
                <a:schemeClr val="dk2"/>
              </a:buClr>
              <a:buSzPts val="1400"/>
              <a:buFont typeface="Montserrat"/>
              <a:buNone/>
            </a:pPr>
            <a:r>
              <a:rPr b="0" i="0" lang="es-AR" sz="1200" u="none" cap="none" strike="noStrike">
                <a:solidFill>
                  <a:srgbClr val="000000"/>
                </a:solidFill>
                <a:latin typeface="Montserrat"/>
                <a:ea typeface="Montserrat"/>
                <a:cs typeface="Montserrat"/>
                <a:sym typeface="Montserrat"/>
              </a:rPr>
              <a:t>En Javascript, existe un tipo de dato llamado </a:t>
            </a:r>
            <a:r>
              <a:rPr b="1" i="0" lang="es-AR" sz="1200" u="none" cap="none" strike="noStrike">
                <a:solidFill>
                  <a:srgbClr val="000000"/>
                </a:solidFill>
                <a:latin typeface="Montserrat"/>
                <a:ea typeface="Montserrat"/>
                <a:cs typeface="Montserrat"/>
                <a:sym typeface="Montserrat"/>
              </a:rPr>
              <a:t>objeto</a:t>
            </a:r>
            <a:r>
              <a:rPr b="0" i="0" lang="es-AR" sz="1200" u="none" cap="none" strike="noStrike">
                <a:solidFill>
                  <a:srgbClr val="000000"/>
                </a:solidFill>
                <a:latin typeface="Montserrat"/>
                <a:ea typeface="Montserrat"/>
                <a:cs typeface="Montserrat"/>
                <a:sym typeface="Montserrat"/>
              </a:rPr>
              <a:t>. No es más que una </a:t>
            </a:r>
            <a:r>
              <a:rPr b="1" i="1" lang="es-AR" sz="1200" u="none" cap="none" strike="noStrike">
                <a:solidFill>
                  <a:srgbClr val="000000"/>
                </a:solidFill>
                <a:latin typeface="Montserrat"/>
                <a:ea typeface="Montserrat"/>
                <a:cs typeface="Montserrat"/>
                <a:sym typeface="Montserrat"/>
              </a:rPr>
              <a:t>variable especial </a:t>
            </a:r>
            <a:r>
              <a:rPr b="0" i="0" lang="es-AR" sz="1200" u="none" cap="none" strike="noStrike">
                <a:solidFill>
                  <a:srgbClr val="000000"/>
                </a:solidFill>
                <a:latin typeface="Montserrat"/>
                <a:ea typeface="Montserrat"/>
                <a:cs typeface="Montserrat"/>
                <a:sym typeface="Montserrat"/>
              </a:rPr>
              <a:t>que puede contener más variables en su interior, es decir más información que una variable común. De esta forma, tenemos la posibilidad de organizar </a:t>
            </a:r>
            <a:r>
              <a:rPr b="1" i="1" lang="es-AR" sz="1200" u="none" cap="none" strike="noStrike">
                <a:solidFill>
                  <a:srgbClr val="000000"/>
                </a:solidFill>
                <a:latin typeface="Montserrat"/>
                <a:ea typeface="Montserrat"/>
                <a:cs typeface="Montserrat"/>
                <a:sym typeface="Montserrat"/>
              </a:rPr>
              <a:t>múltiples variables</a:t>
            </a:r>
            <a:r>
              <a:rPr b="0" i="0" lang="es-AR" sz="1200" u="none" cap="none" strike="noStrike">
                <a:solidFill>
                  <a:srgbClr val="000000"/>
                </a:solidFill>
                <a:latin typeface="Montserrat"/>
                <a:ea typeface="Montserrat"/>
                <a:cs typeface="Montserrat"/>
                <a:sym typeface="Montserrat"/>
              </a:rPr>
              <a:t> de la misma temática dentro de un objeto, pensándolas como </a:t>
            </a:r>
            <a:r>
              <a:rPr b="0" i="1" lang="es-AR" sz="1200" u="none" cap="none" strike="noStrike">
                <a:solidFill>
                  <a:srgbClr val="000000"/>
                </a:solidFill>
                <a:latin typeface="Montserrat"/>
                <a:ea typeface="Montserrat"/>
                <a:cs typeface="Montserrat"/>
                <a:sym typeface="Montserrat"/>
              </a:rPr>
              <a:t>atributos o propiedades </a:t>
            </a:r>
            <a:r>
              <a:rPr b="0" i="0" lang="es-AR" sz="1200" u="none" cap="none" strike="noStrike">
                <a:solidFill>
                  <a:srgbClr val="000000"/>
                </a:solidFill>
                <a:latin typeface="Montserrat"/>
                <a:ea typeface="Montserrat"/>
                <a:cs typeface="Montserrat"/>
                <a:sym typeface="Montserrat"/>
              </a:rPr>
              <a:t>del objeto. En Javascript, como en otros lenguajes se pueden crear de esta manera: </a:t>
            </a:r>
            <a:endParaRPr b="0" i="0" sz="1200" u="none" cap="none" strike="noStrike">
              <a:solidFill>
                <a:srgbClr val="000000"/>
              </a:solidFill>
              <a:latin typeface="Montserrat"/>
              <a:ea typeface="Montserrat"/>
              <a:cs typeface="Montserrat"/>
              <a:sym typeface="Montserrat"/>
            </a:endParaRPr>
          </a:p>
        </p:txBody>
      </p:sp>
      <p:sp>
        <p:nvSpPr>
          <p:cNvPr id="241" name="Google Shape;241;p4"/>
          <p:cNvSpPr/>
          <p:nvPr/>
        </p:nvSpPr>
        <p:spPr>
          <a:xfrm>
            <a:off x="1120757" y="2013474"/>
            <a:ext cx="6956611" cy="292388"/>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300" u="none" cap="none" strike="noStrike">
                <a:solidFill>
                  <a:srgbClr val="C74DED"/>
                </a:solidFill>
                <a:latin typeface="Consolas"/>
                <a:ea typeface="Consolas"/>
                <a:cs typeface="Consolas"/>
                <a:sym typeface="Consolas"/>
              </a:rPr>
              <a:t>const</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objeto</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new</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Object</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5F6167"/>
                </a:solidFill>
                <a:latin typeface="Consolas"/>
                <a:ea typeface="Consolas"/>
                <a:cs typeface="Consolas"/>
                <a:sym typeface="Consolas"/>
              </a:rPr>
              <a:t>// Esto es un objeto «genérico» vacío</a:t>
            </a:r>
            <a:endParaRPr b="0" i="0" sz="1300" u="none" cap="none" strike="noStrike">
              <a:solidFill>
                <a:srgbClr val="D5CED9"/>
              </a:solidFill>
              <a:latin typeface="Consolas"/>
              <a:ea typeface="Consolas"/>
              <a:cs typeface="Consolas"/>
              <a:sym typeface="Consolas"/>
            </a:endParaRPr>
          </a:p>
        </p:txBody>
      </p:sp>
      <p:sp>
        <p:nvSpPr>
          <p:cNvPr id="242" name="Google Shape;242;p4"/>
          <p:cNvSpPr txBox="1"/>
          <p:nvPr/>
        </p:nvSpPr>
        <p:spPr>
          <a:xfrm>
            <a:off x="370649" y="2305862"/>
            <a:ext cx="8456828" cy="31181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Los literales de los objetos en Javascript son las llaves {}:</a:t>
            </a:r>
            <a:endParaRPr b="0" i="0" sz="1300" u="none" cap="none" strike="noStrike">
              <a:solidFill>
                <a:srgbClr val="000000"/>
              </a:solidFill>
              <a:latin typeface="Montserrat"/>
              <a:ea typeface="Montserrat"/>
              <a:cs typeface="Montserrat"/>
              <a:sym typeface="Montserrat"/>
            </a:endParaRPr>
          </a:p>
        </p:txBody>
      </p:sp>
      <p:sp>
        <p:nvSpPr>
          <p:cNvPr id="243" name="Google Shape;243;p4"/>
          <p:cNvSpPr/>
          <p:nvPr/>
        </p:nvSpPr>
        <p:spPr>
          <a:xfrm>
            <a:off x="681319" y="2705510"/>
            <a:ext cx="7799294" cy="492443"/>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300" u="none" cap="none" strike="noStrike">
                <a:solidFill>
                  <a:srgbClr val="C74DED"/>
                </a:solidFill>
                <a:latin typeface="Consolas"/>
                <a:ea typeface="Consolas"/>
                <a:cs typeface="Consolas"/>
                <a:sym typeface="Consolas"/>
              </a:rPr>
              <a:t>const</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objeto</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a:t>
            </a:r>
            <a:r>
              <a:rPr b="0" i="0" lang="es-AR" sz="1300" u="none" cap="none" strike="noStrike">
                <a:solidFill>
                  <a:srgbClr val="D5CED9"/>
                </a:solidFill>
                <a:latin typeface="Consolas"/>
                <a:ea typeface="Consolas"/>
                <a:cs typeface="Consolas"/>
                <a:sym typeface="Consolas"/>
              </a:rPr>
              <a:t> {};   </a:t>
            </a:r>
            <a:r>
              <a:rPr b="0" i="0" lang="es-AR" sz="1300" u="none" cap="none" strike="noStrike">
                <a:solidFill>
                  <a:srgbClr val="5F6167"/>
                </a:solidFill>
                <a:latin typeface="Consolas"/>
                <a:ea typeface="Consolas"/>
                <a:cs typeface="Consolas"/>
                <a:sym typeface="Consolas"/>
              </a:rPr>
              <a:t>// Esto es un objeto vacío, es equivalente al anterior, pero es más corto, rápido y cómodo, por lo que se aconseja declararlos así.</a:t>
            </a:r>
            <a:endParaRPr b="0" i="0" sz="1300" u="none" cap="none" strike="noStrike">
              <a:solidFill>
                <a:srgbClr val="D5CED9"/>
              </a:solidFill>
              <a:latin typeface="Consolas"/>
              <a:ea typeface="Consolas"/>
              <a:cs typeface="Consolas"/>
              <a:sym typeface="Consolas"/>
            </a:endParaRPr>
          </a:p>
        </p:txBody>
      </p:sp>
      <p:sp>
        <p:nvSpPr>
          <p:cNvPr id="244" name="Google Shape;244;p4"/>
          <p:cNvSpPr txBox="1"/>
          <p:nvPr/>
        </p:nvSpPr>
        <p:spPr>
          <a:xfrm>
            <a:off x="370649" y="3230050"/>
            <a:ext cx="8456828" cy="31101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200" u="none" cap="none" strike="noStrike">
                <a:solidFill>
                  <a:srgbClr val="000000"/>
                </a:solidFill>
                <a:latin typeface="Montserrat"/>
                <a:ea typeface="Montserrat"/>
                <a:cs typeface="Montserrat"/>
                <a:sym typeface="Montserrat"/>
              </a:rPr>
              <a:t>Sintaxis: </a:t>
            </a:r>
            <a:r>
              <a:rPr b="0" i="0" lang="es-AR" sz="1200" u="none" cap="none" strike="noStrike">
                <a:solidFill>
                  <a:srgbClr val="000000"/>
                </a:solidFill>
                <a:latin typeface="Montserrat"/>
                <a:ea typeface="Montserrat"/>
                <a:cs typeface="Montserrat"/>
                <a:sym typeface="Montserrat"/>
              </a:rPr>
              <a:t>Los objetos también pueden tener métodos:</a:t>
            </a:r>
            <a:endParaRPr b="0" i="0" sz="1200" u="none" cap="none" strike="noStrike">
              <a:solidFill>
                <a:srgbClr val="000000"/>
              </a:solidFill>
              <a:latin typeface="Montserrat"/>
              <a:ea typeface="Montserrat"/>
              <a:cs typeface="Montserrat"/>
              <a:sym typeface="Montserrat"/>
            </a:endParaRPr>
          </a:p>
        </p:txBody>
      </p:sp>
      <p:sp>
        <p:nvSpPr>
          <p:cNvPr id="245" name="Google Shape;245;p4"/>
          <p:cNvSpPr/>
          <p:nvPr/>
        </p:nvSpPr>
        <p:spPr>
          <a:xfrm>
            <a:off x="3298941" y="3573157"/>
            <a:ext cx="3209197" cy="1427250"/>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300" u="none" cap="none" strike="noStrike">
                <a:solidFill>
                  <a:srgbClr val="00E8C6"/>
                </a:solidFill>
                <a:latin typeface="Consolas"/>
                <a:ea typeface="Consolas"/>
                <a:cs typeface="Consolas"/>
                <a:sym typeface="Consolas"/>
              </a:rPr>
              <a:t>object</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a:t>
            </a:r>
            <a:r>
              <a:rPr b="0" i="0" lang="es-AR" sz="13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propiedad1: </a:t>
            </a:r>
            <a:r>
              <a:rPr b="0" i="0" lang="es-AR" sz="1300" u="none" cap="none" strike="noStrike">
                <a:solidFill>
                  <a:srgbClr val="00E8C6"/>
                </a:solidFill>
                <a:latin typeface="Consolas"/>
                <a:ea typeface="Consolas"/>
                <a:cs typeface="Consolas"/>
                <a:sym typeface="Consolas"/>
              </a:rPr>
              <a:t>valor1</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propiedad2: </a:t>
            </a:r>
            <a:r>
              <a:rPr b="0" i="0" lang="es-AR" sz="1300" u="none" cap="none" strike="noStrike">
                <a:solidFill>
                  <a:srgbClr val="00E8C6"/>
                </a:solidFill>
                <a:latin typeface="Consolas"/>
                <a:ea typeface="Consolas"/>
                <a:cs typeface="Consolas"/>
                <a:sym typeface="Consolas"/>
              </a:rPr>
              <a:t>valor2</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propiedadn: </a:t>
            </a:r>
            <a:r>
              <a:rPr b="0" i="0" lang="es-AR" sz="1300" u="none" cap="none" strike="noStrike">
                <a:solidFill>
                  <a:srgbClr val="00E8C6"/>
                </a:solidFill>
                <a:latin typeface="Consolas"/>
                <a:ea typeface="Consolas"/>
                <a:cs typeface="Consolas"/>
                <a:sym typeface="Consolas"/>
              </a:rPr>
              <a:t>valorn</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FE66D"/>
                </a:solidFill>
                <a:latin typeface="Consolas"/>
                <a:ea typeface="Consolas"/>
                <a:cs typeface="Consolas"/>
                <a:sym typeface="Consolas"/>
              </a:rPr>
              <a:t>otraPropiedad</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C74DED"/>
                </a:solidFill>
                <a:latin typeface="Consolas"/>
                <a:ea typeface="Consolas"/>
                <a:cs typeface="Consolas"/>
                <a:sym typeface="Consolas"/>
              </a:rPr>
              <a:t>function</a:t>
            </a:r>
            <a:r>
              <a:rPr b="0" i="0" lang="es-AR" sz="1300" u="none" cap="none" strike="noStrike">
                <a:solidFill>
                  <a:srgbClr val="D5CED9"/>
                </a:solidFill>
                <a:latin typeface="Consolas"/>
                <a:ea typeface="Consolas"/>
                <a:cs typeface="Consolas"/>
                <a:sym typeface="Consolas"/>
              </a:rPr>
              <a:t> () {</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C74DED"/>
                </a:solidFill>
                <a:latin typeface="Consolas"/>
                <a:ea typeface="Consolas"/>
                <a:cs typeface="Consolas"/>
                <a:sym typeface="Consolas"/>
              </a:rPr>
              <a:t>return</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a:t>
            </a:r>
            <a:endParaRPr/>
          </a:p>
        </p:txBody>
      </p:sp>
      <p:sp>
        <p:nvSpPr>
          <p:cNvPr id="246" name="Google Shape;246;p4"/>
          <p:cNvSpPr txBox="1"/>
          <p:nvPr/>
        </p:nvSpPr>
        <p:spPr>
          <a:xfrm>
            <a:off x="5987710" y="3573157"/>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247" name="Google Shape;247;p4"/>
          <p:cNvSpPr txBox="1"/>
          <p:nvPr/>
        </p:nvSpPr>
        <p:spPr>
          <a:xfrm>
            <a:off x="6654386" y="4452880"/>
            <a:ext cx="1915873"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Ver ejemplo objetos (.html y .js)</a:t>
            </a:r>
            <a:endParaRPr b="0" i="1" sz="13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5"/>
          <p:cNvSpPr txBox="1"/>
          <p:nvPr/>
        </p:nvSpPr>
        <p:spPr>
          <a:xfrm>
            <a:off x="243961" y="183298"/>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Objetos</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53" name="Google Shape;253;p5"/>
          <p:cNvSpPr txBox="1"/>
          <p:nvPr/>
        </p:nvSpPr>
        <p:spPr>
          <a:xfrm>
            <a:off x="370649" y="697502"/>
            <a:ext cx="8456828" cy="35136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Ejemplo:</a:t>
            </a:r>
            <a:endParaRPr/>
          </a:p>
          <a:p>
            <a:pPr indent="0" lvl="0" marL="0" marR="0" rtl="0" algn="l">
              <a:lnSpc>
                <a:spcPct val="100000"/>
              </a:lnSpc>
              <a:spcBef>
                <a:spcPts val="600"/>
              </a:spcBef>
              <a:spcAft>
                <a:spcPts val="600"/>
              </a:spcAft>
              <a:buClr>
                <a:schemeClr val="dk2"/>
              </a:buClr>
              <a:buSzPts val="1400"/>
              <a:buFont typeface="Montserrat"/>
              <a:buNone/>
            </a:pPr>
            <a:r>
              <a:t/>
            </a:r>
            <a:endParaRPr b="0" i="0" sz="1400" u="none" cap="none" strike="noStrike">
              <a:solidFill>
                <a:srgbClr val="000000"/>
              </a:solidFill>
              <a:latin typeface="Montserrat"/>
              <a:ea typeface="Montserrat"/>
              <a:cs typeface="Montserrat"/>
              <a:sym typeface="Montserrat"/>
            </a:endParaRPr>
          </a:p>
        </p:txBody>
      </p:sp>
      <p:sp>
        <p:nvSpPr>
          <p:cNvPr id="254" name="Google Shape;254;p5"/>
          <p:cNvSpPr txBox="1"/>
          <p:nvPr/>
        </p:nvSpPr>
        <p:spPr>
          <a:xfrm>
            <a:off x="370649" y="4407910"/>
            <a:ext cx="8456828" cy="35136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300" u="none" cap="none" strike="noStrike">
                <a:solidFill>
                  <a:schemeClr val="accent1"/>
                </a:solidFill>
                <a:latin typeface="Montserrat"/>
                <a:ea typeface="Montserrat"/>
                <a:cs typeface="Montserrat"/>
                <a:sym typeface="Montserrat"/>
              </a:rPr>
              <a:t>¿Qué es this?</a:t>
            </a:r>
            <a:r>
              <a:rPr b="0" i="0" lang="es-AR" sz="1300" u="none" cap="none" strike="noStrike">
                <a:solidFill>
                  <a:srgbClr val="000000"/>
                </a:solidFill>
                <a:latin typeface="Montserrat"/>
                <a:ea typeface="Montserrat"/>
                <a:cs typeface="Montserrat"/>
                <a:sym typeface="Montserrat"/>
              </a:rPr>
              <a:t> La palabra clave </a:t>
            </a:r>
            <a:r>
              <a:rPr b="1" i="1" lang="es-AR" sz="1300" u="none" cap="none" strike="noStrike">
                <a:solidFill>
                  <a:srgbClr val="000000"/>
                </a:solidFill>
                <a:latin typeface="Montserrat"/>
                <a:ea typeface="Montserrat"/>
                <a:cs typeface="Montserrat"/>
                <a:sym typeface="Montserrat"/>
              </a:rPr>
              <a:t>this</a:t>
            </a:r>
            <a:r>
              <a:rPr b="0" i="0" lang="es-AR" sz="1300" u="none" cap="none" strike="noStrike">
                <a:solidFill>
                  <a:srgbClr val="000000"/>
                </a:solidFill>
                <a:latin typeface="Montserrat"/>
                <a:ea typeface="Montserrat"/>
                <a:cs typeface="Montserrat"/>
                <a:sym typeface="Montserrat"/>
              </a:rPr>
              <a:t> en JavaScript se refiere al objeto al que pertenece. Utilizamos </a:t>
            </a:r>
            <a:r>
              <a:rPr b="1" i="1" lang="es-AR" sz="1300" u="none" cap="none" strike="noStrike">
                <a:solidFill>
                  <a:srgbClr val="000000"/>
                </a:solidFill>
                <a:latin typeface="Montserrat"/>
                <a:ea typeface="Montserrat"/>
                <a:cs typeface="Montserrat"/>
                <a:sym typeface="Montserrat"/>
              </a:rPr>
              <a:t>this</a:t>
            </a:r>
            <a:r>
              <a:rPr b="0" i="0" lang="es-AR" sz="1300" u="none" cap="none" strike="noStrike">
                <a:solidFill>
                  <a:srgbClr val="000000"/>
                </a:solidFill>
                <a:latin typeface="Montserrat"/>
                <a:ea typeface="Montserrat"/>
                <a:cs typeface="Montserrat"/>
                <a:sym typeface="Montserrat"/>
              </a:rPr>
              <a:t> en vez del nombre del objeto porque puede llegar a cambiar y evitamos que se generen conflictos.</a:t>
            </a:r>
            <a:endParaRPr b="0" i="0" sz="1300" u="none" cap="none" strike="noStrike">
              <a:solidFill>
                <a:srgbClr val="000000"/>
              </a:solidFill>
              <a:latin typeface="Montserrat"/>
              <a:ea typeface="Montserrat"/>
              <a:cs typeface="Montserrat"/>
              <a:sym typeface="Montserrat"/>
            </a:endParaRPr>
          </a:p>
        </p:txBody>
      </p:sp>
      <p:sp>
        <p:nvSpPr>
          <p:cNvPr id="255" name="Google Shape;255;p5"/>
          <p:cNvSpPr/>
          <p:nvPr/>
        </p:nvSpPr>
        <p:spPr>
          <a:xfrm>
            <a:off x="455623" y="1048870"/>
            <a:ext cx="7203310" cy="332398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nombre: </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//variable del objeto. Par variable: valor,</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apellido: </a:t>
            </a:r>
            <a:r>
              <a:rPr b="0" i="0" lang="es-AR" sz="1400" u="none" cap="none" strike="noStrike">
                <a:solidFill>
                  <a:srgbClr val="96E072"/>
                </a:solidFill>
                <a:latin typeface="Consolas"/>
                <a:ea typeface="Consolas"/>
                <a:cs typeface="Consolas"/>
                <a:sym typeface="Consolas"/>
              </a:rPr>
              <a:t>"Paz"</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dni: </a:t>
            </a:r>
            <a:r>
              <a:rPr b="0" i="0" lang="es-AR" sz="1400" u="none" cap="none" strike="noStrike">
                <a:solidFill>
                  <a:srgbClr val="F39C12"/>
                </a:solidFill>
                <a:latin typeface="Consolas"/>
                <a:ea typeface="Consolas"/>
                <a:cs typeface="Consolas"/>
                <a:sym typeface="Consolas"/>
              </a:rPr>
              <a:t>11223344</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//Método: es una propiedad más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E66D"/>
                </a:solidFill>
                <a:latin typeface="Consolas"/>
                <a:ea typeface="Consolas"/>
                <a:cs typeface="Consolas"/>
                <a:sym typeface="Consolas"/>
              </a:rPr>
              <a:t>nombreCompleto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function</a:t>
            </a:r>
            <a:r>
              <a:rPr b="0" i="0" lang="es-AR" sz="1400" u="none" cap="none" strike="noStrike">
                <a:solidFill>
                  <a:srgbClr val="D5CED9"/>
                </a:solidFill>
                <a:latin typeface="Consolas"/>
                <a:ea typeface="Consolas"/>
                <a:cs typeface="Consolas"/>
                <a:sym typeface="Consolas"/>
              </a:rPr>
              <a:t> () { </a:t>
            </a:r>
            <a:r>
              <a:rPr b="0" i="0" lang="es-AR" sz="1400" u="none" cap="none" strike="noStrike">
                <a:solidFill>
                  <a:srgbClr val="5F6167"/>
                </a:solidFill>
                <a:latin typeface="Consolas"/>
                <a:ea typeface="Consolas"/>
                <a:cs typeface="Consolas"/>
                <a:sym typeface="Consolas"/>
              </a:rPr>
              <a:t>//Esta variable guarda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//el resultado de una función</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return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AA"/>
                </a:solidFill>
                <a:latin typeface="Consolas"/>
                <a:ea typeface="Consolas"/>
                <a:cs typeface="Consolas"/>
                <a:sym typeface="Consolas"/>
              </a:rPr>
              <a:t>this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F00AA"/>
                </a:solidFill>
                <a:latin typeface="Consolas"/>
                <a:ea typeface="Consolas"/>
                <a:cs typeface="Consolas"/>
                <a:sym typeface="Consolas"/>
              </a:rPr>
              <a:t>this</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apellido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//Función anónima</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//El string que devuelve tiene información del propio objeto</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Imprimo el objeto</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nombre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Imprimo una propiedad del objeto: Juan</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nombreCompleto</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 Imprimo el resultado de una </a:t>
            </a:r>
            <a:endParaRPr b="0" i="0" sz="14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 función del objeto: Juan Paz</a:t>
            </a:r>
            <a:endParaRPr b="0" i="0" sz="1400" u="none" cap="none" strike="noStrike">
              <a:solidFill>
                <a:srgbClr val="000000"/>
              </a:solidFill>
              <a:latin typeface="Consolas"/>
              <a:ea typeface="Consolas"/>
              <a:cs typeface="Consolas"/>
              <a:sym typeface="Consolas"/>
            </a:endParaRPr>
          </a:p>
        </p:txBody>
      </p:sp>
      <p:sp>
        <p:nvSpPr>
          <p:cNvPr id="256" name="Google Shape;256;p5"/>
          <p:cNvSpPr txBox="1"/>
          <p:nvPr/>
        </p:nvSpPr>
        <p:spPr>
          <a:xfrm>
            <a:off x="7138505" y="1048870"/>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57" name="Google Shape;257;p5"/>
          <p:cNvPicPr preferRelativeResize="0"/>
          <p:nvPr/>
        </p:nvPicPr>
        <p:blipFill rotWithShape="1">
          <a:blip r:embed="rId3">
            <a:alphaModFix/>
          </a:blip>
          <a:srcRect b="0" l="0" r="21813" t="0"/>
          <a:stretch/>
        </p:blipFill>
        <p:spPr>
          <a:xfrm>
            <a:off x="7540243" y="3349538"/>
            <a:ext cx="1359799" cy="102331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6"/>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For in</a:t>
            </a:r>
            <a:endParaRPr/>
          </a:p>
        </p:txBody>
      </p:sp>
      <p:sp>
        <p:nvSpPr>
          <p:cNvPr id="263" name="Google Shape;263;p6"/>
          <p:cNvSpPr txBox="1"/>
          <p:nvPr/>
        </p:nvSpPr>
        <p:spPr>
          <a:xfrm>
            <a:off x="370649" y="948514"/>
            <a:ext cx="8456828"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For in </a:t>
            </a:r>
            <a:r>
              <a:rPr b="0" i="0" lang="es-AR" sz="1300" u="none" cap="none" strike="noStrike">
                <a:solidFill>
                  <a:srgbClr val="000000"/>
                </a:solidFill>
                <a:latin typeface="Montserrat"/>
                <a:ea typeface="Montserrat"/>
                <a:cs typeface="Montserrat"/>
                <a:sym typeface="Montserrat"/>
              </a:rPr>
              <a:t>recorre las propiedades de un objeto, por ejemplo, un vector o un string.</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Sintaxis:</a:t>
            </a:r>
            <a:endParaRPr b="1" i="0" sz="1300" u="none" cap="none" strike="noStrike">
              <a:solidFill>
                <a:srgbClr val="000000"/>
              </a:solidFill>
              <a:latin typeface="Montserrat"/>
              <a:ea typeface="Montserrat"/>
              <a:cs typeface="Montserrat"/>
              <a:sym typeface="Montserrat"/>
            </a:endParaRPr>
          </a:p>
        </p:txBody>
      </p:sp>
      <p:sp>
        <p:nvSpPr>
          <p:cNvPr id="264" name="Google Shape;264;p6"/>
          <p:cNvSpPr/>
          <p:nvPr/>
        </p:nvSpPr>
        <p:spPr>
          <a:xfrm>
            <a:off x="2321858" y="1360158"/>
            <a:ext cx="4572000" cy="69249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300" u="none" cap="none" strike="noStrike">
                <a:solidFill>
                  <a:srgbClr val="C74DED"/>
                </a:solidFill>
                <a:latin typeface="Consolas"/>
                <a:ea typeface="Consolas"/>
                <a:cs typeface="Consolas"/>
                <a:sym typeface="Consolas"/>
              </a:rPr>
              <a:t>for</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C74DED"/>
                </a:solidFill>
                <a:latin typeface="Consolas"/>
                <a:ea typeface="Consolas"/>
                <a:cs typeface="Consolas"/>
                <a:sym typeface="Consolas"/>
              </a:rPr>
              <a:t>var</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in</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object</a:t>
            </a:r>
            <a:r>
              <a:rPr b="0" i="0" lang="es-AR" sz="13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5F6167"/>
                </a:solidFill>
                <a:latin typeface="Consolas"/>
                <a:ea typeface="Consolas"/>
                <a:cs typeface="Consolas"/>
                <a:sym typeface="Consolas"/>
              </a:rPr>
              <a:t>//bloque de codigo a ser ejecutado</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a:t>
            </a:r>
            <a:endParaRPr/>
          </a:p>
        </p:txBody>
      </p:sp>
      <p:sp>
        <p:nvSpPr>
          <p:cNvPr id="265" name="Google Shape;265;p6"/>
          <p:cNvSpPr txBox="1"/>
          <p:nvPr/>
        </p:nvSpPr>
        <p:spPr>
          <a:xfrm>
            <a:off x="6373430" y="1360158"/>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graphicFrame>
        <p:nvGraphicFramePr>
          <p:cNvPr id="266" name="Google Shape;266;p6"/>
          <p:cNvGraphicFramePr/>
          <p:nvPr/>
        </p:nvGraphicFramePr>
        <p:xfrm>
          <a:off x="784413" y="2257224"/>
          <a:ext cx="3000000" cy="3000000"/>
        </p:xfrm>
        <a:graphic>
          <a:graphicData uri="http://schemas.openxmlformats.org/drawingml/2006/table">
            <a:tbl>
              <a:tblPr bandRow="1" firstRow="1">
                <a:noFill/>
                <a:tableStyleId>{BC205295-BBD1-4782-9859-B8F63A3A7BD6}</a:tableStyleId>
              </a:tblPr>
              <a:tblGrid>
                <a:gridCol w="1637575"/>
                <a:gridCol w="5937600"/>
              </a:tblGrid>
              <a:tr h="324000">
                <a:tc>
                  <a:txBody>
                    <a:bodyPr/>
                    <a:lstStyle/>
                    <a:p>
                      <a:pPr indent="0" lvl="0" marL="0" marR="0" rtl="0" algn="ctr">
                        <a:lnSpc>
                          <a:spcPct val="100000"/>
                        </a:lnSpc>
                        <a:spcBef>
                          <a:spcPts val="0"/>
                        </a:spcBef>
                        <a:spcAft>
                          <a:spcPts val="0"/>
                        </a:spcAft>
                        <a:buNone/>
                      </a:pPr>
                      <a:r>
                        <a:rPr lang="es-AR" sz="1200" u="none" cap="none" strike="noStrike">
                          <a:solidFill>
                            <a:schemeClr val="dk1"/>
                          </a:solidFill>
                          <a:latin typeface="Montserrat"/>
                          <a:ea typeface="Montserrat"/>
                          <a:cs typeface="Montserrat"/>
                          <a:sym typeface="Montserrat"/>
                        </a:rPr>
                        <a:t>Parámetro</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7C1FC"/>
                    </a:solidFill>
                  </a:tcPr>
                </a:tc>
                <a:tc>
                  <a:txBody>
                    <a:bodyPr/>
                    <a:lstStyle/>
                    <a:p>
                      <a:pPr indent="0" lvl="0" marL="0" marR="0" rtl="0" algn="ctr">
                        <a:lnSpc>
                          <a:spcPct val="100000"/>
                        </a:lnSpc>
                        <a:spcBef>
                          <a:spcPts val="0"/>
                        </a:spcBef>
                        <a:spcAft>
                          <a:spcPts val="0"/>
                        </a:spcAft>
                        <a:buNone/>
                      </a:pPr>
                      <a:r>
                        <a:rPr lang="es-AR" sz="1200" u="none" cap="none" strike="noStrike">
                          <a:solidFill>
                            <a:schemeClr val="dk1"/>
                          </a:solidFill>
                          <a:latin typeface="Montserrat"/>
                          <a:ea typeface="Montserrat"/>
                          <a:cs typeface="Montserrat"/>
                          <a:sym typeface="Montserrat"/>
                        </a:rPr>
                        <a:t>Descripción</a:t>
                      </a:r>
                      <a:endParaRPr sz="1200" u="none" cap="none" strike="noStrike">
                        <a:solidFill>
                          <a:schemeClr val="dk1"/>
                        </a:solidFill>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7C1FC"/>
                    </a:solidFill>
                  </a:tcPr>
                </a:tc>
              </a:tr>
              <a:tr h="324000">
                <a:tc>
                  <a:txBody>
                    <a:bodyPr/>
                    <a:lstStyle/>
                    <a:p>
                      <a:pPr indent="0" lvl="0" marL="0" marR="0" rtl="0" algn="l">
                        <a:lnSpc>
                          <a:spcPct val="100000"/>
                        </a:lnSpc>
                        <a:spcBef>
                          <a:spcPts val="0"/>
                        </a:spcBef>
                        <a:spcAft>
                          <a:spcPts val="0"/>
                        </a:spcAft>
                        <a:buNone/>
                      </a:pPr>
                      <a:r>
                        <a:rPr lang="es-AR" sz="1200" u="none" cap="none" strike="noStrike">
                          <a:latin typeface="Montserrat"/>
                          <a:ea typeface="Montserrat"/>
                          <a:cs typeface="Montserrat"/>
                          <a:sym typeface="Montserrat"/>
                        </a:rPr>
                        <a:t>var</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AR" sz="1200" u="none" cap="none" strike="noStrike">
                          <a:latin typeface="Montserrat"/>
                          <a:ea typeface="Montserrat"/>
                          <a:cs typeface="Montserrat"/>
                          <a:sym typeface="Montserrat"/>
                        </a:rPr>
                        <a:t>Necesario. Una variable que itera sobre las propiedades de un objeto.</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24000">
                <a:tc>
                  <a:txBody>
                    <a:bodyPr/>
                    <a:lstStyle/>
                    <a:p>
                      <a:pPr indent="0" lvl="0" marL="0" marR="0" rtl="0" algn="l">
                        <a:lnSpc>
                          <a:spcPct val="100000"/>
                        </a:lnSpc>
                        <a:spcBef>
                          <a:spcPts val="0"/>
                        </a:spcBef>
                        <a:spcAft>
                          <a:spcPts val="0"/>
                        </a:spcAft>
                        <a:buNone/>
                      </a:pPr>
                      <a:r>
                        <a:rPr lang="es-AR" sz="1200" u="none" cap="none" strike="noStrike">
                          <a:latin typeface="Montserrat"/>
                          <a:ea typeface="Montserrat"/>
                          <a:cs typeface="Montserrat"/>
                          <a:sym typeface="Montserrat"/>
                        </a:rPr>
                        <a:t>Object</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s-AR" sz="1200" u="none" cap="none" strike="noStrike">
                          <a:latin typeface="Montserrat"/>
                          <a:ea typeface="Montserrat"/>
                          <a:cs typeface="Montserrat"/>
                          <a:sym typeface="Montserrat"/>
                        </a:rPr>
                        <a:t>Necesario. El objeto especificado que se iterará + -</a:t>
                      </a:r>
                      <a:endParaRPr sz="1200" u="none" cap="none" strike="noStrike">
                        <a:latin typeface="Montserrat"/>
                        <a:ea typeface="Montserrat"/>
                        <a:cs typeface="Montserrat"/>
                        <a:sym typeface="Montserrat"/>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267" name="Google Shape;267;p6"/>
          <p:cNvSpPr txBox="1"/>
          <p:nvPr/>
        </p:nvSpPr>
        <p:spPr>
          <a:xfrm>
            <a:off x="370649" y="3252441"/>
            <a:ext cx="8456828"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Ejemplo For in con array:</a:t>
            </a:r>
            <a:r>
              <a:rPr b="0" i="0" lang="es-AR" sz="1300" u="none" cap="none" strike="noStrike">
                <a:solidFill>
                  <a:srgbClr val="000000"/>
                </a:solidFill>
                <a:latin typeface="Montserrat"/>
                <a:ea typeface="Montserrat"/>
                <a:cs typeface="Montserrat"/>
                <a:sym typeface="Montserrat"/>
              </a:rPr>
              <a:t> Con el for in podemos iterar sobre el objeto array. Requiere que haya un objeto que se pueda recorrer, que se pueda iterar.</a:t>
            </a:r>
            <a:endParaRPr b="1" i="0" sz="1300" u="none" cap="none" strike="noStrike">
              <a:solidFill>
                <a:srgbClr val="000000"/>
              </a:solidFill>
              <a:latin typeface="Montserrat"/>
              <a:ea typeface="Montserrat"/>
              <a:cs typeface="Montserrat"/>
              <a:sym typeface="Montserrat"/>
            </a:endParaRPr>
          </a:p>
        </p:txBody>
      </p:sp>
      <p:sp>
        <p:nvSpPr>
          <p:cNvPr id="268" name="Google Shape;268;p6"/>
          <p:cNvSpPr/>
          <p:nvPr/>
        </p:nvSpPr>
        <p:spPr>
          <a:xfrm>
            <a:off x="370649" y="3823182"/>
            <a:ext cx="3196391" cy="892552"/>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300" u="none" cap="none" strike="noStrike">
                <a:solidFill>
                  <a:srgbClr val="C74DED"/>
                </a:solidFill>
                <a:latin typeface="Consolas"/>
                <a:ea typeface="Consolas"/>
                <a:cs typeface="Consolas"/>
                <a:sym typeface="Consolas"/>
              </a:rPr>
              <a:t>var</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vec</a:t>
            </a:r>
            <a:r>
              <a:rPr b="0" i="0" lang="es-AR" sz="1300" u="none" cap="none" strike="noStrike">
                <a:solidFill>
                  <a:srgbClr val="EE5D43"/>
                </a:solidFill>
                <a:latin typeface="Consolas"/>
                <a:ea typeface="Consolas"/>
                <a:cs typeface="Consolas"/>
                <a:sym typeface="Consolas"/>
              </a:rPr>
              <a:t>=</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"a"</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"b"</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"c"</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96E072"/>
                </a:solidFill>
                <a:latin typeface="Consolas"/>
                <a:ea typeface="Consolas"/>
                <a:cs typeface="Consolas"/>
                <a:sym typeface="Consolas"/>
              </a:rPr>
              <a:t>"d"</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C74DED"/>
                </a:solidFill>
                <a:latin typeface="Consolas"/>
                <a:ea typeface="Consolas"/>
                <a:cs typeface="Consolas"/>
                <a:sym typeface="Consolas"/>
              </a:rPr>
              <a:t>for</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C74DED"/>
                </a:solidFill>
                <a:latin typeface="Consolas"/>
                <a:ea typeface="Consolas"/>
                <a:cs typeface="Consolas"/>
                <a:sym typeface="Consolas"/>
              </a:rPr>
              <a:t>var</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i</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in</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vec</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39C12"/>
                </a:solidFill>
                <a:latin typeface="Consolas"/>
                <a:ea typeface="Consolas"/>
                <a:cs typeface="Consolas"/>
                <a:sym typeface="Consolas"/>
              </a:rPr>
              <a:t>console</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FFE66D"/>
                </a:solidFill>
                <a:latin typeface="Consolas"/>
                <a:ea typeface="Consolas"/>
                <a:cs typeface="Consolas"/>
                <a:sym typeface="Consolas"/>
              </a:rPr>
              <a:t>log</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00E8C6"/>
                </a:solidFill>
                <a:latin typeface="Consolas"/>
                <a:ea typeface="Consolas"/>
                <a:cs typeface="Consolas"/>
                <a:sym typeface="Consolas"/>
              </a:rPr>
              <a:t>i</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a:t>
            </a:r>
            <a:endParaRPr/>
          </a:p>
        </p:txBody>
      </p:sp>
      <p:sp>
        <p:nvSpPr>
          <p:cNvPr id="269" name="Google Shape;269;p6"/>
          <p:cNvSpPr txBox="1"/>
          <p:nvPr/>
        </p:nvSpPr>
        <p:spPr>
          <a:xfrm>
            <a:off x="3046612" y="382318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70" name="Google Shape;270;p6"/>
          <p:cNvPicPr preferRelativeResize="0"/>
          <p:nvPr/>
        </p:nvPicPr>
        <p:blipFill rotWithShape="1">
          <a:blip r:embed="rId3">
            <a:alphaModFix/>
          </a:blip>
          <a:srcRect b="0" l="16214" r="0" t="5276"/>
          <a:stretch/>
        </p:blipFill>
        <p:spPr>
          <a:xfrm>
            <a:off x="3728405" y="3823182"/>
            <a:ext cx="622487" cy="1136837"/>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71" name="Google Shape;271;p6"/>
          <p:cNvSpPr/>
          <p:nvPr/>
        </p:nvSpPr>
        <p:spPr>
          <a:xfrm>
            <a:off x="4512257" y="3844025"/>
            <a:ext cx="2981324" cy="69249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300" u="none" cap="none" strike="noStrike">
                <a:solidFill>
                  <a:srgbClr val="C74DED"/>
                </a:solidFill>
                <a:latin typeface="Consolas"/>
                <a:ea typeface="Consolas"/>
                <a:cs typeface="Consolas"/>
                <a:sym typeface="Consolas"/>
              </a:rPr>
              <a:t>for</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C74DED"/>
                </a:solidFill>
                <a:latin typeface="Consolas"/>
                <a:ea typeface="Consolas"/>
                <a:cs typeface="Consolas"/>
                <a:sym typeface="Consolas"/>
              </a:rPr>
              <a:t>var</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i</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EE5D43"/>
                </a:solidFill>
                <a:latin typeface="Consolas"/>
                <a:ea typeface="Consolas"/>
                <a:cs typeface="Consolas"/>
                <a:sym typeface="Consolas"/>
              </a:rPr>
              <a:t>in</a:t>
            </a: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00E8C6"/>
                </a:solidFill>
                <a:latin typeface="Consolas"/>
                <a:ea typeface="Consolas"/>
                <a:cs typeface="Consolas"/>
                <a:sym typeface="Consolas"/>
              </a:rPr>
              <a:t>vec</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    </a:t>
            </a:r>
            <a:r>
              <a:rPr b="0" i="0" lang="es-AR" sz="1300" u="none" cap="none" strike="noStrike">
                <a:solidFill>
                  <a:srgbClr val="F39C12"/>
                </a:solidFill>
                <a:latin typeface="Consolas"/>
                <a:ea typeface="Consolas"/>
                <a:cs typeface="Consolas"/>
                <a:sym typeface="Consolas"/>
              </a:rPr>
              <a:t>console</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FFE66D"/>
                </a:solidFill>
                <a:latin typeface="Consolas"/>
                <a:ea typeface="Consolas"/>
                <a:cs typeface="Consolas"/>
                <a:sym typeface="Consolas"/>
              </a:rPr>
              <a:t>log</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00E8C6"/>
                </a:solidFill>
                <a:latin typeface="Consolas"/>
                <a:ea typeface="Consolas"/>
                <a:cs typeface="Consolas"/>
                <a:sym typeface="Consolas"/>
              </a:rPr>
              <a:t>vec</a:t>
            </a:r>
            <a:r>
              <a:rPr b="0" i="0" lang="es-AR" sz="1300" u="none" cap="none" strike="noStrike">
                <a:solidFill>
                  <a:srgbClr val="D5CED9"/>
                </a:solidFill>
                <a:latin typeface="Consolas"/>
                <a:ea typeface="Consolas"/>
                <a:cs typeface="Consolas"/>
                <a:sym typeface="Consolas"/>
              </a:rPr>
              <a:t>[</a:t>
            </a:r>
            <a:r>
              <a:rPr b="0" i="0" lang="es-AR" sz="1300" u="none" cap="none" strike="noStrike">
                <a:solidFill>
                  <a:srgbClr val="00E8C6"/>
                </a:solidFill>
                <a:latin typeface="Consolas"/>
                <a:ea typeface="Consolas"/>
                <a:cs typeface="Consolas"/>
                <a:sym typeface="Consolas"/>
              </a:rPr>
              <a:t>i</a:t>
            </a:r>
            <a:r>
              <a:rPr b="0" i="0" lang="es-AR" sz="13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300" u="none" cap="none" strike="noStrike">
                <a:solidFill>
                  <a:srgbClr val="D5CED9"/>
                </a:solidFill>
                <a:latin typeface="Consolas"/>
                <a:ea typeface="Consolas"/>
                <a:cs typeface="Consolas"/>
                <a:sym typeface="Consolas"/>
              </a:rPr>
              <a:t>}</a:t>
            </a:r>
            <a:endParaRPr/>
          </a:p>
        </p:txBody>
      </p:sp>
      <p:sp>
        <p:nvSpPr>
          <p:cNvPr id="272" name="Google Shape;272;p6"/>
          <p:cNvSpPr txBox="1"/>
          <p:nvPr/>
        </p:nvSpPr>
        <p:spPr>
          <a:xfrm>
            <a:off x="6973153" y="3849464"/>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73" name="Google Shape;273;p6"/>
          <p:cNvPicPr preferRelativeResize="0"/>
          <p:nvPr/>
        </p:nvPicPr>
        <p:blipFill rotWithShape="1">
          <a:blip r:embed="rId4">
            <a:alphaModFix/>
          </a:blip>
          <a:srcRect b="0" l="0" r="0" t="0"/>
          <a:stretch/>
        </p:blipFill>
        <p:spPr>
          <a:xfrm>
            <a:off x="7681001" y="3823182"/>
            <a:ext cx="638175" cy="121920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74" name="Google Shape;274;p6"/>
          <p:cNvSpPr txBox="1"/>
          <p:nvPr/>
        </p:nvSpPr>
        <p:spPr>
          <a:xfrm>
            <a:off x="370649" y="4699979"/>
            <a:ext cx="3187596"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Muestra las posiciones, los índices</a:t>
            </a:r>
            <a:endParaRPr b="0" i="1" sz="1300" u="none" cap="none" strike="noStrike">
              <a:solidFill>
                <a:schemeClr val="accent1"/>
              </a:solidFill>
              <a:latin typeface="Montserrat"/>
              <a:ea typeface="Montserrat"/>
              <a:cs typeface="Montserrat"/>
              <a:sym typeface="Montserrat"/>
            </a:endParaRPr>
          </a:p>
        </p:txBody>
      </p:sp>
      <p:sp>
        <p:nvSpPr>
          <p:cNvPr id="275" name="Google Shape;275;p6"/>
          <p:cNvSpPr txBox="1"/>
          <p:nvPr/>
        </p:nvSpPr>
        <p:spPr>
          <a:xfrm>
            <a:off x="4538312" y="4531085"/>
            <a:ext cx="2884464"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Muestra el contenido</a:t>
            </a:r>
            <a:endParaRPr b="0" i="1" sz="13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7"/>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For in</a:t>
            </a:r>
            <a:endParaRPr/>
          </a:p>
        </p:txBody>
      </p:sp>
      <p:sp>
        <p:nvSpPr>
          <p:cNvPr id="281" name="Google Shape;281;p7"/>
          <p:cNvSpPr txBox="1"/>
          <p:nvPr/>
        </p:nvSpPr>
        <p:spPr>
          <a:xfrm>
            <a:off x="370649" y="948514"/>
            <a:ext cx="8456828"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1" i="0" lang="es-AR" sz="1400" u="none" cap="none" strike="noStrike">
                <a:solidFill>
                  <a:srgbClr val="000000"/>
                </a:solidFill>
                <a:latin typeface="Montserrat"/>
                <a:ea typeface="Montserrat"/>
                <a:cs typeface="Montserrat"/>
                <a:sym typeface="Montserrat"/>
              </a:rPr>
              <a:t>Ejemplo For in con objetos:</a:t>
            </a:r>
            <a:endParaRPr b="1" i="0" sz="1400" u="none" cap="none" strike="noStrike">
              <a:solidFill>
                <a:srgbClr val="000000"/>
              </a:solidFill>
              <a:latin typeface="Montserrat"/>
              <a:ea typeface="Montserrat"/>
              <a:cs typeface="Montserrat"/>
              <a:sym typeface="Montserrat"/>
            </a:endParaRPr>
          </a:p>
        </p:txBody>
      </p:sp>
      <p:sp>
        <p:nvSpPr>
          <p:cNvPr id="282" name="Google Shape;282;p7"/>
          <p:cNvSpPr/>
          <p:nvPr/>
        </p:nvSpPr>
        <p:spPr>
          <a:xfrm>
            <a:off x="760612" y="1317812"/>
            <a:ext cx="2707816" cy="2031325"/>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nombre: </a:t>
            </a:r>
            <a:r>
              <a:rPr b="0" i="0" lang="es-AR" sz="1400" u="none" cap="none" strike="noStrike">
                <a:solidFill>
                  <a:srgbClr val="96E072"/>
                </a:solidFill>
                <a:latin typeface="Consolas"/>
                <a:ea typeface="Consolas"/>
                <a:cs typeface="Consolas"/>
                <a:sym typeface="Consolas"/>
              </a:rPr>
              <a:t>"Ana"</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apellido: </a:t>
            </a:r>
            <a:r>
              <a:rPr b="0" i="0" lang="es-AR" sz="1400" u="none" cap="none" strike="noStrike">
                <a:solidFill>
                  <a:srgbClr val="96E072"/>
                </a:solidFill>
                <a:latin typeface="Consolas"/>
                <a:ea typeface="Consolas"/>
                <a:cs typeface="Consolas"/>
                <a:sym typeface="Consolas"/>
              </a:rPr>
              <a:t>"Paz"</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edad: </a:t>
            </a:r>
            <a:r>
              <a:rPr b="0" i="0" lang="es-AR" sz="1400" u="none" cap="none" strike="noStrike">
                <a:solidFill>
                  <a:srgbClr val="F39C12"/>
                </a:solidFill>
                <a:latin typeface="Consolas"/>
                <a:ea typeface="Consolas"/>
                <a:cs typeface="Consolas"/>
                <a:sym typeface="Consolas"/>
              </a:rPr>
              <a:t>25</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in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283" name="Google Shape;283;p7"/>
          <p:cNvSpPr txBox="1"/>
          <p:nvPr/>
        </p:nvSpPr>
        <p:spPr>
          <a:xfrm>
            <a:off x="2948000" y="131781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84" name="Google Shape;284;p7"/>
          <p:cNvPicPr preferRelativeResize="0"/>
          <p:nvPr/>
        </p:nvPicPr>
        <p:blipFill rotWithShape="1">
          <a:blip r:embed="rId3">
            <a:alphaModFix/>
          </a:blip>
          <a:srcRect b="0" l="0" r="0" t="0"/>
          <a:stretch/>
        </p:blipFill>
        <p:spPr>
          <a:xfrm>
            <a:off x="3055564" y="2618254"/>
            <a:ext cx="1114425" cy="85725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85" name="Google Shape;285;p7"/>
          <p:cNvSpPr/>
          <p:nvPr/>
        </p:nvSpPr>
        <p:spPr>
          <a:xfrm>
            <a:off x="4572000" y="1317812"/>
            <a:ext cx="4034118" cy="954107"/>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var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in</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 "</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persona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x</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286" name="Google Shape;286;p7"/>
          <p:cNvSpPr txBox="1"/>
          <p:nvPr/>
        </p:nvSpPr>
        <p:spPr>
          <a:xfrm>
            <a:off x="8085690" y="131781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287" name="Google Shape;287;p7"/>
          <p:cNvPicPr preferRelativeResize="0"/>
          <p:nvPr/>
        </p:nvPicPr>
        <p:blipFill rotWithShape="1">
          <a:blip r:embed="rId4">
            <a:alphaModFix/>
          </a:blip>
          <a:srcRect b="0" l="0" r="0" t="0"/>
          <a:stretch/>
        </p:blipFill>
        <p:spPr>
          <a:xfrm>
            <a:off x="7091643" y="2163621"/>
            <a:ext cx="1514475" cy="83820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88" name="Google Shape;288;p7"/>
          <p:cNvSpPr/>
          <p:nvPr/>
        </p:nvSpPr>
        <p:spPr>
          <a:xfrm>
            <a:off x="693379" y="3925957"/>
            <a:ext cx="8020315" cy="689164"/>
          </a:xfrm>
          <a:prstGeom prst="roundRect">
            <a:avLst>
              <a:gd fmla="val 16667" name="adj"/>
            </a:avLst>
          </a:prstGeom>
          <a:solidFill>
            <a:srgbClr val="D8D8D8"/>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s-AR" sz="1200" u="none" cap="none" strike="noStrike">
                <a:solidFill>
                  <a:schemeClr val="dk1"/>
                </a:solidFill>
                <a:latin typeface="Montserrat"/>
                <a:ea typeface="Montserrat"/>
                <a:cs typeface="Montserrat"/>
                <a:sym typeface="Montserrat"/>
              </a:rPr>
              <a:t>En el for-in no tenemos que decirle como en el for “desde donde” ni “hasta donde” ni “el paso” porque directamente lo recorre de principio a fin y en </a:t>
            </a:r>
            <a:r>
              <a:rPr b="1" i="1" lang="es-AR" sz="1200" u="none" cap="none" strike="noStrike">
                <a:solidFill>
                  <a:schemeClr val="dk1"/>
                </a:solidFill>
                <a:latin typeface="Montserrat"/>
                <a:ea typeface="Montserrat"/>
                <a:cs typeface="Montserrat"/>
                <a:sym typeface="Montserrat"/>
              </a:rPr>
              <a:t>i</a:t>
            </a:r>
            <a:r>
              <a:rPr b="0" i="0" lang="es-AR" sz="1200" u="none" cap="none" strike="noStrike">
                <a:solidFill>
                  <a:schemeClr val="dk1"/>
                </a:solidFill>
                <a:latin typeface="Montserrat"/>
                <a:ea typeface="Montserrat"/>
                <a:cs typeface="Montserrat"/>
                <a:sym typeface="Montserrat"/>
              </a:rPr>
              <a:t> va guardando temporalmente cada una de las posiciones.</a:t>
            </a:r>
            <a:endParaRPr/>
          </a:p>
        </p:txBody>
      </p:sp>
      <p:sp>
        <p:nvSpPr>
          <p:cNvPr id="289" name="Google Shape;289;p7"/>
          <p:cNvSpPr txBox="1"/>
          <p:nvPr/>
        </p:nvSpPr>
        <p:spPr>
          <a:xfrm>
            <a:off x="693379" y="3349137"/>
            <a:ext cx="2254621"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Muestra el nombre de la propiedad</a:t>
            </a:r>
            <a:endParaRPr b="0" i="1" sz="1300" u="none" cap="none" strike="noStrike">
              <a:solidFill>
                <a:schemeClr val="accent1"/>
              </a:solidFill>
              <a:latin typeface="Montserrat"/>
              <a:ea typeface="Montserrat"/>
              <a:cs typeface="Montserrat"/>
              <a:sym typeface="Montserrat"/>
            </a:endParaRPr>
          </a:p>
        </p:txBody>
      </p:sp>
      <p:sp>
        <p:nvSpPr>
          <p:cNvPr id="290" name="Google Shape;290;p7"/>
          <p:cNvSpPr txBox="1"/>
          <p:nvPr/>
        </p:nvSpPr>
        <p:spPr>
          <a:xfrm>
            <a:off x="4572000" y="2295841"/>
            <a:ext cx="2254621"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Muestra el nombre de la propiedad y el valor asociado</a:t>
            </a:r>
            <a:endParaRPr b="0" i="1" sz="1300" u="none" cap="none" strike="noStrike">
              <a:solidFill>
                <a:schemeClr val="accent1"/>
              </a:solidFill>
              <a:latin typeface="Montserrat"/>
              <a:ea typeface="Montserrat"/>
              <a:cs typeface="Montserrat"/>
              <a:sym typeface="Montserrat"/>
            </a:endParaRPr>
          </a:p>
        </p:txBody>
      </p:sp>
      <p:sp>
        <p:nvSpPr>
          <p:cNvPr id="291" name="Google Shape;291;p7"/>
          <p:cNvSpPr txBox="1"/>
          <p:nvPr/>
        </p:nvSpPr>
        <p:spPr>
          <a:xfrm>
            <a:off x="5136774" y="4695415"/>
            <a:ext cx="3379694"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Ver ejemplo for-in-for-of (.html y .js)</a:t>
            </a:r>
            <a:endParaRPr b="0" i="1" sz="1300" u="none" cap="none" strike="noStrike">
              <a:solidFill>
                <a:schemeClr val="accen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8"/>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For of</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297" name="Google Shape;297;p8"/>
          <p:cNvSpPr txBox="1"/>
          <p:nvPr/>
        </p:nvSpPr>
        <p:spPr>
          <a:xfrm>
            <a:off x="370649" y="948514"/>
            <a:ext cx="8456828"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Es parecido al for in pero me permite recorrer en forma muy simple a las cadenas de caracteres, de esta manera accedo más fácilmente a cada una de las letras.</a:t>
            </a:r>
            <a:endParaRPr/>
          </a:p>
          <a:p>
            <a:pPr indent="0" lvl="0" marL="0" marR="0" rtl="0" algn="l">
              <a:lnSpc>
                <a:spcPct val="100000"/>
              </a:lnSpc>
              <a:spcBef>
                <a:spcPts val="600"/>
              </a:spcBef>
              <a:spcAft>
                <a:spcPts val="60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Sintaxis:</a:t>
            </a:r>
            <a:endParaRPr b="1" i="0" sz="1300" u="none" cap="none" strike="noStrike">
              <a:solidFill>
                <a:srgbClr val="000000"/>
              </a:solidFill>
              <a:latin typeface="Montserrat"/>
              <a:ea typeface="Montserrat"/>
              <a:cs typeface="Montserrat"/>
              <a:sym typeface="Montserrat"/>
            </a:endParaRPr>
          </a:p>
        </p:txBody>
      </p:sp>
      <p:sp>
        <p:nvSpPr>
          <p:cNvPr id="298" name="Google Shape;298;p8"/>
          <p:cNvSpPr/>
          <p:nvPr/>
        </p:nvSpPr>
        <p:spPr>
          <a:xfrm>
            <a:off x="624840" y="1756866"/>
            <a:ext cx="3505200" cy="738664"/>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variable</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iterable</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5F6167"/>
                </a:solidFill>
                <a:latin typeface="Consolas"/>
                <a:ea typeface="Consolas"/>
                <a:cs typeface="Consolas"/>
                <a:sym typeface="Consolas"/>
              </a:rPr>
              <a:t>//statement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299" name="Google Shape;299;p8"/>
          <p:cNvSpPr txBox="1"/>
          <p:nvPr/>
        </p:nvSpPr>
        <p:spPr>
          <a:xfrm>
            <a:off x="3609612" y="175686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sp>
        <p:nvSpPr>
          <p:cNvPr id="300" name="Google Shape;300;p8"/>
          <p:cNvSpPr txBox="1"/>
          <p:nvPr/>
        </p:nvSpPr>
        <p:spPr>
          <a:xfrm>
            <a:off x="4221480" y="1713674"/>
            <a:ext cx="4497524"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En cada iteración el elemento (propiedad enumerable) correspondiente es asignado a variable.</a:t>
            </a:r>
            <a:endParaRPr/>
          </a:p>
        </p:txBody>
      </p:sp>
      <p:sp>
        <p:nvSpPr>
          <p:cNvPr id="301" name="Google Shape;301;p8"/>
          <p:cNvSpPr/>
          <p:nvPr/>
        </p:nvSpPr>
        <p:spPr>
          <a:xfrm>
            <a:off x="3122407" y="3532492"/>
            <a:ext cx="2796540"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//Ejemplo 1</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96E072"/>
                </a:solidFill>
                <a:latin typeface="Consolas"/>
                <a:ea typeface="Consolas"/>
                <a:cs typeface="Consolas"/>
                <a:sym typeface="Consolas"/>
              </a:rPr>
              <a:t>"hola"</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letra</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cad</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letra</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302" name="Google Shape;302;p8"/>
          <p:cNvSpPr txBox="1"/>
          <p:nvPr/>
        </p:nvSpPr>
        <p:spPr>
          <a:xfrm>
            <a:off x="5398519" y="3532492"/>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03" name="Google Shape;303;p8"/>
          <p:cNvPicPr preferRelativeResize="0"/>
          <p:nvPr/>
        </p:nvPicPr>
        <p:blipFill rotWithShape="1">
          <a:blip r:embed="rId3">
            <a:alphaModFix/>
          </a:blip>
          <a:srcRect b="0" l="0" r="0" t="0"/>
          <a:stretch/>
        </p:blipFill>
        <p:spPr>
          <a:xfrm>
            <a:off x="5996099" y="3684046"/>
            <a:ext cx="523875" cy="115252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04" name="Google Shape;304;p8"/>
          <p:cNvSpPr txBox="1"/>
          <p:nvPr/>
        </p:nvSpPr>
        <p:spPr>
          <a:xfrm>
            <a:off x="370649" y="2485718"/>
            <a:ext cx="8456828" cy="10237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1400"/>
              <a:buFont typeface="Montserrat"/>
              <a:buNone/>
            </a:pPr>
            <a:r>
              <a:rPr b="1" i="0" lang="es-AR" sz="1300" u="none" cap="none" strike="noStrike">
                <a:solidFill>
                  <a:srgbClr val="000000"/>
                </a:solidFill>
                <a:latin typeface="Montserrat"/>
                <a:ea typeface="Montserrat"/>
                <a:cs typeface="Montserrat"/>
                <a:sym typeface="Montserrat"/>
              </a:rPr>
              <a:t>Ejemplo:</a:t>
            </a:r>
            <a:endParaRPr/>
          </a:p>
          <a:p>
            <a:pPr indent="0" lvl="0" marL="0" marR="0" rtl="0" algn="l">
              <a:lnSpc>
                <a:spcPct val="100000"/>
              </a:lnSpc>
              <a:spcBef>
                <a:spcPts val="600"/>
              </a:spcBef>
              <a:spcAft>
                <a:spcPts val="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Defino un string, que es un objeto, y con el </a:t>
            </a:r>
            <a:r>
              <a:rPr b="1" i="1" lang="es-AR" sz="1300" u="none" cap="none" strike="noStrike">
                <a:solidFill>
                  <a:srgbClr val="000000"/>
                </a:solidFill>
                <a:latin typeface="Montserrat"/>
                <a:ea typeface="Montserrat"/>
                <a:cs typeface="Montserrat"/>
                <a:sym typeface="Montserrat"/>
              </a:rPr>
              <a:t>for of </a:t>
            </a:r>
            <a:r>
              <a:rPr b="0" i="0" lang="es-AR" sz="1300" u="none" cap="none" strike="noStrike">
                <a:solidFill>
                  <a:srgbClr val="000000"/>
                </a:solidFill>
                <a:latin typeface="Montserrat"/>
                <a:ea typeface="Montserrat"/>
                <a:cs typeface="Montserrat"/>
                <a:sym typeface="Montserrat"/>
              </a:rPr>
              <a:t>por cada elemento del string hago una copia en la variable </a:t>
            </a:r>
            <a:r>
              <a:rPr b="1" i="0" lang="es-AR" sz="1300" u="none" cap="none" strike="noStrike">
                <a:solidFill>
                  <a:srgbClr val="000000"/>
                </a:solidFill>
                <a:latin typeface="Montserrat"/>
                <a:ea typeface="Montserrat"/>
                <a:cs typeface="Montserrat"/>
                <a:sym typeface="Montserrat"/>
              </a:rPr>
              <a:t>letra</a:t>
            </a:r>
            <a:r>
              <a:rPr b="0" i="0" lang="es-AR" sz="1300" u="none" cap="none" strike="noStrike">
                <a:solidFill>
                  <a:srgbClr val="000000"/>
                </a:solidFill>
                <a:latin typeface="Montserrat"/>
                <a:ea typeface="Montserrat"/>
                <a:cs typeface="Montserrat"/>
                <a:sym typeface="Montserrat"/>
              </a:rPr>
              <a:t>. Queda una copia y voy mostrando letra por letra. Es muy útil para recorrer cadenas de caracteres. Tengo en letra cada carácter y lo imprimo uno por uno.</a:t>
            </a:r>
            <a:endParaRPr b="0" i="0" sz="1300" u="none" cap="none" strike="noStrike">
              <a:solidFill>
                <a:srgbClr val="000000"/>
              </a:solidFill>
              <a:latin typeface="Montserrat"/>
              <a:ea typeface="Montserrat"/>
              <a:cs typeface="Montserrat"/>
              <a:sym typeface="Montserrat"/>
            </a:endParaRPr>
          </a:p>
          <a:p>
            <a:pPr indent="0" lvl="0" marL="0" marR="0" rtl="0" algn="l">
              <a:lnSpc>
                <a:spcPct val="100000"/>
              </a:lnSpc>
              <a:spcBef>
                <a:spcPts val="600"/>
              </a:spcBef>
              <a:spcAft>
                <a:spcPts val="600"/>
              </a:spcAft>
              <a:buClr>
                <a:schemeClr val="dk2"/>
              </a:buClr>
              <a:buSzPts val="1400"/>
              <a:buFont typeface="Montserrat"/>
              <a:buNone/>
            </a:pPr>
            <a:r>
              <a:t/>
            </a:r>
            <a:endParaRPr b="1" i="0" sz="13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9"/>
          <p:cNvSpPr txBox="1"/>
          <p:nvPr/>
        </p:nvSpPr>
        <p:spPr>
          <a:xfrm>
            <a:off x="243961" y="434310"/>
            <a:ext cx="8656081"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500"/>
              <a:buFont typeface="Montserrat ExtraBold"/>
              <a:buNone/>
            </a:pPr>
            <a:r>
              <a:rPr b="1" i="0" lang="es-AR" sz="2500" u="none" cap="none" strike="noStrike">
                <a:solidFill>
                  <a:schemeClr val="accent1"/>
                </a:solidFill>
                <a:latin typeface="Montserrat ExtraBold"/>
                <a:ea typeface="Montserrat ExtraBold"/>
                <a:cs typeface="Montserrat ExtraBold"/>
                <a:sym typeface="Montserrat ExtraBold"/>
              </a:rPr>
              <a:t>For of</a:t>
            </a:r>
            <a:endParaRPr b="1" i="0" sz="2500" u="none" cap="none" strike="noStrike">
              <a:solidFill>
                <a:schemeClr val="accent1"/>
              </a:solidFill>
              <a:latin typeface="Montserrat ExtraBold"/>
              <a:ea typeface="Montserrat ExtraBold"/>
              <a:cs typeface="Montserrat ExtraBold"/>
              <a:sym typeface="Montserrat ExtraBold"/>
            </a:endParaRPr>
          </a:p>
        </p:txBody>
      </p:sp>
      <p:sp>
        <p:nvSpPr>
          <p:cNvPr id="310" name="Google Shape;310;p9"/>
          <p:cNvSpPr txBox="1"/>
          <p:nvPr/>
        </p:nvSpPr>
        <p:spPr>
          <a:xfrm>
            <a:off x="370649" y="948514"/>
            <a:ext cx="8456828"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0" lang="es-AR" sz="1300" u="none" cap="none" strike="noStrike">
                <a:solidFill>
                  <a:srgbClr val="000000"/>
                </a:solidFill>
                <a:latin typeface="Montserrat"/>
                <a:ea typeface="Montserrat"/>
                <a:cs typeface="Montserrat"/>
                <a:sym typeface="Montserrat"/>
              </a:rPr>
              <a:t>También puedo recorrer un array de cadenas de texto y un array de números:</a:t>
            </a:r>
            <a:endParaRPr b="1" i="0" sz="1300" u="none" cap="none" strike="noStrike">
              <a:solidFill>
                <a:srgbClr val="000000"/>
              </a:solidFill>
              <a:latin typeface="Montserrat"/>
              <a:ea typeface="Montserrat"/>
              <a:cs typeface="Montserrat"/>
              <a:sym typeface="Montserrat"/>
            </a:endParaRPr>
          </a:p>
        </p:txBody>
      </p:sp>
      <p:sp>
        <p:nvSpPr>
          <p:cNvPr id="311" name="Google Shape;311;p9"/>
          <p:cNvSpPr/>
          <p:nvPr/>
        </p:nvSpPr>
        <p:spPr>
          <a:xfrm>
            <a:off x="465268" y="1397016"/>
            <a:ext cx="3954780"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//Ejemplo 2</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nombres</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"Juan"</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"Ana"</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96E072"/>
                </a:solidFill>
                <a:latin typeface="Consolas"/>
                <a:ea typeface="Consolas"/>
                <a:cs typeface="Consolas"/>
                <a:sym typeface="Consolas"/>
              </a:rPr>
              <a:t>"Luis"</a:t>
            </a:r>
            <a:r>
              <a:rPr b="0" i="0" lang="es-AR"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item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nombres</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item</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312" name="Google Shape;312;p9"/>
          <p:cNvSpPr txBox="1"/>
          <p:nvPr/>
        </p:nvSpPr>
        <p:spPr>
          <a:xfrm>
            <a:off x="3899620" y="139701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13" name="Google Shape;313;p9"/>
          <p:cNvPicPr preferRelativeResize="0"/>
          <p:nvPr/>
        </p:nvPicPr>
        <p:blipFill rotWithShape="1">
          <a:blip r:embed="rId3">
            <a:alphaModFix/>
          </a:blip>
          <a:srcRect b="0" l="0" r="0" t="0"/>
          <a:stretch/>
        </p:blipFill>
        <p:spPr>
          <a:xfrm>
            <a:off x="4067623" y="1843845"/>
            <a:ext cx="704850" cy="857250"/>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14" name="Google Shape;314;p9"/>
          <p:cNvSpPr/>
          <p:nvPr/>
        </p:nvSpPr>
        <p:spPr>
          <a:xfrm>
            <a:off x="5028303" y="1397016"/>
            <a:ext cx="3210709" cy="1169551"/>
          </a:xfrm>
          <a:prstGeom prst="rect">
            <a:avLst/>
          </a:prstGeom>
          <a:solidFill>
            <a:srgbClr val="23262E"/>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AR" sz="1400" u="none" cap="none" strike="noStrike">
                <a:solidFill>
                  <a:srgbClr val="5F6167"/>
                </a:solidFill>
                <a:latin typeface="Consolas"/>
                <a:ea typeface="Consolas"/>
                <a:cs typeface="Consolas"/>
                <a:sym typeface="Consolas"/>
              </a:rPr>
              <a:t>// Ejemplo 3</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numeros</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2</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a:t>
            </a:r>
            <a:r>
              <a:rPr b="0" i="0" lang="es-AR" sz="1400" u="none" cap="none" strike="noStrike">
                <a:solidFill>
                  <a:srgbClr val="F39C12"/>
                </a:solidFill>
                <a:latin typeface="Consolas"/>
                <a:ea typeface="Consolas"/>
                <a:cs typeface="Consolas"/>
                <a:sym typeface="Consolas"/>
              </a:rPr>
              <a:t>4</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99</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C74DED"/>
                </a:solidFill>
                <a:latin typeface="Consolas"/>
                <a:ea typeface="Consolas"/>
                <a:cs typeface="Consolas"/>
                <a:sym typeface="Consolas"/>
              </a:rPr>
              <a:t>for</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C74DED"/>
                </a:solidFill>
                <a:latin typeface="Consolas"/>
                <a:ea typeface="Consolas"/>
                <a:cs typeface="Consolas"/>
                <a:sym typeface="Consolas"/>
              </a:rPr>
              <a:t>let</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elem</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EE5D43"/>
                </a:solidFill>
                <a:latin typeface="Consolas"/>
                <a:ea typeface="Consolas"/>
                <a:cs typeface="Consolas"/>
                <a:sym typeface="Consolas"/>
              </a:rPr>
              <a:t>of</a:t>
            </a: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00E8C6"/>
                </a:solidFill>
                <a:latin typeface="Consolas"/>
                <a:ea typeface="Consolas"/>
                <a:cs typeface="Consolas"/>
                <a:sym typeface="Consolas"/>
              </a:rPr>
              <a:t>numeros</a:t>
            </a:r>
            <a:r>
              <a:rPr b="0" i="0" lang="es-AR" sz="1400" u="none" cap="none" strike="noStrike">
                <a:solidFill>
                  <a:srgbClr val="D5CED9"/>
                </a:solidFill>
                <a:latin typeface="Consolas"/>
                <a:ea typeface="Consolas"/>
                <a:cs typeface="Consolas"/>
                <a:sym typeface="Consolas"/>
              </a:rPr>
              <a:t>) {</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    </a:t>
            </a:r>
            <a:r>
              <a:rPr b="0" i="0" lang="es-AR" sz="1400" u="none" cap="none" strike="noStrike">
                <a:solidFill>
                  <a:srgbClr val="F39C12"/>
                </a:solidFill>
                <a:latin typeface="Consolas"/>
                <a:ea typeface="Consolas"/>
                <a:cs typeface="Consolas"/>
                <a:sym typeface="Consolas"/>
              </a:rPr>
              <a:t>console</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FFE66D"/>
                </a:solidFill>
                <a:latin typeface="Consolas"/>
                <a:ea typeface="Consolas"/>
                <a:cs typeface="Consolas"/>
                <a:sym typeface="Consolas"/>
              </a:rPr>
              <a:t>log</a:t>
            </a:r>
            <a:r>
              <a:rPr b="0" i="0" lang="es-AR" sz="1400" u="none" cap="none" strike="noStrike">
                <a:solidFill>
                  <a:srgbClr val="D5CED9"/>
                </a:solidFill>
                <a:latin typeface="Consolas"/>
                <a:ea typeface="Consolas"/>
                <a:cs typeface="Consolas"/>
                <a:sym typeface="Consolas"/>
              </a:rPr>
              <a:t>(</a:t>
            </a:r>
            <a:r>
              <a:rPr b="0" i="0" lang="es-AR" sz="1400" u="none" cap="none" strike="noStrike">
                <a:solidFill>
                  <a:srgbClr val="00E8C6"/>
                </a:solidFill>
                <a:latin typeface="Consolas"/>
                <a:ea typeface="Consolas"/>
                <a:cs typeface="Consolas"/>
                <a:sym typeface="Consolas"/>
              </a:rPr>
              <a:t>elem</a:t>
            </a:r>
            <a:r>
              <a:rPr b="0" i="0" lang="es-AR" sz="1400" u="none" cap="none" strike="noStrike">
                <a:solidFill>
                  <a:srgbClr val="D5CED9"/>
                </a:solidFill>
                <a:latin typeface="Consolas"/>
                <a:ea typeface="Consolas"/>
                <a:cs typeface="Consolas"/>
                <a:sym typeface="Consolas"/>
              </a:rPr>
              <a:t>);</a:t>
            </a:r>
            <a:endParaRPr/>
          </a:p>
          <a:p>
            <a:pPr indent="0" lvl="0" marL="0" marR="0" rtl="0" algn="l">
              <a:lnSpc>
                <a:spcPct val="100000"/>
              </a:lnSpc>
              <a:spcBef>
                <a:spcPts val="0"/>
              </a:spcBef>
              <a:spcAft>
                <a:spcPts val="0"/>
              </a:spcAft>
              <a:buNone/>
            </a:pPr>
            <a:r>
              <a:rPr b="0" i="0" lang="es-AR" sz="1400" u="none" cap="none" strike="noStrike">
                <a:solidFill>
                  <a:srgbClr val="D5CED9"/>
                </a:solidFill>
                <a:latin typeface="Consolas"/>
                <a:ea typeface="Consolas"/>
                <a:cs typeface="Consolas"/>
                <a:sym typeface="Consolas"/>
              </a:rPr>
              <a:t>}</a:t>
            </a:r>
            <a:endParaRPr/>
          </a:p>
        </p:txBody>
      </p:sp>
      <p:sp>
        <p:nvSpPr>
          <p:cNvPr id="315" name="Google Shape;315;p9"/>
          <p:cNvSpPr txBox="1"/>
          <p:nvPr/>
        </p:nvSpPr>
        <p:spPr>
          <a:xfrm>
            <a:off x="7718584" y="1397016"/>
            <a:ext cx="520428" cy="3031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500"/>
              <a:buFont typeface="Montserrat ExtraBold"/>
              <a:buNone/>
            </a:pPr>
            <a:r>
              <a:rPr b="0" i="0" lang="es-AR" sz="1400" u="none" cap="none" strike="noStrike">
                <a:solidFill>
                  <a:schemeClr val="lt1"/>
                </a:solidFill>
                <a:latin typeface="Montserrat ExtraBold"/>
                <a:ea typeface="Montserrat ExtraBold"/>
                <a:cs typeface="Montserrat ExtraBold"/>
                <a:sym typeface="Montserrat ExtraBold"/>
              </a:rPr>
              <a:t>JS</a:t>
            </a:r>
            <a:endParaRPr b="0" i="0" sz="1400" u="none" cap="none" strike="noStrike">
              <a:solidFill>
                <a:schemeClr val="lt1"/>
              </a:solidFill>
              <a:latin typeface="Montserrat ExtraBold"/>
              <a:ea typeface="Montserrat ExtraBold"/>
              <a:cs typeface="Montserrat ExtraBold"/>
              <a:sym typeface="Montserrat ExtraBold"/>
            </a:endParaRPr>
          </a:p>
        </p:txBody>
      </p:sp>
      <p:pic>
        <p:nvPicPr>
          <p:cNvPr id="316" name="Google Shape;316;p9"/>
          <p:cNvPicPr preferRelativeResize="0"/>
          <p:nvPr/>
        </p:nvPicPr>
        <p:blipFill rotWithShape="1">
          <a:blip r:embed="rId4">
            <a:alphaModFix/>
          </a:blip>
          <a:srcRect b="0" l="0" r="28464" t="0"/>
          <a:stretch/>
        </p:blipFill>
        <p:spPr>
          <a:xfrm>
            <a:off x="7962660" y="1853370"/>
            <a:ext cx="804021" cy="847725"/>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317" name="Google Shape;317;p9"/>
          <p:cNvSpPr/>
          <p:nvPr/>
        </p:nvSpPr>
        <p:spPr>
          <a:xfrm>
            <a:off x="1157305" y="3033092"/>
            <a:ext cx="6883517" cy="771408"/>
          </a:xfrm>
          <a:prstGeom prst="roundRect">
            <a:avLst>
              <a:gd fmla="val 16667" name="adj"/>
            </a:avLst>
          </a:prstGeom>
          <a:solidFill>
            <a:srgbClr val="D8D8D8"/>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s-AR" sz="1200" u="none" cap="none" strike="noStrike">
                <a:solidFill>
                  <a:schemeClr val="dk1"/>
                </a:solidFill>
                <a:latin typeface="Montserrat"/>
                <a:ea typeface="Montserrat"/>
                <a:cs typeface="Montserrat"/>
                <a:sym typeface="Montserrat"/>
              </a:rPr>
              <a:t>De esta manera podríamos recorrer una cadena de caracteres de un mail, para saber si es un mail válido. Desde JavaScript podemos validar si tiene un @ y al menos un punto después del @.</a:t>
            </a:r>
            <a:endParaRPr b="0" i="0" sz="1200" u="none" cap="none" strike="noStrike">
              <a:solidFill>
                <a:schemeClr val="dk1"/>
              </a:solidFill>
              <a:latin typeface="Montserrat"/>
              <a:ea typeface="Montserrat"/>
              <a:cs typeface="Montserrat"/>
              <a:sym typeface="Montserrat"/>
            </a:endParaRPr>
          </a:p>
        </p:txBody>
      </p:sp>
      <p:sp>
        <p:nvSpPr>
          <p:cNvPr id="318" name="Google Shape;318;p9"/>
          <p:cNvSpPr txBox="1"/>
          <p:nvPr/>
        </p:nvSpPr>
        <p:spPr>
          <a:xfrm>
            <a:off x="5386987" y="4281847"/>
            <a:ext cx="3379694" cy="36929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600"/>
              </a:spcAft>
              <a:buClr>
                <a:schemeClr val="dk2"/>
              </a:buClr>
              <a:buSzPts val="1400"/>
              <a:buFont typeface="Montserrat"/>
              <a:buNone/>
            </a:pPr>
            <a:r>
              <a:rPr b="0" i="1" lang="es-AR" sz="1300" u="none" cap="none" strike="noStrike">
                <a:solidFill>
                  <a:schemeClr val="accent1"/>
                </a:solidFill>
                <a:latin typeface="Montserrat"/>
                <a:ea typeface="Montserrat"/>
                <a:cs typeface="Montserrat"/>
                <a:sym typeface="Montserrat"/>
              </a:rPr>
              <a:t>Ver ejemplo for-in-for-of (.html y .js)</a:t>
            </a:r>
            <a:endParaRPr b="0" i="1" sz="1300" u="none" cap="none" strike="noStrike">
              <a:solidFill>
                <a:schemeClr val="accen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Zeemo Presentation by Slidesgo">
  <a:themeElements>
    <a:clrScheme name="Simple Light">
      <a:dk1>
        <a:srgbClr val="000000"/>
      </a:dk1>
      <a:lt1>
        <a:srgbClr val="FFFFFF"/>
      </a:lt1>
      <a:dk2>
        <a:srgbClr val="595959"/>
      </a:dk2>
      <a:lt2>
        <a:srgbClr val="EEEEEE"/>
      </a:lt2>
      <a:accent1>
        <a:srgbClr val="9D66F9"/>
      </a:accent1>
      <a:accent2>
        <a:srgbClr val="BD8CF8"/>
      </a:accent2>
      <a:accent3>
        <a:srgbClr val="FFC100"/>
      </a:accent3>
      <a:accent4>
        <a:srgbClr val="FFDB71"/>
      </a:accent4>
      <a:accent5>
        <a:srgbClr val="FFFAEC"/>
      </a:accent5>
      <a:accent6>
        <a:srgbClr val="F9F6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Usuario</dc:creator>
</cp:coreProperties>
</file>