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4" r:id="rId2"/>
    <p:sldId id="276" r:id="rId3"/>
    <p:sldId id="282" r:id="rId4"/>
    <p:sldId id="283" r:id="rId5"/>
    <p:sldId id="284" r:id="rId6"/>
    <p:sldId id="286" r:id="rId7"/>
    <p:sldId id="285" r:id="rId8"/>
    <p:sldId id="300" r:id="rId9"/>
    <p:sldId id="287" r:id="rId10"/>
    <p:sldId id="292" r:id="rId11"/>
    <p:sldId id="291" r:id="rId12"/>
    <p:sldId id="293" r:id="rId13"/>
    <p:sldId id="294" r:id="rId14"/>
    <p:sldId id="289" r:id="rId15"/>
    <p:sldId id="290" r:id="rId16"/>
    <p:sldId id="295" r:id="rId17"/>
    <p:sldId id="296" r:id="rId18"/>
    <p:sldId id="297" r:id="rId19"/>
    <p:sldId id="298" r:id="rId20"/>
    <p:sldId id="299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903C7-B50F-4E32-A671-D4E5045FEDD1}" v="40" dt="2024-02-14T01:03:36.14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47" autoAdjust="0"/>
    <p:restoredTop sz="87696" autoAdjust="0"/>
  </p:normalViewPr>
  <p:slideViewPr>
    <p:cSldViewPr showGuides="1">
      <p:cViewPr varScale="1">
        <p:scale>
          <a:sx n="142" d="100"/>
          <a:sy n="142" d="100"/>
        </p:scale>
        <p:origin x="1704" y="1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pedes, Marcela (H&amp;B, Herston)" userId="d437eaeb-6125-4012-9a90-3a10e1276096" providerId="ADAL" clId="{F2A903C7-B50F-4E32-A671-D4E5045FEDD1}"/>
    <pc:docChg chg="undo custSel addSld delSld modSld">
      <pc:chgData name="Cespedes, Marcela (H&amp;B, Herston)" userId="d437eaeb-6125-4012-9a90-3a10e1276096" providerId="ADAL" clId="{F2A903C7-B50F-4E32-A671-D4E5045FEDD1}" dt="2024-02-14T01:04:36.697" v="2177" actId="478"/>
      <pc:docMkLst>
        <pc:docMk/>
      </pc:docMkLst>
      <pc:sldChg chg="modSp mod">
        <pc:chgData name="Cespedes, Marcela (H&amp;B, Herston)" userId="d437eaeb-6125-4012-9a90-3a10e1276096" providerId="ADAL" clId="{F2A903C7-B50F-4E32-A671-D4E5045FEDD1}" dt="2024-02-04T07:18:54.296" v="228" actId="113"/>
        <pc:sldMkLst>
          <pc:docMk/>
          <pc:sldMk cId="3650340329" sldId="264"/>
        </pc:sldMkLst>
        <pc:spChg chg="mod">
          <ac:chgData name="Cespedes, Marcela (H&amp;B, Herston)" userId="d437eaeb-6125-4012-9a90-3a10e1276096" providerId="ADAL" clId="{F2A903C7-B50F-4E32-A671-D4E5045FEDD1}" dt="2024-02-04T07:18:54.296" v="228" actId="113"/>
          <ac:spMkLst>
            <pc:docMk/>
            <pc:sldMk cId="3650340329" sldId="264"/>
            <ac:spMk id="2" creationId="{00000000-0000-0000-0000-000000000000}"/>
          </ac:spMkLst>
        </pc:spChg>
      </pc:sldChg>
      <pc:sldChg chg="del">
        <pc:chgData name="Cespedes, Marcela (H&amp;B, Herston)" userId="d437eaeb-6125-4012-9a90-3a10e1276096" providerId="ADAL" clId="{F2A903C7-B50F-4E32-A671-D4E5045FEDD1}" dt="2024-02-12T01:59:58.947" v="2106" actId="47"/>
        <pc:sldMkLst>
          <pc:docMk/>
          <pc:sldMk cId="1997697987" sldId="266"/>
        </pc:sldMkLst>
      </pc:sldChg>
      <pc:sldChg chg="del">
        <pc:chgData name="Cespedes, Marcela (H&amp;B, Herston)" userId="d437eaeb-6125-4012-9a90-3a10e1276096" providerId="ADAL" clId="{F2A903C7-B50F-4E32-A671-D4E5045FEDD1}" dt="2024-02-12T01:59:59.988" v="2107" actId="47"/>
        <pc:sldMkLst>
          <pc:docMk/>
          <pc:sldMk cId="3296948863" sldId="268"/>
        </pc:sldMkLst>
      </pc:sldChg>
      <pc:sldChg chg="del">
        <pc:chgData name="Cespedes, Marcela (H&amp;B, Herston)" userId="d437eaeb-6125-4012-9a90-3a10e1276096" providerId="ADAL" clId="{F2A903C7-B50F-4E32-A671-D4E5045FEDD1}" dt="2024-02-12T02:00:01.542" v="2108" actId="47"/>
        <pc:sldMkLst>
          <pc:docMk/>
          <pc:sldMk cId="1653943558" sldId="269"/>
        </pc:sldMkLst>
      </pc:sldChg>
      <pc:sldChg chg="del">
        <pc:chgData name="Cespedes, Marcela (H&amp;B, Herston)" userId="d437eaeb-6125-4012-9a90-3a10e1276096" providerId="ADAL" clId="{F2A903C7-B50F-4E32-A671-D4E5045FEDD1}" dt="2024-02-12T02:00:02.385" v="2109" actId="47"/>
        <pc:sldMkLst>
          <pc:docMk/>
          <pc:sldMk cId="3030984589" sldId="270"/>
        </pc:sldMkLst>
      </pc:sldChg>
      <pc:sldChg chg="del">
        <pc:chgData name="Cespedes, Marcela (H&amp;B, Herston)" userId="d437eaeb-6125-4012-9a90-3a10e1276096" providerId="ADAL" clId="{F2A903C7-B50F-4E32-A671-D4E5045FEDD1}" dt="2024-02-12T02:00:04.617" v="2111" actId="47"/>
        <pc:sldMkLst>
          <pc:docMk/>
          <pc:sldMk cId="3761302454" sldId="274"/>
        </pc:sldMkLst>
      </pc:sldChg>
      <pc:sldChg chg="addSp modSp mod modNotesTx">
        <pc:chgData name="Cespedes, Marcela (H&amp;B, Herston)" userId="d437eaeb-6125-4012-9a90-3a10e1276096" providerId="ADAL" clId="{F2A903C7-B50F-4E32-A671-D4E5045FEDD1}" dt="2024-02-11T23:28:54.484" v="1041" actId="1076"/>
        <pc:sldMkLst>
          <pc:docMk/>
          <pc:sldMk cId="711182959" sldId="276"/>
        </pc:sldMkLst>
        <pc:spChg chg="mod">
          <ac:chgData name="Cespedes, Marcela (H&amp;B, Herston)" userId="d437eaeb-6125-4012-9a90-3a10e1276096" providerId="ADAL" clId="{F2A903C7-B50F-4E32-A671-D4E5045FEDD1}" dt="2024-02-04T07:04:55.875" v="42" actId="20577"/>
          <ac:spMkLst>
            <pc:docMk/>
            <pc:sldMk cId="711182959" sldId="276"/>
            <ac:spMk id="13" creationId="{00000000-0000-0000-0000-000000000000}"/>
          </ac:spMkLst>
        </pc:spChg>
        <pc:spChg chg="mod">
          <ac:chgData name="Cespedes, Marcela (H&amp;B, Herston)" userId="d437eaeb-6125-4012-9a90-3a10e1276096" providerId="ADAL" clId="{F2A903C7-B50F-4E32-A671-D4E5045FEDD1}" dt="2024-02-04T07:07:08.830" v="60" actId="20577"/>
          <ac:spMkLst>
            <pc:docMk/>
            <pc:sldMk cId="711182959" sldId="276"/>
            <ac:spMk id="14" creationId="{00000000-0000-0000-0000-000000000000}"/>
          </ac:spMkLst>
        </pc:spChg>
        <pc:picChg chg="add mod">
          <ac:chgData name="Cespedes, Marcela (H&amp;B, Herston)" userId="d437eaeb-6125-4012-9a90-3a10e1276096" providerId="ADAL" clId="{F2A903C7-B50F-4E32-A671-D4E5045FEDD1}" dt="2024-02-11T23:28:54.484" v="1041" actId="1076"/>
          <ac:picMkLst>
            <pc:docMk/>
            <pc:sldMk cId="711182959" sldId="276"/>
            <ac:picMk id="3" creationId="{D9853CB0-DC43-4F8E-A6C4-17BB75CA7A1C}"/>
          </ac:picMkLst>
        </pc:picChg>
      </pc:sldChg>
      <pc:sldChg chg="del">
        <pc:chgData name="Cespedes, Marcela (H&amp;B, Herston)" userId="d437eaeb-6125-4012-9a90-3a10e1276096" providerId="ADAL" clId="{F2A903C7-B50F-4E32-A671-D4E5045FEDD1}" dt="2024-02-12T01:59:57.011" v="2104" actId="47"/>
        <pc:sldMkLst>
          <pc:docMk/>
          <pc:sldMk cId="6860444" sldId="278"/>
        </pc:sldMkLst>
      </pc:sldChg>
      <pc:sldChg chg="del">
        <pc:chgData name="Cespedes, Marcela (H&amp;B, Herston)" userId="d437eaeb-6125-4012-9a90-3a10e1276096" providerId="ADAL" clId="{F2A903C7-B50F-4E32-A671-D4E5045FEDD1}" dt="2024-02-12T01:59:58.152" v="2105" actId="47"/>
        <pc:sldMkLst>
          <pc:docMk/>
          <pc:sldMk cId="13403576" sldId="279"/>
        </pc:sldMkLst>
      </pc:sldChg>
      <pc:sldChg chg="del">
        <pc:chgData name="Cespedes, Marcela (H&amp;B, Herston)" userId="d437eaeb-6125-4012-9a90-3a10e1276096" providerId="ADAL" clId="{F2A903C7-B50F-4E32-A671-D4E5045FEDD1}" dt="2024-02-12T02:00:03.753" v="2110" actId="47"/>
        <pc:sldMkLst>
          <pc:docMk/>
          <pc:sldMk cId="1750688946" sldId="280"/>
        </pc:sldMkLst>
      </pc:sldChg>
      <pc:sldChg chg="del">
        <pc:chgData name="Cespedes, Marcela (H&amp;B, Herston)" userId="d437eaeb-6125-4012-9a90-3a10e1276096" providerId="ADAL" clId="{F2A903C7-B50F-4E32-A671-D4E5045FEDD1}" dt="2024-02-12T01:59:56.060" v="2103" actId="47"/>
        <pc:sldMkLst>
          <pc:docMk/>
          <pc:sldMk cId="3347619229" sldId="281"/>
        </pc:sldMkLst>
      </pc:sldChg>
      <pc:sldChg chg="addSp modSp mod modClrScheme chgLayout">
        <pc:chgData name="Cespedes, Marcela (H&amp;B, Herston)" userId="d437eaeb-6125-4012-9a90-3a10e1276096" providerId="ADAL" clId="{F2A903C7-B50F-4E32-A671-D4E5045FEDD1}" dt="2024-02-04T07:16:54.831" v="190" actId="1076"/>
        <pc:sldMkLst>
          <pc:docMk/>
          <pc:sldMk cId="1451834447" sldId="282"/>
        </pc:sldMkLst>
        <pc:spChg chg="mod">
          <ac:chgData name="Cespedes, Marcela (H&amp;B, Herston)" userId="d437eaeb-6125-4012-9a90-3a10e1276096" providerId="ADAL" clId="{F2A903C7-B50F-4E32-A671-D4E5045FEDD1}" dt="2024-02-04T07:14:52.947" v="100" actId="26606"/>
          <ac:spMkLst>
            <pc:docMk/>
            <pc:sldMk cId="1451834447" sldId="282"/>
            <ac:spMk id="13" creationId="{6BD132B5-46C8-F867-4D33-D5B5E667E7EC}"/>
          </ac:spMkLst>
        </pc:spChg>
        <pc:spChg chg="mod">
          <ac:chgData name="Cespedes, Marcela (H&amp;B, Herston)" userId="d437eaeb-6125-4012-9a90-3a10e1276096" providerId="ADAL" clId="{F2A903C7-B50F-4E32-A671-D4E5045FEDD1}" dt="2024-02-04T07:16:54.831" v="190" actId="1076"/>
          <ac:spMkLst>
            <pc:docMk/>
            <pc:sldMk cId="1451834447" sldId="282"/>
            <ac:spMk id="14" creationId="{97A5538F-E8DA-E48C-CE23-64E7D51A5BC2}"/>
          </ac:spMkLst>
        </pc:spChg>
        <pc:picChg chg="add mod">
          <ac:chgData name="Cespedes, Marcela (H&amp;B, Herston)" userId="d437eaeb-6125-4012-9a90-3a10e1276096" providerId="ADAL" clId="{F2A903C7-B50F-4E32-A671-D4E5045FEDD1}" dt="2024-02-04T07:16:44.418" v="188" actId="1076"/>
          <ac:picMkLst>
            <pc:docMk/>
            <pc:sldMk cId="1451834447" sldId="282"/>
            <ac:picMk id="3" creationId="{766BA86A-078F-A160-B563-0177133A8EE5}"/>
          </ac:picMkLst>
        </pc:picChg>
        <pc:picChg chg="add mod">
          <ac:chgData name="Cespedes, Marcela (H&amp;B, Herston)" userId="d437eaeb-6125-4012-9a90-3a10e1276096" providerId="ADAL" clId="{F2A903C7-B50F-4E32-A671-D4E5045FEDD1}" dt="2024-02-04T07:14:59.342" v="102" actId="14100"/>
          <ac:picMkLst>
            <pc:docMk/>
            <pc:sldMk cId="1451834447" sldId="282"/>
            <ac:picMk id="1026" creationId="{281FDE69-ABA1-CE4C-FE0E-0A8058469559}"/>
          </ac:picMkLst>
        </pc:picChg>
      </pc:sldChg>
      <pc:sldChg chg="addSp modSp add mod modNotesTx">
        <pc:chgData name="Cespedes, Marcela (H&amp;B, Herston)" userId="d437eaeb-6125-4012-9a90-3a10e1276096" providerId="ADAL" clId="{F2A903C7-B50F-4E32-A671-D4E5045FEDD1}" dt="2024-02-11T23:16:13.067" v="836" actId="20577"/>
        <pc:sldMkLst>
          <pc:docMk/>
          <pc:sldMk cId="2375597513" sldId="283"/>
        </pc:sldMkLst>
        <pc:spChg chg="add mod">
          <ac:chgData name="Cespedes, Marcela (H&amp;B, Herston)" userId="d437eaeb-6125-4012-9a90-3a10e1276096" providerId="ADAL" clId="{F2A903C7-B50F-4E32-A671-D4E5045FEDD1}" dt="2024-02-04T07:17:58.412" v="225" actId="207"/>
          <ac:spMkLst>
            <pc:docMk/>
            <pc:sldMk cId="2375597513" sldId="283"/>
            <ac:spMk id="2" creationId="{4FD0A82C-7B28-835F-F6E2-AA980A5AE699}"/>
          </ac:spMkLst>
        </pc:spChg>
        <pc:spChg chg="mod">
          <ac:chgData name="Cespedes, Marcela (H&amp;B, Herston)" userId="d437eaeb-6125-4012-9a90-3a10e1276096" providerId="ADAL" clId="{F2A903C7-B50F-4E32-A671-D4E5045FEDD1}" dt="2024-02-04T07:22:41.662" v="514" actId="20577"/>
          <ac:spMkLst>
            <pc:docMk/>
            <pc:sldMk cId="2375597513" sldId="283"/>
            <ac:spMk id="13" creationId="{0D65346F-7D49-12BE-2B4C-30B630A6B85F}"/>
          </ac:spMkLst>
        </pc:spChg>
      </pc:sldChg>
      <pc:sldChg chg="addSp delSp modSp add mod modNotesTx">
        <pc:chgData name="Cespedes, Marcela (H&amp;B, Herston)" userId="d437eaeb-6125-4012-9a90-3a10e1276096" providerId="ADAL" clId="{F2A903C7-B50F-4E32-A671-D4E5045FEDD1}" dt="2024-02-12T01:04:06.451" v="1045" actId="20577"/>
        <pc:sldMkLst>
          <pc:docMk/>
          <pc:sldMk cId="3428906592" sldId="284"/>
        </pc:sldMkLst>
        <pc:spChg chg="add del mod">
          <ac:chgData name="Cespedes, Marcela (H&amp;B, Herston)" userId="d437eaeb-6125-4012-9a90-3a10e1276096" providerId="ADAL" clId="{F2A903C7-B50F-4E32-A671-D4E5045FEDD1}" dt="2024-02-04T07:24:24.631" v="553" actId="478"/>
          <ac:spMkLst>
            <pc:docMk/>
            <pc:sldMk cId="3428906592" sldId="284"/>
            <ac:spMk id="4" creationId="{3D8418A2-5F26-BF76-DDC3-6151CAEB7926}"/>
          </ac:spMkLst>
        </pc:spChg>
        <pc:spChg chg="mod">
          <ac:chgData name="Cespedes, Marcela (H&amp;B, Herston)" userId="d437eaeb-6125-4012-9a90-3a10e1276096" providerId="ADAL" clId="{F2A903C7-B50F-4E32-A671-D4E5045FEDD1}" dt="2024-02-04T07:29:26.752" v="605" actId="20577"/>
          <ac:spMkLst>
            <pc:docMk/>
            <pc:sldMk cId="3428906592" sldId="284"/>
            <ac:spMk id="13" creationId="{18A30E7F-4F09-1491-6012-C1912229A95E}"/>
          </ac:spMkLst>
        </pc:spChg>
        <pc:spChg chg="del">
          <ac:chgData name="Cespedes, Marcela (H&amp;B, Herston)" userId="d437eaeb-6125-4012-9a90-3a10e1276096" providerId="ADAL" clId="{F2A903C7-B50F-4E32-A671-D4E5045FEDD1}" dt="2024-02-04T07:24:22.171" v="552" actId="478"/>
          <ac:spMkLst>
            <pc:docMk/>
            <pc:sldMk cId="3428906592" sldId="284"/>
            <ac:spMk id="14" creationId="{BEF80316-6246-A6CD-8AF4-C78E9C544335}"/>
          </ac:spMkLst>
        </pc:spChg>
        <pc:picChg chg="del">
          <ac:chgData name="Cespedes, Marcela (H&amp;B, Herston)" userId="d437eaeb-6125-4012-9a90-3a10e1276096" providerId="ADAL" clId="{F2A903C7-B50F-4E32-A671-D4E5045FEDD1}" dt="2024-02-04T07:23:10.470" v="551" actId="478"/>
          <ac:picMkLst>
            <pc:docMk/>
            <pc:sldMk cId="3428906592" sldId="284"/>
            <ac:picMk id="3" creationId="{8E7CB634-C1C7-A9FE-9086-1F6665274F89}"/>
          </ac:picMkLst>
        </pc:picChg>
        <pc:picChg chg="add del mod">
          <ac:chgData name="Cespedes, Marcela (H&amp;B, Herston)" userId="d437eaeb-6125-4012-9a90-3a10e1276096" providerId="ADAL" clId="{F2A903C7-B50F-4E32-A671-D4E5045FEDD1}" dt="2024-02-04T07:27:05.888" v="559" actId="478"/>
          <ac:picMkLst>
            <pc:docMk/>
            <pc:sldMk cId="3428906592" sldId="284"/>
            <ac:picMk id="6" creationId="{CF7A5178-21D2-49C5-CB7D-1F55B8B29129}"/>
          </ac:picMkLst>
        </pc:picChg>
        <pc:picChg chg="add del mod">
          <ac:chgData name="Cespedes, Marcela (H&amp;B, Herston)" userId="d437eaeb-6125-4012-9a90-3a10e1276096" providerId="ADAL" clId="{F2A903C7-B50F-4E32-A671-D4E5045FEDD1}" dt="2024-02-04T07:28:45.793" v="562" actId="478"/>
          <ac:picMkLst>
            <pc:docMk/>
            <pc:sldMk cId="3428906592" sldId="284"/>
            <ac:picMk id="8" creationId="{3626DE84-4344-9AC8-E592-C7FBA1D1535A}"/>
          </ac:picMkLst>
        </pc:picChg>
        <pc:picChg chg="add mod">
          <ac:chgData name="Cespedes, Marcela (H&amp;B, Herston)" userId="d437eaeb-6125-4012-9a90-3a10e1276096" providerId="ADAL" clId="{F2A903C7-B50F-4E32-A671-D4E5045FEDD1}" dt="2024-02-04T07:28:56.251" v="565" actId="26606"/>
          <ac:picMkLst>
            <pc:docMk/>
            <pc:sldMk cId="3428906592" sldId="284"/>
            <ac:picMk id="10" creationId="{4A44F984-7F3B-8F4E-F07E-B68A003291CB}"/>
          </ac:picMkLst>
        </pc:picChg>
      </pc:sldChg>
      <pc:sldChg chg="addSp delSp modSp add mod modNotesTx">
        <pc:chgData name="Cespedes, Marcela (H&amp;B, Herston)" userId="d437eaeb-6125-4012-9a90-3a10e1276096" providerId="ADAL" clId="{F2A903C7-B50F-4E32-A671-D4E5045FEDD1}" dt="2024-02-12T01:08:35.172" v="1230" actId="20577"/>
        <pc:sldMkLst>
          <pc:docMk/>
          <pc:sldMk cId="503389319" sldId="285"/>
        </pc:sldMkLst>
        <pc:spChg chg="mod">
          <ac:chgData name="Cespedes, Marcela (H&amp;B, Herston)" userId="d437eaeb-6125-4012-9a90-3a10e1276096" providerId="ADAL" clId="{F2A903C7-B50F-4E32-A671-D4E5045FEDD1}" dt="2024-02-04T07:29:34.876" v="639" actId="20577"/>
          <ac:spMkLst>
            <pc:docMk/>
            <pc:sldMk cId="503389319" sldId="285"/>
            <ac:spMk id="13" creationId="{F528890F-E0BB-4AB3-0239-1A2EC5E3D144}"/>
          </ac:spMkLst>
        </pc:spChg>
        <pc:picChg chg="add mod">
          <ac:chgData name="Cespedes, Marcela (H&amp;B, Herston)" userId="d437eaeb-6125-4012-9a90-3a10e1276096" providerId="ADAL" clId="{F2A903C7-B50F-4E32-A671-D4E5045FEDD1}" dt="2024-02-04T07:29:16.412" v="567" actId="1076"/>
          <ac:picMkLst>
            <pc:docMk/>
            <pc:sldMk cId="503389319" sldId="285"/>
            <ac:picMk id="3" creationId="{69805E5C-A39A-F2F1-CCE8-387443B9EAE5}"/>
          </ac:picMkLst>
        </pc:picChg>
        <pc:picChg chg="mod">
          <ac:chgData name="Cespedes, Marcela (H&amp;B, Herston)" userId="d437eaeb-6125-4012-9a90-3a10e1276096" providerId="ADAL" clId="{F2A903C7-B50F-4E32-A671-D4E5045FEDD1}" dt="2024-02-04T07:29:18.175" v="568" actId="1076"/>
          <ac:picMkLst>
            <pc:docMk/>
            <pc:sldMk cId="503389319" sldId="285"/>
            <ac:picMk id="6" creationId="{F18853E8-7D8F-675C-339C-D8AD7A8272FB}"/>
          </ac:picMkLst>
        </pc:picChg>
        <pc:picChg chg="del">
          <ac:chgData name="Cespedes, Marcela (H&amp;B, Herston)" userId="d437eaeb-6125-4012-9a90-3a10e1276096" providerId="ADAL" clId="{F2A903C7-B50F-4E32-A671-D4E5045FEDD1}" dt="2024-02-04T07:27:37.334" v="561" actId="478"/>
          <ac:picMkLst>
            <pc:docMk/>
            <pc:sldMk cId="503389319" sldId="285"/>
            <ac:picMk id="8" creationId="{CE8B7820-55E6-2ED8-5DD3-BE8AE1104FA8}"/>
          </ac:picMkLst>
        </pc:picChg>
      </pc:sldChg>
      <pc:sldChg chg="addSp delSp modSp add mod">
        <pc:chgData name="Cespedes, Marcela (H&amp;B, Herston)" userId="d437eaeb-6125-4012-9a90-3a10e1276096" providerId="ADAL" clId="{F2A903C7-B50F-4E32-A671-D4E5045FEDD1}" dt="2024-02-12T01:06:34.462" v="1186" actId="207"/>
        <pc:sldMkLst>
          <pc:docMk/>
          <pc:sldMk cId="669144365" sldId="286"/>
        </pc:sldMkLst>
        <pc:spChg chg="add del mod">
          <ac:chgData name="Cespedes, Marcela (H&amp;B, Herston)" userId="d437eaeb-6125-4012-9a90-3a10e1276096" providerId="ADAL" clId="{F2A903C7-B50F-4E32-A671-D4E5045FEDD1}" dt="2024-02-12T01:04:55.208" v="1050"/>
          <ac:spMkLst>
            <pc:docMk/>
            <pc:sldMk cId="669144365" sldId="286"/>
            <ac:spMk id="4" creationId="{DCACEFB8-5AD5-0393-7E70-DB6C6EACD8D0}"/>
          </ac:spMkLst>
        </pc:spChg>
        <pc:spChg chg="add mod">
          <ac:chgData name="Cespedes, Marcela (H&amp;B, Herston)" userId="d437eaeb-6125-4012-9a90-3a10e1276096" providerId="ADAL" clId="{F2A903C7-B50F-4E32-A671-D4E5045FEDD1}" dt="2024-02-12T01:06:34.462" v="1186" actId="207"/>
          <ac:spMkLst>
            <pc:docMk/>
            <pc:sldMk cId="669144365" sldId="286"/>
            <ac:spMk id="5" creationId="{79D5CEDC-E53E-E190-07D7-48E2958FBB55}"/>
          </ac:spMkLst>
        </pc:spChg>
      </pc:sldChg>
      <pc:sldChg chg="addSp delSp modSp add mod">
        <pc:chgData name="Cespedes, Marcela (H&amp;B, Herston)" userId="d437eaeb-6125-4012-9a90-3a10e1276096" providerId="ADAL" clId="{F2A903C7-B50F-4E32-A671-D4E5045FEDD1}" dt="2024-02-12T02:00:36.332" v="2123" actId="20577"/>
        <pc:sldMkLst>
          <pc:docMk/>
          <pc:sldMk cId="1921637799" sldId="287"/>
        </pc:sldMkLst>
        <pc:spChg chg="add mod">
          <ac:chgData name="Cespedes, Marcela (H&amp;B, Herston)" userId="d437eaeb-6125-4012-9a90-3a10e1276096" providerId="ADAL" clId="{F2A903C7-B50F-4E32-A671-D4E5045FEDD1}" dt="2024-02-12T02:00:36.332" v="2123" actId="20577"/>
          <ac:spMkLst>
            <pc:docMk/>
            <pc:sldMk cId="1921637799" sldId="287"/>
            <ac:spMk id="5" creationId="{6043A802-7BA1-9A03-0D43-CE9D215EB100}"/>
          </ac:spMkLst>
        </pc:spChg>
        <pc:spChg chg="mod">
          <ac:chgData name="Cespedes, Marcela (H&amp;B, Herston)" userId="d437eaeb-6125-4012-9a90-3a10e1276096" providerId="ADAL" clId="{F2A903C7-B50F-4E32-A671-D4E5045FEDD1}" dt="2024-02-12T01:09:02.548" v="1326" actId="20577"/>
          <ac:spMkLst>
            <pc:docMk/>
            <pc:sldMk cId="1921637799" sldId="287"/>
            <ac:spMk id="13" creationId="{ED77D3EF-23F7-1285-1397-2DA4C2E6434B}"/>
          </ac:spMkLst>
        </pc:spChg>
        <pc:picChg chg="del">
          <ac:chgData name="Cespedes, Marcela (H&amp;B, Herston)" userId="d437eaeb-6125-4012-9a90-3a10e1276096" providerId="ADAL" clId="{F2A903C7-B50F-4E32-A671-D4E5045FEDD1}" dt="2024-02-12T01:08:41.749" v="1233" actId="478"/>
          <ac:picMkLst>
            <pc:docMk/>
            <pc:sldMk cId="1921637799" sldId="287"/>
            <ac:picMk id="3" creationId="{6C30C9C2-83A1-962C-2088-1B1D7B4764B6}"/>
          </ac:picMkLst>
        </pc:picChg>
        <pc:picChg chg="del">
          <ac:chgData name="Cespedes, Marcela (H&amp;B, Herston)" userId="d437eaeb-6125-4012-9a90-3a10e1276096" providerId="ADAL" clId="{F2A903C7-B50F-4E32-A671-D4E5045FEDD1}" dt="2024-02-12T01:08:40.679" v="1232" actId="478"/>
          <ac:picMkLst>
            <pc:docMk/>
            <pc:sldMk cId="1921637799" sldId="287"/>
            <ac:picMk id="6" creationId="{1CB6F6EA-3445-33E4-14F6-1849D4E7CE67}"/>
          </ac:picMkLst>
        </pc:picChg>
        <pc:picChg chg="add del mod">
          <ac:chgData name="Cespedes, Marcela (H&amp;B, Herston)" userId="d437eaeb-6125-4012-9a90-3a10e1276096" providerId="ADAL" clId="{F2A903C7-B50F-4E32-A671-D4E5045FEDD1}" dt="2024-02-12T01:13:28.980" v="1548" actId="21"/>
          <ac:picMkLst>
            <pc:docMk/>
            <pc:sldMk cId="1921637799" sldId="287"/>
            <ac:picMk id="7" creationId="{EC3CA82A-4C03-611C-F5EE-97C630FB8DFF}"/>
          </ac:picMkLst>
        </pc:picChg>
      </pc:sldChg>
      <pc:sldChg chg="add del">
        <pc:chgData name="Cespedes, Marcela (H&amp;B, Herston)" userId="d437eaeb-6125-4012-9a90-3a10e1276096" providerId="ADAL" clId="{F2A903C7-B50F-4E32-A671-D4E5045FEDD1}" dt="2024-02-12T01:04:59.924" v="1051" actId="47"/>
        <pc:sldMkLst>
          <pc:docMk/>
          <pc:sldMk cId="3771296338" sldId="287"/>
        </pc:sldMkLst>
      </pc:sldChg>
      <pc:sldChg chg="add del">
        <pc:chgData name="Cespedes, Marcela (H&amp;B, Herston)" userId="d437eaeb-6125-4012-9a90-3a10e1276096" providerId="ADAL" clId="{F2A903C7-B50F-4E32-A671-D4E5045FEDD1}" dt="2024-02-12T01:55:33.101" v="2010" actId="47"/>
        <pc:sldMkLst>
          <pc:docMk/>
          <pc:sldMk cId="4181425753" sldId="288"/>
        </pc:sldMkLst>
      </pc:sldChg>
      <pc:sldChg chg="addSp modSp add mod">
        <pc:chgData name="Cespedes, Marcela (H&amp;B, Herston)" userId="d437eaeb-6125-4012-9a90-3a10e1276096" providerId="ADAL" clId="{F2A903C7-B50F-4E32-A671-D4E5045FEDD1}" dt="2024-02-12T01:48:30.318" v="1963" actId="20577"/>
        <pc:sldMkLst>
          <pc:docMk/>
          <pc:sldMk cId="3416497593" sldId="289"/>
        </pc:sldMkLst>
        <pc:spChg chg="mod">
          <ac:chgData name="Cespedes, Marcela (H&amp;B, Herston)" userId="d437eaeb-6125-4012-9a90-3a10e1276096" providerId="ADAL" clId="{F2A903C7-B50F-4E32-A671-D4E5045FEDD1}" dt="2024-02-12T01:48:30.318" v="1963" actId="20577"/>
          <ac:spMkLst>
            <pc:docMk/>
            <pc:sldMk cId="3416497593" sldId="289"/>
            <ac:spMk id="5" creationId="{45A94C41-2881-8D9B-1A27-D791AA1863C2}"/>
          </ac:spMkLst>
        </pc:spChg>
        <pc:picChg chg="add mod">
          <ac:chgData name="Cespedes, Marcela (H&amp;B, Herston)" userId="d437eaeb-6125-4012-9a90-3a10e1276096" providerId="ADAL" clId="{F2A903C7-B50F-4E32-A671-D4E5045FEDD1}" dt="2024-02-12T01:13:47.656" v="1553" actId="1076"/>
          <ac:picMkLst>
            <pc:docMk/>
            <pc:sldMk cId="3416497593" sldId="289"/>
            <ac:picMk id="7" creationId="{EC3CA82A-4C03-611C-F5EE-97C630FB8DFF}"/>
          </ac:picMkLst>
        </pc:picChg>
      </pc:sldChg>
      <pc:sldChg chg="addSp delSp modSp add mod">
        <pc:chgData name="Cespedes, Marcela (H&amp;B, Herston)" userId="d437eaeb-6125-4012-9a90-3a10e1276096" providerId="ADAL" clId="{F2A903C7-B50F-4E32-A671-D4E5045FEDD1}" dt="2024-02-12T01:48:35.016" v="1974" actId="20577"/>
        <pc:sldMkLst>
          <pc:docMk/>
          <pc:sldMk cId="2932869595" sldId="290"/>
        </pc:sldMkLst>
        <pc:spChg chg="mod">
          <ac:chgData name="Cespedes, Marcela (H&amp;B, Herston)" userId="d437eaeb-6125-4012-9a90-3a10e1276096" providerId="ADAL" clId="{F2A903C7-B50F-4E32-A671-D4E5045FEDD1}" dt="2024-02-12T01:48:35.016" v="1974" actId="20577"/>
          <ac:spMkLst>
            <pc:docMk/>
            <pc:sldMk cId="2932869595" sldId="290"/>
            <ac:spMk id="5" creationId="{B18B6CB9-6F06-EF9E-71C8-4CBFF8D7F321}"/>
          </ac:spMkLst>
        </pc:spChg>
        <pc:picChg chg="add mod">
          <ac:chgData name="Cespedes, Marcela (H&amp;B, Herston)" userId="d437eaeb-6125-4012-9a90-3a10e1276096" providerId="ADAL" clId="{F2A903C7-B50F-4E32-A671-D4E5045FEDD1}" dt="2024-02-12T01:44:17.768" v="1923" actId="1076"/>
          <ac:picMkLst>
            <pc:docMk/>
            <pc:sldMk cId="2932869595" sldId="290"/>
            <ac:picMk id="6" creationId="{76C45165-A008-BAAC-08C8-515AFE3D1C69}"/>
          </ac:picMkLst>
        </pc:picChg>
        <pc:picChg chg="del">
          <ac:chgData name="Cespedes, Marcela (H&amp;B, Herston)" userId="d437eaeb-6125-4012-9a90-3a10e1276096" providerId="ADAL" clId="{F2A903C7-B50F-4E32-A671-D4E5045FEDD1}" dt="2024-02-12T01:14:14.852" v="1558" actId="478"/>
          <ac:picMkLst>
            <pc:docMk/>
            <pc:sldMk cId="2932869595" sldId="290"/>
            <ac:picMk id="7" creationId="{8641E224-42C7-DC33-F8D1-E922B69CDF68}"/>
          </ac:picMkLst>
        </pc:picChg>
        <pc:picChg chg="add del">
          <ac:chgData name="Cespedes, Marcela (H&amp;B, Herston)" userId="d437eaeb-6125-4012-9a90-3a10e1276096" providerId="ADAL" clId="{F2A903C7-B50F-4E32-A671-D4E5045FEDD1}" dt="2024-02-12T01:44:41.546" v="1925" actId="478"/>
          <ac:picMkLst>
            <pc:docMk/>
            <pc:sldMk cId="2932869595" sldId="290"/>
            <ac:picMk id="9" creationId="{8F33D8C8-DD5D-F2E7-6AC5-E1FF6E00BF11}"/>
          </ac:picMkLst>
        </pc:picChg>
        <pc:picChg chg="add del">
          <ac:chgData name="Cespedes, Marcela (H&amp;B, Herston)" userId="d437eaeb-6125-4012-9a90-3a10e1276096" providerId="ADAL" clId="{F2A903C7-B50F-4E32-A671-D4E5045FEDD1}" dt="2024-02-12T01:44:47.543" v="1927" actId="478"/>
          <ac:picMkLst>
            <pc:docMk/>
            <pc:sldMk cId="2932869595" sldId="290"/>
            <ac:picMk id="11" creationId="{30417D7A-06C7-D601-C147-C082F3F4BBB9}"/>
          </ac:picMkLst>
        </pc:picChg>
      </pc:sldChg>
      <pc:sldChg chg="addSp modSp add mod">
        <pc:chgData name="Cespedes, Marcela (H&amp;B, Herston)" userId="d437eaeb-6125-4012-9a90-3a10e1276096" providerId="ADAL" clId="{F2A903C7-B50F-4E32-A671-D4E5045FEDD1}" dt="2024-02-12T01:25:26.401" v="1826" actId="20577"/>
        <pc:sldMkLst>
          <pc:docMk/>
          <pc:sldMk cId="3846622688" sldId="291"/>
        </pc:sldMkLst>
        <pc:spChg chg="mod">
          <ac:chgData name="Cespedes, Marcela (H&amp;B, Herston)" userId="d437eaeb-6125-4012-9a90-3a10e1276096" providerId="ADAL" clId="{F2A903C7-B50F-4E32-A671-D4E5045FEDD1}" dt="2024-02-12T01:22:46.591" v="1747" actId="20577"/>
          <ac:spMkLst>
            <pc:docMk/>
            <pc:sldMk cId="3846622688" sldId="291"/>
            <ac:spMk id="5" creationId="{E4BC2836-A856-5F48-1259-849CF8E849DB}"/>
          </ac:spMkLst>
        </pc:spChg>
        <pc:spChg chg="add mod">
          <ac:chgData name="Cespedes, Marcela (H&amp;B, Herston)" userId="d437eaeb-6125-4012-9a90-3a10e1276096" providerId="ADAL" clId="{F2A903C7-B50F-4E32-A671-D4E5045FEDD1}" dt="2024-02-12T01:25:26.401" v="1826" actId="20577"/>
          <ac:spMkLst>
            <pc:docMk/>
            <pc:sldMk cId="3846622688" sldId="291"/>
            <ac:spMk id="7" creationId="{1B8DA993-9593-F269-DF9D-E96BCBECA08F}"/>
          </ac:spMkLst>
        </pc:spChg>
        <pc:spChg chg="mod">
          <ac:chgData name="Cespedes, Marcela (H&amp;B, Herston)" userId="d437eaeb-6125-4012-9a90-3a10e1276096" providerId="ADAL" clId="{F2A903C7-B50F-4E32-A671-D4E5045FEDD1}" dt="2024-02-12T01:19:17.856" v="1604" actId="207"/>
          <ac:spMkLst>
            <pc:docMk/>
            <pc:sldMk cId="3846622688" sldId="291"/>
            <ac:spMk id="13" creationId="{FFFE71B6-F34C-63CE-D2CF-904D6F019BBD}"/>
          </ac:spMkLst>
        </pc:spChg>
        <pc:picChg chg="add mod">
          <ac:chgData name="Cespedes, Marcela (H&amp;B, Herston)" userId="d437eaeb-6125-4012-9a90-3a10e1276096" providerId="ADAL" clId="{F2A903C7-B50F-4E32-A671-D4E5045FEDD1}" dt="2024-02-12T01:22:58.694" v="1749" actId="1076"/>
          <ac:picMkLst>
            <pc:docMk/>
            <pc:sldMk cId="3846622688" sldId="291"/>
            <ac:picMk id="6" creationId="{18C71FDE-7A6A-C0A3-821F-EB119547E8DA}"/>
          </ac:picMkLst>
        </pc:picChg>
        <pc:picChg chg="add mod">
          <ac:chgData name="Cespedes, Marcela (H&amp;B, Herston)" userId="d437eaeb-6125-4012-9a90-3a10e1276096" providerId="ADAL" clId="{F2A903C7-B50F-4E32-A671-D4E5045FEDD1}" dt="2024-02-12T01:20:03.383" v="1643" actId="1076"/>
          <ac:picMkLst>
            <pc:docMk/>
            <pc:sldMk cId="3846622688" sldId="291"/>
            <ac:picMk id="1026" creationId="{AE7E36C4-B8A7-DF8B-6AAC-EE63525E97A7}"/>
          </ac:picMkLst>
        </pc:picChg>
      </pc:sldChg>
      <pc:sldChg chg="modSp add mod">
        <pc:chgData name="Cespedes, Marcela (H&amp;B, Herston)" userId="d437eaeb-6125-4012-9a90-3a10e1276096" providerId="ADAL" clId="{F2A903C7-B50F-4E32-A671-D4E5045FEDD1}" dt="2024-02-12T01:48:20.921" v="1952" actId="20577"/>
        <pc:sldMkLst>
          <pc:docMk/>
          <pc:sldMk cId="1936225979" sldId="292"/>
        </pc:sldMkLst>
        <pc:spChg chg="mod">
          <ac:chgData name="Cespedes, Marcela (H&amp;B, Herston)" userId="d437eaeb-6125-4012-9a90-3a10e1276096" providerId="ADAL" clId="{F2A903C7-B50F-4E32-A671-D4E5045FEDD1}" dt="2024-02-12T01:48:20.921" v="1952" actId="20577"/>
          <ac:spMkLst>
            <pc:docMk/>
            <pc:sldMk cId="1936225979" sldId="292"/>
            <ac:spMk id="5" creationId="{9153FF6C-6F9B-2BDA-AF4A-136C2DE2F0F3}"/>
          </ac:spMkLst>
        </pc:spChg>
      </pc:sldChg>
      <pc:sldChg chg="addSp delSp modSp add mod">
        <pc:chgData name="Cespedes, Marcela (H&amp;B, Herston)" userId="d437eaeb-6125-4012-9a90-3a10e1276096" providerId="ADAL" clId="{F2A903C7-B50F-4E32-A671-D4E5045FEDD1}" dt="2024-02-12T01:33:01.490" v="1877" actId="1076"/>
        <pc:sldMkLst>
          <pc:docMk/>
          <pc:sldMk cId="337456713" sldId="293"/>
        </pc:sldMkLst>
        <pc:spChg chg="del mod">
          <ac:chgData name="Cespedes, Marcela (H&amp;B, Herston)" userId="d437eaeb-6125-4012-9a90-3a10e1276096" providerId="ADAL" clId="{F2A903C7-B50F-4E32-A671-D4E5045FEDD1}" dt="2024-02-12T01:30:43.137" v="1863" actId="478"/>
          <ac:spMkLst>
            <pc:docMk/>
            <pc:sldMk cId="337456713" sldId="293"/>
            <ac:spMk id="5" creationId="{41F704A3-634B-1D93-0063-F67523C0364C}"/>
          </ac:spMkLst>
        </pc:spChg>
        <pc:spChg chg="del mod">
          <ac:chgData name="Cespedes, Marcela (H&amp;B, Herston)" userId="d437eaeb-6125-4012-9a90-3a10e1276096" providerId="ADAL" clId="{F2A903C7-B50F-4E32-A671-D4E5045FEDD1}" dt="2024-02-12T01:30:43.139" v="1865"/>
          <ac:spMkLst>
            <pc:docMk/>
            <pc:sldMk cId="337456713" sldId="293"/>
            <ac:spMk id="7" creationId="{B35DA528-822F-4606-5992-58F3CDF85D07}"/>
          </ac:spMkLst>
        </pc:spChg>
        <pc:picChg chg="del">
          <ac:chgData name="Cespedes, Marcela (H&amp;B, Herston)" userId="d437eaeb-6125-4012-9a90-3a10e1276096" providerId="ADAL" clId="{F2A903C7-B50F-4E32-A671-D4E5045FEDD1}" dt="2024-02-12T01:29:23.775" v="1828" actId="478"/>
          <ac:picMkLst>
            <pc:docMk/>
            <pc:sldMk cId="337456713" sldId="293"/>
            <ac:picMk id="6" creationId="{69F5365A-5C5A-DA4E-C912-C378DE549A54}"/>
          </ac:picMkLst>
        </pc:picChg>
        <pc:picChg chg="add mod">
          <ac:chgData name="Cespedes, Marcela (H&amp;B, Herston)" userId="d437eaeb-6125-4012-9a90-3a10e1276096" providerId="ADAL" clId="{F2A903C7-B50F-4E32-A671-D4E5045FEDD1}" dt="2024-02-12T01:32:59.451" v="1876" actId="1076"/>
          <ac:picMkLst>
            <pc:docMk/>
            <pc:sldMk cId="337456713" sldId="293"/>
            <ac:picMk id="8" creationId="{8514B569-F1E7-2E12-9662-84D1FA7AEE44}"/>
          </ac:picMkLst>
        </pc:picChg>
        <pc:picChg chg="add mod">
          <ac:chgData name="Cespedes, Marcela (H&amp;B, Herston)" userId="d437eaeb-6125-4012-9a90-3a10e1276096" providerId="ADAL" clId="{F2A903C7-B50F-4E32-A671-D4E5045FEDD1}" dt="2024-02-12T01:32:57.148" v="1875" actId="1076"/>
          <ac:picMkLst>
            <pc:docMk/>
            <pc:sldMk cId="337456713" sldId="293"/>
            <ac:picMk id="10" creationId="{0F14C7AF-44A1-A3B8-289A-3FB7571D7747}"/>
          </ac:picMkLst>
        </pc:picChg>
        <pc:picChg chg="add mod">
          <ac:chgData name="Cespedes, Marcela (H&amp;B, Herston)" userId="d437eaeb-6125-4012-9a90-3a10e1276096" providerId="ADAL" clId="{F2A903C7-B50F-4E32-A671-D4E5045FEDD1}" dt="2024-02-12T01:33:01.490" v="1877" actId="1076"/>
          <ac:picMkLst>
            <pc:docMk/>
            <pc:sldMk cId="337456713" sldId="293"/>
            <ac:picMk id="12" creationId="{52C9E2BE-19CB-42C6-6D7B-92BA956D794E}"/>
          </ac:picMkLst>
        </pc:picChg>
      </pc:sldChg>
      <pc:sldChg chg="addSp delSp modSp add mod">
        <pc:chgData name="Cespedes, Marcela (H&amp;B, Herston)" userId="d437eaeb-6125-4012-9a90-3a10e1276096" providerId="ADAL" clId="{F2A903C7-B50F-4E32-A671-D4E5045FEDD1}" dt="2024-02-12T01:39:33.713" v="1918" actId="1076"/>
        <pc:sldMkLst>
          <pc:docMk/>
          <pc:sldMk cId="2344534884" sldId="294"/>
        </pc:sldMkLst>
        <pc:spChg chg="add mod">
          <ac:chgData name="Cespedes, Marcela (H&amp;B, Herston)" userId="d437eaeb-6125-4012-9a90-3a10e1276096" providerId="ADAL" clId="{F2A903C7-B50F-4E32-A671-D4E5045FEDD1}" dt="2024-02-12T01:39:33.713" v="1918" actId="1076"/>
          <ac:spMkLst>
            <pc:docMk/>
            <pc:sldMk cId="2344534884" sldId="294"/>
            <ac:spMk id="14" creationId="{7F73DF5B-32C0-59B9-C738-BA1D71EFDF0E}"/>
          </ac:spMkLst>
        </pc:spChg>
        <pc:spChg chg="add mod">
          <ac:chgData name="Cespedes, Marcela (H&amp;B, Herston)" userId="d437eaeb-6125-4012-9a90-3a10e1276096" providerId="ADAL" clId="{F2A903C7-B50F-4E32-A671-D4E5045FEDD1}" dt="2024-02-12T01:39:30.226" v="1917" actId="207"/>
          <ac:spMkLst>
            <pc:docMk/>
            <pc:sldMk cId="2344534884" sldId="294"/>
            <ac:spMk id="15" creationId="{95B52D03-7C51-A85B-13AC-35EB52654CA4}"/>
          </ac:spMkLst>
        </pc:spChg>
        <pc:picChg chg="add del mod">
          <ac:chgData name="Cespedes, Marcela (H&amp;B, Herston)" userId="d437eaeb-6125-4012-9a90-3a10e1276096" providerId="ADAL" clId="{F2A903C7-B50F-4E32-A671-D4E5045FEDD1}" dt="2024-02-12T01:36:37.308" v="1882" actId="478"/>
          <ac:picMkLst>
            <pc:docMk/>
            <pc:sldMk cId="2344534884" sldId="294"/>
            <ac:picMk id="5" creationId="{6FF718A8-7544-1F0D-EBC0-C31DA60A42DF}"/>
          </ac:picMkLst>
        </pc:picChg>
        <pc:picChg chg="add mod">
          <ac:chgData name="Cespedes, Marcela (H&amp;B, Herston)" userId="d437eaeb-6125-4012-9a90-3a10e1276096" providerId="ADAL" clId="{F2A903C7-B50F-4E32-A671-D4E5045FEDD1}" dt="2024-02-12T01:37:22.641" v="1886" actId="1076"/>
          <ac:picMkLst>
            <pc:docMk/>
            <pc:sldMk cId="2344534884" sldId="294"/>
            <ac:picMk id="7" creationId="{B57AAC72-3F64-1AB5-EDB4-8F5EE0E6ACD8}"/>
          </ac:picMkLst>
        </pc:picChg>
        <pc:picChg chg="del">
          <ac:chgData name="Cespedes, Marcela (H&amp;B, Herston)" userId="d437eaeb-6125-4012-9a90-3a10e1276096" providerId="ADAL" clId="{F2A903C7-B50F-4E32-A671-D4E5045FEDD1}" dt="2024-02-12T01:37:19.901" v="1884" actId="478"/>
          <ac:picMkLst>
            <pc:docMk/>
            <pc:sldMk cId="2344534884" sldId="294"/>
            <ac:picMk id="8" creationId="{EECF83FF-E735-F465-442B-2DB653E18D63}"/>
          </ac:picMkLst>
        </pc:picChg>
        <pc:picChg chg="del">
          <ac:chgData name="Cespedes, Marcela (H&amp;B, Herston)" userId="d437eaeb-6125-4012-9a90-3a10e1276096" providerId="ADAL" clId="{F2A903C7-B50F-4E32-A671-D4E5045FEDD1}" dt="2024-02-12T01:36:38.313" v="1883" actId="478"/>
          <ac:picMkLst>
            <pc:docMk/>
            <pc:sldMk cId="2344534884" sldId="294"/>
            <ac:picMk id="10" creationId="{EF62F917-BE0F-EB4C-C04B-5B6AD43AB1A0}"/>
          </ac:picMkLst>
        </pc:picChg>
        <pc:picChg chg="add mod">
          <ac:chgData name="Cespedes, Marcela (H&amp;B, Herston)" userId="d437eaeb-6125-4012-9a90-3a10e1276096" providerId="ADAL" clId="{F2A903C7-B50F-4E32-A671-D4E5045FEDD1}" dt="2024-02-12T01:38:28.673" v="1890" actId="1076"/>
          <ac:picMkLst>
            <pc:docMk/>
            <pc:sldMk cId="2344534884" sldId="294"/>
            <ac:picMk id="11" creationId="{FF186EFC-8BC1-46FA-B686-FBDAED8A943A}"/>
          </ac:picMkLst>
        </pc:picChg>
        <pc:picChg chg="del">
          <ac:chgData name="Cespedes, Marcela (H&amp;B, Herston)" userId="d437eaeb-6125-4012-9a90-3a10e1276096" providerId="ADAL" clId="{F2A903C7-B50F-4E32-A671-D4E5045FEDD1}" dt="2024-02-12T01:34:33.757" v="1879" actId="478"/>
          <ac:picMkLst>
            <pc:docMk/>
            <pc:sldMk cId="2344534884" sldId="294"/>
            <ac:picMk id="12" creationId="{BFC9EE62-B2B7-69E7-CDB1-1374BE522612}"/>
          </ac:picMkLst>
        </pc:picChg>
      </pc:sldChg>
      <pc:sldChg chg="addSp delSp modSp add mod">
        <pc:chgData name="Cespedes, Marcela (H&amp;B, Herston)" userId="d437eaeb-6125-4012-9a90-3a10e1276096" providerId="ADAL" clId="{F2A903C7-B50F-4E32-A671-D4E5045FEDD1}" dt="2024-02-12T01:48:39.855" v="1985" actId="20577"/>
        <pc:sldMkLst>
          <pc:docMk/>
          <pc:sldMk cId="3931926537" sldId="295"/>
        </pc:sldMkLst>
        <pc:spChg chg="mod">
          <ac:chgData name="Cespedes, Marcela (H&amp;B, Herston)" userId="d437eaeb-6125-4012-9a90-3a10e1276096" providerId="ADAL" clId="{F2A903C7-B50F-4E32-A671-D4E5045FEDD1}" dt="2024-02-12T01:48:39.855" v="1985" actId="20577"/>
          <ac:spMkLst>
            <pc:docMk/>
            <pc:sldMk cId="3931926537" sldId="295"/>
            <ac:spMk id="5" creationId="{A8C0AE1B-A794-9857-0070-EE0144F0EC9F}"/>
          </ac:spMkLst>
        </pc:spChg>
        <pc:picChg chg="del">
          <ac:chgData name="Cespedes, Marcela (H&amp;B, Herston)" userId="d437eaeb-6125-4012-9a90-3a10e1276096" providerId="ADAL" clId="{F2A903C7-B50F-4E32-A671-D4E5045FEDD1}" dt="2024-02-12T01:44:54.236" v="1929" actId="478"/>
          <ac:picMkLst>
            <pc:docMk/>
            <pc:sldMk cId="3931926537" sldId="295"/>
            <ac:picMk id="6" creationId="{8D8C637D-5EDC-7842-EFA5-21D6F9BA0D57}"/>
          </ac:picMkLst>
        </pc:picChg>
        <pc:picChg chg="add mod">
          <ac:chgData name="Cespedes, Marcela (H&amp;B, Herston)" userId="d437eaeb-6125-4012-9a90-3a10e1276096" providerId="ADAL" clId="{F2A903C7-B50F-4E32-A671-D4E5045FEDD1}" dt="2024-02-12T01:47:04.559" v="1935" actId="1076"/>
          <ac:picMkLst>
            <pc:docMk/>
            <pc:sldMk cId="3931926537" sldId="295"/>
            <ac:picMk id="7" creationId="{FC7B22F1-3D79-1FA1-1590-100025D45494}"/>
          </ac:picMkLst>
        </pc:picChg>
      </pc:sldChg>
      <pc:sldChg chg="delSp modSp add mod">
        <pc:chgData name="Cespedes, Marcela (H&amp;B, Herston)" userId="d437eaeb-6125-4012-9a90-3a10e1276096" providerId="ADAL" clId="{F2A903C7-B50F-4E32-A671-D4E5045FEDD1}" dt="2024-02-12T01:48:44.988" v="1996" actId="20577"/>
        <pc:sldMkLst>
          <pc:docMk/>
          <pc:sldMk cId="2253253045" sldId="296"/>
        </pc:sldMkLst>
        <pc:spChg chg="mod">
          <ac:chgData name="Cespedes, Marcela (H&amp;B, Herston)" userId="d437eaeb-6125-4012-9a90-3a10e1276096" providerId="ADAL" clId="{F2A903C7-B50F-4E32-A671-D4E5045FEDD1}" dt="2024-02-12T01:48:44.988" v="1996" actId="20577"/>
          <ac:spMkLst>
            <pc:docMk/>
            <pc:sldMk cId="2253253045" sldId="296"/>
            <ac:spMk id="5" creationId="{9FD19B9C-C225-75FC-36DB-C614776640A7}"/>
          </ac:spMkLst>
        </pc:spChg>
        <pc:picChg chg="del">
          <ac:chgData name="Cespedes, Marcela (H&amp;B, Herston)" userId="d437eaeb-6125-4012-9a90-3a10e1276096" providerId="ADAL" clId="{F2A903C7-B50F-4E32-A671-D4E5045FEDD1}" dt="2024-02-12T01:47:38.794" v="1937" actId="478"/>
          <ac:picMkLst>
            <pc:docMk/>
            <pc:sldMk cId="2253253045" sldId="296"/>
            <ac:picMk id="7" creationId="{58DDE85B-CB28-94C6-4D78-078118502DB6}"/>
          </ac:picMkLst>
        </pc:picChg>
      </pc:sldChg>
      <pc:sldChg chg="addSp delSp modSp add mod">
        <pc:chgData name="Cespedes, Marcela (H&amp;B, Herston)" userId="d437eaeb-6125-4012-9a90-3a10e1276096" providerId="ADAL" clId="{F2A903C7-B50F-4E32-A671-D4E5045FEDD1}" dt="2024-02-12T01:54:33.784" v="2008" actId="1076"/>
        <pc:sldMkLst>
          <pc:docMk/>
          <pc:sldMk cId="3191365262" sldId="297"/>
        </pc:sldMkLst>
        <pc:spChg chg="del">
          <ac:chgData name="Cespedes, Marcela (H&amp;B, Herston)" userId="d437eaeb-6125-4012-9a90-3a10e1276096" providerId="ADAL" clId="{F2A903C7-B50F-4E32-A671-D4E5045FEDD1}" dt="2024-02-12T01:48:58.183" v="1998" actId="478"/>
          <ac:spMkLst>
            <pc:docMk/>
            <pc:sldMk cId="3191365262" sldId="297"/>
            <ac:spMk id="5" creationId="{E086261A-726D-CBE7-5EF2-95EC17D3764E}"/>
          </ac:spMkLst>
        </pc:spChg>
        <pc:picChg chg="add mod">
          <ac:chgData name="Cespedes, Marcela (H&amp;B, Herston)" userId="d437eaeb-6125-4012-9a90-3a10e1276096" providerId="ADAL" clId="{F2A903C7-B50F-4E32-A671-D4E5045FEDD1}" dt="2024-02-12T01:54:06.471" v="2004" actId="1076"/>
          <ac:picMkLst>
            <pc:docMk/>
            <pc:sldMk cId="3191365262" sldId="297"/>
            <ac:picMk id="6" creationId="{A62B6773-C46A-9744-4246-E88EF1D24D1A}"/>
          </ac:picMkLst>
        </pc:picChg>
        <pc:picChg chg="add mod">
          <ac:chgData name="Cespedes, Marcela (H&amp;B, Herston)" userId="d437eaeb-6125-4012-9a90-3a10e1276096" providerId="ADAL" clId="{F2A903C7-B50F-4E32-A671-D4E5045FEDD1}" dt="2024-02-12T01:54:33.784" v="2008" actId="1076"/>
          <ac:picMkLst>
            <pc:docMk/>
            <pc:sldMk cId="3191365262" sldId="297"/>
            <ac:picMk id="8" creationId="{1F769A25-C157-E501-0B40-DF5553F3E4C8}"/>
          </ac:picMkLst>
        </pc:picChg>
        <pc:picChg chg="add mod">
          <ac:chgData name="Cespedes, Marcela (H&amp;B, Herston)" userId="d437eaeb-6125-4012-9a90-3a10e1276096" providerId="ADAL" clId="{F2A903C7-B50F-4E32-A671-D4E5045FEDD1}" dt="2024-02-12T01:54:31.441" v="2007" actId="1076"/>
          <ac:picMkLst>
            <pc:docMk/>
            <pc:sldMk cId="3191365262" sldId="297"/>
            <ac:picMk id="9" creationId="{905AD470-948B-71A5-6A2E-3CEB3233FCA1}"/>
          </ac:picMkLst>
        </pc:picChg>
      </pc:sldChg>
      <pc:sldChg chg="addSp delSp modSp add mod">
        <pc:chgData name="Cespedes, Marcela (H&amp;B, Herston)" userId="d437eaeb-6125-4012-9a90-3a10e1276096" providerId="ADAL" clId="{F2A903C7-B50F-4E32-A671-D4E5045FEDD1}" dt="2024-02-12T01:56:28.726" v="2046" actId="20577"/>
        <pc:sldMkLst>
          <pc:docMk/>
          <pc:sldMk cId="1665202237" sldId="298"/>
        </pc:sldMkLst>
        <pc:spChg chg="del">
          <ac:chgData name="Cespedes, Marcela (H&amp;B, Herston)" userId="d437eaeb-6125-4012-9a90-3a10e1276096" providerId="ADAL" clId="{F2A903C7-B50F-4E32-A671-D4E5045FEDD1}" dt="2024-02-12T01:55:43.786" v="2013" actId="478"/>
          <ac:spMkLst>
            <pc:docMk/>
            <pc:sldMk cId="1665202237" sldId="298"/>
            <ac:spMk id="2" creationId="{B4CBEA4D-C83B-55F0-5175-77A779FEDCA1}"/>
          </ac:spMkLst>
        </pc:spChg>
        <pc:spChg chg="add del mod">
          <ac:chgData name="Cespedes, Marcela (H&amp;B, Herston)" userId="d437eaeb-6125-4012-9a90-3a10e1276096" providerId="ADAL" clId="{F2A903C7-B50F-4E32-A671-D4E5045FEDD1}" dt="2024-02-12T01:55:41.002" v="2012" actId="478"/>
          <ac:spMkLst>
            <pc:docMk/>
            <pc:sldMk cId="1665202237" sldId="298"/>
            <ac:spMk id="7" creationId="{669C67BC-9B9D-83B8-30E1-999047F6163F}"/>
          </ac:spMkLst>
        </pc:spChg>
        <pc:spChg chg="mod">
          <ac:chgData name="Cespedes, Marcela (H&amp;B, Herston)" userId="d437eaeb-6125-4012-9a90-3a10e1276096" providerId="ADAL" clId="{F2A903C7-B50F-4E32-A671-D4E5045FEDD1}" dt="2024-02-12T01:56:28.726" v="2046" actId="20577"/>
          <ac:spMkLst>
            <pc:docMk/>
            <pc:sldMk cId="1665202237" sldId="298"/>
            <ac:spMk id="13" creationId="{E500C6A5-3501-1987-39CB-47DBE50011A6}"/>
          </ac:spMkLst>
        </pc:spChg>
        <pc:spChg chg="del">
          <ac:chgData name="Cespedes, Marcela (H&amp;B, Herston)" userId="d437eaeb-6125-4012-9a90-3a10e1276096" providerId="ADAL" clId="{F2A903C7-B50F-4E32-A671-D4E5045FEDD1}" dt="2024-02-12T01:55:38.364" v="2011" actId="478"/>
          <ac:spMkLst>
            <pc:docMk/>
            <pc:sldMk cId="1665202237" sldId="298"/>
            <ac:spMk id="14" creationId="{0543727A-8C81-01F3-C549-E18E9E02E6AF}"/>
          </ac:spMkLst>
        </pc:spChg>
        <pc:picChg chg="mod">
          <ac:chgData name="Cespedes, Marcela (H&amp;B, Herston)" userId="d437eaeb-6125-4012-9a90-3a10e1276096" providerId="ADAL" clId="{F2A903C7-B50F-4E32-A671-D4E5045FEDD1}" dt="2024-02-12T01:56:14.344" v="2018" actId="1076"/>
          <ac:picMkLst>
            <pc:docMk/>
            <pc:sldMk cId="1665202237" sldId="298"/>
            <ac:picMk id="3" creationId="{06567205-2B30-5C02-040D-0BD27F82D0B5}"/>
          </ac:picMkLst>
        </pc:picChg>
        <pc:picChg chg="add mod">
          <ac:chgData name="Cespedes, Marcela (H&amp;B, Herston)" userId="d437eaeb-6125-4012-9a90-3a10e1276096" providerId="ADAL" clId="{F2A903C7-B50F-4E32-A671-D4E5045FEDD1}" dt="2024-02-12T01:56:16.591" v="2019" actId="1076"/>
          <ac:picMkLst>
            <pc:docMk/>
            <pc:sldMk cId="1665202237" sldId="298"/>
            <ac:picMk id="9" creationId="{59597F5C-2D05-1366-B32B-949C1493F8BB}"/>
          </ac:picMkLst>
        </pc:picChg>
      </pc:sldChg>
      <pc:sldChg chg="addSp delSp modSp add mod">
        <pc:chgData name="Cespedes, Marcela (H&amp;B, Herston)" userId="d437eaeb-6125-4012-9a90-3a10e1276096" providerId="ADAL" clId="{F2A903C7-B50F-4E32-A671-D4E5045FEDD1}" dt="2024-02-14T01:04:36.697" v="2177" actId="478"/>
        <pc:sldMkLst>
          <pc:docMk/>
          <pc:sldMk cId="485165610" sldId="299"/>
        </pc:sldMkLst>
        <pc:spChg chg="mod">
          <ac:chgData name="Cespedes, Marcela (H&amp;B, Herston)" userId="d437eaeb-6125-4012-9a90-3a10e1276096" providerId="ADAL" clId="{F2A903C7-B50F-4E32-A671-D4E5045FEDD1}" dt="2024-02-14T01:04:34.420" v="2176"/>
          <ac:spMkLst>
            <pc:docMk/>
            <pc:sldMk cId="485165610" sldId="299"/>
            <ac:spMk id="2" creationId="{53F78600-A7C0-B0CD-1CC2-A357FB04627D}"/>
          </ac:spMkLst>
        </pc:spChg>
        <pc:spChg chg="mod">
          <ac:chgData name="Cespedes, Marcela (H&amp;B, Herston)" userId="d437eaeb-6125-4012-9a90-3a10e1276096" providerId="ADAL" clId="{F2A903C7-B50F-4E32-A671-D4E5045FEDD1}" dt="2024-02-12T01:56:57.898" v="2079" actId="20577"/>
          <ac:spMkLst>
            <pc:docMk/>
            <pc:sldMk cId="485165610" sldId="299"/>
            <ac:spMk id="13" creationId="{A3F96F0F-761C-461B-E3C3-4E37E8122EEB}"/>
          </ac:spMkLst>
        </pc:spChg>
        <pc:picChg chg="add del mod">
          <ac:chgData name="Cespedes, Marcela (H&amp;B, Herston)" userId="d437eaeb-6125-4012-9a90-3a10e1276096" providerId="ADAL" clId="{F2A903C7-B50F-4E32-A671-D4E5045FEDD1}" dt="2024-02-14T01:04:36.697" v="2177" actId="478"/>
          <ac:picMkLst>
            <pc:docMk/>
            <pc:sldMk cId="485165610" sldId="299"/>
            <ac:picMk id="5" creationId="{10E85EB5-4E28-CFAC-337C-796AF61952E8}"/>
          </ac:picMkLst>
        </pc:picChg>
        <pc:picChg chg="del">
          <ac:chgData name="Cespedes, Marcela (H&amp;B, Herston)" userId="d437eaeb-6125-4012-9a90-3a10e1276096" providerId="ADAL" clId="{F2A903C7-B50F-4E32-A671-D4E5045FEDD1}" dt="2024-02-12T01:57:00.394" v="2080" actId="478"/>
          <ac:picMkLst>
            <pc:docMk/>
            <pc:sldMk cId="485165610" sldId="299"/>
            <ac:picMk id="6" creationId="{31947AC6-5E7D-05D1-45B7-46E60403AAFC}"/>
          </ac:picMkLst>
        </pc:picChg>
        <pc:picChg chg="del">
          <ac:chgData name="Cespedes, Marcela (H&amp;B, Herston)" userId="d437eaeb-6125-4012-9a90-3a10e1276096" providerId="ADAL" clId="{F2A903C7-B50F-4E32-A671-D4E5045FEDD1}" dt="2024-02-12T01:57:01.383" v="2081" actId="478"/>
          <ac:picMkLst>
            <pc:docMk/>
            <pc:sldMk cId="485165610" sldId="299"/>
            <ac:picMk id="8" creationId="{A4C6AE4E-D3C5-FE75-1E1B-DED9703C5949}"/>
          </ac:picMkLst>
        </pc:picChg>
        <pc:picChg chg="del">
          <ac:chgData name="Cespedes, Marcela (H&amp;B, Herston)" userId="d437eaeb-6125-4012-9a90-3a10e1276096" providerId="ADAL" clId="{F2A903C7-B50F-4E32-A671-D4E5045FEDD1}" dt="2024-02-12T01:57:02.342" v="2082" actId="478"/>
          <ac:picMkLst>
            <pc:docMk/>
            <pc:sldMk cId="485165610" sldId="299"/>
            <ac:picMk id="9" creationId="{5D0ADA0E-D1AB-BBE1-9254-1F302E738A2A}"/>
          </ac:picMkLst>
        </pc:picChg>
      </pc:sldChg>
      <pc:sldChg chg="addSp modSp new mod">
        <pc:chgData name="Cespedes, Marcela (H&amp;B, Herston)" userId="d437eaeb-6125-4012-9a90-3a10e1276096" providerId="ADAL" clId="{F2A903C7-B50F-4E32-A671-D4E5045FEDD1}" dt="2024-02-13T23:37:46.605" v="2174" actId="1076"/>
        <pc:sldMkLst>
          <pc:docMk/>
          <pc:sldMk cId="3295491958" sldId="300"/>
        </pc:sldMkLst>
        <pc:spChg chg="mod">
          <ac:chgData name="Cespedes, Marcela (H&amp;B, Herston)" userId="d437eaeb-6125-4012-9a90-3a10e1276096" providerId="ADAL" clId="{F2A903C7-B50F-4E32-A671-D4E5045FEDD1}" dt="2024-02-13T23:36:22.453" v="2159" actId="20577"/>
          <ac:spMkLst>
            <pc:docMk/>
            <pc:sldMk cId="3295491958" sldId="300"/>
            <ac:spMk id="2" creationId="{B9F8B454-88D8-8285-6F2D-00E3714CDEF2}"/>
          </ac:spMkLst>
        </pc:spChg>
        <pc:spChg chg="mod">
          <ac:chgData name="Cespedes, Marcela (H&amp;B, Herston)" userId="d437eaeb-6125-4012-9a90-3a10e1276096" providerId="ADAL" clId="{F2A903C7-B50F-4E32-A671-D4E5045FEDD1}" dt="2024-02-13T23:37:46.605" v="2174" actId="1076"/>
          <ac:spMkLst>
            <pc:docMk/>
            <pc:sldMk cId="3295491958" sldId="300"/>
            <ac:spMk id="3" creationId="{05995699-3496-567B-404E-88ED2F1C8446}"/>
          </ac:spMkLst>
        </pc:spChg>
        <pc:picChg chg="add mod">
          <ac:chgData name="Cespedes, Marcela (H&amp;B, Herston)" userId="d437eaeb-6125-4012-9a90-3a10e1276096" providerId="ADAL" clId="{F2A903C7-B50F-4E32-A671-D4E5045FEDD1}" dt="2024-02-13T23:37:32.702" v="2170" actId="1076"/>
          <ac:picMkLst>
            <pc:docMk/>
            <pc:sldMk cId="3295491958" sldId="300"/>
            <ac:picMk id="7" creationId="{CCF7E71A-584E-482A-6C03-00AF5F2591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2/12/2024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 oldie back from my days of undergraduate course work – this paper was shown in our class as an example of MCMC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0542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1B722-634C-C654-40AF-3FCB58C75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77C97-D95F-3D5E-D4CF-BB2A5F427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B3C7C-7ACA-4FEF-F0CE-C4665FA6D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61E0C-23D2-ADD3-229F-F2D8BB568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101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DD394-4351-B5A1-566E-8ADBF155B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9EDA3-6285-D635-4208-9F29ABD4D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C72C2-FB9D-CAEA-7A74-1A6E8D00F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618B9-3AE7-50B2-F992-8E6E25F65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320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73BA-ABF5-C1E2-6A2A-BCDC57219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283577-F360-C179-168F-73244A05F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B0524D-DD1D-1E8C-2C4E-DD302A8D8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E45F6-A662-4ABD-3F2C-1990F036A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463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2E2A-400E-D35D-8202-E51B72C7E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F1C394-F9E5-3D35-6601-6F138A9F1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7FC89-4152-5820-63F5-D59AF5070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B184-BF7D-5681-C0D8-98D506804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91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15AA7-47CE-B2A9-B229-F67EBDF1E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44370-88DA-BC53-38F8-D21304C93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BE9D07-1CAB-B987-78DA-4BA4494D8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1183-46EA-97C4-3B13-80C250BC0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371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017CD-FFF6-5A1F-8662-11A692FC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D0D8-2713-B666-7255-813EEB0EF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18E56-9F41-461C-6D0A-CD04A74A5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559FB-E464-0FD7-6A9C-0B5F64148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83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A67F8-94E2-0649-70E8-5B26A4448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39059-B4D6-770F-5E3D-97B2CCFFE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CEDB9-0355-B1B6-DB39-FC6BC2C7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from an American state prison, so the language is English. There are white spaces between the characters and several characters are repeated.</a:t>
            </a:r>
          </a:p>
          <a:p>
            <a:r>
              <a:rPr lang="en-AU" dirty="0"/>
              <a:t>Assuming each character represents an English letter, the deterministic approach is to allocate each character a letter of the English alphabet and check if it makes sense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52BE3-69C8-A6B1-FD82-33FACA1A8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365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4A27B-65FF-B9F3-62A9-324410249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BBCCAD-A77C-133A-24AB-D49C04CFD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D52B87-70C8-A850-E4A0-D91F4DDC0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CF565-7065-577E-CD68-8EF538152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05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from an American state prison, so the language is English. There are white spaces between the characters and several characters are repeated.</a:t>
            </a:r>
          </a:p>
          <a:p>
            <a:r>
              <a:rPr lang="en-AU" dirty="0"/>
              <a:t>Assuming each character represents an English letter, the deterministic approach is to allocate each character a letter of the English alphabet and check if it makes sense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58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of random permutation for a cipher.</a:t>
            </a:r>
          </a:p>
          <a:p>
            <a:r>
              <a:rPr lang="en-AU" dirty="0"/>
              <a:t>Note!!! </a:t>
            </a:r>
          </a:p>
          <a:p>
            <a:r>
              <a:rPr lang="en-AU" dirty="0"/>
              <a:t>It’s a permutation problem, as the order of the letters matter – not a combinatorial problem.</a:t>
            </a:r>
          </a:p>
          <a:p>
            <a:r>
              <a:rPr lang="en-AU" dirty="0"/>
              <a:t>Therefore, the problem is of the order of 26!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32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285DB-444F-DA7D-9695-181B777C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1EA6FE-D1E4-2FF6-286C-A22EC2637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4AF51-D5EE-B834-5F67-B206C011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of random permutation for a cipher.</a:t>
            </a:r>
          </a:p>
          <a:p>
            <a:r>
              <a:rPr lang="en-AU" dirty="0"/>
              <a:t>Note!!! </a:t>
            </a:r>
          </a:p>
          <a:p>
            <a:r>
              <a:rPr lang="en-AU" dirty="0"/>
              <a:t>It’s a permutation problem, as the order of the letters matter – not a combinatorial problem.</a:t>
            </a:r>
          </a:p>
          <a:p>
            <a:r>
              <a:rPr lang="en-AU" dirty="0"/>
              <a:t>Therefore, the problem is of the order of 26!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5C818-EA25-3324-93CC-F6D343C22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4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53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329C6-056B-604C-ABC6-73D58CC8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726F37-D4A2-322F-EB09-2BE4B44AB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83715-1B6A-80C6-0868-9154A92AC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68452-22F0-A635-61B3-68F846DD5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21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150C2-4FAD-37C4-D9DA-58E51CA30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B61DB9-ADF8-B058-A478-0032E4F1C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649B4D-E4B5-9D72-C963-D7F3CC8D7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71143-2877-C36A-28ED-7B33B6ABC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61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2A0B9-9313-C9BD-5D8D-78964A10B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C33FC0-AE4D-2308-FC29-34D4F20FAB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CEA35-4D56-CF15-8EF3-DDFCD4EF5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B790-2A80-4BDD-72EC-07B200D4D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548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03D90-6F85-B6FB-FE5A-1C8FD9F07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713AD-7001-E599-484F-C1194A92E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AA987-FDDD-1232-03B7-9B26EEDF6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to decipher for today: </a:t>
            </a:r>
            <a:r>
              <a:rPr lang="en-AU" dirty="0" err="1"/>
              <a:t>Shakesphere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79C39-5155-F1A2-DF30-DB4B84103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75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06E-9B53-4F67-B3DA-5AC766E27BC4}" type="datetime1">
              <a:rPr lang="en-US" smtClean="0"/>
              <a:t>2/14/2024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0730-C400-422E-A36B-D3D9A0BC8BB2}" type="datetime1">
              <a:rPr lang="en-US" smtClean="0"/>
              <a:t>2/14/2024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0F1-7087-4C0F-B4E6-054982508721}" type="datetime1">
              <a:rPr lang="en-US" smtClean="0"/>
              <a:t>2/14/2024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DC9-1935-43A3-B2B7-D2B2B196470D}" type="datetime1">
              <a:rPr lang="en-US" smtClean="0"/>
              <a:t>2/14/2024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C694-3E38-4909-AB95-2978ED047C32}" type="datetime1">
              <a:rPr lang="en-US" smtClean="0"/>
              <a:t>2/14/2024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D3AF-DEB7-4AF1-B501-339A0EAB96A5}" type="datetime1">
              <a:rPr lang="en-US" smtClean="0"/>
              <a:t>2/14/2024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4535-89F9-4969-843C-6C15F2B2FC6B}" type="datetime1">
              <a:rPr lang="en-US" smtClean="0"/>
              <a:t>2/14/2024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B18A-2972-4A45-803A-1FD8B7407375}" type="datetime1">
              <a:rPr lang="en-US" smtClean="0"/>
              <a:t>2/14/2024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8735-7F6D-47B0-9CAE-F44117F386D6}" type="datetime1">
              <a:rPr lang="en-US" smtClean="0"/>
              <a:t>2/14/2024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F133A384-DA24-40C8-85D1-11357D42AB4D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https://github.com/MarcelaCespedes/MCMC_cipherExample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946623"/>
          </a:xfrm>
        </p:spPr>
        <p:txBody>
          <a:bodyPr/>
          <a:lstStyle/>
          <a:p>
            <a:r>
              <a:rPr lang="en-AU" dirty="0"/>
              <a:t>How </a:t>
            </a:r>
            <a:r>
              <a:rPr lang="en-AU" b="1" dirty="0"/>
              <a:t>randomisation</a:t>
            </a:r>
            <a:r>
              <a:rPr lang="en-AU" dirty="0"/>
              <a:t> </a:t>
            </a:r>
            <a:r>
              <a:rPr lang="en-AU" b="1" dirty="0"/>
              <a:t>trumps deterministic</a:t>
            </a:r>
            <a:r>
              <a:rPr lang="en-AU" dirty="0"/>
              <a:t> approach: </a:t>
            </a:r>
            <a:br>
              <a:rPr lang="en-AU" dirty="0"/>
            </a:br>
            <a:r>
              <a:rPr lang="en-AU" dirty="0"/>
              <a:t>an example in code cracking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B6B2-612F-B196-99BC-A4AEE05D5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79FCF1B-91AD-2A03-15FF-4931E581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MCMC will work: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DF66C0-82DF-F10A-9B3E-B991EE9C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DD76-FCE2-5BA6-FDF8-5C1B6A41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3FF6C-6F9B-2BDA-AF4A-136C2DE2F0F3}"/>
              </a:ext>
            </a:extLst>
          </p:cNvPr>
          <p:cNvSpPr txBox="1"/>
          <p:nvPr/>
        </p:nvSpPr>
        <p:spPr>
          <a:xfrm>
            <a:off x="1269876" y="1844824"/>
            <a:ext cx="9793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Specifically: </a:t>
            </a:r>
            <a:r>
              <a:rPr lang="en-AU" b="1" dirty="0"/>
              <a:t>Metropolis-Hastings</a:t>
            </a:r>
          </a:p>
          <a:p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Start somewhere random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Make a proposal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With some probability (information from the </a:t>
            </a:r>
            <a:r>
              <a:rPr lang="en-AU" b="1" dirty="0">
                <a:solidFill>
                  <a:srgbClr val="FF0000"/>
                </a:solidFill>
              </a:rPr>
              <a:t>likelihood</a:t>
            </a:r>
            <a:r>
              <a:rPr lang="en-AU" dirty="0"/>
              <a:t>) either</a:t>
            </a:r>
          </a:p>
          <a:p>
            <a:pPr marL="1066693" lvl="1" indent="-457200">
              <a:buAutoNum type="arabicPeriod"/>
            </a:pPr>
            <a:r>
              <a:rPr lang="en-AU" dirty="0"/>
              <a:t>Accept proposal</a:t>
            </a:r>
          </a:p>
          <a:p>
            <a:pPr marL="1066693" lvl="1" indent="-457200">
              <a:buAutoNum type="arabicPeriod"/>
            </a:pPr>
            <a:r>
              <a:rPr lang="en-AU" dirty="0"/>
              <a:t>Reject proposal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Repeat 2. and 3.</a:t>
            </a:r>
          </a:p>
          <a:p>
            <a:pPr marL="1066693" lvl="1" indent="-4572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622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43757-441C-185C-5ACA-55F0EE40B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FFE71B6-F34C-63CE-D2CF-904D6F01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prepare </a:t>
            </a:r>
            <a:r>
              <a:rPr lang="en-US" b="1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3146E5-9649-2DDB-B07E-88DDB039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765D4-A032-418E-FF70-B7CD9A4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C2836-A856-5F48-1259-849CF8E849DB}"/>
              </a:ext>
            </a:extLst>
          </p:cNvPr>
          <p:cNvSpPr txBox="1"/>
          <p:nvPr/>
        </p:nvSpPr>
        <p:spPr>
          <a:xfrm>
            <a:off x="1269876" y="1844824"/>
            <a:ext cx="655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dirty="0"/>
              <a:t>Need lots of English text </a:t>
            </a:r>
          </a:p>
          <a:p>
            <a:pPr lvl="1"/>
            <a:r>
              <a:rPr lang="en-AU" dirty="0"/>
              <a:t>(500,000+ words will do)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We’re using R and want to download free book</a:t>
            </a:r>
          </a:p>
        </p:txBody>
      </p:sp>
      <p:pic>
        <p:nvPicPr>
          <p:cNvPr id="1026" name="Picture 2" descr="War And Peace: The Original Unabridged and Complete Edition (A Leo Tolstoy  Classics) eBook : Tolstoy, Leo: Amazon.com.au: Books">
            <a:extLst>
              <a:ext uri="{FF2B5EF4-FFF2-40B4-BE49-F238E27FC236}">
                <a16:creationId xmlns:a16="http://schemas.microsoft.com/office/drawing/2014/main" id="{AE7E36C4-B8A7-DF8B-6AAC-EE63525E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83" y="404664"/>
            <a:ext cx="29813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71FDE-7A6A-C0A3-821F-EB119547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77" y="4005064"/>
            <a:ext cx="7629525" cy="590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8DA993-9593-F269-DF9D-E96BCBECA08F}"/>
              </a:ext>
            </a:extLst>
          </p:cNvPr>
          <p:cNvSpPr txBox="1"/>
          <p:nvPr/>
        </p:nvSpPr>
        <p:spPr>
          <a:xfrm>
            <a:off x="1269874" y="4916488"/>
            <a:ext cx="709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dirty="0"/>
              <a:t>Why?</a:t>
            </a:r>
          </a:p>
          <a:p>
            <a:pPr lvl="1"/>
            <a:r>
              <a:rPr lang="en-AU" dirty="0"/>
              <a:t>Because combination </a:t>
            </a:r>
          </a:p>
          <a:p>
            <a:pPr lvl="1"/>
            <a:r>
              <a:rPr lang="en-AU" dirty="0"/>
              <a:t>‘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AU" dirty="0"/>
              <a:t>’ = very likely</a:t>
            </a:r>
          </a:p>
          <a:p>
            <a:pPr lvl="1"/>
            <a:r>
              <a:rPr lang="en-AU" dirty="0"/>
              <a:t>‘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vzb</a:t>
            </a:r>
            <a:r>
              <a:rPr lang="en-AU" dirty="0"/>
              <a:t>’ = very unlikely</a:t>
            </a:r>
          </a:p>
        </p:txBody>
      </p:sp>
    </p:spTree>
    <p:extLst>
      <p:ext uri="{BB962C8B-B14F-4D97-AF65-F5344CB8AC3E}">
        <p14:creationId xmlns:p14="http://schemas.microsoft.com/office/powerpoint/2010/main" val="38466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90DA8-9385-1CF6-091E-63B416A2D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907B135-C9B6-A51F-DD11-B99DEDD9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prepare </a:t>
            </a:r>
            <a:r>
              <a:rPr lang="en-US" b="1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D984B3-E25A-543C-95A5-280C0FE5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B5C22-E94F-5796-5990-19CDB291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12</a:t>
            </a:fld>
            <a:endParaRPr lang="en-AU"/>
          </a:p>
        </p:txBody>
      </p:sp>
      <p:pic>
        <p:nvPicPr>
          <p:cNvPr id="1026" name="Picture 2" descr="War And Peace: The Original Unabridged and Complete Edition (A Leo Tolstoy  Classics) eBook : Tolstoy, Leo: Amazon.com.au: Books">
            <a:extLst>
              <a:ext uri="{FF2B5EF4-FFF2-40B4-BE49-F238E27FC236}">
                <a16:creationId xmlns:a16="http://schemas.microsoft.com/office/drawing/2014/main" id="{B3C7A990-7EB0-E5CA-EE72-56C3F188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83" y="404664"/>
            <a:ext cx="29813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4B569-F1E7-2E12-9662-84D1FA7AE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59" y="2364693"/>
            <a:ext cx="3800475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4C7AF-44A1-A3B8-289A-3FB7571D7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915" y="3284984"/>
            <a:ext cx="4320480" cy="6463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9E2BE-19CB-42C6-6D7B-92BA956D7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868" y="4689186"/>
            <a:ext cx="6120680" cy="13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A89C4-AC73-CA41-31D3-924FFC90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007B313-5958-0E20-CA1D-EF99970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prepare </a:t>
            </a:r>
            <a:r>
              <a:rPr lang="en-US" b="1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938330-F44A-76C2-A837-EDC37652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F025F-872F-232D-2267-472B85DA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13</a:t>
            </a:fld>
            <a:endParaRPr lang="en-AU"/>
          </a:p>
        </p:txBody>
      </p:sp>
      <p:pic>
        <p:nvPicPr>
          <p:cNvPr id="1026" name="Picture 2" descr="War And Peace: The Original Unabridged and Complete Edition (A Leo Tolstoy  Classics) eBook : Tolstoy, Leo: Amazon.com.au: Books">
            <a:extLst>
              <a:ext uri="{FF2B5EF4-FFF2-40B4-BE49-F238E27FC236}">
                <a16:creationId xmlns:a16="http://schemas.microsoft.com/office/drawing/2014/main" id="{B61D4ECF-D1F8-EE03-EB0C-FD962D3D7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83" y="404664"/>
            <a:ext cx="29813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AAC72-3F64-1AB5-EDB4-8F5EE0E6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09" y="1922463"/>
            <a:ext cx="594360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186EFC-8BC1-46FA-B686-FBDAED8A9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309" y="4184650"/>
            <a:ext cx="5972175" cy="84772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F73DF5B-32C0-59B9-C738-BA1D71EFDF0E}"/>
              </a:ext>
            </a:extLst>
          </p:cNvPr>
          <p:cNvSpPr/>
          <p:nvPr/>
        </p:nvSpPr>
        <p:spPr>
          <a:xfrm>
            <a:off x="1773932" y="5141200"/>
            <a:ext cx="288032" cy="4940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52D03-7C51-A85B-13AC-35EB52654CA4}"/>
              </a:ext>
            </a:extLst>
          </p:cNvPr>
          <p:cNvSpPr txBox="1"/>
          <p:nvPr/>
        </p:nvSpPr>
        <p:spPr>
          <a:xfrm>
            <a:off x="1413892" y="56612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Log-likelihood</a:t>
            </a:r>
          </a:p>
        </p:txBody>
      </p:sp>
    </p:spTree>
    <p:extLst>
      <p:ext uri="{BB962C8B-B14F-4D97-AF65-F5344CB8AC3E}">
        <p14:creationId xmlns:p14="http://schemas.microsoft.com/office/powerpoint/2010/main" val="23445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AC1F6-7801-AAD0-DCFF-2D450F4F6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8A234F-0A85-FB86-6F69-DBEA2BF0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MCMC will work: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BF20D3-6E1A-BD2F-D754-7FD993E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922F1-07CB-2E96-8D9A-575A6730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94C41-2881-8D9B-1A27-D791AA1863C2}"/>
              </a:ext>
            </a:extLst>
          </p:cNvPr>
          <p:cNvSpPr txBox="1"/>
          <p:nvPr/>
        </p:nvSpPr>
        <p:spPr>
          <a:xfrm>
            <a:off x="1269876" y="1844824"/>
            <a:ext cx="9793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Specifically: Metropolis-Hastings</a:t>
            </a:r>
          </a:p>
          <a:p>
            <a:endParaRPr lang="en-AU" dirty="0"/>
          </a:p>
          <a:p>
            <a:pPr marL="457200" indent="-457200">
              <a:buAutoNum type="arabicPeriod"/>
            </a:pPr>
            <a:r>
              <a:rPr lang="en-AU" b="1" dirty="0">
                <a:solidFill>
                  <a:srgbClr val="FF0000"/>
                </a:solidFill>
              </a:rPr>
              <a:t>Start somewhere random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Make a proposal</a:t>
            </a:r>
          </a:p>
          <a:p>
            <a:pPr marL="457200" indent="-457200">
              <a:buAutoNum type="arabicPeriod"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With some probability (information from the likelihood) either</a:t>
            </a:r>
          </a:p>
          <a:p>
            <a:pPr marL="1066693" lvl="1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Accept proposal</a:t>
            </a:r>
          </a:p>
          <a:p>
            <a:pPr marL="1066693" lvl="1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Reject proposal</a:t>
            </a:r>
          </a:p>
          <a:p>
            <a:pPr marL="457200" indent="-457200">
              <a:buAutoNum type="arabicPeriod"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Repeat 2. and 3.</a:t>
            </a:r>
          </a:p>
          <a:p>
            <a:pPr marL="1066693" lvl="1" indent="-457200">
              <a:buAutoNum type="arabicPeriod"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3CA82A-4C03-611C-F5EE-97C630FB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1628800"/>
            <a:ext cx="1590252" cy="2387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64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3CA88-C3FF-2FE7-7A1B-4F51C875F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18B1F72-8E2E-EB7C-4611-0E4A1B26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MCMC will work: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C2637-741B-2E08-6F26-EFC2F2EE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BD062-A7B8-7EA4-5839-1AD3D00E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6CB9-6F06-EF9E-71C8-4CBFF8D7F321}"/>
              </a:ext>
            </a:extLst>
          </p:cNvPr>
          <p:cNvSpPr txBox="1"/>
          <p:nvPr/>
        </p:nvSpPr>
        <p:spPr>
          <a:xfrm>
            <a:off x="1269876" y="1844824"/>
            <a:ext cx="9793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Specifically: Metropolis-Hastings</a:t>
            </a:r>
          </a:p>
          <a:p>
            <a:endParaRPr lang="en-AU" dirty="0"/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Start somewhere random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r>
              <a:rPr lang="en-AU" b="1" dirty="0">
                <a:solidFill>
                  <a:srgbClr val="FF0000"/>
                </a:solidFill>
              </a:rPr>
              <a:t>Make a proposal</a:t>
            </a:r>
          </a:p>
          <a:p>
            <a:pPr marL="457200" indent="-457200">
              <a:buAutoNum type="arabicPeriod"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With some probability (information from the likelihood) either</a:t>
            </a:r>
          </a:p>
          <a:p>
            <a:pPr marL="1066693" lvl="1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Accept proposal</a:t>
            </a:r>
          </a:p>
          <a:p>
            <a:pPr marL="1066693" lvl="1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Reject proposal</a:t>
            </a:r>
          </a:p>
          <a:p>
            <a:pPr marL="457200" indent="-457200">
              <a:buAutoNum type="arabicPeriod"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Repeat 2. and 3.</a:t>
            </a:r>
          </a:p>
          <a:p>
            <a:pPr marL="1066693" lvl="1" indent="-457200">
              <a:buAutoNum type="arabicPeriod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45165-A008-BAAC-08C8-515AFE3D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0" y="3379788"/>
            <a:ext cx="5715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66D34-02CD-8874-DDEF-13F8DDF1D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9D466E8-D1EC-AD82-E11F-ED720133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MCMC will work: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2DB21E-15BD-DA6B-CA57-40BB487F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46CE7-00E5-2C6E-26B9-2AEC3A5E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0AE1B-A794-9857-0070-EE0144F0EC9F}"/>
              </a:ext>
            </a:extLst>
          </p:cNvPr>
          <p:cNvSpPr txBox="1"/>
          <p:nvPr/>
        </p:nvSpPr>
        <p:spPr>
          <a:xfrm>
            <a:off x="1269876" y="1844824"/>
            <a:ext cx="9793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Specifically: Metropolis-Hastings</a:t>
            </a:r>
          </a:p>
          <a:p>
            <a:endParaRPr lang="en-AU" dirty="0"/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Start somewhere random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Make a proposal</a:t>
            </a:r>
          </a:p>
          <a:p>
            <a:pPr marL="457200" indent="-457200">
              <a:buAutoNum type="arabicPeriod"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AU" b="1" dirty="0">
                <a:solidFill>
                  <a:srgbClr val="FF0000"/>
                </a:solidFill>
              </a:rPr>
              <a:t>With some probability (information from the likelihood) either</a:t>
            </a:r>
          </a:p>
          <a:p>
            <a:pPr marL="1066693" lvl="1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Accept proposal</a:t>
            </a:r>
          </a:p>
          <a:p>
            <a:pPr marL="1066693" lvl="1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Reject proposal</a:t>
            </a:r>
          </a:p>
          <a:p>
            <a:pPr marL="457200" indent="-457200">
              <a:buAutoNum type="arabicPeriod"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Repeat 2. and 3.</a:t>
            </a:r>
          </a:p>
          <a:p>
            <a:pPr marL="1066693" lvl="1" indent="-457200">
              <a:buAutoNum type="arabicPeriod"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B22F1-3D79-1FA1-1590-100025D45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1471645"/>
            <a:ext cx="6105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2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82E74-02C5-3CC3-243E-6847A75DD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306BA5-056B-F9C3-0DC9-1C38A10A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MCMC will work: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0FB1FA-8461-B446-D61E-36FF1954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B476C-91FE-9630-7F24-B1E7BC1E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19B9C-C225-75FC-36DB-C614776640A7}"/>
              </a:ext>
            </a:extLst>
          </p:cNvPr>
          <p:cNvSpPr txBox="1"/>
          <p:nvPr/>
        </p:nvSpPr>
        <p:spPr>
          <a:xfrm>
            <a:off x="1269876" y="1844824"/>
            <a:ext cx="9793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Specifically: Metropolis-Hastings</a:t>
            </a:r>
          </a:p>
          <a:p>
            <a:endParaRPr lang="en-AU" dirty="0"/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Start somewhere random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Make a proposal</a:t>
            </a:r>
          </a:p>
          <a:p>
            <a:pPr marL="457200" indent="-457200">
              <a:buAutoNum type="arabicPeriod"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With some probability (information from the likelihood) either</a:t>
            </a:r>
          </a:p>
          <a:p>
            <a:pPr marL="1066693" lvl="1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Accept proposal</a:t>
            </a:r>
          </a:p>
          <a:p>
            <a:pPr marL="1066693" lvl="1" indent="-457200">
              <a:buAutoNum type="arabicPeriod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Reject proposal</a:t>
            </a:r>
          </a:p>
          <a:p>
            <a:pPr marL="457200" indent="-457200">
              <a:buAutoNum type="arabicPeriod"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AU" b="1" dirty="0">
                <a:solidFill>
                  <a:srgbClr val="FF0000"/>
                </a:solidFill>
              </a:rPr>
              <a:t>Repeat 2. and 3.</a:t>
            </a:r>
          </a:p>
          <a:p>
            <a:pPr marL="1066693" lvl="1" indent="-4572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32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AD89-6088-5DE1-21FE-D3992E19D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A77FCB1-2622-FABB-1F15-F720D70A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MCMC will work: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2C4F2-604A-3672-D552-2085B930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01F5F-5C7F-C461-CE22-BA691C5D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18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B6773-C46A-9744-4246-E88EF1D24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1916832"/>
            <a:ext cx="9201150" cy="1381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769A25-C157-E501-0B40-DF5553F3E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3823754"/>
            <a:ext cx="917257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5AD470-948B-71A5-6A2E-3CEB3233F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944" y="5648511"/>
            <a:ext cx="82867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9F93B-CDF1-4AA8-294E-4E6EE4B8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500C6A5-3501-1987-39CB-47DBE500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/>
              <a:t>Back to Prison Problem</a:t>
            </a:r>
          </a:p>
        </p:txBody>
      </p:sp>
      <p:pic>
        <p:nvPicPr>
          <p:cNvPr id="1026" name="Picture 2" descr="Escape From Criminals Facial hair Cartoon Prison escape, jail transparent  background PNG clipart | HiClipart">
            <a:extLst>
              <a:ext uri="{FF2B5EF4-FFF2-40B4-BE49-F238E27FC236}">
                <a16:creationId xmlns:a16="http://schemas.microsoft.com/office/drawing/2014/main" id="{7ABE4C59-A89D-9AAF-2181-653D663C6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1" r="2" b="2"/>
          <a:stretch/>
        </p:blipFill>
        <p:spPr bwMode="auto">
          <a:xfrm>
            <a:off x="7750596" y="548680"/>
            <a:ext cx="4113008" cy="369427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567205-2B30-5C02-040D-0BD27F82D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" y="1490160"/>
            <a:ext cx="5505450" cy="21145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C408-8EDF-D87D-5661-808A3FF8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F621E-E0C6-8327-6477-9CE4C3AC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AU" smtClean="0"/>
              <a:t>19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597F5C-2D05-1366-B32B-949C1493F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118" y="3670550"/>
            <a:ext cx="6642545" cy="26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3852" y="2924944"/>
            <a:ext cx="3608951" cy="2879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Diaconis</a:t>
            </a:r>
            <a:r>
              <a:rPr lang="en-AU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2009. The </a:t>
            </a:r>
            <a:r>
              <a:rPr lang="en-AU" sz="2000" dirty="0">
                <a:solidFill>
                  <a:srgbClr val="222222"/>
                </a:solidFill>
                <a:latin typeface="Arial" panose="020B0604020202020204" pitchFamily="34" charset="0"/>
              </a:rPr>
              <a:t>M</a:t>
            </a:r>
            <a:r>
              <a:rPr lang="en-AU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arkov chain Monte </a:t>
            </a:r>
            <a:r>
              <a:rPr lang="en-AU" sz="20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AU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arlo revolution. </a:t>
            </a:r>
            <a:r>
              <a:rPr lang="en-AU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Bulletin of the American Mathematical Society</a:t>
            </a:r>
            <a:r>
              <a:rPr lang="en-AU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46</a:t>
            </a:r>
            <a:r>
              <a:rPr lang="en-AU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pp.179-205.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53CB0-DC43-4F8E-A6C4-17BB75CA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24" y="1052736"/>
            <a:ext cx="6086475" cy="48863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9D1A81-8498-886F-359C-8D059A5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C525D-75DE-A826-DF33-5EDE3A68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8DFE4-EC4A-E3B2-CDED-210FB0E29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3F96F0F-761C-461B-E3C3-4E37E812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78600-A7C0-B0CD-1CC2-A357FB04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7166" y="1844824"/>
            <a:ext cx="10017663" cy="498345"/>
          </a:xfrm>
        </p:spPr>
        <p:txBody>
          <a:bodyPr/>
          <a:lstStyle/>
          <a:p>
            <a:r>
              <a:rPr lang="en-AU" sz="2000" b="1" dirty="0"/>
              <a:t>https://github.com/MarcelaCespedes/MCMC_cipherExample/tree/main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F356E-B1B9-0558-3C56-17F9BD7D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1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EBAE-12A1-6D74-DEFA-F1C864194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BD132B5-46C8-F867-4D33-D5B5E667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7A5538F-E8DA-E48C-CE23-64E7D51A5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721" y="2276872"/>
            <a:ext cx="4977104" cy="172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Prison psychologist approaches Stanford statisticians with a coded message from prison inmates</a:t>
            </a:r>
          </a:p>
        </p:txBody>
      </p:sp>
      <p:pic>
        <p:nvPicPr>
          <p:cNvPr id="1026" name="Picture 2" descr="Escape From Criminals Facial hair Cartoon Prison escape, jail transparent  background PNG clipart | HiClipart">
            <a:extLst>
              <a:ext uri="{FF2B5EF4-FFF2-40B4-BE49-F238E27FC236}">
                <a16:creationId xmlns:a16="http://schemas.microsoft.com/office/drawing/2014/main" id="{281FDE69-ABA1-CE4C-FE0E-0A8058469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1" r="2" b="2"/>
          <a:stretch/>
        </p:blipFill>
        <p:spPr bwMode="auto">
          <a:xfrm>
            <a:off x="7750596" y="548680"/>
            <a:ext cx="4113008" cy="369427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6BA86A-078F-A160-B563-0177133A8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600" y="4179455"/>
            <a:ext cx="5505450" cy="21145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7D710B-0139-EDDE-6775-A1DC90DB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EB35C-9964-11A6-6C84-E18D2C78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8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3769C-9DA3-2E89-0414-BFF483CB5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D65346F-7D49-12BE-2B4C-30B630A6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5ABFB6-F604-A8D3-8BBB-7EC150BD6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721" y="2276872"/>
            <a:ext cx="4977104" cy="172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Prison psychologist approaches Stanford statisticians with a coded message from prison inmates</a:t>
            </a:r>
          </a:p>
        </p:txBody>
      </p:sp>
      <p:pic>
        <p:nvPicPr>
          <p:cNvPr id="1026" name="Picture 2" descr="Escape From Criminals Facial hair Cartoon Prison escape, jail transparent  background PNG clipart | HiClipart">
            <a:extLst>
              <a:ext uri="{FF2B5EF4-FFF2-40B4-BE49-F238E27FC236}">
                <a16:creationId xmlns:a16="http://schemas.microsoft.com/office/drawing/2014/main" id="{56EBB34C-33C5-1762-8E0E-94CB62ADE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1" r="2" b="2"/>
          <a:stretch/>
        </p:blipFill>
        <p:spPr bwMode="auto">
          <a:xfrm>
            <a:off x="7750596" y="548680"/>
            <a:ext cx="4113008" cy="369427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B96935-31B7-14D2-8534-6DC365AFA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00" y="4179455"/>
            <a:ext cx="5505450" cy="2114550"/>
          </a:xfrm>
          <a:prstGeom prst="rect">
            <a:avLst/>
          </a:prstGeom>
        </p:spPr>
      </p:pic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4FD0A82C-7B28-835F-F6E2-AA980A5AE699}"/>
              </a:ext>
            </a:extLst>
          </p:cNvPr>
          <p:cNvSpPr txBox="1">
            <a:spLocks/>
          </p:cNvSpPr>
          <p:nvPr/>
        </p:nvSpPr>
        <p:spPr>
          <a:xfrm>
            <a:off x="8150916" y="5733256"/>
            <a:ext cx="3312368" cy="72008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6581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Asks to decode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9557C-C67C-CE1E-3E02-E51E5D05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66C4-AB86-9000-FD27-FEC8BE97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5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78953-5406-509F-0D2A-CE28361D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8A30E7F-4F09-1491-6012-C1912229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/>
              <a:t>Create a cipher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44F984-7F3B-8F4E-F07E-B68A0032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08" y="1701800"/>
            <a:ext cx="2977356" cy="447040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CC424E-791F-3830-2D64-C6F2A1B7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210A8-DC3B-C060-69CB-192252EA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9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409A0-78AE-0455-0D58-77A5B7DB9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1653BEB-1ECA-2FAB-FC0A-172527F0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/>
              <a:t>Create a cipher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E4B48E-12B0-C2FA-FDD2-C394B2348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08" y="1701800"/>
            <a:ext cx="2977356" cy="447040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4FFFB-8745-216B-210A-5FF3E2CF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B6495-9C75-E862-20A8-A1E961B8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5CEDC-E53E-E190-07D7-48E2958FBB55}"/>
              </a:ext>
            </a:extLst>
          </p:cNvPr>
          <p:cNvSpPr txBox="1"/>
          <p:nvPr/>
        </p:nvSpPr>
        <p:spPr>
          <a:xfrm>
            <a:off x="8614692" y="1988840"/>
            <a:ext cx="3312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Deterministic approach:</a:t>
            </a:r>
          </a:p>
          <a:p>
            <a:endParaRPr lang="en-AU" b="1" dirty="0">
              <a:solidFill>
                <a:srgbClr val="FF0000"/>
              </a:solidFill>
            </a:endParaRPr>
          </a:p>
          <a:p>
            <a:r>
              <a:rPr lang="en-AU" b="1" dirty="0">
                <a:solidFill>
                  <a:srgbClr val="FF0000"/>
                </a:solidFill>
              </a:rPr>
              <a:t>26! combinations to try</a:t>
            </a:r>
          </a:p>
          <a:p>
            <a:r>
              <a:rPr lang="en-AU" b="1" dirty="0">
                <a:solidFill>
                  <a:srgbClr val="FF0000"/>
                </a:solidFill>
              </a:rPr>
              <a:t>Or 4.0329e26</a:t>
            </a:r>
          </a:p>
          <a:p>
            <a:endParaRPr lang="en-AU" b="1" dirty="0">
              <a:solidFill>
                <a:srgbClr val="FF0000"/>
              </a:solidFill>
            </a:endParaRPr>
          </a:p>
          <a:p>
            <a:r>
              <a:rPr lang="en-AU" b="1" dirty="0">
                <a:solidFill>
                  <a:srgbClr val="FF0000"/>
                </a:solidFill>
              </a:rPr>
              <a:t>Takes a super computer ~11 years</a:t>
            </a:r>
          </a:p>
        </p:txBody>
      </p:sp>
    </p:spTree>
    <p:extLst>
      <p:ext uri="{BB962C8B-B14F-4D97-AF65-F5344CB8AC3E}">
        <p14:creationId xmlns:p14="http://schemas.microsoft.com/office/powerpoint/2010/main" val="6691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F6AC7-EE9F-7784-E749-DBF0D5EC5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528890F-E0BB-4AB3-0239-1A2EC5E3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message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853E8-7D8F-675C-339C-D8AD7A82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2636912"/>
            <a:ext cx="8286750" cy="561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805E5C-A39A-F2F1-CCE8-387443B9E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6" y="4725144"/>
            <a:ext cx="8648700" cy="6762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30EC08-8BBE-D03D-392B-3CD06F95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549F-5F87-90BC-5D70-E347C30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3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B454-88D8-8285-6F2D-00E3714C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5699-3496-567B-404E-88ED2F1C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00" y="3861048"/>
            <a:ext cx="6408712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https://en.wikipedia.org/wiki/Monte_Carlo_integration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DAE12-2E0F-FDCB-75CB-15A800B2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A3009-6306-1B28-808A-0E4945AE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8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7E71A-584E-482A-6C03-00AF5F25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2060848"/>
            <a:ext cx="2286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9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C74C4-3BF3-636F-2E36-9754A20C3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D77D3EF-23F7-1285-1397-2DA4C2E6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MCMC will work: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FBF6F9-BE6F-B71F-7E09-DDA43070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https://github.com/MarcelaCespedes/MCMC_cipherExample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45EC7-2311-2055-7A6C-22076BDB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3A802-7BA1-9A03-0D43-CE9D215EB100}"/>
              </a:ext>
            </a:extLst>
          </p:cNvPr>
          <p:cNvSpPr txBox="1"/>
          <p:nvPr/>
        </p:nvSpPr>
        <p:spPr>
          <a:xfrm>
            <a:off x="1269876" y="1844824"/>
            <a:ext cx="9793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Specifically: </a:t>
            </a:r>
            <a:r>
              <a:rPr lang="en-AU" b="1" dirty="0"/>
              <a:t>Metropolis-Hastings</a:t>
            </a:r>
          </a:p>
          <a:p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Start somewhere random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Make a proposal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With some probability (information from the likelihood) either</a:t>
            </a:r>
          </a:p>
          <a:p>
            <a:pPr marL="1066693" lvl="1" indent="-457200">
              <a:buAutoNum type="arabicPeriod"/>
            </a:pPr>
            <a:r>
              <a:rPr lang="en-AU" dirty="0"/>
              <a:t>Accept proposal</a:t>
            </a:r>
          </a:p>
          <a:p>
            <a:pPr marL="1066693" lvl="1" indent="-457200">
              <a:buAutoNum type="arabicPeriod"/>
            </a:pPr>
            <a:r>
              <a:rPr lang="en-AU" dirty="0"/>
              <a:t>Reject proposal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Repeat 2. and 3.</a:t>
            </a:r>
          </a:p>
          <a:p>
            <a:pPr marL="1066693" lvl="1" indent="-4572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163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3019</TotalTime>
  <Words>925</Words>
  <Application>Microsoft Office PowerPoint</Application>
  <PresentationFormat>Custom</PresentationFormat>
  <Paragraphs>186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Courier New</vt:lpstr>
      <vt:lpstr>Books 16x9</vt:lpstr>
      <vt:lpstr>How randomisation trumps deterministic approach:  an example in code cracking</vt:lpstr>
      <vt:lpstr>Reference</vt:lpstr>
      <vt:lpstr>Background</vt:lpstr>
      <vt:lpstr>Problem</vt:lpstr>
      <vt:lpstr>Create a cipher</vt:lpstr>
      <vt:lpstr>Create a cipher</vt:lpstr>
      <vt:lpstr>Code message</vt:lpstr>
      <vt:lpstr>Markov Chain Monte Carlo (MCMC)</vt:lpstr>
      <vt:lpstr>How MCMC will work:</vt:lpstr>
      <vt:lpstr>How MCMC will work:</vt:lpstr>
      <vt:lpstr>First: prepare likelihood</vt:lpstr>
      <vt:lpstr>First: prepare likelihood</vt:lpstr>
      <vt:lpstr>First: prepare likelihood</vt:lpstr>
      <vt:lpstr>How MCMC will work:</vt:lpstr>
      <vt:lpstr>How MCMC will work:</vt:lpstr>
      <vt:lpstr>How MCMC will work:</vt:lpstr>
      <vt:lpstr>How MCMC will work:</vt:lpstr>
      <vt:lpstr>How MCMC will work:</vt:lpstr>
      <vt:lpstr>Back to Prison Problem</vt:lpstr>
      <vt:lpstr>Thank you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randomisation trumps deterministic approach: an example in code cracking</dc:title>
  <dc:creator>Cespedes, Marcela (H&amp;B, Herston)</dc:creator>
  <cp:lastModifiedBy>Cespedes, Marcela (H&amp;B, Herston)</cp:lastModifiedBy>
  <cp:revision>1</cp:revision>
  <dcterms:created xsi:type="dcterms:W3CDTF">2024-02-04T07:01:32Z</dcterms:created>
  <dcterms:modified xsi:type="dcterms:W3CDTF">2024-02-14T01:04:40Z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