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336699"/>
    <a:srgbClr val="62CECE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0DAF2-979D-4992-BA3C-5E490113B893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F09C7-5A34-4674-98E5-9D688A9CD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572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F09C7-5A34-4674-98E5-9D688A9CDEC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86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F09C7-5A34-4674-98E5-9D688A9CDEC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62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F09C7-5A34-4674-98E5-9D688A9CDEC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39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8EDE-2FFC-4012-870D-79FCB1FB37A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709-6077-4D31-A361-89BFC6993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27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8EDE-2FFC-4012-870D-79FCB1FB37A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709-6077-4D31-A361-89BFC6993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3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8EDE-2FFC-4012-870D-79FCB1FB37A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709-6077-4D31-A361-89BFC6993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83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8EDE-2FFC-4012-870D-79FCB1FB37A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709-6077-4D31-A361-89BFC6993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68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8EDE-2FFC-4012-870D-79FCB1FB37A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709-6077-4D31-A361-89BFC6993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00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8EDE-2FFC-4012-870D-79FCB1FB37A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709-6077-4D31-A361-89BFC6993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77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8EDE-2FFC-4012-870D-79FCB1FB37A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709-6077-4D31-A361-89BFC6993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96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8EDE-2FFC-4012-870D-79FCB1FB37A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709-6077-4D31-A361-89BFC6993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83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8EDE-2FFC-4012-870D-79FCB1FB37A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709-6077-4D31-A361-89BFC6993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62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8EDE-2FFC-4012-870D-79FCB1FB37A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709-6077-4D31-A361-89BFC6993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10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8EDE-2FFC-4012-870D-79FCB1FB37A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1709-6077-4D31-A361-89BFC6993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15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68EDE-2FFC-4012-870D-79FCB1FB37A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B1709-6077-4D31-A361-89BFC6993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75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91294" y="361921"/>
            <a:ext cx="8572945" cy="783555"/>
          </a:xfrm>
        </p:spPr>
        <p:txBody>
          <a:bodyPr>
            <a:normAutofit fontScale="90000"/>
          </a:bodyPr>
          <a:lstStyle/>
          <a:p>
            <a:r>
              <a:rPr lang="pt-BR" sz="3600" b="1" dirty="0" smtClean="0">
                <a:solidFill>
                  <a:schemeClr val="bg1">
                    <a:lumMod val="95000"/>
                  </a:schemeClr>
                </a:solidFill>
                <a:latin typeface="Broadway" panose="04040905080B02020502" pitchFamily="82" charset="0"/>
              </a:rPr>
              <a:t>Terminal serve para o inicio e o fim</a:t>
            </a:r>
            <a:endParaRPr lang="pt-BR" sz="3600" b="1" dirty="0">
              <a:solidFill>
                <a:schemeClr val="bg1">
                  <a:lumMod val="9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flipH="1">
            <a:off x="10667999" y="5212080"/>
            <a:ext cx="1406487" cy="45719"/>
          </a:xfrm>
        </p:spPr>
        <p:txBody>
          <a:bodyPr>
            <a:normAutofit fontScale="25000" lnSpcReduction="20000"/>
          </a:bodyPr>
          <a:lstStyle/>
          <a:p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6" name="Fluxograma: Terminação 5"/>
          <p:cNvSpPr/>
          <p:nvPr/>
        </p:nvSpPr>
        <p:spPr>
          <a:xfrm>
            <a:off x="311080" y="612542"/>
            <a:ext cx="2051266" cy="509821"/>
          </a:xfrm>
          <a:prstGeom prst="flowChartTerminator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Conector fora de página 6"/>
          <p:cNvSpPr/>
          <p:nvPr/>
        </p:nvSpPr>
        <p:spPr>
          <a:xfrm>
            <a:off x="347161" y="1674288"/>
            <a:ext cx="1476260" cy="1222873"/>
          </a:xfrm>
          <a:prstGeom prst="flowChartOffpageConnector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66"/>
              </a:solidFill>
            </a:endParaRPr>
          </a:p>
        </p:txBody>
      </p:sp>
      <p:sp>
        <p:nvSpPr>
          <p:cNvPr id="8" name="Fluxograma: Documento 7"/>
          <p:cNvSpPr/>
          <p:nvPr/>
        </p:nvSpPr>
        <p:spPr>
          <a:xfrm>
            <a:off x="347161" y="3663522"/>
            <a:ext cx="1826192" cy="782197"/>
          </a:xfrm>
          <a:prstGeom prst="flowChartDocumen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Decisão 8"/>
          <p:cNvSpPr/>
          <p:nvPr/>
        </p:nvSpPr>
        <p:spPr>
          <a:xfrm>
            <a:off x="831903" y="5212079"/>
            <a:ext cx="856708" cy="1265013"/>
          </a:xfrm>
          <a:prstGeom prst="flowChartDecision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746871" y="1774781"/>
            <a:ext cx="8414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>
                    <a:lumMod val="95000"/>
                  </a:schemeClr>
                </a:solidFill>
                <a:latin typeface="Broadway" panose="04040905080B02020502" pitchFamily="82" charset="0"/>
              </a:rPr>
              <a:t>Conector, final e inicio da página</a:t>
            </a:r>
            <a:endParaRPr lang="pt-BR" sz="3600" dirty="0">
              <a:solidFill>
                <a:schemeClr val="bg1">
                  <a:lumMod val="9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863413" y="3663522"/>
            <a:ext cx="3054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>
                    <a:lumMod val="95000"/>
                  </a:schemeClr>
                </a:solidFill>
                <a:latin typeface="Broadway" panose="04040905080B02020502" pitchFamily="82" charset="0"/>
              </a:rPr>
              <a:t>Documento</a:t>
            </a:r>
            <a:endParaRPr lang="pt-BR" sz="3600" dirty="0">
              <a:solidFill>
                <a:schemeClr val="bg1">
                  <a:lumMod val="9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863413" y="5521419"/>
            <a:ext cx="500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>
                    <a:lumMod val="95000"/>
                  </a:schemeClr>
                </a:solidFill>
                <a:latin typeface="Broadway" panose="04040905080B02020502" pitchFamily="82" charset="0"/>
              </a:rPr>
              <a:t>Tomada de decisão</a:t>
            </a:r>
            <a:endParaRPr lang="pt-BR" sz="3600" dirty="0">
              <a:solidFill>
                <a:schemeClr val="bg1">
                  <a:lumMod val="95000"/>
                </a:schemeClr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Dados 3"/>
          <p:cNvSpPr/>
          <p:nvPr/>
        </p:nvSpPr>
        <p:spPr>
          <a:xfrm>
            <a:off x="725805" y="640080"/>
            <a:ext cx="1634490" cy="742950"/>
          </a:xfrm>
          <a:prstGeom prst="flowChartInputOutput">
            <a:avLst/>
          </a:prstGeom>
          <a:solidFill>
            <a:srgbClr val="62C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697230" y="2148840"/>
            <a:ext cx="1337310" cy="1051560"/>
          </a:xfrm>
          <a:prstGeom prst="flowChartProcess">
            <a:avLst/>
          </a:prstGeom>
          <a:solidFill>
            <a:srgbClr val="62C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direita 5"/>
          <p:cNvSpPr/>
          <p:nvPr/>
        </p:nvSpPr>
        <p:spPr>
          <a:xfrm>
            <a:off x="1131570" y="3691890"/>
            <a:ext cx="605790" cy="1760220"/>
          </a:xfrm>
          <a:prstGeom prst="rightBrace">
            <a:avLst/>
          </a:prstGeom>
          <a:solidFill>
            <a:srgbClr val="62CECE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162812" y="1059864"/>
            <a:ext cx="653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>
                    <a:lumMod val="95000"/>
                  </a:schemeClr>
                </a:solidFill>
                <a:latin typeface="Broadway" panose="04040905080B02020502" pitchFamily="82" charset="0"/>
              </a:rPr>
              <a:t>Entrada e saída de dados</a:t>
            </a:r>
            <a:endParaRPr lang="pt-BR" sz="3600" dirty="0">
              <a:solidFill>
                <a:schemeClr val="bg1">
                  <a:lumMod val="9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257550" y="2351454"/>
            <a:ext cx="230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>
                    <a:lumMod val="95000"/>
                  </a:schemeClr>
                </a:solidFill>
                <a:latin typeface="Broadway" panose="04040905080B02020502" pitchFamily="82" charset="0"/>
              </a:rPr>
              <a:t>Processo</a:t>
            </a:r>
            <a:endParaRPr lang="pt-BR" sz="3600" dirty="0">
              <a:solidFill>
                <a:schemeClr val="bg1">
                  <a:lumMod val="9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257550" y="4248834"/>
            <a:ext cx="3171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>
                    <a:lumMod val="95000"/>
                  </a:schemeClr>
                </a:solidFill>
                <a:latin typeface="Broadway" panose="04040905080B02020502" pitchFamily="82" charset="0"/>
              </a:rPr>
              <a:t>Comentário</a:t>
            </a:r>
            <a:endParaRPr lang="pt-BR" sz="3600" dirty="0">
              <a:solidFill>
                <a:schemeClr val="bg1">
                  <a:lumMod val="95000"/>
                </a:schemeClr>
              </a:solidFill>
              <a:latin typeface="Broadway" panose="04040905080B02020502" pitchFamily="82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1131570" y="6115050"/>
            <a:ext cx="1897380" cy="3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3257550" y="5698658"/>
            <a:ext cx="4208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>
                    <a:lumMod val="95000"/>
                  </a:schemeClr>
                </a:solidFill>
                <a:latin typeface="Broadway" panose="04040905080B02020502" pitchFamily="82" charset="0"/>
              </a:rPr>
              <a:t>Direção do fluxo</a:t>
            </a:r>
            <a:endParaRPr lang="pt-BR" sz="3600" dirty="0">
              <a:solidFill>
                <a:schemeClr val="bg1">
                  <a:lumMod val="95000"/>
                </a:schemeClr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40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Terminação 4"/>
          <p:cNvSpPr/>
          <p:nvPr/>
        </p:nvSpPr>
        <p:spPr>
          <a:xfrm>
            <a:off x="3909060" y="502920"/>
            <a:ext cx="3886200" cy="628650"/>
          </a:xfrm>
          <a:prstGeom prst="flowChartTerminator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879081" y="632579"/>
            <a:ext cx="212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Broadway" panose="04040905080B02020502" pitchFamily="82" charset="0"/>
              </a:rPr>
              <a:t>Mascar chiclete</a:t>
            </a:r>
            <a:endParaRPr lang="pt-BR" dirty="0">
              <a:latin typeface="Broadway" panose="04040905080B02020502" pitchFamily="82" charset="0"/>
            </a:endParaRPr>
          </a:p>
        </p:txBody>
      </p:sp>
      <p:sp>
        <p:nvSpPr>
          <p:cNvPr id="7" name="Fluxograma: Processo 6"/>
          <p:cNvSpPr/>
          <p:nvPr/>
        </p:nvSpPr>
        <p:spPr>
          <a:xfrm>
            <a:off x="2394585" y="1630561"/>
            <a:ext cx="2868930" cy="971550"/>
          </a:xfrm>
          <a:prstGeom prst="flowChartProcess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623185" y="1888539"/>
            <a:ext cx="272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roadway" panose="04040905080B02020502" pitchFamily="82" charset="0"/>
              </a:rPr>
              <a:t>Pega uma unidade de chiclete</a:t>
            </a:r>
            <a:endParaRPr lang="pt-BR" dirty="0">
              <a:latin typeface="Broadway" panose="04040905080B02020502" pitchFamily="82" charset="0"/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4286250" y="1131570"/>
            <a:ext cx="592831" cy="49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4286250" y="2602111"/>
            <a:ext cx="0" cy="79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xograma: Processo 13"/>
          <p:cNvSpPr/>
          <p:nvPr/>
        </p:nvSpPr>
        <p:spPr>
          <a:xfrm>
            <a:off x="2394585" y="3468380"/>
            <a:ext cx="2948940" cy="1005840"/>
          </a:xfrm>
          <a:prstGeom prst="flowChartProcess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2446020" y="3571161"/>
            <a:ext cx="3074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roadway" panose="04040905080B02020502" pitchFamily="82" charset="0"/>
              </a:rPr>
              <a:t>A desembrulha, </a:t>
            </a:r>
          </a:p>
          <a:p>
            <a:r>
              <a:rPr lang="pt-BR" dirty="0" smtClean="0">
                <a:latin typeface="Broadway" panose="04040905080B02020502" pitchFamily="82" charset="0"/>
              </a:rPr>
              <a:t> leva a boca e masca</a:t>
            </a:r>
            <a:endParaRPr lang="pt-BR" dirty="0">
              <a:latin typeface="Broadway" panose="04040905080B02020502" pitchFamily="82" charset="0"/>
            </a:endParaRPr>
          </a:p>
        </p:txBody>
      </p:sp>
      <p:sp>
        <p:nvSpPr>
          <p:cNvPr id="16" name="Fluxograma: Decisão 15"/>
          <p:cNvSpPr/>
          <p:nvPr/>
        </p:nvSpPr>
        <p:spPr>
          <a:xfrm>
            <a:off x="2937510" y="5250658"/>
            <a:ext cx="1943100" cy="1531620"/>
          </a:xfrm>
          <a:prstGeom prst="flowChartDecision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3401835" y="5554803"/>
            <a:ext cx="1570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roadway" panose="04040905080B02020502" pitchFamily="82" charset="0"/>
              </a:rPr>
              <a:t>Jogar o </a:t>
            </a:r>
          </a:p>
          <a:p>
            <a:r>
              <a:rPr lang="pt-BR" dirty="0" smtClean="0">
                <a:latin typeface="Broadway" panose="04040905080B02020502" pitchFamily="82" charset="0"/>
              </a:rPr>
              <a:t>chiclete fora?</a:t>
            </a:r>
            <a:endParaRPr lang="pt-BR" dirty="0">
              <a:latin typeface="Broadway" panose="04040905080B02020502" pitchFamily="82" charset="0"/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3909060" y="4474220"/>
            <a:ext cx="0" cy="77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5063490" y="6092189"/>
            <a:ext cx="14287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flipH="1">
            <a:off x="1840230" y="6092190"/>
            <a:ext cx="948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1984997" y="57264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Broadway" panose="04040905080B02020502" pitchFamily="82" charset="0"/>
              </a:rPr>
              <a:t>não</a:t>
            </a:r>
            <a:endParaRPr lang="pt-BR" dirty="0">
              <a:solidFill>
                <a:schemeClr val="bg1">
                  <a:lumMod val="9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240119" y="57228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Broadway" panose="04040905080B02020502" pitchFamily="82" charset="0"/>
              </a:rPr>
              <a:t>sim</a:t>
            </a:r>
            <a:endParaRPr lang="pt-BR" dirty="0">
              <a:solidFill>
                <a:schemeClr val="bg1">
                  <a:lumMod val="9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28" name="Fluxograma: Processo 27"/>
          <p:cNvSpPr/>
          <p:nvPr/>
        </p:nvSpPr>
        <p:spPr>
          <a:xfrm>
            <a:off x="160020" y="5394960"/>
            <a:ext cx="1680210" cy="982980"/>
          </a:xfrm>
          <a:prstGeom prst="flowChartProcess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21063" y="5589093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Broadway" panose="04040905080B02020502" pitchFamily="82" charset="0"/>
              </a:rPr>
              <a:t>Continuar</a:t>
            </a:r>
          </a:p>
          <a:p>
            <a:r>
              <a:rPr lang="pt-BR" dirty="0" smtClean="0">
                <a:latin typeface="Broadway" panose="04040905080B02020502" pitchFamily="82" charset="0"/>
              </a:rPr>
              <a:t> mascando </a:t>
            </a:r>
            <a:endParaRPr lang="pt-BR" dirty="0">
              <a:latin typeface="Broadway" panose="04040905080B02020502" pitchFamily="82" charset="0"/>
            </a:endParaRPr>
          </a:p>
        </p:txBody>
      </p:sp>
      <p:sp>
        <p:nvSpPr>
          <p:cNvPr id="30" name="Fluxograma: Terminação 29"/>
          <p:cNvSpPr/>
          <p:nvPr/>
        </p:nvSpPr>
        <p:spPr>
          <a:xfrm>
            <a:off x="6583680" y="5701784"/>
            <a:ext cx="4149090" cy="733306"/>
          </a:xfrm>
          <a:prstGeom prst="flowChartTerminator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7379536" y="5769024"/>
            <a:ext cx="445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roadway" panose="04040905080B02020502" pitchFamily="82" charset="0"/>
              </a:rPr>
              <a:t>Encontrar uma lixeira</a:t>
            </a:r>
          </a:p>
          <a:p>
            <a:r>
              <a:rPr lang="pt-BR" dirty="0" smtClean="0">
                <a:latin typeface="Broadway" panose="04040905080B02020502" pitchFamily="82" charset="0"/>
              </a:rPr>
              <a:t> e jogar fora</a:t>
            </a:r>
            <a:endParaRPr lang="pt-BR" dirty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24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Terminação 1"/>
          <p:cNvSpPr/>
          <p:nvPr/>
        </p:nvSpPr>
        <p:spPr>
          <a:xfrm>
            <a:off x="388620" y="148590"/>
            <a:ext cx="3749040" cy="5715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234440" y="249674"/>
            <a:ext cx="182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Mascar o chiclete</a:t>
            </a:r>
            <a:endParaRPr lang="pt-BR" dirty="0"/>
          </a:p>
        </p:txBody>
      </p:sp>
      <p:sp>
        <p:nvSpPr>
          <p:cNvPr id="4" name="Fluxograma: Dados 3"/>
          <p:cNvSpPr/>
          <p:nvPr/>
        </p:nvSpPr>
        <p:spPr>
          <a:xfrm>
            <a:off x="388620" y="1234440"/>
            <a:ext cx="3429000" cy="73152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878810" y="1415534"/>
            <a:ext cx="24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chiclete está na mesa </a:t>
            </a:r>
            <a:endParaRPr lang="pt-BR" dirty="0"/>
          </a:p>
        </p:txBody>
      </p:sp>
      <p:sp>
        <p:nvSpPr>
          <p:cNvPr id="6" name="Fluxograma: Processo 5"/>
          <p:cNvSpPr/>
          <p:nvPr/>
        </p:nvSpPr>
        <p:spPr>
          <a:xfrm>
            <a:off x="388620" y="2457450"/>
            <a:ext cx="3429000" cy="8686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95494" y="2568624"/>
            <a:ext cx="301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Estenda seu braço dominante </a:t>
            </a:r>
            <a:endParaRPr lang="pt-BR" dirty="0" smtClean="0"/>
          </a:p>
          <a:p>
            <a:r>
              <a:rPr lang="pt-BR" dirty="0" smtClean="0"/>
              <a:t>até </a:t>
            </a:r>
            <a:r>
              <a:rPr lang="pt-BR" dirty="0"/>
              <a:t>o chiclete</a:t>
            </a:r>
          </a:p>
        </p:txBody>
      </p:sp>
      <p:sp>
        <p:nvSpPr>
          <p:cNvPr id="8" name="Fluxograma: Processo 7"/>
          <p:cNvSpPr/>
          <p:nvPr/>
        </p:nvSpPr>
        <p:spPr>
          <a:xfrm>
            <a:off x="388620" y="3749040"/>
            <a:ext cx="3543300" cy="445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367948" y="3749040"/>
            <a:ext cx="147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Abra sua mão</a:t>
            </a:r>
          </a:p>
        </p:txBody>
      </p:sp>
      <p:sp>
        <p:nvSpPr>
          <p:cNvPr id="10" name="Fluxograma: Processo 9"/>
          <p:cNvSpPr/>
          <p:nvPr/>
        </p:nvSpPr>
        <p:spPr>
          <a:xfrm>
            <a:off x="388620" y="4526280"/>
            <a:ext cx="35433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342931" y="4541282"/>
            <a:ext cx="171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Pegue o chiclete</a:t>
            </a:r>
          </a:p>
        </p:txBody>
      </p:sp>
      <p:sp>
        <p:nvSpPr>
          <p:cNvPr id="12" name="Fluxograma: Processo 11"/>
          <p:cNvSpPr/>
          <p:nvPr/>
        </p:nvSpPr>
        <p:spPr>
          <a:xfrm>
            <a:off x="388620" y="5314949"/>
            <a:ext cx="3543300" cy="10516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88620" y="5443269"/>
            <a:ext cx="3303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Levante o braço com o </a:t>
            </a:r>
            <a:r>
              <a:rPr lang="pt-BR" dirty="0" smtClean="0"/>
              <a:t>chiclete</a:t>
            </a:r>
          </a:p>
          <a:p>
            <a:r>
              <a:rPr lang="pt-BR" dirty="0" smtClean="0"/>
              <a:t> </a:t>
            </a:r>
            <a:r>
              <a:rPr lang="pt-BR" dirty="0"/>
              <a:t>até seu antebraço ficar em </a:t>
            </a:r>
            <a:r>
              <a:rPr lang="pt-BR" dirty="0" smtClean="0"/>
              <a:t>torno</a:t>
            </a:r>
          </a:p>
          <a:p>
            <a:r>
              <a:rPr lang="pt-BR" dirty="0" smtClean="0"/>
              <a:t> </a:t>
            </a:r>
            <a:r>
              <a:rPr lang="pt-BR" dirty="0"/>
              <a:t>de 45°graus</a:t>
            </a: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2366010" y="720090"/>
            <a:ext cx="11430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>
            <a:off x="2377440" y="1965960"/>
            <a:ext cx="11430" cy="49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2388870" y="3326130"/>
            <a:ext cx="0" cy="42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2388870" y="4194810"/>
            <a:ext cx="0" cy="33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2388870" y="4983480"/>
            <a:ext cx="0" cy="33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4537710" y="5314949"/>
            <a:ext cx="2720340" cy="1051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4537710" y="5656107"/>
            <a:ext cx="289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Segure o chiclete pela ponta </a:t>
            </a:r>
          </a:p>
        </p:txBody>
      </p:sp>
      <p:sp>
        <p:nvSpPr>
          <p:cNvPr id="27" name="Fluxograma: Processo 26"/>
          <p:cNvSpPr/>
          <p:nvPr/>
        </p:nvSpPr>
        <p:spPr>
          <a:xfrm>
            <a:off x="4704427" y="3674299"/>
            <a:ext cx="2720340" cy="10516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4760613" y="3971925"/>
            <a:ext cx="2274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Leve seu braço oposto</a:t>
            </a:r>
          </a:p>
          <a:p>
            <a:r>
              <a:rPr lang="pt-BR" dirty="0" smtClean="0"/>
              <a:t> até o chiclete </a:t>
            </a:r>
            <a:endParaRPr lang="pt-BR" dirty="0"/>
          </a:p>
        </p:txBody>
      </p:sp>
      <p:sp>
        <p:nvSpPr>
          <p:cNvPr id="29" name="Fluxograma: Processo 28"/>
          <p:cNvSpPr/>
          <p:nvPr/>
        </p:nvSpPr>
        <p:spPr>
          <a:xfrm>
            <a:off x="4590068" y="2344692"/>
            <a:ext cx="2751527" cy="10516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4595162" y="2256889"/>
            <a:ext cx="2651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Segure com a ponta </a:t>
            </a:r>
            <a:r>
              <a:rPr lang="pt-BR" dirty="0" smtClean="0"/>
              <a:t>dos</a:t>
            </a:r>
          </a:p>
          <a:p>
            <a:r>
              <a:rPr lang="pt-BR" dirty="0" smtClean="0"/>
              <a:t> </a:t>
            </a:r>
            <a:r>
              <a:rPr lang="pt-BR" dirty="0"/>
              <a:t>dedos o lado </a:t>
            </a:r>
            <a:endParaRPr lang="pt-BR" dirty="0" smtClean="0"/>
          </a:p>
          <a:p>
            <a:r>
              <a:rPr lang="pt-BR" dirty="0" smtClean="0"/>
              <a:t>oposto </a:t>
            </a:r>
            <a:r>
              <a:rPr lang="pt-BR" dirty="0"/>
              <a:t>do </a:t>
            </a:r>
            <a:endParaRPr lang="pt-BR" dirty="0" smtClean="0"/>
          </a:p>
          <a:p>
            <a:r>
              <a:rPr lang="pt-BR" dirty="0" smtClean="0"/>
              <a:t>chiclete </a:t>
            </a:r>
            <a:endParaRPr lang="pt-BR" dirty="0"/>
          </a:p>
        </p:txBody>
      </p:sp>
      <p:cxnSp>
        <p:nvCxnSpPr>
          <p:cNvPr id="32" name="Conector de seta reta 31"/>
          <p:cNvCxnSpPr>
            <a:stCxn id="12" idx="3"/>
            <a:endCxn id="26" idx="1"/>
          </p:cNvCxnSpPr>
          <p:nvPr/>
        </p:nvCxnSpPr>
        <p:spPr>
          <a:xfrm flipV="1">
            <a:off x="3931920" y="5840773"/>
            <a:ext cx="6057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xograma: Processo 15"/>
          <p:cNvSpPr/>
          <p:nvPr/>
        </p:nvSpPr>
        <p:spPr>
          <a:xfrm>
            <a:off x="4581034" y="1237242"/>
            <a:ext cx="2769597" cy="7446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Puxe suas pontas em sentidos opostos com uma força miníma</a:t>
            </a:r>
          </a:p>
        </p:txBody>
      </p:sp>
      <p:sp>
        <p:nvSpPr>
          <p:cNvPr id="21" name="Fluxograma: Processo 20"/>
          <p:cNvSpPr/>
          <p:nvPr/>
        </p:nvSpPr>
        <p:spPr>
          <a:xfrm>
            <a:off x="4590068" y="197514"/>
            <a:ext cx="2760563" cy="6800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720187" y="225445"/>
            <a:ext cx="2709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Segure o pacote com uma das </a:t>
            </a:r>
            <a:r>
              <a:rPr lang="pt-BR" dirty="0" smtClean="0"/>
              <a:t>mãos</a:t>
            </a:r>
            <a:endParaRPr lang="pt-BR" dirty="0"/>
          </a:p>
        </p:txBody>
      </p:sp>
      <p:sp>
        <p:nvSpPr>
          <p:cNvPr id="39" name="Fluxograma: Processo 38"/>
          <p:cNvSpPr/>
          <p:nvPr/>
        </p:nvSpPr>
        <p:spPr>
          <a:xfrm>
            <a:off x="7559518" y="201932"/>
            <a:ext cx="3778786" cy="6742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Com </a:t>
            </a:r>
            <a:r>
              <a:rPr lang="pt-BR" dirty="0">
                <a:solidFill>
                  <a:schemeClr val="tx1"/>
                </a:solidFill>
              </a:rPr>
              <a:t>a mão oposta pegue o </a:t>
            </a:r>
            <a:r>
              <a:rPr lang="pt-BR" dirty="0" smtClean="0">
                <a:solidFill>
                  <a:schemeClr val="tx1"/>
                </a:solidFill>
              </a:rPr>
              <a:t>chiclete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Fluxograma: Processo 39"/>
          <p:cNvSpPr/>
          <p:nvPr/>
        </p:nvSpPr>
        <p:spPr>
          <a:xfrm>
            <a:off x="7559518" y="1228381"/>
            <a:ext cx="3778786" cy="7315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         </a:t>
            </a:r>
            <a:r>
              <a:rPr lang="pt-BR" dirty="0" smtClean="0">
                <a:solidFill>
                  <a:schemeClr val="tx1"/>
                </a:solidFill>
              </a:rPr>
              <a:t>com </a:t>
            </a:r>
            <a:r>
              <a:rPr lang="pt-BR" dirty="0">
                <a:solidFill>
                  <a:schemeClr val="tx1"/>
                </a:solidFill>
              </a:rPr>
              <a:t>a ponta dos </a:t>
            </a:r>
            <a:r>
              <a:rPr lang="pt-BR" dirty="0" smtClean="0">
                <a:solidFill>
                  <a:schemeClr val="tx1"/>
                </a:solidFill>
              </a:rPr>
              <a:t>dedos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2" name="Fluxograma: Processo 41"/>
          <p:cNvSpPr/>
          <p:nvPr/>
        </p:nvSpPr>
        <p:spPr>
          <a:xfrm>
            <a:off x="7559518" y="2344692"/>
            <a:ext cx="3778786" cy="10053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     Segure </a:t>
            </a:r>
            <a:r>
              <a:rPr lang="pt-BR" dirty="0">
                <a:solidFill>
                  <a:schemeClr val="tx1"/>
                </a:solidFill>
              </a:rPr>
              <a:t>o chiclete e retire-o </a:t>
            </a:r>
            <a:r>
              <a:rPr lang="pt-BR" dirty="0" smtClean="0">
                <a:solidFill>
                  <a:schemeClr val="tx1"/>
                </a:solidFill>
              </a:rPr>
              <a:t>da              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   embalagem </a:t>
            </a:r>
            <a:r>
              <a:rPr lang="pt-BR" dirty="0">
                <a:solidFill>
                  <a:schemeClr val="tx1"/>
                </a:solidFill>
              </a:rPr>
              <a:t>puxando-o para cima 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endParaRPr lang="pt-BR" dirty="0"/>
          </a:p>
        </p:txBody>
      </p:sp>
      <p:sp>
        <p:nvSpPr>
          <p:cNvPr id="43" name="Fluxograma: Processo 42"/>
          <p:cNvSpPr/>
          <p:nvPr/>
        </p:nvSpPr>
        <p:spPr>
          <a:xfrm>
            <a:off x="7559518" y="3717005"/>
            <a:ext cx="3778786" cy="10516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            Leve </a:t>
            </a:r>
            <a:r>
              <a:rPr lang="pt-BR" dirty="0">
                <a:solidFill>
                  <a:schemeClr val="tx1"/>
                </a:solidFill>
              </a:rPr>
              <a:t>o chiclete até sua boca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5" name="Fluxograma: Conector fora de página 44"/>
          <p:cNvSpPr/>
          <p:nvPr/>
        </p:nvSpPr>
        <p:spPr>
          <a:xfrm>
            <a:off x="8571123" y="5314949"/>
            <a:ext cx="1696597" cy="125110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Abra a boca </a:t>
            </a:r>
          </a:p>
          <a:p>
            <a:pPr algn="ctr"/>
            <a:endParaRPr lang="pt-BR" dirty="0"/>
          </a:p>
        </p:txBody>
      </p:sp>
      <p:cxnSp>
        <p:nvCxnSpPr>
          <p:cNvPr id="47" name="Conector de seta reta 46"/>
          <p:cNvCxnSpPr>
            <a:stCxn id="25" idx="0"/>
          </p:cNvCxnSpPr>
          <p:nvPr/>
        </p:nvCxnSpPr>
        <p:spPr>
          <a:xfrm flipH="1" flipV="1">
            <a:off x="5897879" y="4754880"/>
            <a:ext cx="1" cy="56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flipV="1">
            <a:off x="5983554" y="3438500"/>
            <a:ext cx="23163" cy="362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 flipH="1" flipV="1">
            <a:off x="5943437" y="2014904"/>
            <a:ext cx="6801" cy="49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endCxn id="38" idx="2"/>
          </p:cNvCxnSpPr>
          <p:nvPr/>
        </p:nvCxnSpPr>
        <p:spPr>
          <a:xfrm>
            <a:off x="6074793" y="667434"/>
            <a:ext cx="0" cy="20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16" idx="0"/>
            <a:endCxn id="21" idx="2"/>
          </p:cNvCxnSpPr>
          <p:nvPr/>
        </p:nvCxnSpPr>
        <p:spPr>
          <a:xfrm flipV="1">
            <a:off x="5965833" y="877598"/>
            <a:ext cx="4517" cy="359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 flipH="1">
            <a:off x="9287219" y="802155"/>
            <a:ext cx="1" cy="25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9210101" y="1899213"/>
            <a:ext cx="0" cy="31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>
            <a:off x="9397387" y="3211840"/>
            <a:ext cx="0" cy="408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9397387" y="4529944"/>
            <a:ext cx="9501" cy="61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54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Conector fora de página 1"/>
          <p:cNvSpPr/>
          <p:nvPr/>
        </p:nvSpPr>
        <p:spPr>
          <a:xfrm>
            <a:off x="264405" y="176270"/>
            <a:ext cx="2093205" cy="156439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Processo 2"/>
          <p:cNvSpPr/>
          <p:nvPr/>
        </p:nvSpPr>
        <p:spPr>
          <a:xfrm>
            <a:off x="264405" y="1972019"/>
            <a:ext cx="2588964" cy="10906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Processo 3"/>
          <p:cNvSpPr/>
          <p:nvPr/>
        </p:nvSpPr>
        <p:spPr>
          <a:xfrm>
            <a:off x="264406" y="3481331"/>
            <a:ext cx="2588964" cy="11567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264405" y="5067759"/>
            <a:ext cx="2588964" cy="8923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Processo 5"/>
          <p:cNvSpPr/>
          <p:nvPr/>
        </p:nvSpPr>
        <p:spPr>
          <a:xfrm>
            <a:off x="264405" y="6202496"/>
            <a:ext cx="2588964" cy="5508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Processo 6"/>
          <p:cNvSpPr/>
          <p:nvPr/>
        </p:nvSpPr>
        <p:spPr>
          <a:xfrm>
            <a:off x="3657599" y="330506"/>
            <a:ext cx="2302526" cy="1046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Processo 7"/>
          <p:cNvSpPr/>
          <p:nvPr/>
        </p:nvSpPr>
        <p:spPr>
          <a:xfrm>
            <a:off x="3657599" y="1740665"/>
            <a:ext cx="2511845" cy="12449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Processo 8"/>
          <p:cNvSpPr/>
          <p:nvPr/>
        </p:nvSpPr>
        <p:spPr>
          <a:xfrm>
            <a:off x="3657599" y="3227942"/>
            <a:ext cx="2049137" cy="7381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Processo 9"/>
          <p:cNvSpPr/>
          <p:nvPr/>
        </p:nvSpPr>
        <p:spPr>
          <a:xfrm>
            <a:off x="3657599" y="4395730"/>
            <a:ext cx="3029640" cy="11182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Processo 10"/>
          <p:cNvSpPr/>
          <p:nvPr/>
        </p:nvSpPr>
        <p:spPr>
          <a:xfrm>
            <a:off x="3789802" y="5960125"/>
            <a:ext cx="2908453" cy="8978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Processo 11"/>
          <p:cNvSpPr/>
          <p:nvPr/>
        </p:nvSpPr>
        <p:spPr>
          <a:xfrm>
            <a:off x="7072829" y="176270"/>
            <a:ext cx="3437263" cy="9667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12"/>
          <p:cNvSpPr/>
          <p:nvPr/>
        </p:nvSpPr>
        <p:spPr>
          <a:xfrm>
            <a:off x="7260114" y="1740665"/>
            <a:ext cx="3338113" cy="11237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Processo 13"/>
          <p:cNvSpPr/>
          <p:nvPr/>
        </p:nvSpPr>
        <p:spPr>
          <a:xfrm>
            <a:off x="7260114" y="3062689"/>
            <a:ext cx="3613534" cy="11677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Processo 14"/>
          <p:cNvSpPr/>
          <p:nvPr/>
        </p:nvSpPr>
        <p:spPr>
          <a:xfrm>
            <a:off x="7458419" y="4395730"/>
            <a:ext cx="3492347" cy="11182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Conector fora de página 16"/>
          <p:cNvSpPr/>
          <p:nvPr/>
        </p:nvSpPr>
        <p:spPr>
          <a:xfrm>
            <a:off x="8042313" y="5883007"/>
            <a:ext cx="2005070" cy="97499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74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180</Words>
  <Application>Microsoft Office PowerPoint</Application>
  <PresentationFormat>Widescreen</PresentationFormat>
  <Paragraphs>49</Paragraphs>
  <Slides>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Broadway</vt:lpstr>
      <vt:lpstr>Calibri</vt:lpstr>
      <vt:lpstr>Calibri Light</vt:lpstr>
      <vt:lpstr>Tema do Office</vt:lpstr>
      <vt:lpstr>Terminal serve para o inicio e o fim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Etec_RGS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 serve para o inicio e o fim</dc:title>
  <dc:creator>Aluno_RGS</dc:creator>
  <cp:lastModifiedBy>Aluno_RGS</cp:lastModifiedBy>
  <cp:revision>15</cp:revision>
  <dcterms:created xsi:type="dcterms:W3CDTF">2022-07-29T19:35:53Z</dcterms:created>
  <dcterms:modified xsi:type="dcterms:W3CDTF">2022-08-03T17:51:52Z</dcterms:modified>
</cp:coreProperties>
</file>