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4"/>
  </p:sldMasterIdLst>
  <p:notesMasterIdLst>
    <p:notesMasterId r:id="rId6"/>
  </p:notesMasterIdLst>
  <p:sldIdLst>
    <p:sldId id="268" r:id="rId5"/>
  </p:sldIdLst>
  <p:sldSz cx="30243463" cy="427736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208615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41723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62584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83446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10430789" algn="l" defTabSz="417231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12516947" algn="l" defTabSz="417231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14603105" algn="l" defTabSz="417231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16689263" algn="l" defTabSz="417231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F5FE3876-B17A-45D4-9FA1-0F9C8BC3F95E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orient="horz" pos="7255">
          <p15:clr>
            <a:srgbClr val="A4A3A4"/>
          </p15:clr>
        </p15:guide>
        <p15:guide id="3" orient="horz" pos="26292">
          <p15:clr>
            <a:srgbClr val="A4A3A4"/>
          </p15:clr>
        </p15:guide>
        <p15:guide id="4" pos="682">
          <p15:clr>
            <a:srgbClr val="A4A3A4"/>
          </p15:clr>
        </p15:guide>
        <p15:guide id="5" pos="18369">
          <p15:clr>
            <a:srgbClr val="A4A3A4"/>
          </p15:clr>
        </p15:guide>
        <p15:guide id="6" pos="9261">
          <p15:clr>
            <a:srgbClr val="A4A3A4"/>
          </p15:clr>
        </p15:guide>
        <p15:guide id="7" pos="9797">
          <p15:clr>
            <a:srgbClr val="A4A3A4"/>
          </p15:clr>
        </p15:guide>
        <p15:guide id="8" pos="12293">
          <p15:clr>
            <a:srgbClr val="A4A3A4"/>
          </p15:clr>
        </p15:guide>
        <p15:guide id="9" pos="15331">
          <p15:clr>
            <a:srgbClr val="A4A3A4"/>
          </p15:clr>
        </p15:guide>
        <p15:guide id="10" pos="12835">
          <p15:clr>
            <a:srgbClr val="A4A3A4"/>
          </p15:clr>
        </p15:guide>
        <p15:guide id="11" pos="15875">
          <p15:clr>
            <a:srgbClr val="A4A3A4"/>
          </p15:clr>
        </p15:guide>
        <p15:guide id="12" pos="5239">
          <p15:clr>
            <a:srgbClr val="A4A3A4"/>
          </p15:clr>
        </p15:guide>
        <p15:guide id="13" pos="4694">
          <p15:clr>
            <a:srgbClr val="A4A3A4"/>
          </p15:clr>
        </p15:guide>
        <p15:guide id="14" pos="3720">
          <p15:clr>
            <a:srgbClr val="A4A3A4"/>
          </p15:clr>
        </p15:guide>
        <p15:guide id="15" pos="3184">
          <p15:clr>
            <a:srgbClr val="A4A3A4"/>
          </p15:clr>
        </p15:guide>
        <p15:guide id="16" pos="6212">
          <p15:clr>
            <a:srgbClr val="A4A3A4"/>
          </p15:clr>
        </p15:guide>
        <p15:guide id="17" pos="6768">
          <p15:clr>
            <a:srgbClr val="A4A3A4"/>
          </p15:clr>
        </p15:guide>
        <p15:guide id="18" pos="13819">
          <p15:clr>
            <a:srgbClr val="A4A3A4"/>
          </p15:clr>
        </p15:guide>
        <p15:guide id="19" pos="143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ova, Rumyana" initials="KR" lastIdx="2" clrIdx="0">
    <p:extLst>
      <p:ext uri="{19B8F6BF-5375-455C-9EA6-DF929625EA0E}">
        <p15:presenceInfo xmlns:p15="http://schemas.microsoft.com/office/powerpoint/2012/main" userId="Karlova, Rumyana" providerId="None"/>
      </p:ext>
    </p:extLst>
  </p:cmAuthor>
  <p:cmAuthor id="2" name="Dicke, Marcel" initials="MD" lastIdx="5" clrIdx="1">
    <p:extLst>
      <p:ext uri="{19B8F6BF-5375-455C-9EA6-DF929625EA0E}">
        <p15:presenceInfo xmlns:p15="http://schemas.microsoft.com/office/powerpoint/2012/main" userId="Dicke, Marc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9FD7"/>
    <a:srgbClr val="018974"/>
    <a:srgbClr val="AA631B"/>
    <a:srgbClr val="F2F2F2"/>
    <a:srgbClr val="C00000"/>
    <a:srgbClr val="33B18F"/>
    <a:srgbClr val="78C3ED"/>
    <a:srgbClr val="EBB335"/>
    <a:srgbClr val="ADADAD"/>
    <a:srgbClr val="2A7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0EEF5-BBC8-4F0C-B2AD-C8897EB650E3}" v="55" dt="2022-07-07T16:40:27.360"/>
    <p1510:client id="{AAFCC34A-46E8-45DE-A6D3-952726F827AE}" v="61" dt="2022-07-08T06:36:19.271"/>
  </p1510:revLst>
</p1510:revInfo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Stijl, donker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ijl, donker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ijl, donker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jl, donker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226" autoAdjust="0"/>
  </p:normalViewPr>
  <p:slideViewPr>
    <p:cSldViewPr snapToGrid="0">
      <p:cViewPr>
        <p:scale>
          <a:sx n="50" d="100"/>
          <a:sy n="50" d="100"/>
        </p:scale>
        <p:origin x="-1906" y="-9034"/>
      </p:cViewPr>
      <p:guideLst>
        <p:guide orient="horz" pos="680"/>
        <p:guide orient="horz" pos="7255"/>
        <p:guide orient="horz" pos="26292"/>
        <p:guide pos="682"/>
        <p:guide pos="18369"/>
        <p:guide pos="9261"/>
        <p:guide pos="9797"/>
        <p:guide pos="12293"/>
        <p:guide pos="15331"/>
        <p:guide pos="12835"/>
        <p:guide pos="15875"/>
        <p:guide pos="5239"/>
        <p:guide pos="4694"/>
        <p:guide pos="3720"/>
        <p:guide pos="3184"/>
        <p:guide pos="6212"/>
        <p:guide pos="6768"/>
        <p:guide pos="13819"/>
        <p:guide pos="14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3F74B-A766-43FB-8006-60B8A5AD3F0C}" type="datetimeFigureOut">
              <a:rPr lang="nl-NL" smtClean="0"/>
              <a:t>7-7-2022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470B-77CA-4AF0-9894-7B9194410B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960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6158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2316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58474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4632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0789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16947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3105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89263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470B-77CA-4AF0-9894-7B9194410B6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24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871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504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8153876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grpSp>
        <p:nvGrpSpPr>
          <p:cNvPr id="29" name="Groep 28"/>
          <p:cNvGrpSpPr>
            <a:grpSpLocks noChangeAspect="1"/>
          </p:cNvGrpSpPr>
          <p:nvPr userDrawn="1"/>
        </p:nvGrpSpPr>
        <p:grpSpPr>
          <a:xfrm>
            <a:off x="1636853" y="1806739"/>
            <a:ext cx="9798749" cy="1908000"/>
            <a:chOff x="366713" y="4071938"/>
            <a:chExt cx="6432550" cy="1252538"/>
          </a:xfrm>
          <a:solidFill>
            <a:schemeClr val="bg1"/>
          </a:solidFill>
        </p:grpSpPr>
        <p:sp>
          <p:nvSpPr>
            <p:cNvPr id="30" name="Freeform 44"/>
            <p:cNvSpPr>
              <a:spLocks noEditPoints="1"/>
            </p:cNvSpPr>
            <p:nvPr/>
          </p:nvSpPr>
          <p:spPr bwMode="auto">
            <a:xfrm>
              <a:off x="366713" y="4071938"/>
              <a:ext cx="1787525" cy="1252538"/>
            </a:xfrm>
            <a:custGeom>
              <a:avLst/>
              <a:gdLst>
                <a:gd name="T0" fmla="*/ 6631 w 8601"/>
                <a:gd name="T1" fmla="*/ 0 h 6024"/>
                <a:gd name="T2" fmla="*/ 1760 w 8601"/>
                <a:gd name="T3" fmla="*/ 3829 h 6024"/>
                <a:gd name="T4" fmla="*/ 262 w 8601"/>
                <a:gd name="T5" fmla="*/ 4000 h 6024"/>
                <a:gd name="T6" fmla="*/ 232 w 8601"/>
                <a:gd name="T7" fmla="*/ 4204 h 6024"/>
                <a:gd name="T8" fmla="*/ 194 w 8601"/>
                <a:gd name="T9" fmla="*/ 4322 h 6024"/>
                <a:gd name="T10" fmla="*/ 21 w 8601"/>
                <a:gd name="T11" fmla="*/ 4589 h 6024"/>
                <a:gd name="T12" fmla="*/ 583 w 8601"/>
                <a:gd name="T13" fmla="*/ 5185 h 6024"/>
                <a:gd name="T14" fmla="*/ 722 w 8601"/>
                <a:gd name="T15" fmla="*/ 5327 h 6024"/>
                <a:gd name="T16" fmla="*/ 603 w 8601"/>
                <a:gd name="T17" fmla="*/ 5463 h 6024"/>
                <a:gd name="T18" fmla="*/ 637 w 8601"/>
                <a:gd name="T19" fmla="*/ 5601 h 6024"/>
                <a:gd name="T20" fmla="*/ 1110 w 8601"/>
                <a:gd name="T21" fmla="*/ 5751 h 6024"/>
                <a:gd name="T22" fmla="*/ 5306 w 8601"/>
                <a:gd name="T23" fmla="*/ 5275 h 6024"/>
                <a:gd name="T24" fmla="*/ 4037 w 8601"/>
                <a:gd name="T25" fmla="*/ 5145 h 6024"/>
                <a:gd name="T26" fmla="*/ 6320 w 8601"/>
                <a:gd name="T27" fmla="*/ 5176 h 6024"/>
                <a:gd name="T28" fmla="*/ 7032 w 8601"/>
                <a:gd name="T29" fmla="*/ 5358 h 6024"/>
                <a:gd name="T30" fmla="*/ 6959 w 8601"/>
                <a:gd name="T31" fmla="*/ 5422 h 6024"/>
                <a:gd name="T32" fmla="*/ 4648 w 8601"/>
                <a:gd name="T33" fmla="*/ 5548 h 6024"/>
                <a:gd name="T34" fmla="*/ 7653 w 8601"/>
                <a:gd name="T35" fmla="*/ 5965 h 6024"/>
                <a:gd name="T36" fmla="*/ 7938 w 8601"/>
                <a:gd name="T37" fmla="*/ 5623 h 6024"/>
                <a:gd name="T38" fmla="*/ 8102 w 8601"/>
                <a:gd name="T39" fmla="*/ 5531 h 6024"/>
                <a:gd name="T40" fmla="*/ 8361 w 8601"/>
                <a:gd name="T41" fmla="*/ 5413 h 6024"/>
                <a:gd name="T42" fmla="*/ 8330 w 8601"/>
                <a:gd name="T43" fmla="*/ 5064 h 6024"/>
                <a:gd name="T44" fmla="*/ 8187 w 8601"/>
                <a:gd name="T45" fmla="*/ 4879 h 6024"/>
                <a:gd name="T46" fmla="*/ 8422 w 8601"/>
                <a:gd name="T47" fmla="*/ 4614 h 6024"/>
                <a:gd name="T48" fmla="*/ 8301 w 8601"/>
                <a:gd name="T49" fmla="*/ 4078 h 6024"/>
                <a:gd name="T50" fmla="*/ 6631 w 8601"/>
                <a:gd name="T51" fmla="*/ 3832 h 6024"/>
                <a:gd name="T52" fmla="*/ 3495 w 8601"/>
                <a:gd name="T53" fmla="*/ 1751 h 6024"/>
                <a:gd name="T54" fmla="*/ 4896 w 8601"/>
                <a:gd name="T55" fmla="*/ 3783 h 6024"/>
                <a:gd name="T56" fmla="*/ 5081 w 8601"/>
                <a:gd name="T57" fmla="*/ 4251 h 6024"/>
                <a:gd name="T58" fmla="*/ 3310 w 8601"/>
                <a:gd name="T59" fmla="*/ 1565 h 6024"/>
                <a:gd name="T60" fmla="*/ 2135 w 8601"/>
                <a:gd name="T61" fmla="*/ 4251 h 6024"/>
                <a:gd name="T62" fmla="*/ 1945 w 8601"/>
                <a:gd name="T63" fmla="*/ 187 h 6024"/>
                <a:gd name="T64" fmla="*/ 6446 w 8601"/>
                <a:gd name="T65" fmla="*/ 4251 h 6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01" h="6024">
                  <a:moveTo>
                    <a:pt x="6631" y="3832"/>
                  </a:moveTo>
                  <a:cubicBezTo>
                    <a:pt x="6631" y="0"/>
                    <a:pt x="6631" y="0"/>
                    <a:pt x="6631" y="0"/>
                  </a:cubicBezTo>
                  <a:cubicBezTo>
                    <a:pt x="1760" y="0"/>
                    <a:pt x="1760" y="0"/>
                    <a:pt x="1760" y="0"/>
                  </a:cubicBezTo>
                  <a:cubicBezTo>
                    <a:pt x="1760" y="3829"/>
                    <a:pt x="1760" y="3829"/>
                    <a:pt x="1760" y="3829"/>
                  </a:cubicBezTo>
                  <a:cubicBezTo>
                    <a:pt x="1557" y="3845"/>
                    <a:pt x="1557" y="3845"/>
                    <a:pt x="1557" y="3845"/>
                  </a:cubicBezTo>
                  <a:cubicBezTo>
                    <a:pt x="775" y="3899"/>
                    <a:pt x="262" y="4000"/>
                    <a:pt x="262" y="4000"/>
                  </a:cubicBezTo>
                  <a:cubicBezTo>
                    <a:pt x="262" y="4000"/>
                    <a:pt x="174" y="4073"/>
                    <a:pt x="163" y="4080"/>
                  </a:cubicBezTo>
                  <a:cubicBezTo>
                    <a:pt x="64" y="4147"/>
                    <a:pt x="165" y="4171"/>
                    <a:pt x="232" y="4204"/>
                  </a:cubicBezTo>
                  <a:cubicBezTo>
                    <a:pt x="258" y="4217"/>
                    <a:pt x="260" y="4224"/>
                    <a:pt x="250" y="4251"/>
                  </a:cubicBezTo>
                  <a:cubicBezTo>
                    <a:pt x="243" y="4273"/>
                    <a:pt x="182" y="4285"/>
                    <a:pt x="194" y="4322"/>
                  </a:cubicBezTo>
                  <a:cubicBezTo>
                    <a:pt x="218" y="4398"/>
                    <a:pt x="329" y="4325"/>
                    <a:pt x="322" y="4426"/>
                  </a:cubicBezTo>
                  <a:cubicBezTo>
                    <a:pt x="314" y="4545"/>
                    <a:pt x="48" y="4478"/>
                    <a:pt x="21" y="4589"/>
                  </a:cubicBezTo>
                  <a:cubicBezTo>
                    <a:pt x="0" y="4676"/>
                    <a:pt x="119" y="4596"/>
                    <a:pt x="118" y="4764"/>
                  </a:cubicBezTo>
                  <a:cubicBezTo>
                    <a:pt x="116" y="4932"/>
                    <a:pt x="239" y="5099"/>
                    <a:pt x="583" y="5185"/>
                  </a:cubicBezTo>
                  <a:cubicBezTo>
                    <a:pt x="665" y="5205"/>
                    <a:pt x="1048" y="5198"/>
                    <a:pt x="851" y="5312"/>
                  </a:cubicBezTo>
                  <a:cubicBezTo>
                    <a:pt x="827" y="5326"/>
                    <a:pt x="748" y="5324"/>
                    <a:pt x="722" y="5327"/>
                  </a:cubicBezTo>
                  <a:cubicBezTo>
                    <a:pt x="684" y="5330"/>
                    <a:pt x="597" y="5326"/>
                    <a:pt x="573" y="5361"/>
                  </a:cubicBezTo>
                  <a:cubicBezTo>
                    <a:pt x="536" y="5415"/>
                    <a:pt x="615" y="5413"/>
                    <a:pt x="603" y="5463"/>
                  </a:cubicBezTo>
                  <a:cubicBezTo>
                    <a:pt x="558" y="5469"/>
                    <a:pt x="462" y="5467"/>
                    <a:pt x="504" y="5543"/>
                  </a:cubicBezTo>
                  <a:cubicBezTo>
                    <a:pt x="526" y="5582"/>
                    <a:pt x="596" y="5603"/>
                    <a:pt x="637" y="5601"/>
                  </a:cubicBezTo>
                  <a:cubicBezTo>
                    <a:pt x="851" y="5589"/>
                    <a:pt x="821" y="5608"/>
                    <a:pt x="888" y="5616"/>
                  </a:cubicBezTo>
                  <a:cubicBezTo>
                    <a:pt x="768" y="5639"/>
                    <a:pt x="660" y="5763"/>
                    <a:pt x="1110" y="5751"/>
                  </a:cubicBezTo>
                  <a:cubicBezTo>
                    <a:pt x="1120" y="5819"/>
                    <a:pt x="1242" y="5812"/>
                    <a:pt x="1283" y="5803"/>
                  </a:cubicBezTo>
                  <a:cubicBezTo>
                    <a:pt x="4086" y="5182"/>
                    <a:pt x="5298" y="5447"/>
                    <a:pt x="5306" y="5275"/>
                  </a:cubicBezTo>
                  <a:cubicBezTo>
                    <a:pt x="5267" y="5190"/>
                    <a:pt x="4872" y="5199"/>
                    <a:pt x="4807" y="5196"/>
                  </a:cubicBezTo>
                  <a:cubicBezTo>
                    <a:pt x="4550" y="5184"/>
                    <a:pt x="4005" y="5211"/>
                    <a:pt x="4037" y="5145"/>
                  </a:cubicBezTo>
                  <a:cubicBezTo>
                    <a:pt x="4051" y="4992"/>
                    <a:pt x="6892" y="5030"/>
                    <a:pt x="6559" y="5125"/>
                  </a:cubicBezTo>
                  <a:cubicBezTo>
                    <a:pt x="6544" y="5130"/>
                    <a:pt x="6345" y="5163"/>
                    <a:pt x="6320" y="5176"/>
                  </a:cubicBezTo>
                  <a:cubicBezTo>
                    <a:pt x="6165" y="5258"/>
                    <a:pt x="6755" y="5275"/>
                    <a:pt x="6817" y="5280"/>
                  </a:cubicBezTo>
                  <a:cubicBezTo>
                    <a:pt x="6887" y="5287"/>
                    <a:pt x="7064" y="5281"/>
                    <a:pt x="7032" y="5358"/>
                  </a:cubicBezTo>
                  <a:cubicBezTo>
                    <a:pt x="7022" y="5381"/>
                    <a:pt x="6811" y="5355"/>
                    <a:pt x="6820" y="5389"/>
                  </a:cubicBezTo>
                  <a:cubicBezTo>
                    <a:pt x="6827" y="5417"/>
                    <a:pt x="6946" y="5402"/>
                    <a:pt x="6959" y="5422"/>
                  </a:cubicBezTo>
                  <a:cubicBezTo>
                    <a:pt x="7044" y="5556"/>
                    <a:pt x="5914" y="5489"/>
                    <a:pt x="5329" y="5502"/>
                  </a:cubicBezTo>
                  <a:cubicBezTo>
                    <a:pt x="5158" y="5506"/>
                    <a:pt x="4823" y="5524"/>
                    <a:pt x="4648" y="5548"/>
                  </a:cubicBezTo>
                  <a:cubicBezTo>
                    <a:pt x="4352" y="5588"/>
                    <a:pt x="4604" y="5657"/>
                    <a:pt x="5064" y="5700"/>
                  </a:cubicBezTo>
                  <a:cubicBezTo>
                    <a:pt x="5311" y="5722"/>
                    <a:pt x="6577" y="5824"/>
                    <a:pt x="7653" y="5965"/>
                  </a:cubicBezTo>
                  <a:cubicBezTo>
                    <a:pt x="7976" y="6024"/>
                    <a:pt x="8072" y="5865"/>
                    <a:pt x="8000" y="5822"/>
                  </a:cubicBezTo>
                  <a:cubicBezTo>
                    <a:pt x="7959" y="5797"/>
                    <a:pt x="8136" y="5708"/>
                    <a:pt x="7938" y="5623"/>
                  </a:cubicBezTo>
                  <a:cubicBezTo>
                    <a:pt x="7812" y="5570"/>
                    <a:pt x="7915" y="5548"/>
                    <a:pt x="7923" y="5550"/>
                  </a:cubicBezTo>
                  <a:cubicBezTo>
                    <a:pt x="7941" y="5556"/>
                    <a:pt x="8197" y="5617"/>
                    <a:pt x="8102" y="5531"/>
                  </a:cubicBezTo>
                  <a:cubicBezTo>
                    <a:pt x="8041" y="5476"/>
                    <a:pt x="8144" y="5508"/>
                    <a:pt x="8163" y="5507"/>
                  </a:cubicBezTo>
                  <a:cubicBezTo>
                    <a:pt x="8401" y="5488"/>
                    <a:pt x="8346" y="5398"/>
                    <a:pt x="8361" y="5413"/>
                  </a:cubicBezTo>
                  <a:cubicBezTo>
                    <a:pt x="8290" y="5343"/>
                    <a:pt x="8481" y="5293"/>
                    <a:pt x="8437" y="5138"/>
                  </a:cubicBezTo>
                  <a:cubicBezTo>
                    <a:pt x="8424" y="5092"/>
                    <a:pt x="8150" y="5101"/>
                    <a:pt x="8330" y="5064"/>
                  </a:cubicBezTo>
                  <a:cubicBezTo>
                    <a:pt x="8350" y="5059"/>
                    <a:pt x="8601" y="5066"/>
                    <a:pt x="8369" y="4930"/>
                  </a:cubicBezTo>
                  <a:cubicBezTo>
                    <a:pt x="8315" y="4898"/>
                    <a:pt x="8264" y="4897"/>
                    <a:pt x="8187" y="4879"/>
                  </a:cubicBezTo>
                  <a:cubicBezTo>
                    <a:pt x="8015" y="4840"/>
                    <a:pt x="8144" y="4754"/>
                    <a:pt x="8230" y="4768"/>
                  </a:cubicBezTo>
                  <a:cubicBezTo>
                    <a:pt x="8334" y="4786"/>
                    <a:pt x="8439" y="4716"/>
                    <a:pt x="8422" y="4614"/>
                  </a:cubicBezTo>
                  <a:cubicBezTo>
                    <a:pt x="8400" y="4475"/>
                    <a:pt x="8352" y="4279"/>
                    <a:pt x="8494" y="4251"/>
                  </a:cubicBezTo>
                  <a:cubicBezTo>
                    <a:pt x="8580" y="4172"/>
                    <a:pt x="8301" y="4078"/>
                    <a:pt x="8301" y="4078"/>
                  </a:cubicBezTo>
                  <a:cubicBezTo>
                    <a:pt x="8301" y="4078"/>
                    <a:pt x="8004" y="3941"/>
                    <a:pt x="6820" y="3844"/>
                  </a:cubicBezTo>
                  <a:lnTo>
                    <a:pt x="6631" y="3832"/>
                  </a:lnTo>
                  <a:close/>
                  <a:moveTo>
                    <a:pt x="3495" y="3783"/>
                  </a:moveTo>
                  <a:cubicBezTo>
                    <a:pt x="3495" y="1751"/>
                    <a:pt x="3495" y="1751"/>
                    <a:pt x="3495" y="1751"/>
                  </a:cubicBezTo>
                  <a:cubicBezTo>
                    <a:pt x="4896" y="1751"/>
                    <a:pt x="4896" y="1751"/>
                    <a:pt x="4896" y="1751"/>
                  </a:cubicBezTo>
                  <a:cubicBezTo>
                    <a:pt x="4896" y="3783"/>
                    <a:pt x="4896" y="3783"/>
                    <a:pt x="4896" y="3783"/>
                  </a:cubicBezTo>
                  <a:cubicBezTo>
                    <a:pt x="4536" y="3776"/>
                    <a:pt x="3949" y="3779"/>
                    <a:pt x="3495" y="3783"/>
                  </a:cubicBezTo>
                  <a:close/>
                  <a:moveTo>
                    <a:pt x="5081" y="4251"/>
                  </a:moveTo>
                  <a:cubicBezTo>
                    <a:pt x="5081" y="1565"/>
                    <a:pt x="5081" y="1565"/>
                    <a:pt x="5081" y="1565"/>
                  </a:cubicBezTo>
                  <a:cubicBezTo>
                    <a:pt x="3310" y="1565"/>
                    <a:pt x="3310" y="1565"/>
                    <a:pt x="3310" y="1565"/>
                  </a:cubicBezTo>
                  <a:cubicBezTo>
                    <a:pt x="3310" y="4251"/>
                    <a:pt x="3310" y="4251"/>
                    <a:pt x="3310" y="4251"/>
                  </a:cubicBezTo>
                  <a:cubicBezTo>
                    <a:pt x="2135" y="4251"/>
                    <a:pt x="2135" y="4251"/>
                    <a:pt x="2135" y="4251"/>
                  </a:cubicBezTo>
                  <a:cubicBezTo>
                    <a:pt x="1945" y="4251"/>
                    <a:pt x="1945" y="4251"/>
                    <a:pt x="1945" y="4251"/>
                  </a:cubicBezTo>
                  <a:cubicBezTo>
                    <a:pt x="1945" y="187"/>
                    <a:pt x="1945" y="187"/>
                    <a:pt x="1945" y="187"/>
                  </a:cubicBezTo>
                  <a:cubicBezTo>
                    <a:pt x="6446" y="187"/>
                    <a:pt x="6446" y="187"/>
                    <a:pt x="6446" y="187"/>
                  </a:cubicBezTo>
                  <a:cubicBezTo>
                    <a:pt x="6446" y="4251"/>
                    <a:pt x="6446" y="4251"/>
                    <a:pt x="6446" y="4251"/>
                  </a:cubicBezTo>
                  <a:lnTo>
                    <a:pt x="5081" y="4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45"/>
            <p:cNvSpPr>
              <a:spLocks/>
            </p:cNvSpPr>
            <p:nvPr/>
          </p:nvSpPr>
          <p:spPr bwMode="auto">
            <a:xfrm>
              <a:off x="2311400" y="4198938"/>
              <a:ext cx="481013" cy="312738"/>
            </a:xfrm>
            <a:custGeom>
              <a:avLst/>
              <a:gdLst>
                <a:gd name="T0" fmla="*/ 2310 w 2310"/>
                <a:gd name="T1" fmla="*/ 0 h 1505"/>
                <a:gd name="T2" fmla="*/ 1762 w 2310"/>
                <a:gd name="T3" fmla="*/ 1505 h 1505"/>
                <a:gd name="T4" fmla="*/ 1545 w 2310"/>
                <a:gd name="T5" fmla="*/ 1505 h 1505"/>
                <a:gd name="T6" fmla="*/ 1154 w 2310"/>
                <a:gd name="T7" fmla="*/ 437 h 1505"/>
                <a:gd name="T8" fmla="*/ 763 w 2310"/>
                <a:gd name="T9" fmla="*/ 1505 h 1505"/>
                <a:gd name="T10" fmla="*/ 548 w 2310"/>
                <a:gd name="T11" fmla="*/ 1505 h 1505"/>
                <a:gd name="T12" fmla="*/ 0 w 2310"/>
                <a:gd name="T13" fmla="*/ 0 h 1505"/>
                <a:gd name="T14" fmla="*/ 293 w 2310"/>
                <a:gd name="T15" fmla="*/ 0 h 1505"/>
                <a:gd name="T16" fmla="*/ 656 w 2310"/>
                <a:gd name="T17" fmla="*/ 993 h 1505"/>
                <a:gd name="T18" fmla="*/ 1020 w 2310"/>
                <a:gd name="T19" fmla="*/ 0 h 1505"/>
                <a:gd name="T20" fmla="*/ 1290 w 2310"/>
                <a:gd name="T21" fmla="*/ 0 h 1505"/>
                <a:gd name="T22" fmla="*/ 1653 w 2310"/>
                <a:gd name="T23" fmla="*/ 993 h 1505"/>
                <a:gd name="T24" fmla="*/ 2017 w 2310"/>
                <a:gd name="T25" fmla="*/ 0 h 1505"/>
                <a:gd name="T26" fmla="*/ 2310 w 2310"/>
                <a:gd name="T27" fmla="*/ 0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0" h="1505">
                  <a:moveTo>
                    <a:pt x="2310" y="0"/>
                  </a:moveTo>
                  <a:cubicBezTo>
                    <a:pt x="1762" y="1505"/>
                    <a:pt x="1762" y="1505"/>
                    <a:pt x="1762" y="1505"/>
                  </a:cubicBezTo>
                  <a:cubicBezTo>
                    <a:pt x="1545" y="1505"/>
                    <a:pt x="1545" y="1505"/>
                    <a:pt x="1545" y="1505"/>
                  </a:cubicBezTo>
                  <a:cubicBezTo>
                    <a:pt x="1154" y="437"/>
                    <a:pt x="1154" y="437"/>
                    <a:pt x="1154" y="437"/>
                  </a:cubicBezTo>
                  <a:cubicBezTo>
                    <a:pt x="1026" y="788"/>
                    <a:pt x="888" y="1156"/>
                    <a:pt x="763" y="1505"/>
                  </a:cubicBezTo>
                  <a:cubicBezTo>
                    <a:pt x="548" y="1505"/>
                    <a:pt x="548" y="1505"/>
                    <a:pt x="548" y="15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656" y="993"/>
                    <a:pt x="656" y="993"/>
                    <a:pt x="656" y="993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290" y="0"/>
                    <a:pt x="1290" y="0"/>
                    <a:pt x="1290" y="0"/>
                  </a:cubicBezTo>
                  <a:cubicBezTo>
                    <a:pt x="1653" y="993"/>
                    <a:pt x="1653" y="993"/>
                    <a:pt x="1653" y="993"/>
                  </a:cubicBezTo>
                  <a:cubicBezTo>
                    <a:pt x="2017" y="0"/>
                    <a:pt x="2017" y="0"/>
                    <a:pt x="2017" y="0"/>
                  </a:cubicBezTo>
                  <a:lnTo>
                    <a:pt x="23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3384550" y="4198938"/>
              <a:ext cx="312738" cy="312738"/>
            </a:xfrm>
            <a:custGeom>
              <a:avLst/>
              <a:gdLst>
                <a:gd name="T0" fmla="*/ 1505 w 1505"/>
                <a:gd name="T1" fmla="*/ 408 h 1505"/>
                <a:gd name="T2" fmla="*/ 1227 w 1505"/>
                <a:gd name="T3" fmla="*/ 408 h 1505"/>
                <a:gd name="T4" fmla="*/ 1227 w 1505"/>
                <a:gd name="T5" fmla="*/ 291 h 1505"/>
                <a:gd name="T6" fmla="*/ 1213 w 1505"/>
                <a:gd name="T7" fmla="*/ 276 h 1505"/>
                <a:gd name="T8" fmla="*/ 291 w 1505"/>
                <a:gd name="T9" fmla="*/ 276 h 1505"/>
                <a:gd name="T10" fmla="*/ 276 w 1505"/>
                <a:gd name="T11" fmla="*/ 291 h 1505"/>
                <a:gd name="T12" fmla="*/ 276 w 1505"/>
                <a:gd name="T13" fmla="*/ 1215 h 1505"/>
                <a:gd name="T14" fmla="*/ 291 w 1505"/>
                <a:gd name="T15" fmla="*/ 1229 h 1505"/>
                <a:gd name="T16" fmla="*/ 1213 w 1505"/>
                <a:gd name="T17" fmla="*/ 1229 h 1505"/>
                <a:gd name="T18" fmla="*/ 1227 w 1505"/>
                <a:gd name="T19" fmla="*/ 1215 h 1505"/>
                <a:gd name="T20" fmla="*/ 1227 w 1505"/>
                <a:gd name="T21" fmla="*/ 931 h 1505"/>
                <a:gd name="T22" fmla="*/ 887 w 1505"/>
                <a:gd name="T23" fmla="*/ 931 h 1505"/>
                <a:gd name="T24" fmla="*/ 887 w 1505"/>
                <a:gd name="T25" fmla="*/ 655 h 1505"/>
                <a:gd name="T26" fmla="*/ 1505 w 1505"/>
                <a:gd name="T27" fmla="*/ 655 h 1505"/>
                <a:gd name="T28" fmla="*/ 1505 w 1505"/>
                <a:gd name="T29" fmla="*/ 1215 h 1505"/>
                <a:gd name="T30" fmla="*/ 1213 w 1505"/>
                <a:gd name="T31" fmla="*/ 1505 h 1505"/>
                <a:gd name="T32" fmla="*/ 291 w 1505"/>
                <a:gd name="T33" fmla="*/ 1505 h 1505"/>
                <a:gd name="T34" fmla="*/ 0 w 1505"/>
                <a:gd name="T35" fmla="*/ 1215 h 1505"/>
                <a:gd name="T36" fmla="*/ 0 w 1505"/>
                <a:gd name="T37" fmla="*/ 291 h 1505"/>
                <a:gd name="T38" fmla="*/ 291 w 1505"/>
                <a:gd name="T39" fmla="*/ 0 h 1505"/>
                <a:gd name="T40" fmla="*/ 1213 w 1505"/>
                <a:gd name="T41" fmla="*/ 0 h 1505"/>
                <a:gd name="T42" fmla="*/ 1505 w 1505"/>
                <a:gd name="T43" fmla="*/ 291 h 1505"/>
                <a:gd name="T44" fmla="*/ 1505 w 1505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5" h="1505">
                  <a:moveTo>
                    <a:pt x="1505" y="408"/>
                  </a:moveTo>
                  <a:cubicBezTo>
                    <a:pt x="1227" y="408"/>
                    <a:pt x="1227" y="408"/>
                    <a:pt x="1227" y="408"/>
                  </a:cubicBezTo>
                  <a:cubicBezTo>
                    <a:pt x="1227" y="291"/>
                    <a:pt x="1227" y="291"/>
                    <a:pt x="1227" y="291"/>
                  </a:cubicBezTo>
                  <a:cubicBezTo>
                    <a:pt x="1227" y="282"/>
                    <a:pt x="1221" y="276"/>
                    <a:pt x="1213" y="276"/>
                  </a:cubicBezTo>
                  <a:cubicBezTo>
                    <a:pt x="291" y="276"/>
                    <a:pt x="291" y="276"/>
                    <a:pt x="291" y="276"/>
                  </a:cubicBezTo>
                  <a:cubicBezTo>
                    <a:pt x="283" y="276"/>
                    <a:pt x="276" y="282"/>
                    <a:pt x="276" y="291"/>
                  </a:cubicBezTo>
                  <a:cubicBezTo>
                    <a:pt x="276" y="1215"/>
                    <a:pt x="276" y="1215"/>
                    <a:pt x="276" y="1215"/>
                  </a:cubicBezTo>
                  <a:cubicBezTo>
                    <a:pt x="276" y="1223"/>
                    <a:pt x="283" y="1229"/>
                    <a:pt x="291" y="1229"/>
                  </a:cubicBezTo>
                  <a:cubicBezTo>
                    <a:pt x="1213" y="1229"/>
                    <a:pt x="1213" y="1229"/>
                    <a:pt x="1213" y="1229"/>
                  </a:cubicBezTo>
                  <a:cubicBezTo>
                    <a:pt x="1221" y="1229"/>
                    <a:pt x="1227" y="1223"/>
                    <a:pt x="1227" y="1215"/>
                  </a:cubicBezTo>
                  <a:cubicBezTo>
                    <a:pt x="1227" y="931"/>
                    <a:pt x="1227" y="931"/>
                    <a:pt x="1227" y="931"/>
                  </a:cubicBezTo>
                  <a:cubicBezTo>
                    <a:pt x="887" y="931"/>
                    <a:pt x="887" y="931"/>
                    <a:pt x="887" y="931"/>
                  </a:cubicBezTo>
                  <a:cubicBezTo>
                    <a:pt x="887" y="655"/>
                    <a:pt x="887" y="655"/>
                    <a:pt x="887" y="655"/>
                  </a:cubicBezTo>
                  <a:cubicBezTo>
                    <a:pt x="1505" y="655"/>
                    <a:pt x="1505" y="655"/>
                    <a:pt x="1505" y="655"/>
                  </a:cubicBezTo>
                  <a:cubicBezTo>
                    <a:pt x="1505" y="1215"/>
                    <a:pt x="1505" y="1215"/>
                    <a:pt x="1505" y="1215"/>
                  </a:cubicBezTo>
                  <a:cubicBezTo>
                    <a:pt x="1505" y="1376"/>
                    <a:pt x="1374" y="1505"/>
                    <a:pt x="1213" y="1505"/>
                  </a:cubicBezTo>
                  <a:cubicBezTo>
                    <a:pt x="291" y="1505"/>
                    <a:pt x="291" y="1505"/>
                    <a:pt x="291" y="1505"/>
                  </a:cubicBezTo>
                  <a:cubicBezTo>
                    <a:pt x="130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30" y="0"/>
                    <a:pt x="291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74" y="0"/>
                    <a:pt x="1505" y="130"/>
                    <a:pt x="1505" y="291"/>
                  </a:cubicBezTo>
                  <a:lnTo>
                    <a:pt x="1505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3881438" y="4198938"/>
              <a:ext cx="287338" cy="312738"/>
            </a:xfrm>
            <a:custGeom>
              <a:avLst/>
              <a:gdLst>
                <a:gd name="T0" fmla="*/ 181 w 181"/>
                <a:gd name="T1" fmla="*/ 37 h 197"/>
                <a:gd name="T2" fmla="*/ 36 w 181"/>
                <a:gd name="T3" fmla="*/ 37 h 197"/>
                <a:gd name="T4" fmla="*/ 36 w 181"/>
                <a:gd name="T5" fmla="*/ 81 h 197"/>
                <a:gd name="T6" fmla="*/ 153 w 181"/>
                <a:gd name="T7" fmla="*/ 81 h 197"/>
                <a:gd name="T8" fmla="*/ 153 w 181"/>
                <a:gd name="T9" fmla="*/ 117 h 197"/>
                <a:gd name="T10" fmla="*/ 36 w 181"/>
                <a:gd name="T11" fmla="*/ 117 h 197"/>
                <a:gd name="T12" fmla="*/ 36 w 181"/>
                <a:gd name="T13" fmla="*/ 161 h 197"/>
                <a:gd name="T14" fmla="*/ 181 w 181"/>
                <a:gd name="T15" fmla="*/ 161 h 197"/>
                <a:gd name="T16" fmla="*/ 181 w 181"/>
                <a:gd name="T17" fmla="*/ 197 h 197"/>
                <a:gd name="T18" fmla="*/ 0 w 181"/>
                <a:gd name="T19" fmla="*/ 197 h 197"/>
                <a:gd name="T20" fmla="*/ 0 w 181"/>
                <a:gd name="T21" fmla="*/ 0 h 197"/>
                <a:gd name="T22" fmla="*/ 181 w 181"/>
                <a:gd name="T23" fmla="*/ 0 h 197"/>
                <a:gd name="T24" fmla="*/ 181 w 181"/>
                <a:gd name="T25" fmla="*/ 3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97">
                  <a:moveTo>
                    <a:pt x="181" y="37"/>
                  </a:moveTo>
                  <a:lnTo>
                    <a:pt x="36" y="37"/>
                  </a:lnTo>
                  <a:lnTo>
                    <a:pt x="36" y="81"/>
                  </a:lnTo>
                  <a:lnTo>
                    <a:pt x="153" y="81"/>
                  </a:lnTo>
                  <a:lnTo>
                    <a:pt x="153" y="117"/>
                  </a:lnTo>
                  <a:lnTo>
                    <a:pt x="36" y="117"/>
                  </a:lnTo>
                  <a:lnTo>
                    <a:pt x="36" y="161"/>
                  </a:lnTo>
                  <a:lnTo>
                    <a:pt x="181" y="161"/>
                  </a:lnTo>
                  <a:lnTo>
                    <a:pt x="181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18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4341813" y="4198938"/>
              <a:ext cx="312738" cy="312738"/>
            </a:xfrm>
            <a:custGeom>
              <a:avLst/>
              <a:gdLst>
                <a:gd name="T0" fmla="*/ 161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8 w 197"/>
                <a:gd name="T7" fmla="*/ 197 h 197"/>
                <a:gd name="T8" fmla="*/ 36 w 197"/>
                <a:gd name="T9" fmla="*/ 53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1 w 197"/>
                <a:gd name="T19" fmla="*/ 145 h 197"/>
                <a:gd name="T20" fmla="*/ 161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1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8" y="197"/>
                  </a:lnTo>
                  <a:lnTo>
                    <a:pt x="36" y="53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1" y="14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4822825" y="4198938"/>
              <a:ext cx="57150" cy="312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50"/>
            <p:cNvSpPr>
              <a:spLocks/>
            </p:cNvSpPr>
            <p:nvPr/>
          </p:nvSpPr>
          <p:spPr bwMode="auto">
            <a:xfrm>
              <a:off x="5057775" y="4198938"/>
              <a:ext cx="312738" cy="312738"/>
            </a:xfrm>
            <a:custGeom>
              <a:avLst/>
              <a:gdLst>
                <a:gd name="T0" fmla="*/ 160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7 w 197"/>
                <a:gd name="T7" fmla="*/ 197 h 197"/>
                <a:gd name="T8" fmla="*/ 36 w 197"/>
                <a:gd name="T9" fmla="*/ 53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0 w 197"/>
                <a:gd name="T19" fmla="*/ 145 h 197"/>
                <a:gd name="T20" fmla="*/ 160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0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7" y="197"/>
                  </a:lnTo>
                  <a:lnTo>
                    <a:pt x="36" y="53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0" y="145"/>
                  </a:lnTo>
                  <a:lnTo>
                    <a:pt x="1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51"/>
            <p:cNvSpPr>
              <a:spLocks/>
            </p:cNvSpPr>
            <p:nvPr/>
          </p:nvSpPr>
          <p:spPr bwMode="auto">
            <a:xfrm>
              <a:off x="5540375" y="4198938"/>
              <a:ext cx="312738" cy="312738"/>
            </a:xfrm>
            <a:custGeom>
              <a:avLst/>
              <a:gdLst>
                <a:gd name="T0" fmla="*/ 1505 w 1505"/>
                <a:gd name="T1" fmla="*/ 408 h 1505"/>
                <a:gd name="T2" fmla="*/ 1227 w 1505"/>
                <a:gd name="T3" fmla="*/ 408 h 1505"/>
                <a:gd name="T4" fmla="*/ 1227 w 1505"/>
                <a:gd name="T5" fmla="*/ 291 h 1505"/>
                <a:gd name="T6" fmla="*/ 1212 w 1505"/>
                <a:gd name="T7" fmla="*/ 276 h 1505"/>
                <a:gd name="T8" fmla="*/ 290 w 1505"/>
                <a:gd name="T9" fmla="*/ 276 h 1505"/>
                <a:gd name="T10" fmla="*/ 276 w 1505"/>
                <a:gd name="T11" fmla="*/ 291 h 1505"/>
                <a:gd name="T12" fmla="*/ 276 w 1505"/>
                <a:gd name="T13" fmla="*/ 1215 h 1505"/>
                <a:gd name="T14" fmla="*/ 290 w 1505"/>
                <a:gd name="T15" fmla="*/ 1229 h 1505"/>
                <a:gd name="T16" fmla="*/ 1212 w 1505"/>
                <a:gd name="T17" fmla="*/ 1229 h 1505"/>
                <a:gd name="T18" fmla="*/ 1227 w 1505"/>
                <a:gd name="T19" fmla="*/ 1215 h 1505"/>
                <a:gd name="T20" fmla="*/ 1227 w 1505"/>
                <a:gd name="T21" fmla="*/ 931 h 1505"/>
                <a:gd name="T22" fmla="*/ 886 w 1505"/>
                <a:gd name="T23" fmla="*/ 931 h 1505"/>
                <a:gd name="T24" fmla="*/ 886 w 1505"/>
                <a:gd name="T25" fmla="*/ 655 h 1505"/>
                <a:gd name="T26" fmla="*/ 1505 w 1505"/>
                <a:gd name="T27" fmla="*/ 655 h 1505"/>
                <a:gd name="T28" fmla="*/ 1505 w 1505"/>
                <a:gd name="T29" fmla="*/ 1215 h 1505"/>
                <a:gd name="T30" fmla="*/ 1212 w 1505"/>
                <a:gd name="T31" fmla="*/ 1505 h 1505"/>
                <a:gd name="T32" fmla="*/ 290 w 1505"/>
                <a:gd name="T33" fmla="*/ 1505 h 1505"/>
                <a:gd name="T34" fmla="*/ 0 w 1505"/>
                <a:gd name="T35" fmla="*/ 1215 h 1505"/>
                <a:gd name="T36" fmla="*/ 0 w 1505"/>
                <a:gd name="T37" fmla="*/ 291 h 1505"/>
                <a:gd name="T38" fmla="*/ 290 w 1505"/>
                <a:gd name="T39" fmla="*/ 0 h 1505"/>
                <a:gd name="T40" fmla="*/ 1212 w 1505"/>
                <a:gd name="T41" fmla="*/ 0 h 1505"/>
                <a:gd name="T42" fmla="*/ 1505 w 1505"/>
                <a:gd name="T43" fmla="*/ 291 h 1505"/>
                <a:gd name="T44" fmla="*/ 1505 w 1505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5" h="1505">
                  <a:moveTo>
                    <a:pt x="1505" y="408"/>
                  </a:moveTo>
                  <a:cubicBezTo>
                    <a:pt x="1227" y="408"/>
                    <a:pt x="1227" y="408"/>
                    <a:pt x="1227" y="408"/>
                  </a:cubicBezTo>
                  <a:cubicBezTo>
                    <a:pt x="1227" y="291"/>
                    <a:pt x="1227" y="291"/>
                    <a:pt x="1227" y="291"/>
                  </a:cubicBezTo>
                  <a:cubicBezTo>
                    <a:pt x="1227" y="282"/>
                    <a:pt x="1221" y="276"/>
                    <a:pt x="1212" y="276"/>
                  </a:cubicBezTo>
                  <a:cubicBezTo>
                    <a:pt x="290" y="276"/>
                    <a:pt x="290" y="276"/>
                    <a:pt x="290" y="276"/>
                  </a:cubicBezTo>
                  <a:cubicBezTo>
                    <a:pt x="282" y="276"/>
                    <a:pt x="276" y="282"/>
                    <a:pt x="276" y="291"/>
                  </a:cubicBezTo>
                  <a:cubicBezTo>
                    <a:pt x="276" y="1215"/>
                    <a:pt x="276" y="1215"/>
                    <a:pt x="276" y="1215"/>
                  </a:cubicBezTo>
                  <a:cubicBezTo>
                    <a:pt x="276" y="1223"/>
                    <a:pt x="282" y="1229"/>
                    <a:pt x="290" y="1229"/>
                  </a:cubicBezTo>
                  <a:cubicBezTo>
                    <a:pt x="1212" y="1229"/>
                    <a:pt x="1212" y="1229"/>
                    <a:pt x="1212" y="1229"/>
                  </a:cubicBezTo>
                  <a:cubicBezTo>
                    <a:pt x="1221" y="1229"/>
                    <a:pt x="1227" y="1223"/>
                    <a:pt x="1227" y="1215"/>
                  </a:cubicBezTo>
                  <a:cubicBezTo>
                    <a:pt x="1227" y="931"/>
                    <a:pt x="1227" y="931"/>
                    <a:pt x="1227" y="931"/>
                  </a:cubicBezTo>
                  <a:cubicBezTo>
                    <a:pt x="886" y="931"/>
                    <a:pt x="886" y="931"/>
                    <a:pt x="886" y="931"/>
                  </a:cubicBezTo>
                  <a:cubicBezTo>
                    <a:pt x="886" y="655"/>
                    <a:pt x="886" y="655"/>
                    <a:pt x="886" y="655"/>
                  </a:cubicBezTo>
                  <a:cubicBezTo>
                    <a:pt x="1505" y="655"/>
                    <a:pt x="1505" y="655"/>
                    <a:pt x="1505" y="655"/>
                  </a:cubicBezTo>
                  <a:cubicBezTo>
                    <a:pt x="1505" y="1215"/>
                    <a:pt x="1505" y="1215"/>
                    <a:pt x="1505" y="1215"/>
                  </a:cubicBezTo>
                  <a:cubicBezTo>
                    <a:pt x="1505" y="1376"/>
                    <a:pt x="1373" y="1505"/>
                    <a:pt x="1212" y="1505"/>
                  </a:cubicBezTo>
                  <a:cubicBezTo>
                    <a:pt x="290" y="1505"/>
                    <a:pt x="290" y="1505"/>
                    <a:pt x="290" y="1505"/>
                  </a:cubicBezTo>
                  <a:cubicBezTo>
                    <a:pt x="130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30" y="0"/>
                    <a:pt x="290" y="0"/>
                  </a:cubicBezTo>
                  <a:cubicBezTo>
                    <a:pt x="1212" y="0"/>
                    <a:pt x="1212" y="0"/>
                    <a:pt x="1212" y="0"/>
                  </a:cubicBezTo>
                  <a:cubicBezTo>
                    <a:pt x="1373" y="0"/>
                    <a:pt x="1505" y="130"/>
                    <a:pt x="1505" y="291"/>
                  </a:cubicBezTo>
                  <a:lnTo>
                    <a:pt x="1505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52"/>
            <p:cNvSpPr>
              <a:spLocks/>
            </p:cNvSpPr>
            <p:nvPr/>
          </p:nvSpPr>
          <p:spPr bwMode="auto">
            <a:xfrm>
              <a:off x="6030913" y="4198938"/>
              <a:ext cx="288925" cy="312738"/>
            </a:xfrm>
            <a:custGeom>
              <a:avLst/>
              <a:gdLst>
                <a:gd name="T0" fmla="*/ 182 w 182"/>
                <a:gd name="T1" fmla="*/ 37 h 197"/>
                <a:gd name="T2" fmla="*/ 37 w 182"/>
                <a:gd name="T3" fmla="*/ 37 h 197"/>
                <a:gd name="T4" fmla="*/ 37 w 182"/>
                <a:gd name="T5" fmla="*/ 81 h 197"/>
                <a:gd name="T6" fmla="*/ 153 w 182"/>
                <a:gd name="T7" fmla="*/ 81 h 197"/>
                <a:gd name="T8" fmla="*/ 153 w 182"/>
                <a:gd name="T9" fmla="*/ 117 h 197"/>
                <a:gd name="T10" fmla="*/ 37 w 182"/>
                <a:gd name="T11" fmla="*/ 117 h 197"/>
                <a:gd name="T12" fmla="*/ 37 w 182"/>
                <a:gd name="T13" fmla="*/ 161 h 197"/>
                <a:gd name="T14" fmla="*/ 182 w 182"/>
                <a:gd name="T15" fmla="*/ 161 h 197"/>
                <a:gd name="T16" fmla="*/ 182 w 182"/>
                <a:gd name="T17" fmla="*/ 197 h 197"/>
                <a:gd name="T18" fmla="*/ 0 w 182"/>
                <a:gd name="T19" fmla="*/ 197 h 197"/>
                <a:gd name="T20" fmla="*/ 0 w 182"/>
                <a:gd name="T21" fmla="*/ 0 h 197"/>
                <a:gd name="T22" fmla="*/ 182 w 182"/>
                <a:gd name="T23" fmla="*/ 0 h 197"/>
                <a:gd name="T24" fmla="*/ 182 w 182"/>
                <a:gd name="T25" fmla="*/ 3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97">
                  <a:moveTo>
                    <a:pt x="182" y="37"/>
                  </a:moveTo>
                  <a:lnTo>
                    <a:pt x="37" y="37"/>
                  </a:lnTo>
                  <a:lnTo>
                    <a:pt x="37" y="81"/>
                  </a:lnTo>
                  <a:lnTo>
                    <a:pt x="153" y="81"/>
                  </a:lnTo>
                  <a:lnTo>
                    <a:pt x="153" y="117"/>
                  </a:lnTo>
                  <a:lnTo>
                    <a:pt x="37" y="117"/>
                  </a:lnTo>
                  <a:lnTo>
                    <a:pt x="37" y="161"/>
                  </a:lnTo>
                  <a:lnTo>
                    <a:pt x="182" y="161"/>
                  </a:lnTo>
                  <a:lnTo>
                    <a:pt x="182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53"/>
            <p:cNvSpPr>
              <a:spLocks/>
            </p:cNvSpPr>
            <p:nvPr/>
          </p:nvSpPr>
          <p:spPr bwMode="auto">
            <a:xfrm>
              <a:off x="6486525" y="4198938"/>
              <a:ext cx="312738" cy="312738"/>
            </a:xfrm>
            <a:custGeom>
              <a:avLst/>
              <a:gdLst>
                <a:gd name="T0" fmla="*/ 161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8 w 197"/>
                <a:gd name="T7" fmla="*/ 197 h 197"/>
                <a:gd name="T8" fmla="*/ 36 w 197"/>
                <a:gd name="T9" fmla="*/ 53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40 w 197"/>
                <a:gd name="T17" fmla="*/ 0 h 197"/>
                <a:gd name="T18" fmla="*/ 161 w 197"/>
                <a:gd name="T19" fmla="*/ 145 h 197"/>
                <a:gd name="T20" fmla="*/ 161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1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8" y="197"/>
                  </a:lnTo>
                  <a:lnTo>
                    <a:pt x="36" y="53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40" y="0"/>
                  </a:lnTo>
                  <a:lnTo>
                    <a:pt x="161" y="14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54"/>
            <p:cNvSpPr>
              <a:spLocks noEditPoints="1"/>
            </p:cNvSpPr>
            <p:nvPr/>
          </p:nvSpPr>
          <p:spPr bwMode="auto">
            <a:xfrm>
              <a:off x="2865438" y="4198938"/>
              <a:ext cx="396875" cy="312738"/>
            </a:xfrm>
            <a:custGeom>
              <a:avLst/>
              <a:gdLst>
                <a:gd name="T0" fmla="*/ 1471 w 1908"/>
                <a:gd name="T1" fmla="*/ 291 h 1505"/>
                <a:gd name="T2" fmla="*/ 1181 w 1908"/>
                <a:gd name="T3" fmla="*/ 0 h 1505"/>
                <a:gd name="T4" fmla="*/ 727 w 1908"/>
                <a:gd name="T5" fmla="*/ 0 h 1505"/>
                <a:gd name="T6" fmla="*/ 437 w 1908"/>
                <a:gd name="T7" fmla="*/ 291 h 1505"/>
                <a:gd name="T8" fmla="*/ 0 w 1908"/>
                <a:gd name="T9" fmla="*/ 1505 h 1505"/>
                <a:gd name="T10" fmla="*/ 286 w 1908"/>
                <a:gd name="T11" fmla="*/ 1505 h 1505"/>
                <a:gd name="T12" fmla="*/ 468 w 1908"/>
                <a:gd name="T13" fmla="*/ 999 h 1505"/>
                <a:gd name="T14" fmla="*/ 1443 w 1908"/>
                <a:gd name="T15" fmla="*/ 999 h 1505"/>
                <a:gd name="T16" fmla="*/ 1628 w 1908"/>
                <a:gd name="T17" fmla="*/ 1505 h 1505"/>
                <a:gd name="T18" fmla="*/ 1908 w 1908"/>
                <a:gd name="T19" fmla="*/ 1505 h 1505"/>
                <a:gd name="T20" fmla="*/ 1471 w 1908"/>
                <a:gd name="T21" fmla="*/ 291 h 1505"/>
                <a:gd name="T22" fmla="*/ 562 w 1908"/>
                <a:gd name="T23" fmla="*/ 724 h 1505"/>
                <a:gd name="T24" fmla="*/ 712 w 1908"/>
                <a:gd name="T25" fmla="*/ 291 h 1505"/>
                <a:gd name="T26" fmla="*/ 727 w 1908"/>
                <a:gd name="T27" fmla="*/ 276 h 1505"/>
                <a:gd name="T28" fmla="*/ 1184 w 1908"/>
                <a:gd name="T29" fmla="*/ 276 h 1505"/>
                <a:gd name="T30" fmla="*/ 1199 w 1908"/>
                <a:gd name="T31" fmla="*/ 291 h 1505"/>
                <a:gd name="T32" fmla="*/ 1350 w 1908"/>
                <a:gd name="T33" fmla="*/ 724 h 1505"/>
                <a:gd name="T34" fmla="*/ 562 w 1908"/>
                <a:gd name="T35" fmla="*/ 72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8" h="1505">
                  <a:moveTo>
                    <a:pt x="1471" y="291"/>
                  </a:moveTo>
                  <a:cubicBezTo>
                    <a:pt x="1411" y="113"/>
                    <a:pt x="1342" y="0"/>
                    <a:pt x="1181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566" y="0"/>
                    <a:pt x="497" y="113"/>
                    <a:pt x="437" y="291"/>
                  </a:cubicBezTo>
                  <a:cubicBezTo>
                    <a:pt x="0" y="1505"/>
                    <a:pt x="0" y="1505"/>
                    <a:pt x="0" y="1505"/>
                  </a:cubicBezTo>
                  <a:cubicBezTo>
                    <a:pt x="286" y="1505"/>
                    <a:pt x="286" y="1505"/>
                    <a:pt x="286" y="1505"/>
                  </a:cubicBezTo>
                  <a:cubicBezTo>
                    <a:pt x="468" y="999"/>
                    <a:pt x="468" y="999"/>
                    <a:pt x="468" y="999"/>
                  </a:cubicBezTo>
                  <a:cubicBezTo>
                    <a:pt x="1443" y="999"/>
                    <a:pt x="1443" y="999"/>
                    <a:pt x="1443" y="999"/>
                  </a:cubicBezTo>
                  <a:cubicBezTo>
                    <a:pt x="1628" y="1505"/>
                    <a:pt x="1628" y="1505"/>
                    <a:pt x="1628" y="1505"/>
                  </a:cubicBezTo>
                  <a:cubicBezTo>
                    <a:pt x="1908" y="1505"/>
                    <a:pt x="1908" y="1505"/>
                    <a:pt x="1908" y="1505"/>
                  </a:cubicBezTo>
                  <a:lnTo>
                    <a:pt x="1471" y="291"/>
                  </a:lnTo>
                  <a:close/>
                  <a:moveTo>
                    <a:pt x="562" y="724"/>
                  </a:moveTo>
                  <a:cubicBezTo>
                    <a:pt x="712" y="291"/>
                    <a:pt x="712" y="291"/>
                    <a:pt x="712" y="291"/>
                  </a:cubicBezTo>
                  <a:cubicBezTo>
                    <a:pt x="716" y="281"/>
                    <a:pt x="719" y="276"/>
                    <a:pt x="727" y="276"/>
                  </a:cubicBezTo>
                  <a:cubicBezTo>
                    <a:pt x="1184" y="276"/>
                    <a:pt x="1184" y="276"/>
                    <a:pt x="1184" y="276"/>
                  </a:cubicBezTo>
                  <a:cubicBezTo>
                    <a:pt x="1193" y="276"/>
                    <a:pt x="1194" y="280"/>
                    <a:pt x="1199" y="291"/>
                  </a:cubicBezTo>
                  <a:cubicBezTo>
                    <a:pt x="1350" y="724"/>
                    <a:pt x="1350" y="724"/>
                    <a:pt x="1350" y="724"/>
                  </a:cubicBezTo>
                  <a:lnTo>
                    <a:pt x="562" y="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55"/>
            <p:cNvSpPr>
              <a:spLocks/>
            </p:cNvSpPr>
            <p:nvPr/>
          </p:nvSpPr>
          <p:spPr bwMode="auto">
            <a:xfrm>
              <a:off x="2333625" y="4759325"/>
              <a:ext cx="185738" cy="184150"/>
            </a:xfrm>
            <a:custGeom>
              <a:avLst/>
              <a:gdLst>
                <a:gd name="T0" fmla="*/ 757 w 890"/>
                <a:gd name="T1" fmla="*/ 0 h 890"/>
                <a:gd name="T2" fmla="*/ 890 w 890"/>
                <a:gd name="T3" fmla="*/ 0 h 890"/>
                <a:gd name="T4" fmla="*/ 890 w 890"/>
                <a:gd name="T5" fmla="*/ 729 h 890"/>
                <a:gd name="T6" fmla="*/ 730 w 890"/>
                <a:gd name="T7" fmla="*/ 890 h 890"/>
                <a:gd name="T8" fmla="*/ 161 w 890"/>
                <a:gd name="T9" fmla="*/ 890 h 890"/>
                <a:gd name="T10" fmla="*/ 0 w 890"/>
                <a:gd name="T11" fmla="*/ 729 h 890"/>
                <a:gd name="T12" fmla="*/ 0 w 890"/>
                <a:gd name="T13" fmla="*/ 0 h 890"/>
                <a:gd name="T14" fmla="*/ 133 w 890"/>
                <a:gd name="T15" fmla="*/ 0 h 890"/>
                <a:gd name="T16" fmla="*/ 133 w 890"/>
                <a:gd name="T17" fmla="*/ 729 h 890"/>
                <a:gd name="T18" fmla="*/ 161 w 890"/>
                <a:gd name="T19" fmla="*/ 756 h 890"/>
                <a:gd name="T20" fmla="*/ 730 w 890"/>
                <a:gd name="T21" fmla="*/ 756 h 890"/>
                <a:gd name="T22" fmla="*/ 757 w 890"/>
                <a:gd name="T23" fmla="*/ 729 h 890"/>
                <a:gd name="T24" fmla="*/ 757 w 890"/>
                <a:gd name="T25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0" h="890">
                  <a:moveTo>
                    <a:pt x="757" y="0"/>
                  </a:moveTo>
                  <a:cubicBezTo>
                    <a:pt x="890" y="0"/>
                    <a:pt x="890" y="0"/>
                    <a:pt x="890" y="0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56"/>
            <p:cNvSpPr>
              <a:spLocks/>
            </p:cNvSpPr>
            <p:nvPr/>
          </p:nvSpPr>
          <p:spPr bwMode="auto">
            <a:xfrm>
              <a:off x="2587625" y="4759325"/>
              <a:ext cx="184150" cy="184150"/>
            </a:xfrm>
            <a:custGeom>
              <a:avLst/>
              <a:gdLst>
                <a:gd name="T0" fmla="*/ 99 w 116"/>
                <a:gd name="T1" fmla="*/ 0 h 116"/>
                <a:gd name="T2" fmla="*/ 116 w 116"/>
                <a:gd name="T3" fmla="*/ 0 h 116"/>
                <a:gd name="T4" fmla="*/ 116 w 116"/>
                <a:gd name="T5" fmla="*/ 116 h 116"/>
                <a:gd name="T6" fmla="*/ 96 w 116"/>
                <a:gd name="T7" fmla="*/ 116 h 116"/>
                <a:gd name="T8" fmla="*/ 17 w 116"/>
                <a:gd name="T9" fmla="*/ 23 h 116"/>
                <a:gd name="T10" fmla="*/ 17 w 116"/>
                <a:gd name="T11" fmla="*/ 116 h 116"/>
                <a:gd name="T12" fmla="*/ 0 w 116"/>
                <a:gd name="T13" fmla="*/ 116 h 116"/>
                <a:gd name="T14" fmla="*/ 0 w 116"/>
                <a:gd name="T15" fmla="*/ 0 h 116"/>
                <a:gd name="T16" fmla="*/ 20 w 116"/>
                <a:gd name="T17" fmla="*/ 0 h 116"/>
                <a:gd name="T18" fmla="*/ 99 w 116"/>
                <a:gd name="T19" fmla="*/ 93 h 116"/>
                <a:gd name="T20" fmla="*/ 99 w 116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16">
                  <a:moveTo>
                    <a:pt x="99" y="0"/>
                  </a:moveTo>
                  <a:lnTo>
                    <a:pt x="116" y="0"/>
                  </a:lnTo>
                  <a:lnTo>
                    <a:pt x="116" y="116"/>
                  </a:lnTo>
                  <a:lnTo>
                    <a:pt x="96" y="116"/>
                  </a:lnTo>
                  <a:lnTo>
                    <a:pt x="17" y="23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0" y="0"/>
                  </a:lnTo>
                  <a:lnTo>
                    <a:pt x="99" y="93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2841625" y="4759325"/>
              <a:ext cx="28575" cy="184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58"/>
            <p:cNvSpPr>
              <a:spLocks/>
            </p:cNvSpPr>
            <p:nvPr/>
          </p:nvSpPr>
          <p:spPr bwMode="auto">
            <a:xfrm>
              <a:off x="2900363" y="4759325"/>
              <a:ext cx="241300" cy="184150"/>
            </a:xfrm>
            <a:custGeom>
              <a:avLst/>
              <a:gdLst>
                <a:gd name="T0" fmla="*/ 132 w 152"/>
                <a:gd name="T1" fmla="*/ 0 h 116"/>
                <a:gd name="T2" fmla="*/ 152 w 152"/>
                <a:gd name="T3" fmla="*/ 0 h 116"/>
                <a:gd name="T4" fmla="*/ 85 w 152"/>
                <a:gd name="T5" fmla="*/ 116 h 116"/>
                <a:gd name="T6" fmla="*/ 68 w 152"/>
                <a:gd name="T7" fmla="*/ 116 h 116"/>
                <a:gd name="T8" fmla="*/ 0 w 152"/>
                <a:gd name="T9" fmla="*/ 0 h 116"/>
                <a:gd name="T10" fmla="*/ 20 w 152"/>
                <a:gd name="T11" fmla="*/ 0 h 116"/>
                <a:gd name="T12" fmla="*/ 76 w 152"/>
                <a:gd name="T13" fmla="*/ 97 h 116"/>
                <a:gd name="T14" fmla="*/ 132 w 152"/>
                <a:gd name="T1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16">
                  <a:moveTo>
                    <a:pt x="132" y="0"/>
                  </a:moveTo>
                  <a:lnTo>
                    <a:pt x="152" y="0"/>
                  </a:lnTo>
                  <a:lnTo>
                    <a:pt x="85" y="116"/>
                  </a:lnTo>
                  <a:lnTo>
                    <a:pt x="68" y="116"/>
                  </a:lnTo>
                  <a:lnTo>
                    <a:pt x="0" y="0"/>
                  </a:lnTo>
                  <a:lnTo>
                    <a:pt x="20" y="0"/>
                  </a:lnTo>
                  <a:lnTo>
                    <a:pt x="76" y="97"/>
                  </a:ln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59"/>
            <p:cNvSpPr>
              <a:spLocks/>
            </p:cNvSpPr>
            <p:nvPr/>
          </p:nvSpPr>
          <p:spPr bwMode="auto">
            <a:xfrm>
              <a:off x="3167063" y="4759325"/>
              <a:ext cx="169863" cy="184150"/>
            </a:xfrm>
            <a:custGeom>
              <a:avLst/>
              <a:gdLst>
                <a:gd name="T0" fmla="*/ 107 w 107"/>
                <a:gd name="T1" fmla="*/ 17 h 116"/>
                <a:gd name="T2" fmla="*/ 18 w 107"/>
                <a:gd name="T3" fmla="*/ 17 h 116"/>
                <a:gd name="T4" fmla="*/ 18 w 107"/>
                <a:gd name="T5" fmla="*/ 49 h 116"/>
                <a:gd name="T6" fmla="*/ 90 w 107"/>
                <a:gd name="T7" fmla="*/ 49 h 116"/>
                <a:gd name="T8" fmla="*/ 90 w 107"/>
                <a:gd name="T9" fmla="*/ 67 h 116"/>
                <a:gd name="T10" fmla="*/ 18 w 107"/>
                <a:gd name="T11" fmla="*/ 67 h 116"/>
                <a:gd name="T12" fmla="*/ 18 w 107"/>
                <a:gd name="T13" fmla="*/ 99 h 116"/>
                <a:gd name="T14" fmla="*/ 107 w 107"/>
                <a:gd name="T15" fmla="*/ 99 h 116"/>
                <a:gd name="T16" fmla="*/ 107 w 107"/>
                <a:gd name="T17" fmla="*/ 116 h 116"/>
                <a:gd name="T18" fmla="*/ 0 w 107"/>
                <a:gd name="T19" fmla="*/ 116 h 116"/>
                <a:gd name="T20" fmla="*/ 0 w 107"/>
                <a:gd name="T21" fmla="*/ 0 h 116"/>
                <a:gd name="T22" fmla="*/ 107 w 107"/>
                <a:gd name="T23" fmla="*/ 0 h 116"/>
                <a:gd name="T24" fmla="*/ 107 w 107"/>
                <a:gd name="T25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6">
                  <a:moveTo>
                    <a:pt x="107" y="17"/>
                  </a:moveTo>
                  <a:lnTo>
                    <a:pt x="18" y="17"/>
                  </a:lnTo>
                  <a:lnTo>
                    <a:pt x="18" y="49"/>
                  </a:lnTo>
                  <a:lnTo>
                    <a:pt x="90" y="49"/>
                  </a:lnTo>
                  <a:lnTo>
                    <a:pt x="90" y="67"/>
                  </a:lnTo>
                  <a:lnTo>
                    <a:pt x="18" y="67"/>
                  </a:lnTo>
                  <a:lnTo>
                    <a:pt x="18" y="99"/>
                  </a:lnTo>
                  <a:lnTo>
                    <a:pt x="107" y="99"/>
                  </a:lnTo>
                  <a:lnTo>
                    <a:pt x="10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0"/>
            <p:cNvSpPr>
              <a:spLocks noEditPoints="1"/>
            </p:cNvSpPr>
            <p:nvPr/>
          </p:nvSpPr>
          <p:spPr bwMode="auto">
            <a:xfrm>
              <a:off x="3403600" y="4759325"/>
              <a:ext cx="185738" cy="184150"/>
            </a:xfrm>
            <a:custGeom>
              <a:avLst/>
              <a:gdLst>
                <a:gd name="T0" fmla="*/ 890 w 890"/>
                <a:gd name="T1" fmla="*/ 410 h 889"/>
                <a:gd name="T2" fmla="*/ 729 w 890"/>
                <a:gd name="T3" fmla="*/ 571 h 889"/>
                <a:gd name="T4" fmla="*/ 639 w 890"/>
                <a:gd name="T5" fmla="*/ 571 h 889"/>
                <a:gd name="T6" fmla="*/ 890 w 890"/>
                <a:gd name="T7" fmla="*/ 870 h 889"/>
                <a:gd name="T8" fmla="*/ 890 w 890"/>
                <a:gd name="T9" fmla="*/ 889 h 889"/>
                <a:gd name="T10" fmla="*/ 732 w 890"/>
                <a:gd name="T11" fmla="*/ 889 h 889"/>
                <a:gd name="T12" fmla="*/ 465 w 890"/>
                <a:gd name="T13" fmla="*/ 571 h 889"/>
                <a:gd name="T14" fmla="*/ 161 w 890"/>
                <a:gd name="T15" fmla="*/ 571 h 889"/>
                <a:gd name="T16" fmla="*/ 133 w 890"/>
                <a:gd name="T17" fmla="*/ 569 h 889"/>
                <a:gd name="T18" fmla="*/ 133 w 890"/>
                <a:gd name="T19" fmla="*/ 889 h 889"/>
                <a:gd name="T20" fmla="*/ 0 w 890"/>
                <a:gd name="T21" fmla="*/ 889 h 889"/>
                <a:gd name="T22" fmla="*/ 0 w 890"/>
                <a:gd name="T23" fmla="*/ 0 h 889"/>
                <a:gd name="T24" fmla="*/ 729 w 890"/>
                <a:gd name="T25" fmla="*/ 0 h 889"/>
                <a:gd name="T26" fmla="*/ 890 w 890"/>
                <a:gd name="T27" fmla="*/ 161 h 889"/>
                <a:gd name="T28" fmla="*/ 890 w 890"/>
                <a:gd name="T29" fmla="*/ 410 h 889"/>
                <a:gd name="T30" fmla="*/ 133 w 890"/>
                <a:gd name="T31" fmla="*/ 133 h 889"/>
                <a:gd name="T32" fmla="*/ 133 w 890"/>
                <a:gd name="T33" fmla="*/ 437 h 889"/>
                <a:gd name="T34" fmla="*/ 729 w 890"/>
                <a:gd name="T35" fmla="*/ 438 h 889"/>
                <a:gd name="T36" fmla="*/ 757 w 890"/>
                <a:gd name="T37" fmla="*/ 410 h 889"/>
                <a:gd name="T38" fmla="*/ 757 w 890"/>
                <a:gd name="T39" fmla="*/ 161 h 889"/>
                <a:gd name="T40" fmla="*/ 729 w 890"/>
                <a:gd name="T41" fmla="*/ 133 h 889"/>
                <a:gd name="T42" fmla="*/ 133 w 890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0" h="889">
                  <a:moveTo>
                    <a:pt x="890" y="410"/>
                  </a:moveTo>
                  <a:cubicBezTo>
                    <a:pt x="890" y="498"/>
                    <a:pt x="819" y="571"/>
                    <a:pt x="729" y="571"/>
                  </a:cubicBezTo>
                  <a:cubicBezTo>
                    <a:pt x="639" y="571"/>
                    <a:pt x="639" y="571"/>
                    <a:pt x="639" y="571"/>
                  </a:cubicBezTo>
                  <a:cubicBezTo>
                    <a:pt x="890" y="870"/>
                    <a:pt x="890" y="870"/>
                    <a:pt x="890" y="870"/>
                  </a:cubicBezTo>
                  <a:cubicBezTo>
                    <a:pt x="890" y="889"/>
                    <a:pt x="890" y="889"/>
                    <a:pt x="890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3" y="569"/>
                  </a:cubicBezTo>
                  <a:cubicBezTo>
                    <a:pt x="133" y="889"/>
                    <a:pt x="133" y="889"/>
                    <a:pt x="133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9" y="0"/>
                    <a:pt x="890" y="73"/>
                    <a:pt x="890" y="161"/>
                  </a:cubicBezTo>
                  <a:lnTo>
                    <a:pt x="890" y="410"/>
                  </a:lnTo>
                  <a:close/>
                  <a:moveTo>
                    <a:pt x="133" y="133"/>
                  </a:moveTo>
                  <a:cubicBezTo>
                    <a:pt x="133" y="437"/>
                    <a:pt x="133" y="437"/>
                    <a:pt x="133" y="437"/>
                  </a:cubicBezTo>
                  <a:cubicBezTo>
                    <a:pt x="729" y="438"/>
                    <a:pt x="729" y="438"/>
                    <a:pt x="729" y="438"/>
                  </a:cubicBezTo>
                  <a:cubicBezTo>
                    <a:pt x="744" y="438"/>
                    <a:pt x="757" y="425"/>
                    <a:pt x="757" y="410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7" y="146"/>
                    <a:pt x="744" y="133"/>
                    <a:pt x="729" y="133"/>
                  </a:cubicBezTo>
                  <a:lnTo>
                    <a:pt x="133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61"/>
            <p:cNvSpPr>
              <a:spLocks noEditPoints="1"/>
            </p:cNvSpPr>
            <p:nvPr/>
          </p:nvSpPr>
          <p:spPr bwMode="auto">
            <a:xfrm>
              <a:off x="4913313" y="4759325"/>
              <a:ext cx="184150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1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1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1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62"/>
            <p:cNvSpPr>
              <a:spLocks noEditPoints="1"/>
            </p:cNvSpPr>
            <p:nvPr/>
          </p:nvSpPr>
          <p:spPr bwMode="auto">
            <a:xfrm>
              <a:off x="6122988" y="4759325"/>
              <a:ext cx="185738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1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1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3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1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63"/>
            <p:cNvSpPr>
              <a:spLocks/>
            </p:cNvSpPr>
            <p:nvPr/>
          </p:nvSpPr>
          <p:spPr bwMode="auto">
            <a:xfrm>
              <a:off x="3656013" y="4759325"/>
              <a:ext cx="184150" cy="184150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30 w 890"/>
                <a:gd name="T7" fmla="*/ 133 h 890"/>
                <a:gd name="T8" fmla="*/ 161 w 890"/>
                <a:gd name="T9" fmla="*/ 133 h 890"/>
                <a:gd name="T10" fmla="*/ 134 w 890"/>
                <a:gd name="T11" fmla="*/ 160 h 890"/>
                <a:gd name="T12" fmla="*/ 134 w 890"/>
                <a:gd name="T13" fmla="*/ 351 h 890"/>
                <a:gd name="T14" fmla="*/ 161 w 890"/>
                <a:gd name="T15" fmla="*/ 378 h 890"/>
                <a:gd name="T16" fmla="*/ 730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30 w 890"/>
                <a:gd name="T23" fmla="*/ 890 h 890"/>
                <a:gd name="T24" fmla="*/ 161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4 w 890"/>
                <a:gd name="T31" fmla="*/ 677 h 890"/>
                <a:gd name="T32" fmla="*/ 134 w 890"/>
                <a:gd name="T33" fmla="*/ 729 h 890"/>
                <a:gd name="T34" fmla="*/ 161 w 890"/>
                <a:gd name="T35" fmla="*/ 756 h 890"/>
                <a:gd name="T36" fmla="*/ 730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30 w 890"/>
                <a:gd name="T43" fmla="*/ 512 h 890"/>
                <a:gd name="T44" fmla="*/ 161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1 w 890"/>
                <a:gd name="T51" fmla="*/ 0 h 890"/>
                <a:gd name="T52" fmla="*/ 730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4" y="133"/>
                    <a:pt x="73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46" y="133"/>
                    <a:pt x="134" y="146"/>
                    <a:pt x="134" y="160"/>
                  </a:cubicBezTo>
                  <a:cubicBezTo>
                    <a:pt x="134" y="351"/>
                    <a:pt x="134" y="351"/>
                    <a:pt x="134" y="351"/>
                  </a:cubicBezTo>
                  <a:cubicBezTo>
                    <a:pt x="134" y="366"/>
                    <a:pt x="146" y="378"/>
                    <a:pt x="161" y="378"/>
                  </a:cubicBezTo>
                  <a:cubicBezTo>
                    <a:pt x="730" y="378"/>
                    <a:pt x="730" y="378"/>
                    <a:pt x="730" y="378"/>
                  </a:cubicBezTo>
                  <a:cubicBezTo>
                    <a:pt x="819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4" y="677"/>
                    <a:pt x="134" y="677"/>
                    <a:pt x="134" y="677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30" y="512"/>
                  </a:cubicBezTo>
                  <a:cubicBezTo>
                    <a:pt x="161" y="512"/>
                    <a:pt x="161" y="512"/>
                    <a:pt x="161" y="512"/>
                  </a:cubicBezTo>
                  <a:cubicBezTo>
                    <a:pt x="72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1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64"/>
            <p:cNvSpPr>
              <a:spLocks noChangeArrowheads="1"/>
            </p:cNvSpPr>
            <p:nvPr/>
          </p:nvSpPr>
          <p:spPr bwMode="auto">
            <a:xfrm>
              <a:off x="3908425" y="4759325"/>
              <a:ext cx="28575" cy="184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65"/>
            <p:cNvSpPr>
              <a:spLocks/>
            </p:cNvSpPr>
            <p:nvPr/>
          </p:nvSpPr>
          <p:spPr bwMode="auto">
            <a:xfrm>
              <a:off x="3981450" y="4759325"/>
              <a:ext cx="185738" cy="184150"/>
            </a:xfrm>
            <a:custGeom>
              <a:avLst/>
              <a:gdLst>
                <a:gd name="T0" fmla="*/ 117 w 117"/>
                <a:gd name="T1" fmla="*/ 0 h 116"/>
                <a:gd name="T2" fmla="*/ 117 w 117"/>
                <a:gd name="T3" fmla="*/ 17 h 116"/>
                <a:gd name="T4" fmla="*/ 67 w 117"/>
                <a:gd name="T5" fmla="*/ 17 h 116"/>
                <a:gd name="T6" fmla="*/ 67 w 117"/>
                <a:gd name="T7" fmla="*/ 116 h 116"/>
                <a:gd name="T8" fmla="*/ 50 w 117"/>
                <a:gd name="T9" fmla="*/ 116 h 116"/>
                <a:gd name="T10" fmla="*/ 50 w 117"/>
                <a:gd name="T11" fmla="*/ 17 h 116"/>
                <a:gd name="T12" fmla="*/ 0 w 117"/>
                <a:gd name="T13" fmla="*/ 17 h 116"/>
                <a:gd name="T14" fmla="*/ 0 w 117"/>
                <a:gd name="T15" fmla="*/ 0 h 116"/>
                <a:gd name="T16" fmla="*/ 117 w 11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16">
                  <a:moveTo>
                    <a:pt x="117" y="0"/>
                  </a:moveTo>
                  <a:lnTo>
                    <a:pt x="117" y="17"/>
                  </a:lnTo>
                  <a:lnTo>
                    <a:pt x="67" y="17"/>
                  </a:lnTo>
                  <a:lnTo>
                    <a:pt x="67" y="116"/>
                  </a:lnTo>
                  <a:lnTo>
                    <a:pt x="50" y="116"/>
                  </a:lnTo>
                  <a:lnTo>
                    <a:pt x="5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6"/>
            <p:cNvSpPr>
              <a:spLocks/>
            </p:cNvSpPr>
            <p:nvPr/>
          </p:nvSpPr>
          <p:spPr bwMode="auto">
            <a:xfrm>
              <a:off x="4186238" y="4759325"/>
              <a:ext cx="198438" cy="184150"/>
            </a:xfrm>
            <a:custGeom>
              <a:avLst/>
              <a:gdLst>
                <a:gd name="T0" fmla="*/ 125 w 125"/>
                <a:gd name="T1" fmla="*/ 0 h 116"/>
                <a:gd name="T2" fmla="*/ 71 w 125"/>
                <a:gd name="T3" fmla="*/ 73 h 116"/>
                <a:gd name="T4" fmla="*/ 71 w 125"/>
                <a:gd name="T5" fmla="*/ 116 h 116"/>
                <a:gd name="T6" fmla="*/ 54 w 125"/>
                <a:gd name="T7" fmla="*/ 116 h 116"/>
                <a:gd name="T8" fmla="*/ 54 w 125"/>
                <a:gd name="T9" fmla="*/ 73 h 116"/>
                <a:gd name="T10" fmla="*/ 0 w 125"/>
                <a:gd name="T11" fmla="*/ 0 h 116"/>
                <a:gd name="T12" fmla="*/ 21 w 125"/>
                <a:gd name="T13" fmla="*/ 0 h 116"/>
                <a:gd name="T14" fmla="*/ 63 w 125"/>
                <a:gd name="T15" fmla="*/ 53 h 116"/>
                <a:gd name="T16" fmla="*/ 104 w 125"/>
                <a:gd name="T17" fmla="*/ 0 h 116"/>
                <a:gd name="T18" fmla="*/ 125 w 125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16">
                  <a:moveTo>
                    <a:pt x="125" y="0"/>
                  </a:moveTo>
                  <a:lnTo>
                    <a:pt x="71" y="73"/>
                  </a:lnTo>
                  <a:lnTo>
                    <a:pt x="71" y="116"/>
                  </a:lnTo>
                  <a:lnTo>
                    <a:pt x="54" y="116"/>
                  </a:lnTo>
                  <a:lnTo>
                    <a:pt x="54" y="7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63" y="53"/>
                  </a:lnTo>
                  <a:lnTo>
                    <a:pt x="104" y="0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67"/>
            <p:cNvSpPr>
              <a:spLocks/>
            </p:cNvSpPr>
            <p:nvPr/>
          </p:nvSpPr>
          <p:spPr bwMode="auto">
            <a:xfrm>
              <a:off x="5165725" y="4759325"/>
              <a:ext cx="169863" cy="184150"/>
            </a:xfrm>
            <a:custGeom>
              <a:avLst/>
              <a:gdLst>
                <a:gd name="T0" fmla="*/ 107 w 107"/>
                <a:gd name="T1" fmla="*/ 17 h 116"/>
                <a:gd name="T2" fmla="*/ 18 w 107"/>
                <a:gd name="T3" fmla="*/ 17 h 116"/>
                <a:gd name="T4" fmla="*/ 18 w 107"/>
                <a:gd name="T5" fmla="*/ 49 h 116"/>
                <a:gd name="T6" fmla="*/ 90 w 107"/>
                <a:gd name="T7" fmla="*/ 49 h 116"/>
                <a:gd name="T8" fmla="*/ 90 w 107"/>
                <a:gd name="T9" fmla="*/ 67 h 116"/>
                <a:gd name="T10" fmla="*/ 18 w 107"/>
                <a:gd name="T11" fmla="*/ 67 h 116"/>
                <a:gd name="T12" fmla="*/ 18 w 107"/>
                <a:gd name="T13" fmla="*/ 99 h 116"/>
                <a:gd name="T14" fmla="*/ 107 w 107"/>
                <a:gd name="T15" fmla="*/ 99 h 116"/>
                <a:gd name="T16" fmla="*/ 107 w 107"/>
                <a:gd name="T17" fmla="*/ 116 h 116"/>
                <a:gd name="T18" fmla="*/ 0 w 107"/>
                <a:gd name="T19" fmla="*/ 116 h 116"/>
                <a:gd name="T20" fmla="*/ 0 w 107"/>
                <a:gd name="T21" fmla="*/ 0 h 116"/>
                <a:gd name="T22" fmla="*/ 107 w 107"/>
                <a:gd name="T23" fmla="*/ 0 h 116"/>
                <a:gd name="T24" fmla="*/ 107 w 107"/>
                <a:gd name="T25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6">
                  <a:moveTo>
                    <a:pt x="107" y="17"/>
                  </a:moveTo>
                  <a:lnTo>
                    <a:pt x="18" y="17"/>
                  </a:lnTo>
                  <a:lnTo>
                    <a:pt x="18" y="49"/>
                  </a:lnTo>
                  <a:lnTo>
                    <a:pt x="90" y="49"/>
                  </a:lnTo>
                  <a:lnTo>
                    <a:pt x="90" y="67"/>
                  </a:lnTo>
                  <a:lnTo>
                    <a:pt x="18" y="67"/>
                  </a:lnTo>
                  <a:lnTo>
                    <a:pt x="18" y="99"/>
                  </a:lnTo>
                  <a:lnTo>
                    <a:pt x="107" y="99"/>
                  </a:lnTo>
                  <a:lnTo>
                    <a:pt x="10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68"/>
            <p:cNvSpPr>
              <a:spLocks/>
            </p:cNvSpPr>
            <p:nvPr/>
          </p:nvSpPr>
          <p:spPr bwMode="auto">
            <a:xfrm>
              <a:off x="5392738" y="4759325"/>
              <a:ext cx="184150" cy="184150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29 w 890"/>
                <a:gd name="T7" fmla="*/ 133 h 890"/>
                <a:gd name="T8" fmla="*/ 160 w 890"/>
                <a:gd name="T9" fmla="*/ 133 h 890"/>
                <a:gd name="T10" fmla="*/ 133 w 890"/>
                <a:gd name="T11" fmla="*/ 160 h 890"/>
                <a:gd name="T12" fmla="*/ 133 w 890"/>
                <a:gd name="T13" fmla="*/ 351 h 890"/>
                <a:gd name="T14" fmla="*/ 160 w 890"/>
                <a:gd name="T15" fmla="*/ 378 h 890"/>
                <a:gd name="T16" fmla="*/ 729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29 w 890"/>
                <a:gd name="T23" fmla="*/ 890 h 890"/>
                <a:gd name="T24" fmla="*/ 160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3 w 890"/>
                <a:gd name="T31" fmla="*/ 677 h 890"/>
                <a:gd name="T32" fmla="*/ 133 w 890"/>
                <a:gd name="T33" fmla="*/ 729 h 890"/>
                <a:gd name="T34" fmla="*/ 160 w 890"/>
                <a:gd name="T35" fmla="*/ 756 h 890"/>
                <a:gd name="T36" fmla="*/ 729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29 w 890"/>
                <a:gd name="T43" fmla="*/ 512 h 890"/>
                <a:gd name="T44" fmla="*/ 160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0 w 890"/>
                <a:gd name="T51" fmla="*/ 0 h 890"/>
                <a:gd name="T52" fmla="*/ 729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4" y="133"/>
                    <a:pt x="72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46" y="133"/>
                    <a:pt x="133" y="146"/>
                    <a:pt x="133" y="160"/>
                  </a:cubicBezTo>
                  <a:cubicBezTo>
                    <a:pt x="133" y="351"/>
                    <a:pt x="133" y="351"/>
                    <a:pt x="133" y="351"/>
                  </a:cubicBezTo>
                  <a:cubicBezTo>
                    <a:pt x="133" y="366"/>
                    <a:pt x="146" y="378"/>
                    <a:pt x="160" y="378"/>
                  </a:cubicBezTo>
                  <a:cubicBezTo>
                    <a:pt x="729" y="378"/>
                    <a:pt x="729" y="378"/>
                    <a:pt x="729" y="378"/>
                  </a:cubicBezTo>
                  <a:cubicBezTo>
                    <a:pt x="818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8" y="890"/>
                    <a:pt x="729" y="890"/>
                  </a:cubicBezTo>
                  <a:cubicBezTo>
                    <a:pt x="160" y="890"/>
                    <a:pt x="160" y="890"/>
                    <a:pt x="160" y="890"/>
                  </a:cubicBezTo>
                  <a:cubicBezTo>
                    <a:pt x="71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3" y="677"/>
                    <a:pt x="133" y="677"/>
                    <a:pt x="133" y="677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0" y="756"/>
                  </a:cubicBezTo>
                  <a:cubicBezTo>
                    <a:pt x="729" y="756"/>
                    <a:pt x="729" y="756"/>
                    <a:pt x="729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29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71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1" y="0"/>
                    <a:pt x="160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8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69"/>
            <p:cNvSpPr>
              <a:spLocks/>
            </p:cNvSpPr>
            <p:nvPr/>
          </p:nvSpPr>
          <p:spPr bwMode="auto">
            <a:xfrm>
              <a:off x="5645150" y="4759325"/>
              <a:ext cx="169863" cy="184150"/>
            </a:xfrm>
            <a:custGeom>
              <a:avLst/>
              <a:gdLst>
                <a:gd name="T0" fmla="*/ 107 w 107"/>
                <a:gd name="T1" fmla="*/ 17 h 116"/>
                <a:gd name="T2" fmla="*/ 18 w 107"/>
                <a:gd name="T3" fmla="*/ 17 h 116"/>
                <a:gd name="T4" fmla="*/ 18 w 107"/>
                <a:gd name="T5" fmla="*/ 49 h 116"/>
                <a:gd name="T6" fmla="*/ 90 w 107"/>
                <a:gd name="T7" fmla="*/ 49 h 116"/>
                <a:gd name="T8" fmla="*/ 90 w 107"/>
                <a:gd name="T9" fmla="*/ 67 h 116"/>
                <a:gd name="T10" fmla="*/ 18 w 107"/>
                <a:gd name="T11" fmla="*/ 67 h 116"/>
                <a:gd name="T12" fmla="*/ 18 w 107"/>
                <a:gd name="T13" fmla="*/ 99 h 116"/>
                <a:gd name="T14" fmla="*/ 107 w 107"/>
                <a:gd name="T15" fmla="*/ 99 h 116"/>
                <a:gd name="T16" fmla="*/ 107 w 107"/>
                <a:gd name="T17" fmla="*/ 116 h 116"/>
                <a:gd name="T18" fmla="*/ 0 w 107"/>
                <a:gd name="T19" fmla="*/ 116 h 116"/>
                <a:gd name="T20" fmla="*/ 0 w 107"/>
                <a:gd name="T21" fmla="*/ 0 h 116"/>
                <a:gd name="T22" fmla="*/ 107 w 107"/>
                <a:gd name="T23" fmla="*/ 0 h 116"/>
                <a:gd name="T24" fmla="*/ 107 w 107"/>
                <a:gd name="T25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6">
                  <a:moveTo>
                    <a:pt x="107" y="17"/>
                  </a:moveTo>
                  <a:lnTo>
                    <a:pt x="18" y="17"/>
                  </a:lnTo>
                  <a:lnTo>
                    <a:pt x="18" y="49"/>
                  </a:lnTo>
                  <a:lnTo>
                    <a:pt x="90" y="49"/>
                  </a:lnTo>
                  <a:lnTo>
                    <a:pt x="90" y="67"/>
                  </a:lnTo>
                  <a:lnTo>
                    <a:pt x="18" y="67"/>
                  </a:lnTo>
                  <a:lnTo>
                    <a:pt x="18" y="99"/>
                  </a:lnTo>
                  <a:lnTo>
                    <a:pt x="107" y="99"/>
                  </a:lnTo>
                  <a:lnTo>
                    <a:pt x="10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70"/>
            <p:cNvSpPr>
              <a:spLocks noEditPoints="1"/>
            </p:cNvSpPr>
            <p:nvPr/>
          </p:nvSpPr>
          <p:spPr bwMode="auto">
            <a:xfrm>
              <a:off x="5849938" y="4759325"/>
              <a:ext cx="233363" cy="184150"/>
            </a:xfrm>
            <a:custGeom>
              <a:avLst/>
              <a:gdLst>
                <a:gd name="T0" fmla="*/ 689 w 1123"/>
                <a:gd name="T1" fmla="*/ 0 h 890"/>
                <a:gd name="T2" fmla="*/ 864 w 1123"/>
                <a:gd name="T3" fmla="*/ 160 h 890"/>
                <a:gd name="T4" fmla="*/ 1123 w 1123"/>
                <a:gd name="T5" fmla="*/ 890 h 890"/>
                <a:gd name="T6" fmla="*/ 983 w 1123"/>
                <a:gd name="T7" fmla="*/ 890 h 890"/>
                <a:gd name="T8" fmla="*/ 866 w 1123"/>
                <a:gd name="T9" fmla="*/ 578 h 890"/>
                <a:gd name="T10" fmla="*/ 248 w 1123"/>
                <a:gd name="T11" fmla="*/ 578 h 890"/>
                <a:gd name="T12" fmla="*/ 134 w 1123"/>
                <a:gd name="T13" fmla="*/ 890 h 890"/>
                <a:gd name="T14" fmla="*/ 0 w 1123"/>
                <a:gd name="T15" fmla="*/ 890 h 890"/>
                <a:gd name="T16" fmla="*/ 269 w 1123"/>
                <a:gd name="T17" fmla="*/ 160 h 890"/>
                <a:gd name="T18" fmla="*/ 430 w 1123"/>
                <a:gd name="T19" fmla="*/ 0 h 890"/>
                <a:gd name="T20" fmla="*/ 689 w 1123"/>
                <a:gd name="T21" fmla="*/ 0 h 890"/>
                <a:gd name="T22" fmla="*/ 827 w 1123"/>
                <a:gd name="T23" fmla="*/ 445 h 890"/>
                <a:gd name="T24" fmla="*/ 716 w 1123"/>
                <a:gd name="T25" fmla="*/ 160 h 890"/>
                <a:gd name="T26" fmla="*/ 689 w 1123"/>
                <a:gd name="T27" fmla="*/ 133 h 890"/>
                <a:gd name="T28" fmla="*/ 430 w 1123"/>
                <a:gd name="T29" fmla="*/ 133 h 890"/>
                <a:gd name="T30" fmla="*/ 403 w 1123"/>
                <a:gd name="T31" fmla="*/ 160 h 890"/>
                <a:gd name="T32" fmla="*/ 296 w 1123"/>
                <a:gd name="T33" fmla="*/ 445 h 890"/>
                <a:gd name="T34" fmla="*/ 827 w 1123"/>
                <a:gd name="T35" fmla="*/ 445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3" h="890">
                  <a:moveTo>
                    <a:pt x="689" y="0"/>
                  </a:moveTo>
                  <a:cubicBezTo>
                    <a:pt x="778" y="0"/>
                    <a:pt x="830" y="68"/>
                    <a:pt x="864" y="160"/>
                  </a:cubicBezTo>
                  <a:cubicBezTo>
                    <a:pt x="1123" y="890"/>
                    <a:pt x="1123" y="890"/>
                    <a:pt x="1123" y="890"/>
                  </a:cubicBezTo>
                  <a:cubicBezTo>
                    <a:pt x="983" y="890"/>
                    <a:pt x="983" y="890"/>
                    <a:pt x="983" y="890"/>
                  </a:cubicBezTo>
                  <a:cubicBezTo>
                    <a:pt x="866" y="578"/>
                    <a:pt x="866" y="578"/>
                    <a:pt x="866" y="578"/>
                  </a:cubicBezTo>
                  <a:cubicBezTo>
                    <a:pt x="248" y="578"/>
                    <a:pt x="248" y="578"/>
                    <a:pt x="248" y="578"/>
                  </a:cubicBezTo>
                  <a:cubicBezTo>
                    <a:pt x="134" y="890"/>
                    <a:pt x="134" y="890"/>
                    <a:pt x="134" y="890"/>
                  </a:cubicBezTo>
                  <a:cubicBezTo>
                    <a:pt x="0" y="890"/>
                    <a:pt x="0" y="890"/>
                    <a:pt x="0" y="890"/>
                  </a:cubicBezTo>
                  <a:cubicBezTo>
                    <a:pt x="269" y="160"/>
                    <a:pt x="269" y="160"/>
                    <a:pt x="269" y="160"/>
                  </a:cubicBezTo>
                  <a:cubicBezTo>
                    <a:pt x="303" y="61"/>
                    <a:pt x="341" y="0"/>
                    <a:pt x="430" y="0"/>
                  </a:cubicBezTo>
                  <a:lnTo>
                    <a:pt x="689" y="0"/>
                  </a:lnTo>
                  <a:close/>
                  <a:moveTo>
                    <a:pt x="827" y="445"/>
                  </a:moveTo>
                  <a:cubicBezTo>
                    <a:pt x="716" y="160"/>
                    <a:pt x="716" y="160"/>
                    <a:pt x="716" y="160"/>
                  </a:cubicBezTo>
                  <a:cubicBezTo>
                    <a:pt x="710" y="143"/>
                    <a:pt x="704" y="133"/>
                    <a:pt x="689" y="133"/>
                  </a:cubicBezTo>
                  <a:cubicBezTo>
                    <a:pt x="430" y="133"/>
                    <a:pt x="430" y="133"/>
                    <a:pt x="430" y="133"/>
                  </a:cubicBezTo>
                  <a:cubicBezTo>
                    <a:pt x="415" y="133"/>
                    <a:pt x="411" y="141"/>
                    <a:pt x="403" y="160"/>
                  </a:cubicBezTo>
                  <a:cubicBezTo>
                    <a:pt x="296" y="445"/>
                    <a:pt x="296" y="445"/>
                    <a:pt x="296" y="445"/>
                  </a:cubicBezTo>
                  <a:lnTo>
                    <a:pt x="827" y="4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71"/>
            <p:cNvSpPr>
              <a:spLocks/>
            </p:cNvSpPr>
            <p:nvPr/>
          </p:nvSpPr>
          <p:spPr bwMode="auto">
            <a:xfrm>
              <a:off x="6370638" y="4759325"/>
              <a:ext cx="185738" cy="184150"/>
            </a:xfrm>
            <a:custGeom>
              <a:avLst/>
              <a:gdLst>
                <a:gd name="T0" fmla="*/ 160 w 888"/>
                <a:gd name="T1" fmla="*/ 133 h 890"/>
                <a:gd name="T2" fmla="*/ 133 w 888"/>
                <a:gd name="T3" fmla="*/ 160 h 890"/>
                <a:gd name="T4" fmla="*/ 133 w 888"/>
                <a:gd name="T5" fmla="*/ 729 h 890"/>
                <a:gd name="T6" fmla="*/ 160 w 888"/>
                <a:gd name="T7" fmla="*/ 756 h 890"/>
                <a:gd name="T8" fmla="*/ 888 w 888"/>
                <a:gd name="T9" fmla="*/ 756 h 890"/>
                <a:gd name="T10" fmla="*/ 888 w 888"/>
                <a:gd name="T11" fmla="*/ 890 h 890"/>
                <a:gd name="T12" fmla="*/ 160 w 888"/>
                <a:gd name="T13" fmla="*/ 890 h 890"/>
                <a:gd name="T14" fmla="*/ 0 w 888"/>
                <a:gd name="T15" fmla="*/ 729 h 890"/>
                <a:gd name="T16" fmla="*/ 0 w 888"/>
                <a:gd name="T17" fmla="*/ 160 h 890"/>
                <a:gd name="T18" fmla="*/ 160 w 888"/>
                <a:gd name="T19" fmla="*/ 0 h 890"/>
                <a:gd name="T20" fmla="*/ 888 w 888"/>
                <a:gd name="T21" fmla="*/ 0 h 890"/>
                <a:gd name="T22" fmla="*/ 888 w 888"/>
                <a:gd name="T23" fmla="*/ 133 h 890"/>
                <a:gd name="T24" fmla="*/ 160 w 888"/>
                <a:gd name="T25" fmla="*/ 133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8" h="890">
                  <a:moveTo>
                    <a:pt x="160" y="133"/>
                  </a:moveTo>
                  <a:cubicBezTo>
                    <a:pt x="146" y="133"/>
                    <a:pt x="133" y="146"/>
                    <a:pt x="133" y="16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0" y="756"/>
                  </a:cubicBezTo>
                  <a:cubicBezTo>
                    <a:pt x="888" y="756"/>
                    <a:pt x="888" y="756"/>
                    <a:pt x="888" y="756"/>
                  </a:cubicBezTo>
                  <a:cubicBezTo>
                    <a:pt x="888" y="890"/>
                    <a:pt x="888" y="890"/>
                    <a:pt x="888" y="890"/>
                  </a:cubicBezTo>
                  <a:cubicBezTo>
                    <a:pt x="160" y="890"/>
                    <a:pt x="160" y="890"/>
                    <a:pt x="160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0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888" y="133"/>
                    <a:pt x="888" y="133"/>
                    <a:pt x="888" y="133"/>
                  </a:cubicBezTo>
                  <a:lnTo>
                    <a:pt x="16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72"/>
            <p:cNvSpPr>
              <a:spLocks/>
            </p:cNvSpPr>
            <p:nvPr/>
          </p:nvSpPr>
          <p:spPr bwMode="auto">
            <a:xfrm>
              <a:off x="6610350" y="4759325"/>
              <a:ext cx="188913" cy="184150"/>
            </a:xfrm>
            <a:custGeom>
              <a:avLst/>
              <a:gdLst>
                <a:gd name="T0" fmla="*/ 119 w 119"/>
                <a:gd name="T1" fmla="*/ 0 h 116"/>
                <a:gd name="T2" fmla="*/ 119 w 119"/>
                <a:gd name="T3" fmla="*/ 116 h 116"/>
                <a:gd name="T4" fmla="*/ 102 w 119"/>
                <a:gd name="T5" fmla="*/ 116 h 116"/>
                <a:gd name="T6" fmla="*/ 102 w 119"/>
                <a:gd name="T7" fmla="*/ 67 h 116"/>
                <a:gd name="T8" fmla="*/ 17 w 119"/>
                <a:gd name="T9" fmla="*/ 67 h 116"/>
                <a:gd name="T10" fmla="*/ 17 w 119"/>
                <a:gd name="T11" fmla="*/ 116 h 116"/>
                <a:gd name="T12" fmla="*/ 0 w 119"/>
                <a:gd name="T13" fmla="*/ 116 h 116"/>
                <a:gd name="T14" fmla="*/ 0 w 119"/>
                <a:gd name="T15" fmla="*/ 0 h 116"/>
                <a:gd name="T16" fmla="*/ 17 w 119"/>
                <a:gd name="T17" fmla="*/ 0 h 116"/>
                <a:gd name="T18" fmla="*/ 17 w 119"/>
                <a:gd name="T19" fmla="*/ 49 h 116"/>
                <a:gd name="T20" fmla="*/ 102 w 119"/>
                <a:gd name="T21" fmla="*/ 49 h 116"/>
                <a:gd name="T22" fmla="*/ 102 w 119"/>
                <a:gd name="T23" fmla="*/ 0 h 116"/>
                <a:gd name="T24" fmla="*/ 119 w 119"/>
                <a:gd name="T2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6">
                  <a:moveTo>
                    <a:pt x="119" y="0"/>
                  </a:moveTo>
                  <a:lnTo>
                    <a:pt x="119" y="116"/>
                  </a:lnTo>
                  <a:lnTo>
                    <a:pt x="102" y="116"/>
                  </a:lnTo>
                  <a:lnTo>
                    <a:pt x="102" y="67"/>
                  </a:lnTo>
                  <a:lnTo>
                    <a:pt x="17" y="67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49"/>
                  </a:lnTo>
                  <a:lnTo>
                    <a:pt x="102" y="49"/>
                  </a:lnTo>
                  <a:lnTo>
                    <a:pt x="102" y="0"/>
                  </a:lnTo>
                  <a:lnTo>
                    <a:pt x="1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73"/>
            <p:cNvSpPr>
              <a:spLocks noEditPoints="1"/>
            </p:cNvSpPr>
            <p:nvPr/>
          </p:nvSpPr>
          <p:spPr bwMode="auto">
            <a:xfrm>
              <a:off x="4525963" y="4759325"/>
              <a:ext cx="217488" cy="185738"/>
            </a:xfrm>
            <a:custGeom>
              <a:avLst/>
              <a:gdLst>
                <a:gd name="T0" fmla="*/ 1048 w 1048"/>
                <a:gd name="T1" fmla="*/ 758 h 891"/>
                <a:gd name="T2" fmla="*/ 891 w 1048"/>
                <a:gd name="T3" fmla="*/ 660 h 891"/>
                <a:gd name="T4" fmla="*/ 891 w 1048"/>
                <a:gd name="T5" fmla="*/ 405 h 891"/>
                <a:gd name="T6" fmla="*/ 757 w 1048"/>
                <a:gd name="T7" fmla="*/ 405 h 891"/>
                <a:gd name="T8" fmla="*/ 757 w 1048"/>
                <a:gd name="T9" fmla="*/ 576 h 891"/>
                <a:gd name="T10" fmla="*/ 267 w 1048"/>
                <a:gd name="T11" fmla="*/ 269 h 891"/>
                <a:gd name="T12" fmla="*/ 264 w 1048"/>
                <a:gd name="T13" fmla="*/ 267 h 891"/>
                <a:gd name="T14" fmla="*/ 250 w 1048"/>
                <a:gd name="T15" fmla="*/ 244 h 891"/>
                <a:gd name="T16" fmla="*/ 250 w 1048"/>
                <a:gd name="T17" fmla="*/ 162 h 891"/>
                <a:gd name="T18" fmla="*/ 277 w 1048"/>
                <a:gd name="T19" fmla="*/ 135 h 891"/>
                <a:gd name="T20" fmla="*/ 606 w 1048"/>
                <a:gd name="T21" fmla="*/ 135 h 891"/>
                <a:gd name="T22" fmla="*/ 633 w 1048"/>
                <a:gd name="T23" fmla="*/ 162 h 891"/>
                <a:gd name="T24" fmla="*/ 633 w 1048"/>
                <a:gd name="T25" fmla="*/ 221 h 891"/>
                <a:gd name="T26" fmla="*/ 767 w 1048"/>
                <a:gd name="T27" fmla="*/ 221 h 891"/>
                <a:gd name="T28" fmla="*/ 767 w 1048"/>
                <a:gd name="T29" fmla="*/ 134 h 891"/>
                <a:gd name="T30" fmla="*/ 606 w 1048"/>
                <a:gd name="T31" fmla="*/ 0 h 891"/>
                <a:gd name="T32" fmla="*/ 277 w 1048"/>
                <a:gd name="T33" fmla="*/ 0 h 891"/>
                <a:gd name="T34" fmla="*/ 117 w 1048"/>
                <a:gd name="T35" fmla="*/ 161 h 891"/>
                <a:gd name="T36" fmla="*/ 117 w 1048"/>
                <a:gd name="T37" fmla="*/ 261 h 891"/>
                <a:gd name="T38" fmla="*/ 186 w 1048"/>
                <a:gd name="T39" fmla="*/ 348 h 891"/>
                <a:gd name="T40" fmla="*/ 161 w 1048"/>
                <a:gd name="T41" fmla="*/ 348 h 891"/>
                <a:gd name="T42" fmla="*/ 0 w 1048"/>
                <a:gd name="T43" fmla="*/ 464 h 891"/>
                <a:gd name="T44" fmla="*/ 0 w 1048"/>
                <a:gd name="T45" fmla="*/ 730 h 891"/>
                <a:gd name="T46" fmla="*/ 161 w 1048"/>
                <a:gd name="T47" fmla="*/ 891 h 891"/>
                <a:gd name="T48" fmla="*/ 730 w 1048"/>
                <a:gd name="T49" fmla="*/ 891 h 891"/>
                <a:gd name="T50" fmla="*/ 881 w 1048"/>
                <a:gd name="T51" fmla="*/ 786 h 891"/>
                <a:gd name="T52" fmla="*/ 881 w 1048"/>
                <a:gd name="T53" fmla="*/ 786 h 891"/>
                <a:gd name="T54" fmla="*/ 1048 w 1048"/>
                <a:gd name="T55" fmla="*/ 891 h 891"/>
                <a:gd name="T56" fmla="*/ 1048 w 1048"/>
                <a:gd name="T57" fmla="*/ 758 h 891"/>
                <a:gd name="T58" fmla="*/ 757 w 1048"/>
                <a:gd name="T59" fmla="*/ 730 h 891"/>
                <a:gd name="T60" fmla="*/ 730 w 1048"/>
                <a:gd name="T61" fmla="*/ 757 h 891"/>
                <a:gd name="T62" fmla="*/ 161 w 1048"/>
                <a:gd name="T63" fmla="*/ 757 h 891"/>
                <a:gd name="T64" fmla="*/ 134 w 1048"/>
                <a:gd name="T65" fmla="*/ 730 h 891"/>
                <a:gd name="T66" fmla="*/ 134 w 1048"/>
                <a:gd name="T67" fmla="*/ 464 h 891"/>
                <a:gd name="T68" fmla="*/ 136 w 1048"/>
                <a:gd name="T69" fmla="*/ 453 h 891"/>
                <a:gd name="T70" fmla="*/ 167 w 1048"/>
                <a:gd name="T71" fmla="*/ 437 h 891"/>
                <a:gd name="T72" fmla="*/ 233 w 1048"/>
                <a:gd name="T73" fmla="*/ 437 h 891"/>
                <a:gd name="T74" fmla="*/ 329 w 1048"/>
                <a:gd name="T75" fmla="*/ 437 h 891"/>
                <a:gd name="T76" fmla="*/ 757 w 1048"/>
                <a:gd name="T77" fmla="*/ 707 h 891"/>
                <a:gd name="T78" fmla="*/ 757 w 1048"/>
                <a:gd name="T79" fmla="*/ 73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8" h="891">
                  <a:moveTo>
                    <a:pt x="1048" y="758"/>
                  </a:moveTo>
                  <a:cubicBezTo>
                    <a:pt x="891" y="660"/>
                    <a:pt x="891" y="660"/>
                    <a:pt x="891" y="660"/>
                  </a:cubicBezTo>
                  <a:cubicBezTo>
                    <a:pt x="891" y="405"/>
                    <a:pt x="891" y="405"/>
                    <a:pt x="891" y="405"/>
                  </a:cubicBezTo>
                  <a:cubicBezTo>
                    <a:pt x="757" y="405"/>
                    <a:pt x="757" y="405"/>
                    <a:pt x="757" y="405"/>
                  </a:cubicBezTo>
                  <a:cubicBezTo>
                    <a:pt x="757" y="576"/>
                    <a:pt x="757" y="576"/>
                    <a:pt x="757" y="576"/>
                  </a:cubicBezTo>
                  <a:cubicBezTo>
                    <a:pt x="757" y="576"/>
                    <a:pt x="270" y="270"/>
                    <a:pt x="267" y="269"/>
                  </a:cubicBezTo>
                  <a:cubicBezTo>
                    <a:pt x="264" y="267"/>
                    <a:pt x="264" y="267"/>
                    <a:pt x="264" y="267"/>
                  </a:cubicBezTo>
                  <a:cubicBezTo>
                    <a:pt x="256" y="263"/>
                    <a:pt x="250" y="254"/>
                    <a:pt x="250" y="244"/>
                  </a:cubicBezTo>
                  <a:cubicBezTo>
                    <a:pt x="250" y="162"/>
                    <a:pt x="250" y="162"/>
                    <a:pt x="250" y="162"/>
                  </a:cubicBezTo>
                  <a:cubicBezTo>
                    <a:pt x="250" y="147"/>
                    <a:pt x="262" y="135"/>
                    <a:pt x="277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21" y="135"/>
                    <a:pt x="633" y="147"/>
                    <a:pt x="633" y="162"/>
                  </a:cubicBezTo>
                  <a:cubicBezTo>
                    <a:pt x="633" y="221"/>
                    <a:pt x="633" y="221"/>
                    <a:pt x="633" y="221"/>
                  </a:cubicBezTo>
                  <a:cubicBezTo>
                    <a:pt x="767" y="221"/>
                    <a:pt x="767" y="221"/>
                    <a:pt x="767" y="221"/>
                  </a:cubicBezTo>
                  <a:cubicBezTo>
                    <a:pt x="767" y="134"/>
                    <a:pt x="767" y="134"/>
                    <a:pt x="767" y="134"/>
                  </a:cubicBezTo>
                  <a:cubicBezTo>
                    <a:pt x="753" y="58"/>
                    <a:pt x="685" y="0"/>
                    <a:pt x="60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88" y="0"/>
                    <a:pt x="117" y="72"/>
                    <a:pt x="117" y="161"/>
                  </a:cubicBezTo>
                  <a:cubicBezTo>
                    <a:pt x="117" y="161"/>
                    <a:pt x="117" y="261"/>
                    <a:pt x="117" y="261"/>
                  </a:cubicBezTo>
                  <a:cubicBezTo>
                    <a:pt x="121" y="307"/>
                    <a:pt x="142" y="323"/>
                    <a:pt x="186" y="348"/>
                  </a:cubicBezTo>
                  <a:cubicBezTo>
                    <a:pt x="161" y="348"/>
                    <a:pt x="161" y="348"/>
                    <a:pt x="161" y="348"/>
                  </a:cubicBezTo>
                  <a:cubicBezTo>
                    <a:pt x="72" y="348"/>
                    <a:pt x="0" y="374"/>
                    <a:pt x="0" y="464"/>
                  </a:cubicBezTo>
                  <a:cubicBezTo>
                    <a:pt x="0" y="730"/>
                    <a:pt x="0" y="730"/>
                    <a:pt x="0" y="730"/>
                  </a:cubicBezTo>
                  <a:cubicBezTo>
                    <a:pt x="0" y="819"/>
                    <a:pt x="72" y="891"/>
                    <a:pt x="161" y="891"/>
                  </a:cubicBezTo>
                  <a:cubicBezTo>
                    <a:pt x="730" y="891"/>
                    <a:pt x="730" y="891"/>
                    <a:pt x="730" y="891"/>
                  </a:cubicBezTo>
                  <a:cubicBezTo>
                    <a:pt x="799" y="891"/>
                    <a:pt x="858" y="847"/>
                    <a:pt x="881" y="786"/>
                  </a:cubicBezTo>
                  <a:cubicBezTo>
                    <a:pt x="881" y="786"/>
                    <a:pt x="881" y="786"/>
                    <a:pt x="881" y="786"/>
                  </a:cubicBezTo>
                  <a:cubicBezTo>
                    <a:pt x="1048" y="891"/>
                    <a:pt x="1048" y="891"/>
                    <a:pt x="1048" y="891"/>
                  </a:cubicBezTo>
                  <a:lnTo>
                    <a:pt x="1048" y="758"/>
                  </a:lnTo>
                  <a:close/>
                  <a:moveTo>
                    <a:pt x="757" y="730"/>
                  </a:moveTo>
                  <a:cubicBezTo>
                    <a:pt x="757" y="745"/>
                    <a:pt x="745" y="757"/>
                    <a:pt x="730" y="757"/>
                  </a:cubicBezTo>
                  <a:cubicBezTo>
                    <a:pt x="161" y="757"/>
                    <a:pt x="161" y="757"/>
                    <a:pt x="161" y="757"/>
                  </a:cubicBezTo>
                  <a:cubicBezTo>
                    <a:pt x="146" y="757"/>
                    <a:pt x="134" y="745"/>
                    <a:pt x="134" y="730"/>
                  </a:cubicBezTo>
                  <a:cubicBezTo>
                    <a:pt x="134" y="464"/>
                    <a:pt x="134" y="464"/>
                    <a:pt x="134" y="464"/>
                  </a:cubicBezTo>
                  <a:cubicBezTo>
                    <a:pt x="134" y="460"/>
                    <a:pt x="135" y="457"/>
                    <a:pt x="136" y="453"/>
                  </a:cubicBezTo>
                  <a:cubicBezTo>
                    <a:pt x="140" y="444"/>
                    <a:pt x="151" y="437"/>
                    <a:pt x="167" y="437"/>
                  </a:cubicBezTo>
                  <a:cubicBezTo>
                    <a:pt x="233" y="437"/>
                    <a:pt x="233" y="437"/>
                    <a:pt x="233" y="437"/>
                  </a:cubicBezTo>
                  <a:cubicBezTo>
                    <a:pt x="329" y="437"/>
                    <a:pt x="329" y="437"/>
                    <a:pt x="329" y="437"/>
                  </a:cubicBezTo>
                  <a:cubicBezTo>
                    <a:pt x="757" y="707"/>
                    <a:pt x="757" y="707"/>
                    <a:pt x="757" y="707"/>
                  </a:cubicBezTo>
                  <a:lnTo>
                    <a:pt x="75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>
              <a:off x="1216025" y="51879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75"/>
            <p:cNvSpPr>
              <a:spLocks noChangeShapeType="1"/>
            </p:cNvSpPr>
            <p:nvPr/>
          </p:nvSpPr>
          <p:spPr bwMode="auto">
            <a:xfrm>
              <a:off x="1216025" y="51879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625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87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504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8153876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grpSp>
        <p:nvGrpSpPr>
          <p:cNvPr id="29" name="Groep 28"/>
          <p:cNvGrpSpPr>
            <a:grpSpLocks noChangeAspect="1"/>
          </p:cNvGrpSpPr>
          <p:nvPr userDrawn="1"/>
        </p:nvGrpSpPr>
        <p:grpSpPr>
          <a:xfrm>
            <a:off x="1636853" y="1806739"/>
            <a:ext cx="9798749" cy="1908000"/>
            <a:chOff x="366713" y="4071938"/>
            <a:chExt cx="6432550" cy="1252538"/>
          </a:xfrm>
          <a:solidFill>
            <a:schemeClr val="bg1"/>
          </a:solidFill>
        </p:grpSpPr>
        <p:sp>
          <p:nvSpPr>
            <p:cNvPr id="30" name="Freeform 44"/>
            <p:cNvSpPr>
              <a:spLocks noEditPoints="1"/>
            </p:cNvSpPr>
            <p:nvPr/>
          </p:nvSpPr>
          <p:spPr bwMode="auto">
            <a:xfrm>
              <a:off x="366713" y="4071938"/>
              <a:ext cx="1787525" cy="1252538"/>
            </a:xfrm>
            <a:custGeom>
              <a:avLst/>
              <a:gdLst>
                <a:gd name="T0" fmla="*/ 6631 w 8601"/>
                <a:gd name="T1" fmla="*/ 0 h 6024"/>
                <a:gd name="T2" fmla="*/ 1760 w 8601"/>
                <a:gd name="T3" fmla="*/ 3829 h 6024"/>
                <a:gd name="T4" fmla="*/ 262 w 8601"/>
                <a:gd name="T5" fmla="*/ 4000 h 6024"/>
                <a:gd name="T6" fmla="*/ 232 w 8601"/>
                <a:gd name="T7" fmla="*/ 4204 h 6024"/>
                <a:gd name="T8" fmla="*/ 194 w 8601"/>
                <a:gd name="T9" fmla="*/ 4322 h 6024"/>
                <a:gd name="T10" fmla="*/ 21 w 8601"/>
                <a:gd name="T11" fmla="*/ 4589 h 6024"/>
                <a:gd name="T12" fmla="*/ 583 w 8601"/>
                <a:gd name="T13" fmla="*/ 5185 h 6024"/>
                <a:gd name="T14" fmla="*/ 722 w 8601"/>
                <a:gd name="T15" fmla="*/ 5327 h 6024"/>
                <a:gd name="T16" fmla="*/ 603 w 8601"/>
                <a:gd name="T17" fmla="*/ 5463 h 6024"/>
                <a:gd name="T18" fmla="*/ 637 w 8601"/>
                <a:gd name="T19" fmla="*/ 5601 h 6024"/>
                <a:gd name="T20" fmla="*/ 1110 w 8601"/>
                <a:gd name="T21" fmla="*/ 5751 h 6024"/>
                <a:gd name="T22" fmla="*/ 5306 w 8601"/>
                <a:gd name="T23" fmla="*/ 5275 h 6024"/>
                <a:gd name="T24" fmla="*/ 4037 w 8601"/>
                <a:gd name="T25" fmla="*/ 5145 h 6024"/>
                <a:gd name="T26" fmla="*/ 6320 w 8601"/>
                <a:gd name="T27" fmla="*/ 5176 h 6024"/>
                <a:gd name="T28" fmla="*/ 7032 w 8601"/>
                <a:gd name="T29" fmla="*/ 5358 h 6024"/>
                <a:gd name="T30" fmla="*/ 6959 w 8601"/>
                <a:gd name="T31" fmla="*/ 5422 h 6024"/>
                <a:gd name="T32" fmla="*/ 4648 w 8601"/>
                <a:gd name="T33" fmla="*/ 5548 h 6024"/>
                <a:gd name="T34" fmla="*/ 7653 w 8601"/>
                <a:gd name="T35" fmla="*/ 5965 h 6024"/>
                <a:gd name="T36" fmla="*/ 7938 w 8601"/>
                <a:gd name="T37" fmla="*/ 5623 h 6024"/>
                <a:gd name="T38" fmla="*/ 8102 w 8601"/>
                <a:gd name="T39" fmla="*/ 5531 h 6024"/>
                <a:gd name="T40" fmla="*/ 8361 w 8601"/>
                <a:gd name="T41" fmla="*/ 5413 h 6024"/>
                <a:gd name="T42" fmla="*/ 8330 w 8601"/>
                <a:gd name="T43" fmla="*/ 5064 h 6024"/>
                <a:gd name="T44" fmla="*/ 8187 w 8601"/>
                <a:gd name="T45" fmla="*/ 4879 h 6024"/>
                <a:gd name="T46" fmla="*/ 8422 w 8601"/>
                <a:gd name="T47" fmla="*/ 4614 h 6024"/>
                <a:gd name="T48" fmla="*/ 8301 w 8601"/>
                <a:gd name="T49" fmla="*/ 4078 h 6024"/>
                <a:gd name="T50" fmla="*/ 6631 w 8601"/>
                <a:gd name="T51" fmla="*/ 3832 h 6024"/>
                <a:gd name="T52" fmla="*/ 3495 w 8601"/>
                <a:gd name="T53" fmla="*/ 1751 h 6024"/>
                <a:gd name="T54" fmla="*/ 4896 w 8601"/>
                <a:gd name="T55" fmla="*/ 3783 h 6024"/>
                <a:gd name="T56" fmla="*/ 5081 w 8601"/>
                <a:gd name="T57" fmla="*/ 4251 h 6024"/>
                <a:gd name="T58" fmla="*/ 3310 w 8601"/>
                <a:gd name="T59" fmla="*/ 1565 h 6024"/>
                <a:gd name="T60" fmla="*/ 2135 w 8601"/>
                <a:gd name="T61" fmla="*/ 4251 h 6024"/>
                <a:gd name="T62" fmla="*/ 1945 w 8601"/>
                <a:gd name="T63" fmla="*/ 187 h 6024"/>
                <a:gd name="T64" fmla="*/ 6446 w 8601"/>
                <a:gd name="T65" fmla="*/ 4251 h 6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01" h="6024">
                  <a:moveTo>
                    <a:pt x="6631" y="3832"/>
                  </a:moveTo>
                  <a:cubicBezTo>
                    <a:pt x="6631" y="0"/>
                    <a:pt x="6631" y="0"/>
                    <a:pt x="6631" y="0"/>
                  </a:cubicBezTo>
                  <a:cubicBezTo>
                    <a:pt x="1760" y="0"/>
                    <a:pt x="1760" y="0"/>
                    <a:pt x="1760" y="0"/>
                  </a:cubicBezTo>
                  <a:cubicBezTo>
                    <a:pt x="1760" y="3829"/>
                    <a:pt x="1760" y="3829"/>
                    <a:pt x="1760" y="3829"/>
                  </a:cubicBezTo>
                  <a:cubicBezTo>
                    <a:pt x="1557" y="3845"/>
                    <a:pt x="1557" y="3845"/>
                    <a:pt x="1557" y="3845"/>
                  </a:cubicBezTo>
                  <a:cubicBezTo>
                    <a:pt x="775" y="3899"/>
                    <a:pt x="262" y="4000"/>
                    <a:pt x="262" y="4000"/>
                  </a:cubicBezTo>
                  <a:cubicBezTo>
                    <a:pt x="262" y="4000"/>
                    <a:pt x="174" y="4073"/>
                    <a:pt x="163" y="4080"/>
                  </a:cubicBezTo>
                  <a:cubicBezTo>
                    <a:pt x="64" y="4147"/>
                    <a:pt x="165" y="4171"/>
                    <a:pt x="232" y="4204"/>
                  </a:cubicBezTo>
                  <a:cubicBezTo>
                    <a:pt x="258" y="4217"/>
                    <a:pt x="260" y="4224"/>
                    <a:pt x="250" y="4251"/>
                  </a:cubicBezTo>
                  <a:cubicBezTo>
                    <a:pt x="243" y="4273"/>
                    <a:pt x="182" y="4285"/>
                    <a:pt x="194" y="4322"/>
                  </a:cubicBezTo>
                  <a:cubicBezTo>
                    <a:pt x="218" y="4398"/>
                    <a:pt x="329" y="4325"/>
                    <a:pt x="322" y="4426"/>
                  </a:cubicBezTo>
                  <a:cubicBezTo>
                    <a:pt x="314" y="4545"/>
                    <a:pt x="48" y="4478"/>
                    <a:pt x="21" y="4589"/>
                  </a:cubicBezTo>
                  <a:cubicBezTo>
                    <a:pt x="0" y="4676"/>
                    <a:pt x="119" y="4596"/>
                    <a:pt x="118" y="4764"/>
                  </a:cubicBezTo>
                  <a:cubicBezTo>
                    <a:pt x="116" y="4932"/>
                    <a:pt x="239" y="5099"/>
                    <a:pt x="583" y="5185"/>
                  </a:cubicBezTo>
                  <a:cubicBezTo>
                    <a:pt x="665" y="5205"/>
                    <a:pt x="1048" y="5198"/>
                    <a:pt x="851" y="5312"/>
                  </a:cubicBezTo>
                  <a:cubicBezTo>
                    <a:pt x="827" y="5326"/>
                    <a:pt x="748" y="5324"/>
                    <a:pt x="722" y="5327"/>
                  </a:cubicBezTo>
                  <a:cubicBezTo>
                    <a:pt x="684" y="5330"/>
                    <a:pt x="597" y="5326"/>
                    <a:pt x="573" y="5361"/>
                  </a:cubicBezTo>
                  <a:cubicBezTo>
                    <a:pt x="536" y="5415"/>
                    <a:pt x="615" y="5413"/>
                    <a:pt x="603" y="5463"/>
                  </a:cubicBezTo>
                  <a:cubicBezTo>
                    <a:pt x="558" y="5469"/>
                    <a:pt x="462" y="5467"/>
                    <a:pt x="504" y="5543"/>
                  </a:cubicBezTo>
                  <a:cubicBezTo>
                    <a:pt x="526" y="5582"/>
                    <a:pt x="596" y="5603"/>
                    <a:pt x="637" y="5601"/>
                  </a:cubicBezTo>
                  <a:cubicBezTo>
                    <a:pt x="851" y="5589"/>
                    <a:pt x="821" y="5608"/>
                    <a:pt x="888" y="5616"/>
                  </a:cubicBezTo>
                  <a:cubicBezTo>
                    <a:pt x="768" y="5639"/>
                    <a:pt x="660" y="5763"/>
                    <a:pt x="1110" y="5751"/>
                  </a:cubicBezTo>
                  <a:cubicBezTo>
                    <a:pt x="1120" y="5819"/>
                    <a:pt x="1242" y="5812"/>
                    <a:pt x="1283" y="5803"/>
                  </a:cubicBezTo>
                  <a:cubicBezTo>
                    <a:pt x="4086" y="5182"/>
                    <a:pt x="5298" y="5447"/>
                    <a:pt x="5306" y="5275"/>
                  </a:cubicBezTo>
                  <a:cubicBezTo>
                    <a:pt x="5267" y="5190"/>
                    <a:pt x="4872" y="5199"/>
                    <a:pt x="4807" y="5196"/>
                  </a:cubicBezTo>
                  <a:cubicBezTo>
                    <a:pt x="4550" y="5184"/>
                    <a:pt x="4005" y="5211"/>
                    <a:pt x="4037" y="5145"/>
                  </a:cubicBezTo>
                  <a:cubicBezTo>
                    <a:pt x="4051" y="4992"/>
                    <a:pt x="6892" y="5030"/>
                    <a:pt x="6559" y="5125"/>
                  </a:cubicBezTo>
                  <a:cubicBezTo>
                    <a:pt x="6544" y="5130"/>
                    <a:pt x="6345" y="5163"/>
                    <a:pt x="6320" y="5176"/>
                  </a:cubicBezTo>
                  <a:cubicBezTo>
                    <a:pt x="6165" y="5258"/>
                    <a:pt x="6755" y="5275"/>
                    <a:pt x="6817" y="5280"/>
                  </a:cubicBezTo>
                  <a:cubicBezTo>
                    <a:pt x="6887" y="5287"/>
                    <a:pt x="7064" y="5281"/>
                    <a:pt x="7032" y="5358"/>
                  </a:cubicBezTo>
                  <a:cubicBezTo>
                    <a:pt x="7022" y="5381"/>
                    <a:pt x="6811" y="5355"/>
                    <a:pt x="6820" y="5389"/>
                  </a:cubicBezTo>
                  <a:cubicBezTo>
                    <a:pt x="6827" y="5417"/>
                    <a:pt x="6946" y="5402"/>
                    <a:pt x="6959" y="5422"/>
                  </a:cubicBezTo>
                  <a:cubicBezTo>
                    <a:pt x="7044" y="5556"/>
                    <a:pt x="5914" y="5489"/>
                    <a:pt x="5329" y="5502"/>
                  </a:cubicBezTo>
                  <a:cubicBezTo>
                    <a:pt x="5158" y="5506"/>
                    <a:pt x="4823" y="5524"/>
                    <a:pt x="4648" y="5548"/>
                  </a:cubicBezTo>
                  <a:cubicBezTo>
                    <a:pt x="4352" y="5588"/>
                    <a:pt x="4604" y="5657"/>
                    <a:pt x="5064" y="5700"/>
                  </a:cubicBezTo>
                  <a:cubicBezTo>
                    <a:pt x="5311" y="5722"/>
                    <a:pt x="6577" y="5824"/>
                    <a:pt x="7653" y="5965"/>
                  </a:cubicBezTo>
                  <a:cubicBezTo>
                    <a:pt x="7976" y="6024"/>
                    <a:pt x="8072" y="5865"/>
                    <a:pt x="8000" y="5822"/>
                  </a:cubicBezTo>
                  <a:cubicBezTo>
                    <a:pt x="7959" y="5797"/>
                    <a:pt x="8136" y="5708"/>
                    <a:pt x="7938" y="5623"/>
                  </a:cubicBezTo>
                  <a:cubicBezTo>
                    <a:pt x="7812" y="5570"/>
                    <a:pt x="7915" y="5548"/>
                    <a:pt x="7923" y="5550"/>
                  </a:cubicBezTo>
                  <a:cubicBezTo>
                    <a:pt x="7941" y="5556"/>
                    <a:pt x="8197" y="5617"/>
                    <a:pt x="8102" y="5531"/>
                  </a:cubicBezTo>
                  <a:cubicBezTo>
                    <a:pt x="8041" y="5476"/>
                    <a:pt x="8144" y="5508"/>
                    <a:pt x="8163" y="5507"/>
                  </a:cubicBezTo>
                  <a:cubicBezTo>
                    <a:pt x="8401" y="5488"/>
                    <a:pt x="8346" y="5398"/>
                    <a:pt x="8361" y="5413"/>
                  </a:cubicBezTo>
                  <a:cubicBezTo>
                    <a:pt x="8290" y="5343"/>
                    <a:pt x="8481" y="5293"/>
                    <a:pt x="8437" y="5138"/>
                  </a:cubicBezTo>
                  <a:cubicBezTo>
                    <a:pt x="8424" y="5092"/>
                    <a:pt x="8150" y="5101"/>
                    <a:pt x="8330" y="5064"/>
                  </a:cubicBezTo>
                  <a:cubicBezTo>
                    <a:pt x="8350" y="5059"/>
                    <a:pt x="8601" y="5066"/>
                    <a:pt x="8369" y="4930"/>
                  </a:cubicBezTo>
                  <a:cubicBezTo>
                    <a:pt x="8315" y="4898"/>
                    <a:pt x="8264" y="4897"/>
                    <a:pt x="8187" y="4879"/>
                  </a:cubicBezTo>
                  <a:cubicBezTo>
                    <a:pt x="8015" y="4840"/>
                    <a:pt x="8144" y="4754"/>
                    <a:pt x="8230" y="4768"/>
                  </a:cubicBezTo>
                  <a:cubicBezTo>
                    <a:pt x="8334" y="4786"/>
                    <a:pt x="8439" y="4716"/>
                    <a:pt x="8422" y="4614"/>
                  </a:cubicBezTo>
                  <a:cubicBezTo>
                    <a:pt x="8400" y="4475"/>
                    <a:pt x="8352" y="4279"/>
                    <a:pt x="8494" y="4251"/>
                  </a:cubicBezTo>
                  <a:cubicBezTo>
                    <a:pt x="8580" y="4172"/>
                    <a:pt x="8301" y="4078"/>
                    <a:pt x="8301" y="4078"/>
                  </a:cubicBezTo>
                  <a:cubicBezTo>
                    <a:pt x="8301" y="4078"/>
                    <a:pt x="8004" y="3941"/>
                    <a:pt x="6820" y="3844"/>
                  </a:cubicBezTo>
                  <a:lnTo>
                    <a:pt x="6631" y="3832"/>
                  </a:lnTo>
                  <a:close/>
                  <a:moveTo>
                    <a:pt x="3495" y="3783"/>
                  </a:moveTo>
                  <a:cubicBezTo>
                    <a:pt x="3495" y="1751"/>
                    <a:pt x="3495" y="1751"/>
                    <a:pt x="3495" y="1751"/>
                  </a:cubicBezTo>
                  <a:cubicBezTo>
                    <a:pt x="4896" y="1751"/>
                    <a:pt x="4896" y="1751"/>
                    <a:pt x="4896" y="1751"/>
                  </a:cubicBezTo>
                  <a:cubicBezTo>
                    <a:pt x="4896" y="3783"/>
                    <a:pt x="4896" y="3783"/>
                    <a:pt x="4896" y="3783"/>
                  </a:cubicBezTo>
                  <a:cubicBezTo>
                    <a:pt x="4536" y="3776"/>
                    <a:pt x="3949" y="3779"/>
                    <a:pt x="3495" y="3783"/>
                  </a:cubicBezTo>
                  <a:close/>
                  <a:moveTo>
                    <a:pt x="5081" y="4251"/>
                  </a:moveTo>
                  <a:cubicBezTo>
                    <a:pt x="5081" y="1565"/>
                    <a:pt x="5081" y="1565"/>
                    <a:pt x="5081" y="1565"/>
                  </a:cubicBezTo>
                  <a:cubicBezTo>
                    <a:pt x="3310" y="1565"/>
                    <a:pt x="3310" y="1565"/>
                    <a:pt x="3310" y="1565"/>
                  </a:cubicBezTo>
                  <a:cubicBezTo>
                    <a:pt x="3310" y="4251"/>
                    <a:pt x="3310" y="4251"/>
                    <a:pt x="3310" y="4251"/>
                  </a:cubicBezTo>
                  <a:cubicBezTo>
                    <a:pt x="2135" y="4251"/>
                    <a:pt x="2135" y="4251"/>
                    <a:pt x="2135" y="4251"/>
                  </a:cubicBezTo>
                  <a:cubicBezTo>
                    <a:pt x="1945" y="4251"/>
                    <a:pt x="1945" y="4251"/>
                    <a:pt x="1945" y="4251"/>
                  </a:cubicBezTo>
                  <a:cubicBezTo>
                    <a:pt x="1945" y="187"/>
                    <a:pt x="1945" y="187"/>
                    <a:pt x="1945" y="187"/>
                  </a:cubicBezTo>
                  <a:cubicBezTo>
                    <a:pt x="6446" y="187"/>
                    <a:pt x="6446" y="187"/>
                    <a:pt x="6446" y="187"/>
                  </a:cubicBezTo>
                  <a:cubicBezTo>
                    <a:pt x="6446" y="4251"/>
                    <a:pt x="6446" y="4251"/>
                    <a:pt x="6446" y="4251"/>
                  </a:cubicBezTo>
                  <a:lnTo>
                    <a:pt x="5081" y="4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45"/>
            <p:cNvSpPr>
              <a:spLocks/>
            </p:cNvSpPr>
            <p:nvPr/>
          </p:nvSpPr>
          <p:spPr bwMode="auto">
            <a:xfrm>
              <a:off x="2311400" y="4198938"/>
              <a:ext cx="481013" cy="312738"/>
            </a:xfrm>
            <a:custGeom>
              <a:avLst/>
              <a:gdLst>
                <a:gd name="T0" fmla="*/ 2310 w 2310"/>
                <a:gd name="T1" fmla="*/ 0 h 1505"/>
                <a:gd name="T2" fmla="*/ 1762 w 2310"/>
                <a:gd name="T3" fmla="*/ 1505 h 1505"/>
                <a:gd name="T4" fmla="*/ 1545 w 2310"/>
                <a:gd name="T5" fmla="*/ 1505 h 1505"/>
                <a:gd name="T6" fmla="*/ 1154 w 2310"/>
                <a:gd name="T7" fmla="*/ 437 h 1505"/>
                <a:gd name="T8" fmla="*/ 763 w 2310"/>
                <a:gd name="T9" fmla="*/ 1505 h 1505"/>
                <a:gd name="T10" fmla="*/ 548 w 2310"/>
                <a:gd name="T11" fmla="*/ 1505 h 1505"/>
                <a:gd name="T12" fmla="*/ 0 w 2310"/>
                <a:gd name="T13" fmla="*/ 0 h 1505"/>
                <a:gd name="T14" fmla="*/ 293 w 2310"/>
                <a:gd name="T15" fmla="*/ 0 h 1505"/>
                <a:gd name="T16" fmla="*/ 656 w 2310"/>
                <a:gd name="T17" fmla="*/ 993 h 1505"/>
                <a:gd name="T18" fmla="*/ 1020 w 2310"/>
                <a:gd name="T19" fmla="*/ 0 h 1505"/>
                <a:gd name="T20" fmla="*/ 1290 w 2310"/>
                <a:gd name="T21" fmla="*/ 0 h 1505"/>
                <a:gd name="T22" fmla="*/ 1653 w 2310"/>
                <a:gd name="T23" fmla="*/ 993 h 1505"/>
                <a:gd name="T24" fmla="*/ 2017 w 2310"/>
                <a:gd name="T25" fmla="*/ 0 h 1505"/>
                <a:gd name="T26" fmla="*/ 2310 w 2310"/>
                <a:gd name="T27" fmla="*/ 0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0" h="1505">
                  <a:moveTo>
                    <a:pt x="2310" y="0"/>
                  </a:moveTo>
                  <a:cubicBezTo>
                    <a:pt x="1762" y="1505"/>
                    <a:pt x="1762" y="1505"/>
                    <a:pt x="1762" y="1505"/>
                  </a:cubicBezTo>
                  <a:cubicBezTo>
                    <a:pt x="1545" y="1505"/>
                    <a:pt x="1545" y="1505"/>
                    <a:pt x="1545" y="1505"/>
                  </a:cubicBezTo>
                  <a:cubicBezTo>
                    <a:pt x="1154" y="437"/>
                    <a:pt x="1154" y="437"/>
                    <a:pt x="1154" y="437"/>
                  </a:cubicBezTo>
                  <a:cubicBezTo>
                    <a:pt x="1026" y="788"/>
                    <a:pt x="888" y="1156"/>
                    <a:pt x="763" y="1505"/>
                  </a:cubicBezTo>
                  <a:cubicBezTo>
                    <a:pt x="548" y="1505"/>
                    <a:pt x="548" y="1505"/>
                    <a:pt x="548" y="15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656" y="993"/>
                    <a:pt x="656" y="993"/>
                    <a:pt x="656" y="993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290" y="0"/>
                    <a:pt x="1290" y="0"/>
                    <a:pt x="1290" y="0"/>
                  </a:cubicBezTo>
                  <a:cubicBezTo>
                    <a:pt x="1653" y="993"/>
                    <a:pt x="1653" y="993"/>
                    <a:pt x="1653" y="993"/>
                  </a:cubicBezTo>
                  <a:cubicBezTo>
                    <a:pt x="2017" y="0"/>
                    <a:pt x="2017" y="0"/>
                    <a:pt x="2017" y="0"/>
                  </a:cubicBezTo>
                  <a:lnTo>
                    <a:pt x="23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3384550" y="4198938"/>
              <a:ext cx="312738" cy="312738"/>
            </a:xfrm>
            <a:custGeom>
              <a:avLst/>
              <a:gdLst>
                <a:gd name="T0" fmla="*/ 1505 w 1505"/>
                <a:gd name="T1" fmla="*/ 408 h 1505"/>
                <a:gd name="T2" fmla="*/ 1227 w 1505"/>
                <a:gd name="T3" fmla="*/ 408 h 1505"/>
                <a:gd name="T4" fmla="*/ 1227 w 1505"/>
                <a:gd name="T5" fmla="*/ 291 h 1505"/>
                <a:gd name="T6" fmla="*/ 1213 w 1505"/>
                <a:gd name="T7" fmla="*/ 276 h 1505"/>
                <a:gd name="T8" fmla="*/ 291 w 1505"/>
                <a:gd name="T9" fmla="*/ 276 h 1505"/>
                <a:gd name="T10" fmla="*/ 276 w 1505"/>
                <a:gd name="T11" fmla="*/ 291 h 1505"/>
                <a:gd name="T12" fmla="*/ 276 w 1505"/>
                <a:gd name="T13" fmla="*/ 1215 h 1505"/>
                <a:gd name="T14" fmla="*/ 291 w 1505"/>
                <a:gd name="T15" fmla="*/ 1229 h 1505"/>
                <a:gd name="T16" fmla="*/ 1213 w 1505"/>
                <a:gd name="T17" fmla="*/ 1229 h 1505"/>
                <a:gd name="T18" fmla="*/ 1227 w 1505"/>
                <a:gd name="T19" fmla="*/ 1215 h 1505"/>
                <a:gd name="T20" fmla="*/ 1227 w 1505"/>
                <a:gd name="T21" fmla="*/ 931 h 1505"/>
                <a:gd name="T22" fmla="*/ 887 w 1505"/>
                <a:gd name="T23" fmla="*/ 931 h 1505"/>
                <a:gd name="T24" fmla="*/ 887 w 1505"/>
                <a:gd name="T25" fmla="*/ 655 h 1505"/>
                <a:gd name="T26" fmla="*/ 1505 w 1505"/>
                <a:gd name="T27" fmla="*/ 655 h 1505"/>
                <a:gd name="T28" fmla="*/ 1505 w 1505"/>
                <a:gd name="T29" fmla="*/ 1215 h 1505"/>
                <a:gd name="T30" fmla="*/ 1213 w 1505"/>
                <a:gd name="T31" fmla="*/ 1505 h 1505"/>
                <a:gd name="T32" fmla="*/ 291 w 1505"/>
                <a:gd name="T33" fmla="*/ 1505 h 1505"/>
                <a:gd name="T34" fmla="*/ 0 w 1505"/>
                <a:gd name="T35" fmla="*/ 1215 h 1505"/>
                <a:gd name="T36" fmla="*/ 0 w 1505"/>
                <a:gd name="T37" fmla="*/ 291 h 1505"/>
                <a:gd name="T38" fmla="*/ 291 w 1505"/>
                <a:gd name="T39" fmla="*/ 0 h 1505"/>
                <a:gd name="T40" fmla="*/ 1213 w 1505"/>
                <a:gd name="T41" fmla="*/ 0 h 1505"/>
                <a:gd name="T42" fmla="*/ 1505 w 1505"/>
                <a:gd name="T43" fmla="*/ 291 h 1505"/>
                <a:gd name="T44" fmla="*/ 1505 w 1505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5" h="1505">
                  <a:moveTo>
                    <a:pt x="1505" y="408"/>
                  </a:moveTo>
                  <a:cubicBezTo>
                    <a:pt x="1227" y="408"/>
                    <a:pt x="1227" y="408"/>
                    <a:pt x="1227" y="408"/>
                  </a:cubicBezTo>
                  <a:cubicBezTo>
                    <a:pt x="1227" y="291"/>
                    <a:pt x="1227" y="291"/>
                    <a:pt x="1227" y="291"/>
                  </a:cubicBezTo>
                  <a:cubicBezTo>
                    <a:pt x="1227" y="282"/>
                    <a:pt x="1221" y="276"/>
                    <a:pt x="1213" y="276"/>
                  </a:cubicBezTo>
                  <a:cubicBezTo>
                    <a:pt x="291" y="276"/>
                    <a:pt x="291" y="276"/>
                    <a:pt x="291" y="276"/>
                  </a:cubicBezTo>
                  <a:cubicBezTo>
                    <a:pt x="283" y="276"/>
                    <a:pt x="276" y="282"/>
                    <a:pt x="276" y="291"/>
                  </a:cubicBezTo>
                  <a:cubicBezTo>
                    <a:pt x="276" y="1215"/>
                    <a:pt x="276" y="1215"/>
                    <a:pt x="276" y="1215"/>
                  </a:cubicBezTo>
                  <a:cubicBezTo>
                    <a:pt x="276" y="1223"/>
                    <a:pt x="283" y="1229"/>
                    <a:pt x="291" y="1229"/>
                  </a:cubicBezTo>
                  <a:cubicBezTo>
                    <a:pt x="1213" y="1229"/>
                    <a:pt x="1213" y="1229"/>
                    <a:pt x="1213" y="1229"/>
                  </a:cubicBezTo>
                  <a:cubicBezTo>
                    <a:pt x="1221" y="1229"/>
                    <a:pt x="1227" y="1223"/>
                    <a:pt x="1227" y="1215"/>
                  </a:cubicBezTo>
                  <a:cubicBezTo>
                    <a:pt x="1227" y="931"/>
                    <a:pt x="1227" y="931"/>
                    <a:pt x="1227" y="931"/>
                  </a:cubicBezTo>
                  <a:cubicBezTo>
                    <a:pt x="887" y="931"/>
                    <a:pt x="887" y="931"/>
                    <a:pt x="887" y="931"/>
                  </a:cubicBezTo>
                  <a:cubicBezTo>
                    <a:pt x="887" y="655"/>
                    <a:pt x="887" y="655"/>
                    <a:pt x="887" y="655"/>
                  </a:cubicBezTo>
                  <a:cubicBezTo>
                    <a:pt x="1505" y="655"/>
                    <a:pt x="1505" y="655"/>
                    <a:pt x="1505" y="655"/>
                  </a:cubicBezTo>
                  <a:cubicBezTo>
                    <a:pt x="1505" y="1215"/>
                    <a:pt x="1505" y="1215"/>
                    <a:pt x="1505" y="1215"/>
                  </a:cubicBezTo>
                  <a:cubicBezTo>
                    <a:pt x="1505" y="1376"/>
                    <a:pt x="1374" y="1505"/>
                    <a:pt x="1213" y="1505"/>
                  </a:cubicBezTo>
                  <a:cubicBezTo>
                    <a:pt x="291" y="1505"/>
                    <a:pt x="291" y="1505"/>
                    <a:pt x="291" y="1505"/>
                  </a:cubicBezTo>
                  <a:cubicBezTo>
                    <a:pt x="130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30" y="0"/>
                    <a:pt x="291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74" y="0"/>
                    <a:pt x="1505" y="130"/>
                    <a:pt x="1505" y="291"/>
                  </a:cubicBezTo>
                  <a:lnTo>
                    <a:pt x="1505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3881438" y="4198938"/>
              <a:ext cx="287338" cy="312738"/>
            </a:xfrm>
            <a:custGeom>
              <a:avLst/>
              <a:gdLst>
                <a:gd name="T0" fmla="*/ 181 w 181"/>
                <a:gd name="T1" fmla="*/ 37 h 197"/>
                <a:gd name="T2" fmla="*/ 36 w 181"/>
                <a:gd name="T3" fmla="*/ 37 h 197"/>
                <a:gd name="T4" fmla="*/ 36 w 181"/>
                <a:gd name="T5" fmla="*/ 81 h 197"/>
                <a:gd name="T6" fmla="*/ 153 w 181"/>
                <a:gd name="T7" fmla="*/ 81 h 197"/>
                <a:gd name="T8" fmla="*/ 153 w 181"/>
                <a:gd name="T9" fmla="*/ 117 h 197"/>
                <a:gd name="T10" fmla="*/ 36 w 181"/>
                <a:gd name="T11" fmla="*/ 117 h 197"/>
                <a:gd name="T12" fmla="*/ 36 w 181"/>
                <a:gd name="T13" fmla="*/ 161 h 197"/>
                <a:gd name="T14" fmla="*/ 181 w 181"/>
                <a:gd name="T15" fmla="*/ 161 h 197"/>
                <a:gd name="T16" fmla="*/ 181 w 181"/>
                <a:gd name="T17" fmla="*/ 197 h 197"/>
                <a:gd name="T18" fmla="*/ 0 w 181"/>
                <a:gd name="T19" fmla="*/ 197 h 197"/>
                <a:gd name="T20" fmla="*/ 0 w 181"/>
                <a:gd name="T21" fmla="*/ 0 h 197"/>
                <a:gd name="T22" fmla="*/ 181 w 181"/>
                <a:gd name="T23" fmla="*/ 0 h 197"/>
                <a:gd name="T24" fmla="*/ 181 w 181"/>
                <a:gd name="T25" fmla="*/ 3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97">
                  <a:moveTo>
                    <a:pt x="181" y="37"/>
                  </a:moveTo>
                  <a:lnTo>
                    <a:pt x="36" y="37"/>
                  </a:lnTo>
                  <a:lnTo>
                    <a:pt x="36" y="81"/>
                  </a:lnTo>
                  <a:lnTo>
                    <a:pt x="153" y="81"/>
                  </a:lnTo>
                  <a:lnTo>
                    <a:pt x="153" y="117"/>
                  </a:lnTo>
                  <a:lnTo>
                    <a:pt x="36" y="117"/>
                  </a:lnTo>
                  <a:lnTo>
                    <a:pt x="36" y="161"/>
                  </a:lnTo>
                  <a:lnTo>
                    <a:pt x="181" y="161"/>
                  </a:lnTo>
                  <a:lnTo>
                    <a:pt x="181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18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4341813" y="4198938"/>
              <a:ext cx="312738" cy="312738"/>
            </a:xfrm>
            <a:custGeom>
              <a:avLst/>
              <a:gdLst>
                <a:gd name="T0" fmla="*/ 161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8 w 197"/>
                <a:gd name="T7" fmla="*/ 197 h 197"/>
                <a:gd name="T8" fmla="*/ 36 w 197"/>
                <a:gd name="T9" fmla="*/ 53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1 w 197"/>
                <a:gd name="T19" fmla="*/ 145 h 197"/>
                <a:gd name="T20" fmla="*/ 161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1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8" y="197"/>
                  </a:lnTo>
                  <a:lnTo>
                    <a:pt x="36" y="53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1" y="14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4822825" y="4198938"/>
              <a:ext cx="57150" cy="312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50"/>
            <p:cNvSpPr>
              <a:spLocks/>
            </p:cNvSpPr>
            <p:nvPr/>
          </p:nvSpPr>
          <p:spPr bwMode="auto">
            <a:xfrm>
              <a:off x="5057775" y="4198938"/>
              <a:ext cx="312738" cy="312738"/>
            </a:xfrm>
            <a:custGeom>
              <a:avLst/>
              <a:gdLst>
                <a:gd name="T0" fmla="*/ 160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7 w 197"/>
                <a:gd name="T7" fmla="*/ 197 h 197"/>
                <a:gd name="T8" fmla="*/ 36 w 197"/>
                <a:gd name="T9" fmla="*/ 53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0 w 197"/>
                <a:gd name="T19" fmla="*/ 145 h 197"/>
                <a:gd name="T20" fmla="*/ 160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0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7" y="197"/>
                  </a:lnTo>
                  <a:lnTo>
                    <a:pt x="36" y="53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0" y="145"/>
                  </a:lnTo>
                  <a:lnTo>
                    <a:pt x="1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51"/>
            <p:cNvSpPr>
              <a:spLocks/>
            </p:cNvSpPr>
            <p:nvPr/>
          </p:nvSpPr>
          <p:spPr bwMode="auto">
            <a:xfrm>
              <a:off x="5540375" y="4198938"/>
              <a:ext cx="312738" cy="312738"/>
            </a:xfrm>
            <a:custGeom>
              <a:avLst/>
              <a:gdLst>
                <a:gd name="T0" fmla="*/ 1505 w 1505"/>
                <a:gd name="T1" fmla="*/ 408 h 1505"/>
                <a:gd name="T2" fmla="*/ 1227 w 1505"/>
                <a:gd name="T3" fmla="*/ 408 h 1505"/>
                <a:gd name="T4" fmla="*/ 1227 w 1505"/>
                <a:gd name="T5" fmla="*/ 291 h 1505"/>
                <a:gd name="T6" fmla="*/ 1212 w 1505"/>
                <a:gd name="T7" fmla="*/ 276 h 1505"/>
                <a:gd name="T8" fmla="*/ 290 w 1505"/>
                <a:gd name="T9" fmla="*/ 276 h 1505"/>
                <a:gd name="T10" fmla="*/ 276 w 1505"/>
                <a:gd name="T11" fmla="*/ 291 h 1505"/>
                <a:gd name="T12" fmla="*/ 276 w 1505"/>
                <a:gd name="T13" fmla="*/ 1215 h 1505"/>
                <a:gd name="T14" fmla="*/ 290 w 1505"/>
                <a:gd name="T15" fmla="*/ 1229 h 1505"/>
                <a:gd name="T16" fmla="*/ 1212 w 1505"/>
                <a:gd name="T17" fmla="*/ 1229 h 1505"/>
                <a:gd name="T18" fmla="*/ 1227 w 1505"/>
                <a:gd name="T19" fmla="*/ 1215 h 1505"/>
                <a:gd name="T20" fmla="*/ 1227 w 1505"/>
                <a:gd name="T21" fmla="*/ 931 h 1505"/>
                <a:gd name="T22" fmla="*/ 886 w 1505"/>
                <a:gd name="T23" fmla="*/ 931 h 1505"/>
                <a:gd name="T24" fmla="*/ 886 w 1505"/>
                <a:gd name="T25" fmla="*/ 655 h 1505"/>
                <a:gd name="T26" fmla="*/ 1505 w 1505"/>
                <a:gd name="T27" fmla="*/ 655 h 1505"/>
                <a:gd name="T28" fmla="*/ 1505 w 1505"/>
                <a:gd name="T29" fmla="*/ 1215 h 1505"/>
                <a:gd name="T30" fmla="*/ 1212 w 1505"/>
                <a:gd name="T31" fmla="*/ 1505 h 1505"/>
                <a:gd name="T32" fmla="*/ 290 w 1505"/>
                <a:gd name="T33" fmla="*/ 1505 h 1505"/>
                <a:gd name="T34" fmla="*/ 0 w 1505"/>
                <a:gd name="T35" fmla="*/ 1215 h 1505"/>
                <a:gd name="T36" fmla="*/ 0 w 1505"/>
                <a:gd name="T37" fmla="*/ 291 h 1505"/>
                <a:gd name="T38" fmla="*/ 290 w 1505"/>
                <a:gd name="T39" fmla="*/ 0 h 1505"/>
                <a:gd name="T40" fmla="*/ 1212 w 1505"/>
                <a:gd name="T41" fmla="*/ 0 h 1505"/>
                <a:gd name="T42" fmla="*/ 1505 w 1505"/>
                <a:gd name="T43" fmla="*/ 291 h 1505"/>
                <a:gd name="T44" fmla="*/ 1505 w 1505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5" h="1505">
                  <a:moveTo>
                    <a:pt x="1505" y="408"/>
                  </a:moveTo>
                  <a:cubicBezTo>
                    <a:pt x="1227" y="408"/>
                    <a:pt x="1227" y="408"/>
                    <a:pt x="1227" y="408"/>
                  </a:cubicBezTo>
                  <a:cubicBezTo>
                    <a:pt x="1227" y="291"/>
                    <a:pt x="1227" y="291"/>
                    <a:pt x="1227" y="291"/>
                  </a:cubicBezTo>
                  <a:cubicBezTo>
                    <a:pt x="1227" y="282"/>
                    <a:pt x="1221" y="276"/>
                    <a:pt x="1212" y="276"/>
                  </a:cubicBezTo>
                  <a:cubicBezTo>
                    <a:pt x="290" y="276"/>
                    <a:pt x="290" y="276"/>
                    <a:pt x="290" y="276"/>
                  </a:cubicBezTo>
                  <a:cubicBezTo>
                    <a:pt x="282" y="276"/>
                    <a:pt x="276" y="282"/>
                    <a:pt x="276" y="291"/>
                  </a:cubicBezTo>
                  <a:cubicBezTo>
                    <a:pt x="276" y="1215"/>
                    <a:pt x="276" y="1215"/>
                    <a:pt x="276" y="1215"/>
                  </a:cubicBezTo>
                  <a:cubicBezTo>
                    <a:pt x="276" y="1223"/>
                    <a:pt x="282" y="1229"/>
                    <a:pt x="290" y="1229"/>
                  </a:cubicBezTo>
                  <a:cubicBezTo>
                    <a:pt x="1212" y="1229"/>
                    <a:pt x="1212" y="1229"/>
                    <a:pt x="1212" y="1229"/>
                  </a:cubicBezTo>
                  <a:cubicBezTo>
                    <a:pt x="1221" y="1229"/>
                    <a:pt x="1227" y="1223"/>
                    <a:pt x="1227" y="1215"/>
                  </a:cubicBezTo>
                  <a:cubicBezTo>
                    <a:pt x="1227" y="931"/>
                    <a:pt x="1227" y="931"/>
                    <a:pt x="1227" y="931"/>
                  </a:cubicBezTo>
                  <a:cubicBezTo>
                    <a:pt x="886" y="931"/>
                    <a:pt x="886" y="931"/>
                    <a:pt x="886" y="931"/>
                  </a:cubicBezTo>
                  <a:cubicBezTo>
                    <a:pt x="886" y="655"/>
                    <a:pt x="886" y="655"/>
                    <a:pt x="886" y="655"/>
                  </a:cubicBezTo>
                  <a:cubicBezTo>
                    <a:pt x="1505" y="655"/>
                    <a:pt x="1505" y="655"/>
                    <a:pt x="1505" y="655"/>
                  </a:cubicBezTo>
                  <a:cubicBezTo>
                    <a:pt x="1505" y="1215"/>
                    <a:pt x="1505" y="1215"/>
                    <a:pt x="1505" y="1215"/>
                  </a:cubicBezTo>
                  <a:cubicBezTo>
                    <a:pt x="1505" y="1376"/>
                    <a:pt x="1373" y="1505"/>
                    <a:pt x="1212" y="1505"/>
                  </a:cubicBezTo>
                  <a:cubicBezTo>
                    <a:pt x="290" y="1505"/>
                    <a:pt x="290" y="1505"/>
                    <a:pt x="290" y="1505"/>
                  </a:cubicBezTo>
                  <a:cubicBezTo>
                    <a:pt x="130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30" y="0"/>
                    <a:pt x="290" y="0"/>
                  </a:cubicBezTo>
                  <a:cubicBezTo>
                    <a:pt x="1212" y="0"/>
                    <a:pt x="1212" y="0"/>
                    <a:pt x="1212" y="0"/>
                  </a:cubicBezTo>
                  <a:cubicBezTo>
                    <a:pt x="1373" y="0"/>
                    <a:pt x="1505" y="130"/>
                    <a:pt x="1505" y="291"/>
                  </a:cubicBezTo>
                  <a:lnTo>
                    <a:pt x="1505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52"/>
            <p:cNvSpPr>
              <a:spLocks/>
            </p:cNvSpPr>
            <p:nvPr/>
          </p:nvSpPr>
          <p:spPr bwMode="auto">
            <a:xfrm>
              <a:off x="6030913" y="4198938"/>
              <a:ext cx="288925" cy="312738"/>
            </a:xfrm>
            <a:custGeom>
              <a:avLst/>
              <a:gdLst>
                <a:gd name="T0" fmla="*/ 182 w 182"/>
                <a:gd name="T1" fmla="*/ 37 h 197"/>
                <a:gd name="T2" fmla="*/ 37 w 182"/>
                <a:gd name="T3" fmla="*/ 37 h 197"/>
                <a:gd name="T4" fmla="*/ 37 w 182"/>
                <a:gd name="T5" fmla="*/ 81 h 197"/>
                <a:gd name="T6" fmla="*/ 153 w 182"/>
                <a:gd name="T7" fmla="*/ 81 h 197"/>
                <a:gd name="T8" fmla="*/ 153 w 182"/>
                <a:gd name="T9" fmla="*/ 117 h 197"/>
                <a:gd name="T10" fmla="*/ 37 w 182"/>
                <a:gd name="T11" fmla="*/ 117 h 197"/>
                <a:gd name="T12" fmla="*/ 37 w 182"/>
                <a:gd name="T13" fmla="*/ 161 h 197"/>
                <a:gd name="T14" fmla="*/ 182 w 182"/>
                <a:gd name="T15" fmla="*/ 161 h 197"/>
                <a:gd name="T16" fmla="*/ 182 w 182"/>
                <a:gd name="T17" fmla="*/ 197 h 197"/>
                <a:gd name="T18" fmla="*/ 0 w 182"/>
                <a:gd name="T19" fmla="*/ 197 h 197"/>
                <a:gd name="T20" fmla="*/ 0 w 182"/>
                <a:gd name="T21" fmla="*/ 0 h 197"/>
                <a:gd name="T22" fmla="*/ 182 w 182"/>
                <a:gd name="T23" fmla="*/ 0 h 197"/>
                <a:gd name="T24" fmla="*/ 182 w 182"/>
                <a:gd name="T25" fmla="*/ 3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97">
                  <a:moveTo>
                    <a:pt x="182" y="37"/>
                  </a:moveTo>
                  <a:lnTo>
                    <a:pt x="37" y="37"/>
                  </a:lnTo>
                  <a:lnTo>
                    <a:pt x="37" y="81"/>
                  </a:lnTo>
                  <a:lnTo>
                    <a:pt x="153" y="81"/>
                  </a:lnTo>
                  <a:lnTo>
                    <a:pt x="153" y="117"/>
                  </a:lnTo>
                  <a:lnTo>
                    <a:pt x="37" y="117"/>
                  </a:lnTo>
                  <a:lnTo>
                    <a:pt x="37" y="161"/>
                  </a:lnTo>
                  <a:lnTo>
                    <a:pt x="182" y="161"/>
                  </a:lnTo>
                  <a:lnTo>
                    <a:pt x="182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53"/>
            <p:cNvSpPr>
              <a:spLocks/>
            </p:cNvSpPr>
            <p:nvPr/>
          </p:nvSpPr>
          <p:spPr bwMode="auto">
            <a:xfrm>
              <a:off x="6486525" y="4198938"/>
              <a:ext cx="312738" cy="312738"/>
            </a:xfrm>
            <a:custGeom>
              <a:avLst/>
              <a:gdLst>
                <a:gd name="T0" fmla="*/ 161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8 w 197"/>
                <a:gd name="T7" fmla="*/ 197 h 197"/>
                <a:gd name="T8" fmla="*/ 36 w 197"/>
                <a:gd name="T9" fmla="*/ 53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40 w 197"/>
                <a:gd name="T17" fmla="*/ 0 h 197"/>
                <a:gd name="T18" fmla="*/ 161 w 197"/>
                <a:gd name="T19" fmla="*/ 145 h 197"/>
                <a:gd name="T20" fmla="*/ 161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1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8" y="197"/>
                  </a:lnTo>
                  <a:lnTo>
                    <a:pt x="36" y="53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40" y="0"/>
                  </a:lnTo>
                  <a:lnTo>
                    <a:pt x="161" y="14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54"/>
            <p:cNvSpPr>
              <a:spLocks noEditPoints="1"/>
            </p:cNvSpPr>
            <p:nvPr/>
          </p:nvSpPr>
          <p:spPr bwMode="auto">
            <a:xfrm>
              <a:off x="2865438" y="4198938"/>
              <a:ext cx="396875" cy="312738"/>
            </a:xfrm>
            <a:custGeom>
              <a:avLst/>
              <a:gdLst>
                <a:gd name="T0" fmla="*/ 1471 w 1908"/>
                <a:gd name="T1" fmla="*/ 291 h 1505"/>
                <a:gd name="T2" fmla="*/ 1181 w 1908"/>
                <a:gd name="T3" fmla="*/ 0 h 1505"/>
                <a:gd name="T4" fmla="*/ 727 w 1908"/>
                <a:gd name="T5" fmla="*/ 0 h 1505"/>
                <a:gd name="T6" fmla="*/ 437 w 1908"/>
                <a:gd name="T7" fmla="*/ 291 h 1505"/>
                <a:gd name="T8" fmla="*/ 0 w 1908"/>
                <a:gd name="T9" fmla="*/ 1505 h 1505"/>
                <a:gd name="T10" fmla="*/ 286 w 1908"/>
                <a:gd name="T11" fmla="*/ 1505 h 1505"/>
                <a:gd name="T12" fmla="*/ 468 w 1908"/>
                <a:gd name="T13" fmla="*/ 999 h 1505"/>
                <a:gd name="T14" fmla="*/ 1443 w 1908"/>
                <a:gd name="T15" fmla="*/ 999 h 1505"/>
                <a:gd name="T16" fmla="*/ 1628 w 1908"/>
                <a:gd name="T17" fmla="*/ 1505 h 1505"/>
                <a:gd name="T18" fmla="*/ 1908 w 1908"/>
                <a:gd name="T19" fmla="*/ 1505 h 1505"/>
                <a:gd name="T20" fmla="*/ 1471 w 1908"/>
                <a:gd name="T21" fmla="*/ 291 h 1505"/>
                <a:gd name="T22" fmla="*/ 562 w 1908"/>
                <a:gd name="T23" fmla="*/ 724 h 1505"/>
                <a:gd name="T24" fmla="*/ 712 w 1908"/>
                <a:gd name="T25" fmla="*/ 291 h 1505"/>
                <a:gd name="T26" fmla="*/ 727 w 1908"/>
                <a:gd name="T27" fmla="*/ 276 h 1505"/>
                <a:gd name="T28" fmla="*/ 1184 w 1908"/>
                <a:gd name="T29" fmla="*/ 276 h 1505"/>
                <a:gd name="T30" fmla="*/ 1199 w 1908"/>
                <a:gd name="T31" fmla="*/ 291 h 1505"/>
                <a:gd name="T32" fmla="*/ 1350 w 1908"/>
                <a:gd name="T33" fmla="*/ 724 h 1505"/>
                <a:gd name="T34" fmla="*/ 562 w 1908"/>
                <a:gd name="T35" fmla="*/ 72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8" h="1505">
                  <a:moveTo>
                    <a:pt x="1471" y="291"/>
                  </a:moveTo>
                  <a:cubicBezTo>
                    <a:pt x="1411" y="113"/>
                    <a:pt x="1342" y="0"/>
                    <a:pt x="1181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566" y="0"/>
                    <a:pt x="497" y="113"/>
                    <a:pt x="437" y="291"/>
                  </a:cubicBezTo>
                  <a:cubicBezTo>
                    <a:pt x="0" y="1505"/>
                    <a:pt x="0" y="1505"/>
                    <a:pt x="0" y="1505"/>
                  </a:cubicBezTo>
                  <a:cubicBezTo>
                    <a:pt x="286" y="1505"/>
                    <a:pt x="286" y="1505"/>
                    <a:pt x="286" y="1505"/>
                  </a:cubicBezTo>
                  <a:cubicBezTo>
                    <a:pt x="468" y="999"/>
                    <a:pt x="468" y="999"/>
                    <a:pt x="468" y="999"/>
                  </a:cubicBezTo>
                  <a:cubicBezTo>
                    <a:pt x="1443" y="999"/>
                    <a:pt x="1443" y="999"/>
                    <a:pt x="1443" y="999"/>
                  </a:cubicBezTo>
                  <a:cubicBezTo>
                    <a:pt x="1628" y="1505"/>
                    <a:pt x="1628" y="1505"/>
                    <a:pt x="1628" y="1505"/>
                  </a:cubicBezTo>
                  <a:cubicBezTo>
                    <a:pt x="1908" y="1505"/>
                    <a:pt x="1908" y="1505"/>
                    <a:pt x="1908" y="1505"/>
                  </a:cubicBezTo>
                  <a:lnTo>
                    <a:pt x="1471" y="291"/>
                  </a:lnTo>
                  <a:close/>
                  <a:moveTo>
                    <a:pt x="562" y="724"/>
                  </a:moveTo>
                  <a:cubicBezTo>
                    <a:pt x="712" y="291"/>
                    <a:pt x="712" y="291"/>
                    <a:pt x="712" y="291"/>
                  </a:cubicBezTo>
                  <a:cubicBezTo>
                    <a:pt x="716" y="281"/>
                    <a:pt x="719" y="276"/>
                    <a:pt x="727" y="276"/>
                  </a:cubicBezTo>
                  <a:cubicBezTo>
                    <a:pt x="1184" y="276"/>
                    <a:pt x="1184" y="276"/>
                    <a:pt x="1184" y="276"/>
                  </a:cubicBezTo>
                  <a:cubicBezTo>
                    <a:pt x="1193" y="276"/>
                    <a:pt x="1194" y="280"/>
                    <a:pt x="1199" y="291"/>
                  </a:cubicBezTo>
                  <a:cubicBezTo>
                    <a:pt x="1350" y="724"/>
                    <a:pt x="1350" y="724"/>
                    <a:pt x="1350" y="724"/>
                  </a:cubicBezTo>
                  <a:lnTo>
                    <a:pt x="562" y="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55"/>
            <p:cNvSpPr>
              <a:spLocks/>
            </p:cNvSpPr>
            <p:nvPr/>
          </p:nvSpPr>
          <p:spPr bwMode="auto">
            <a:xfrm>
              <a:off x="2333625" y="4759325"/>
              <a:ext cx="185738" cy="184150"/>
            </a:xfrm>
            <a:custGeom>
              <a:avLst/>
              <a:gdLst>
                <a:gd name="T0" fmla="*/ 757 w 890"/>
                <a:gd name="T1" fmla="*/ 0 h 890"/>
                <a:gd name="T2" fmla="*/ 890 w 890"/>
                <a:gd name="T3" fmla="*/ 0 h 890"/>
                <a:gd name="T4" fmla="*/ 890 w 890"/>
                <a:gd name="T5" fmla="*/ 729 h 890"/>
                <a:gd name="T6" fmla="*/ 730 w 890"/>
                <a:gd name="T7" fmla="*/ 890 h 890"/>
                <a:gd name="T8" fmla="*/ 161 w 890"/>
                <a:gd name="T9" fmla="*/ 890 h 890"/>
                <a:gd name="T10" fmla="*/ 0 w 890"/>
                <a:gd name="T11" fmla="*/ 729 h 890"/>
                <a:gd name="T12" fmla="*/ 0 w 890"/>
                <a:gd name="T13" fmla="*/ 0 h 890"/>
                <a:gd name="T14" fmla="*/ 133 w 890"/>
                <a:gd name="T15" fmla="*/ 0 h 890"/>
                <a:gd name="T16" fmla="*/ 133 w 890"/>
                <a:gd name="T17" fmla="*/ 729 h 890"/>
                <a:gd name="T18" fmla="*/ 161 w 890"/>
                <a:gd name="T19" fmla="*/ 756 h 890"/>
                <a:gd name="T20" fmla="*/ 730 w 890"/>
                <a:gd name="T21" fmla="*/ 756 h 890"/>
                <a:gd name="T22" fmla="*/ 757 w 890"/>
                <a:gd name="T23" fmla="*/ 729 h 890"/>
                <a:gd name="T24" fmla="*/ 757 w 890"/>
                <a:gd name="T25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0" h="890">
                  <a:moveTo>
                    <a:pt x="757" y="0"/>
                  </a:moveTo>
                  <a:cubicBezTo>
                    <a:pt x="890" y="0"/>
                    <a:pt x="890" y="0"/>
                    <a:pt x="890" y="0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56"/>
            <p:cNvSpPr>
              <a:spLocks/>
            </p:cNvSpPr>
            <p:nvPr/>
          </p:nvSpPr>
          <p:spPr bwMode="auto">
            <a:xfrm>
              <a:off x="2587625" y="4759325"/>
              <a:ext cx="184150" cy="184150"/>
            </a:xfrm>
            <a:custGeom>
              <a:avLst/>
              <a:gdLst>
                <a:gd name="T0" fmla="*/ 99 w 116"/>
                <a:gd name="T1" fmla="*/ 0 h 116"/>
                <a:gd name="T2" fmla="*/ 116 w 116"/>
                <a:gd name="T3" fmla="*/ 0 h 116"/>
                <a:gd name="T4" fmla="*/ 116 w 116"/>
                <a:gd name="T5" fmla="*/ 116 h 116"/>
                <a:gd name="T6" fmla="*/ 96 w 116"/>
                <a:gd name="T7" fmla="*/ 116 h 116"/>
                <a:gd name="T8" fmla="*/ 17 w 116"/>
                <a:gd name="T9" fmla="*/ 23 h 116"/>
                <a:gd name="T10" fmla="*/ 17 w 116"/>
                <a:gd name="T11" fmla="*/ 116 h 116"/>
                <a:gd name="T12" fmla="*/ 0 w 116"/>
                <a:gd name="T13" fmla="*/ 116 h 116"/>
                <a:gd name="T14" fmla="*/ 0 w 116"/>
                <a:gd name="T15" fmla="*/ 0 h 116"/>
                <a:gd name="T16" fmla="*/ 20 w 116"/>
                <a:gd name="T17" fmla="*/ 0 h 116"/>
                <a:gd name="T18" fmla="*/ 99 w 116"/>
                <a:gd name="T19" fmla="*/ 93 h 116"/>
                <a:gd name="T20" fmla="*/ 99 w 116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16">
                  <a:moveTo>
                    <a:pt x="99" y="0"/>
                  </a:moveTo>
                  <a:lnTo>
                    <a:pt x="116" y="0"/>
                  </a:lnTo>
                  <a:lnTo>
                    <a:pt x="116" y="116"/>
                  </a:lnTo>
                  <a:lnTo>
                    <a:pt x="96" y="116"/>
                  </a:lnTo>
                  <a:lnTo>
                    <a:pt x="17" y="23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0" y="0"/>
                  </a:lnTo>
                  <a:lnTo>
                    <a:pt x="99" y="93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2841625" y="4759325"/>
              <a:ext cx="28575" cy="184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58"/>
            <p:cNvSpPr>
              <a:spLocks/>
            </p:cNvSpPr>
            <p:nvPr/>
          </p:nvSpPr>
          <p:spPr bwMode="auto">
            <a:xfrm>
              <a:off x="2900363" y="4759325"/>
              <a:ext cx="241300" cy="184150"/>
            </a:xfrm>
            <a:custGeom>
              <a:avLst/>
              <a:gdLst>
                <a:gd name="T0" fmla="*/ 132 w 152"/>
                <a:gd name="T1" fmla="*/ 0 h 116"/>
                <a:gd name="T2" fmla="*/ 152 w 152"/>
                <a:gd name="T3" fmla="*/ 0 h 116"/>
                <a:gd name="T4" fmla="*/ 85 w 152"/>
                <a:gd name="T5" fmla="*/ 116 h 116"/>
                <a:gd name="T6" fmla="*/ 68 w 152"/>
                <a:gd name="T7" fmla="*/ 116 h 116"/>
                <a:gd name="T8" fmla="*/ 0 w 152"/>
                <a:gd name="T9" fmla="*/ 0 h 116"/>
                <a:gd name="T10" fmla="*/ 20 w 152"/>
                <a:gd name="T11" fmla="*/ 0 h 116"/>
                <a:gd name="T12" fmla="*/ 76 w 152"/>
                <a:gd name="T13" fmla="*/ 97 h 116"/>
                <a:gd name="T14" fmla="*/ 132 w 152"/>
                <a:gd name="T1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16">
                  <a:moveTo>
                    <a:pt x="132" y="0"/>
                  </a:moveTo>
                  <a:lnTo>
                    <a:pt x="152" y="0"/>
                  </a:lnTo>
                  <a:lnTo>
                    <a:pt x="85" y="116"/>
                  </a:lnTo>
                  <a:lnTo>
                    <a:pt x="68" y="116"/>
                  </a:lnTo>
                  <a:lnTo>
                    <a:pt x="0" y="0"/>
                  </a:lnTo>
                  <a:lnTo>
                    <a:pt x="20" y="0"/>
                  </a:lnTo>
                  <a:lnTo>
                    <a:pt x="76" y="97"/>
                  </a:ln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59"/>
            <p:cNvSpPr>
              <a:spLocks/>
            </p:cNvSpPr>
            <p:nvPr/>
          </p:nvSpPr>
          <p:spPr bwMode="auto">
            <a:xfrm>
              <a:off x="3167063" y="4759325"/>
              <a:ext cx="169863" cy="184150"/>
            </a:xfrm>
            <a:custGeom>
              <a:avLst/>
              <a:gdLst>
                <a:gd name="T0" fmla="*/ 107 w 107"/>
                <a:gd name="T1" fmla="*/ 17 h 116"/>
                <a:gd name="T2" fmla="*/ 18 w 107"/>
                <a:gd name="T3" fmla="*/ 17 h 116"/>
                <a:gd name="T4" fmla="*/ 18 w 107"/>
                <a:gd name="T5" fmla="*/ 49 h 116"/>
                <a:gd name="T6" fmla="*/ 90 w 107"/>
                <a:gd name="T7" fmla="*/ 49 h 116"/>
                <a:gd name="T8" fmla="*/ 90 w 107"/>
                <a:gd name="T9" fmla="*/ 67 h 116"/>
                <a:gd name="T10" fmla="*/ 18 w 107"/>
                <a:gd name="T11" fmla="*/ 67 h 116"/>
                <a:gd name="T12" fmla="*/ 18 w 107"/>
                <a:gd name="T13" fmla="*/ 99 h 116"/>
                <a:gd name="T14" fmla="*/ 107 w 107"/>
                <a:gd name="T15" fmla="*/ 99 h 116"/>
                <a:gd name="T16" fmla="*/ 107 w 107"/>
                <a:gd name="T17" fmla="*/ 116 h 116"/>
                <a:gd name="T18" fmla="*/ 0 w 107"/>
                <a:gd name="T19" fmla="*/ 116 h 116"/>
                <a:gd name="T20" fmla="*/ 0 w 107"/>
                <a:gd name="T21" fmla="*/ 0 h 116"/>
                <a:gd name="T22" fmla="*/ 107 w 107"/>
                <a:gd name="T23" fmla="*/ 0 h 116"/>
                <a:gd name="T24" fmla="*/ 107 w 107"/>
                <a:gd name="T25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6">
                  <a:moveTo>
                    <a:pt x="107" y="17"/>
                  </a:moveTo>
                  <a:lnTo>
                    <a:pt x="18" y="17"/>
                  </a:lnTo>
                  <a:lnTo>
                    <a:pt x="18" y="49"/>
                  </a:lnTo>
                  <a:lnTo>
                    <a:pt x="90" y="49"/>
                  </a:lnTo>
                  <a:lnTo>
                    <a:pt x="90" y="67"/>
                  </a:lnTo>
                  <a:lnTo>
                    <a:pt x="18" y="67"/>
                  </a:lnTo>
                  <a:lnTo>
                    <a:pt x="18" y="99"/>
                  </a:lnTo>
                  <a:lnTo>
                    <a:pt x="107" y="99"/>
                  </a:lnTo>
                  <a:lnTo>
                    <a:pt x="10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0"/>
            <p:cNvSpPr>
              <a:spLocks noEditPoints="1"/>
            </p:cNvSpPr>
            <p:nvPr/>
          </p:nvSpPr>
          <p:spPr bwMode="auto">
            <a:xfrm>
              <a:off x="3403600" y="4759325"/>
              <a:ext cx="185738" cy="184150"/>
            </a:xfrm>
            <a:custGeom>
              <a:avLst/>
              <a:gdLst>
                <a:gd name="T0" fmla="*/ 890 w 890"/>
                <a:gd name="T1" fmla="*/ 410 h 889"/>
                <a:gd name="T2" fmla="*/ 729 w 890"/>
                <a:gd name="T3" fmla="*/ 571 h 889"/>
                <a:gd name="T4" fmla="*/ 639 w 890"/>
                <a:gd name="T5" fmla="*/ 571 h 889"/>
                <a:gd name="T6" fmla="*/ 890 w 890"/>
                <a:gd name="T7" fmla="*/ 870 h 889"/>
                <a:gd name="T8" fmla="*/ 890 w 890"/>
                <a:gd name="T9" fmla="*/ 889 h 889"/>
                <a:gd name="T10" fmla="*/ 732 w 890"/>
                <a:gd name="T11" fmla="*/ 889 h 889"/>
                <a:gd name="T12" fmla="*/ 465 w 890"/>
                <a:gd name="T13" fmla="*/ 571 h 889"/>
                <a:gd name="T14" fmla="*/ 161 w 890"/>
                <a:gd name="T15" fmla="*/ 571 h 889"/>
                <a:gd name="T16" fmla="*/ 133 w 890"/>
                <a:gd name="T17" fmla="*/ 569 h 889"/>
                <a:gd name="T18" fmla="*/ 133 w 890"/>
                <a:gd name="T19" fmla="*/ 889 h 889"/>
                <a:gd name="T20" fmla="*/ 0 w 890"/>
                <a:gd name="T21" fmla="*/ 889 h 889"/>
                <a:gd name="T22" fmla="*/ 0 w 890"/>
                <a:gd name="T23" fmla="*/ 0 h 889"/>
                <a:gd name="T24" fmla="*/ 729 w 890"/>
                <a:gd name="T25" fmla="*/ 0 h 889"/>
                <a:gd name="T26" fmla="*/ 890 w 890"/>
                <a:gd name="T27" fmla="*/ 161 h 889"/>
                <a:gd name="T28" fmla="*/ 890 w 890"/>
                <a:gd name="T29" fmla="*/ 410 h 889"/>
                <a:gd name="T30" fmla="*/ 133 w 890"/>
                <a:gd name="T31" fmla="*/ 133 h 889"/>
                <a:gd name="T32" fmla="*/ 133 w 890"/>
                <a:gd name="T33" fmla="*/ 437 h 889"/>
                <a:gd name="T34" fmla="*/ 729 w 890"/>
                <a:gd name="T35" fmla="*/ 438 h 889"/>
                <a:gd name="T36" fmla="*/ 757 w 890"/>
                <a:gd name="T37" fmla="*/ 410 h 889"/>
                <a:gd name="T38" fmla="*/ 757 w 890"/>
                <a:gd name="T39" fmla="*/ 161 h 889"/>
                <a:gd name="T40" fmla="*/ 729 w 890"/>
                <a:gd name="T41" fmla="*/ 133 h 889"/>
                <a:gd name="T42" fmla="*/ 133 w 890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0" h="889">
                  <a:moveTo>
                    <a:pt x="890" y="410"/>
                  </a:moveTo>
                  <a:cubicBezTo>
                    <a:pt x="890" y="498"/>
                    <a:pt x="819" y="571"/>
                    <a:pt x="729" y="571"/>
                  </a:cubicBezTo>
                  <a:cubicBezTo>
                    <a:pt x="639" y="571"/>
                    <a:pt x="639" y="571"/>
                    <a:pt x="639" y="571"/>
                  </a:cubicBezTo>
                  <a:cubicBezTo>
                    <a:pt x="890" y="870"/>
                    <a:pt x="890" y="870"/>
                    <a:pt x="890" y="870"/>
                  </a:cubicBezTo>
                  <a:cubicBezTo>
                    <a:pt x="890" y="889"/>
                    <a:pt x="890" y="889"/>
                    <a:pt x="890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3" y="569"/>
                  </a:cubicBezTo>
                  <a:cubicBezTo>
                    <a:pt x="133" y="889"/>
                    <a:pt x="133" y="889"/>
                    <a:pt x="133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9" y="0"/>
                    <a:pt x="890" y="73"/>
                    <a:pt x="890" y="161"/>
                  </a:cubicBezTo>
                  <a:lnTo>
                    <a:pt x="890" y="410"/>
                  </a:lnTo>
                  <a:close/>
                  <a:moveTo>
                    <a:pt x="133" y="133"/>
                  </a:moveTo>
                  <a:cubicBezTo>
                    <a:pt x="133" y="437"/>
                    <a:pt x="133" y="437"/>
                    <a:pt x="133" y="437"/>
                  </a:cubicBezTo>
                  <a:cubicBezTo>
                    <a:pt x="729" y="438"/>
                    <a:pt x="729" y="438"/>
                    <a:pt x="729" y="438"/>
                  </a:cubicBezTo>
                  <a:cubicBezTo>
                    <a:pt x="744" y="438"/>
                    <a:pt x="757" y="425"/>
                    <a:pt x="757" y="410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7" y="146"/>
                    <a:pt x="744" y="133"/>
                    <a:pt x="729" y="133"/>
                  </a:cubicBezTo>
                  <a:lnTo>
                    <a:pt x="133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61"/>
            <p:cNvSpPr>
              <a:spLocks noEditPoints="1"/>
            </p:cNvSpPr>
            <p:nvPr/>
          </p:nvSpPr>
          <p:spPr bwMode="auto">
            <a:xfrm>
              <a:off x="4913313" y="4759325"/>
              <a:ext cx="184150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1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1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1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62"/>
            <p:cNvSpPr>
              <a:spLocks noEditPoints="1"/>
            </p:cNvSpPr>
            <p:nvPr/>
          </p:nvSpPr>
          <p:spPr bwMode="auto">
            <a:xfrm>
              <a:off x="6122988" y="4759325"/>
              <a:ext cx="185738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1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1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3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1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63"/>
            <p:cNvSpPr>
              <a:spLocks/>
            </p:cNvSpPr>
            <p:nvPr/>
          </p:nvSpPr>
          <p:spPr bwMode="auto">
            <a:xfrm>
              <a:off x="3656013" y="4759325"/>
              <a:ext cx="184150" cy="184150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30 w 890"/>
                <a:gd name="T7" fmla="*/ 133 h 890"/>
                <a:gd name="T8" fmla="*/ 161 w 890"/>
                <a:gd name="T9" fmla="*/ 133 h 890"/>
                <a:gd name="T10" fmla="*/ 134 w 890"/>
                <a:gd name="T11" fmla="*/ 160 h 890"/>
                <a:gd name="T12" fmla="*/ 134 w 890"/>
                <a:gd name="T13" fmla="*/ 351 h 890"/>
                <a:gd name="T14" fmla="*/ 161 w 890"/>
                <a:gd name="T15" fmla="*/ 378 h 890"/>
                <a:gd name="T16" fmla="*/ 730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30 w 890"/>
                <a:gd name="T23" fmla="*/ 890 h 890"/>
                <a:gd name="T24" fmla="*/ 161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4 w 890"/>
                <a:gd name="T31" fmla="*/ 677 h 890"/>
                <a:gd name="T32" fmla="*/ 134 w 890"/>
                <a:gd name="T33" fmla="*/ 729 h 890"/>
                <a:gd name="T34" fmla="*/ 161 w 890"/>
                <a:gd name="T35" fmla="*/ 756 h 890"/>
                <a:gd name="T36" fmla="*/ 730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30 w 890"/>
                <a:gd name="T43" fmla="*/ 512 h 890"/>
                <a:gd name="T44" fmla="*/ 161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1 w 890"/>
                <a:gd name="T51" fmla="*/ 0 h 890"/>
                <a:gd name="T52" fmla="*/ 730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4" y="133"/>
                    <a:pt x="73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46" y="133"/>
                    <a:pt x="134" y="146"/>
                    <a:pt x="134" y="160"/>
                  </a:cubicBezTo>
                  <a:cubicBezTo>
                    <a:pt x="134" y="351"/>
                    <a:pt x="134" y="351"/>
                    <a:pt x="134" y="351"/>
                  </a:cubicBezTo>
                  <a:cubicBezTo>
                    <a:pt x="134" y="366"/>
                    <a:pt x="146" y="378"/>
                    <a:pt x="161" y="378"/>
                  </a:cubicBezTo>
                  <a:cubicBezTo>
                    <a:pt x="730" y="378"/>
                    <a:pt x="730" y="378"/>
                    <a:pt x="730" y="378"/>
                  </a:cubicBezTo>
                  <a:cubicBezTo>
                    <a:pt x="819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4" y="677"/>
                    <a:pt x="134" y="677"/>
                    <a:pt x="134" y="677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30" y="512"/>
                  </a:cubicBezTo>
                  <a:cubicBezTo>
                    <a:pt x="161" y="512"/>
                    <a:pt x="161" y="512"/>
                    <a:pt x="161" y="512"/>
                  </a:cubicBezTo>
                  <a:cubicBezTo>
                    <a:pt x="72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1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64"/>
            <p:cNvSpPr>
              <a:spLocks noChangeArrowheads="1"/>
            </p:cNvSpPr>
            <p:nvPr/>
          </p:nvSpPr>
          <p:spPr bwMode="auto">
            <a:xfrm>
              <a:off x="3908425" y="4759325"/>
              <a:ext cx="28575" cy="184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65"/>
            <p:cNvSpPr>
              <a:spLocks/>
            </p:cNvSpPr>
            <p:nvPr/>
          </p:nvSpPr>
          <p:spPr bwMode="auto">
            <a:xfrm>
              <a:off x="3981450" y="4759325"/>
              <a:ext cx="185738" cy="184150"/>
            </a:xfrm>
            <a:custGeom>
              <a:avLst/>
              <a:gdLst>
                <a:gd name="T0" fmla="*/ 117 w 117"/>
                <a:gd name="T1" fmla="*/ 0 h 116"/>
                <a:gd name="T2" fmla="*/ 117 w 117"/>
                <a:gd name="T3" fmla="*/ 17 h 116"/>
                <a:gd name="T4" fmla="*/ 67 w 117"/>
                <a:gd name="T5" fmla="*/ 17 h 116"/>
                <a:gd name="T6" fmla="*/ 67 w 117"/>
                <a:gd name="T7" fmla="*/ 116 h 116"/>
                <a:gd name="T8" fmla="*/ 50 w 117"/>
                <a:gd name="T9" fmla="*/ 116 h 116"/>
                <a:gd name="T10" fmla="*/ 50 w 117"/>
                <a:gd name="T11" fmla="*/ 17 h 116"/>
                <a:gd name="T12" fmla="*/ 0 w 117"/>
                <a:gd name="T13" fmla="*/ 17 h 116"/>
                <a:gd name="T14" fmla="*/ 0 w 117"/>
                <a:gd name="T15" fmla="*/ 0 h 116"/>
                <a:gd name="T16" fmla="*/ 117 w 11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16">
                  <a:moveTo>
                    <a:pt x="117" y="0"/>
                  </a:moveTo>
                  <a:lnTo>
                    <a:pt x="117" y="17"/>
                  </a:lnTo>
                  <a:lnTo>
                    <a:pt x="67" y="17"/>
                  </a:lnTo>
                  <a:lnTo>
                    <a:pt x="67" y="116"/>
                  </a:lnTo>
                  <a:lnTo>
                    <a:pt x="50" y="116"/>
                  </a:lnTo>
                  <a:lnTo>
                    <a:pt x="5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6"/>
            <p:cNvSpPr>
              <a:spLocks/>
            </p:cNvSpPr>
            <p:nvPr/>
          </p:nvSpPr>
          <p:spPr bwMode="auto">
            <a:xfrm>
              <a:off x="4186238" y="4759325"/>
              <a:ext cx="198438" cy="184150"/>
            </a:xfrm>
            <a:custGeom>
              <a:avLst/>
              <a:gdLst>
                <a:gd name="T0" fmla="*/ 125 w 125"/>
                <a:gd name="T1" fmla="*/ 0 h 116"/>
                <a:gd name="T2" fmla="*/ 71 w 125"/>
                <a:gd name="T3" fmla="*/ 73 h 116"/>
                <a:gd name="T4" fmla="*/ 71 w 125"/>
                <a:gd name="T5" fmla="*/ 116 h 116"/>
                <a:gd name="T6" fmla="*/ 54 w 125"/>
                <a:gd name="T7" fmla="*/ 116 h 116"/>
                <a:gd name="T8" fmla="*/ 54 w 125"/>
                <a:gd name="T9" fmla="*/ 73 h 116"/>
                <a:gd name="T10" fmla="*/ 0 w 125"/>
                <a:gd name="T11" fmla="*/ 0 h 116"/>
                <a:gd name="T12" fmla="*/ 21 w 125"/>
                <a:gd name="T13" fmla="*/ 0 h 116"/>
                <a:gd name="T14" fmla="*/ 63 w 125"/>
                <a:gd name="T15" fmla="*/ 53 h 116"/>
                <a:gd name="T16" fmla="*/ 104 w 125"/>
                <a:gd name="T17" fmla="*/ 0 h 116"/>
                <a:gd name="T18" fmla="*/ 125 w 125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16">
                  <a:moveTo>
                    <a:pt x="125" y="0"/>
                  </a:moveTo>
                  <a:lnTo>
                    <a:pt x="71" y="73"/>
                  </a:lnTo>
                  <a:lnTo>
                    <a:pt x="71" y="116"/>
                  </a:lnTo>
                  <a:lnTo>
                    <a:pt x="54" y="116"/>
                  </a:lnTo>
                  <a:lnTo>
                    <a:pt x="54" y="7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63" y="53"/>
                  </a:lnTo>
                  <a:lnTo>
                    <a:pt x="104" y="0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67"/>
            <p:cNvSpPr>
              <a:spLocks/>
            </p:cNvSpPr>
            <p:nvPr/>
          </p:nvSpPr>
          <p:spPr bwMode="auto">
            <a:xfrm>
              <a:off x="5165725" y="4759325"/>
              <a:ext cx="169863" cy="184150"/>
            </a:xfrm>
            <a:custGeom>
              <a:avLst/>
              <a:gdLst>
                <a:gd name="T0" fmla="*/ 107 w 107"/>
                <a:gd name="T1" fmla="*/ 17 h 116"/>
                <a:gd name="T2" fmla="*/ 18 w 107"/>
                <a:gd name="T3" fmla="*/ 17 h 116"/>
                <a:gd name="T4" fmla="*/ 18 w 107"/>
                <a:gd name="T5" fmla="*/ 49 h 116"/>
                <a:gd name="T6" fmla="*/ 90 w 107"/>
                <a:gd name="T7" fmla="*/ 49 h 116"/>
                <a:gd name="T8" fmla="*/ 90 w 107"/>
                <a:gd name="T9" fmla="*/ 67 h 116"/>
                <a:gd name="T10" fmla="*/ 18 w 107"/>
                <a:gd name="T11" fmla="*/ 67 h 116"/>
                <a:gd name="T12" fmla="*/ 18 w 107"/>
                <a:gd name="T13" fmla="*/ 99 h 116"/>
                <a:gd name="T14" fmla="*/ 107 w 107"/>
                <a:gd name="T15" fmla="*/ 99 h 116"/>
                <a:gd name="T16" fmla="*/ 107 w 107"/>
                <a:gd name="T17" fmla="*/ 116 h 116"/>
                <a:gd name="T18" fmla="*/ 0 w 107"/>
                <a:gd name="T19" fmla="*/ 116 h 116"/>
                <a:gd name="T20" fmla="*/ 0 w 107"/>
                <a:gd name="T21" fmla="*/ 0 h 116"/>
                <a:gd name="T22" fmla="*/ 107 w 107"/>
                <a:gd name="T23" fmla="*/ 0 h 116"/>
                <a:gd name="T24" fmla="*/ 107 w 107"/>
                <a:gd name="T25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6">
                  <a:moveTo>
                    <a:pt x="107" y="17"/>
                  </a:moveTo>
                  <a:lnTo>
                    <a:pt x="18" y="17"/>
                  </a:lnTo>
                  <a:lnTo>
                    <a:pt x="18" y="49"/>
                  </a:lnTo>
                  <a:lnTo>
                    <a:pt x="90" y="49"/>
                  </a:lnTo>
                  <a:lnTo>
                    <a:pt x="90" y="67"/>
                  </a:lnTo>
                  <a:lnTo>
                    <a:pt x="18" y="67"/>
                  </a:lnTo>
                  <a:lnTo>
                    <a:pt x="18" y="99"/>
                  </a:lnTo>
                  <a:lnTo>
                    <a:pt x="107" y="99"/>
                  </a:lnTo>
                  <a:lnTo>
                    <a:pt x="10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68"/>
            <p:cNvSpPr>
              <a:spLocks/>
            </p:cNvSpPr>
            <p:nvPr/>
          </p:nvSpPr>
          <p:spPr bwMode="auto">
            <a:xfrm>
              <a:off x="5392738" y="4759325"/>
              <a:ext cx="184150" cy="184150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29 w 890"/>
                <a:gd name="T7" fmla="*/ 133 h 890"/>
                <a:gd name="T8" fmla="*/ 160 w 890"/>
                <a:gd name="T9" fmla="*/ 133 h 890"/>
                <a:gd name="T10" fmla="*/ 133 w 890"/>
                <a:gd name="T11" fmla="*/ 160 h 890"/>
                <a:gd name="T12" fmla="*/ 133 w 890"/>
                <a:gd name="T13" fmla="*/ 351 h 890"/>
                <a:gd name="T14" fmla="*/ 160 w 890"/>
                <a:gd name="T15" fmla="*/ 378 h 890"/>
                <a:gd name="T16" fmla="*/ 729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29 w 890"/>
                <a:gd name="T23" fmla="*/ 890 h 890"/>
                <a:gd name="T24" fmla="*/ 160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3 w 890"/>
                <a:gd name="T31" fmla="*/ 677 h 890"/>
                <a:gd name="T32" fmla="*/ 133 w 890"/>
                <a:gd name="T33" fmla="*/ 729 h 890"/>
                <a:gd name="T34" fmla="*/ 160 w 890"/>
                <a:gd name="T35" fmla="*/ 756 h 890"/>
                <a:gd name="T36" fmla="*/ 729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29 w 890"/>
                <a:gd name="T43" fmla="*/ 512 h 890"/>
                <a:gd name="T44" fmla="*/ 160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0 w 890"/>
                <a:gd name="T51" fmla="*/ 0 h 890"/>
                <a:gd name="T52" fmla="*/ 729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4" y="133"/>
                    <a:pt x="72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46" y="133"/>
                    <a:pt x="133" y="146"/>
                    <a:pt x="133" y="160"/>
                  </a:cubicBezTo>
                  <a:cubicBezTo>
                    <a:pt x="133" y="351"/>
                    <a:pt x="133" y="351"/>
                    <a:pt x="133" y="351"/>
                  </a:cubicBezTo>
                  <a:cubicBezTo>
                    <a:pt x="133" y="366"/>
                    <a:pt x="146" y="378"/>
                    <a:pt x="160" y="378"/>
                  </a:cubicBezTo>
                  <a:cubicBezTo>
                    <a:pt x="729" y="378"/>
                    <a:pt x="729" y="378"/>
                    <a:pt x="729" y="378"/>
                  </a:cubicBezTo>
                  <a:cubicBezTo>
                    <a:pt x="818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8" y="890"/>
                    <a:pt x="729" y="890"/>
                  </a:cubicBezTo>
                  <a:cubicBezTo>
                    <a:pt x="160" y="890"/>
                    <a:pt x="160" y="890"/>
                    <a:pt x="160" y="890"/>
                  </a:cubicBezTo>
                  <a:cubicBezTo>
                    <a:pt x="71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3" y="677"/>
                    <a:pt x="133" y="677"/>
                    <a:pt x="133" y="677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0" y="756"/>
                  </a:cubicBezTo>
                  <a:cubicBezTo>
                    <a:pt x="729" y="756"/>
                    <a:pt x="729" y="756"/>
                    <a:pt x="729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29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71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1" y="0"/>
                    <a:pt x="160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8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69"/>
            <p:cNvSpPr>
              <a:spLocks/>
            </p:cNvSpPr>
            <p:nvPr/>
          </p:nvSpPr>
          <p:spPr bwMode="auto">
            <a:xfrm>
              <a:off x="5645150" y="4759325"/>
              <a:ext cx="169863" cy="184150"/>
            </a:xfrm>
            <a:custGeom>
              <a:avLst/>
              <a:gdLst>
                <a:gd name="T0" fmla="*/ 107 w 107"/>
                <a:gd name="T1" fmla="*/ 17 h 116"/>
                <a:gd name="T2" fmla="*/ 18 w 107"/>
                <a:gd name="T3" fmla="*/ 17 h 116"/>
                <a:gd name="T4" fmla="*/ 18 w 107"/>
                <a:gd name="T5" fmla="*/ 49 h 116"/>
                <a:gd name="T6" fmla="*/ 90 w 107"/>
                <a:gd name="T7" fmla="*/ 49 h 116"/>
                <a:gd name="T8" fmla="*/ 90 w 107"/>
                <a:gd name="T9" fmla="*/ 67 h 116"/>
                <a:gd name="T10" fmla="*/ 18 w 107"/>
                <a:gd name="T11" fmla="*/ 67 h 116"/>
                <a:gd name="T12" fmla="*/ 18 w 107"/>
                <a:gd name="T13" fmla="*/ 99 h 116"/>
                <a:gd name="T14" fmla="*/ 107 w 107"/>
                <a:gd name="T15" fmla="*/ 99 h 116"/>
                <a:gd name="T16" fmla="*/ 107 w 107"/>
                <a:gd name="T17" fmla="*/ 116 h 116"/>
                <a:gd name="T18" fmla="*/ 0 w 107"/>
                <a:gd name="T19" fmla="*/ 116 h 116"/>
                <a:gd name="T20" fmla="*/ 0 w 107"/>
                <a:gd name="T21" fmla="*/ 0 h 116"/>
                <a:gd name="T22" fmla="*/ 107 w 107"/>
                <a:gd name="T23" fmla="*/ 0 h 116"/>
                <a:gd name="T24" fmla="*/ 107 w 107"/>
                <a:gd name="T25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6">
                  <a:moveTo>
                    <a:pt x="107" y="17"/>
                  </a:moveTo>
                  <a:lnTo>
                    <a:pt x="18" y="17"/>
                  </a:lnTo>
                  <a:lnTo>
                    <a:pt x="18" y="49"/>
                  </a:lnTo>
                  <a:lnTo>
                    <a:pt x="90" y="49"/>
                  </a:lnTo>
                  <a:lnTo>
                    <a:pt x="90" y="67"/>
                  </a:lnTo>
                  <a:lnTo>
                    <a:pt x="18" y="67"/>
                  </a:lnTo>
                  <a:lnTo>
                    <a:pt x="18" y="99"/>
                  </a:lnTo>
                  <a:lnTo>
                    <a:pt x="107" y="99"/>
                  </a:lnTo>
                  <a:lnTo>
                    <a:pt x="10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70"/>
            <p:cNvSpPr>
              <a:spLocks noEditPoints="1"/>
            </p:cNvSpPr>
            <p:nvPr/>
          </p:nvSpPr>
          <p:spPr bwMode="auto">
            <a:xfrm>
              <a:off x="5849938" y="4759325"/>
              <a:ext cx="233363" cy="184150"/>
            </a:xfrm>
            <a:custGeom>
              <a:avLst/>
              <a:gdLst>
                <a:gd name="T0" fmla="*/ 689 w 1123"/>
                <a:gd name="T1" fmla="*/ 0 h 890"/>
                <a:gd name="T2" fmla="*/ 864 w 1123"/>
                <a:gd name="T3" fmla="*/ 160 h 890"/>
                <a:gd name="T4" fmla="*/ 1123 w 1123"/>
                <a:gd name="T5" fmla="*/ 890 h 890"/>
                <a:gd name="T6" fmla="*/ 983 w 1123"/>
                <a:gd name="T7" fmla="*/ 890 h 890"/>
                <a:gd name="T8" fmla="*/ 866 w 1123"/>
                <a:gd name="T9" fmla="*/ 578 h 890"/>
                <a:gd name="T10" fmla="*/ 248 w 1123"/>
                <a:gd name="T11" fmla="*/ 578 h 890"/>
                <a:gd name="T12" fmla="*/ 134 w 1123"/>
                <a:gd name="T13" fmla="*/ 890 h 890"/>
                <a:gd name="T14" fmla="*/ 0 w 1123"/>
                <a:gd name="T15" fmla="*/ 890 h 890"/>
                <a:gd name="T16" fmla="*/ 269 w 1123"/>
                <a:gd name="T17" fmla="*/ 160 h 890"/>
                <a:gd name="T18" fmla="*/ 430 w 1123"/>
                <a:gd name="T19" fmla="*/ 0 h 890"/>
                <a:gd name="T20" fmla="*/ 689 w 1123"/>
                <a:gd name="T21" fmla="*/ 0 h 890"/>
                <a:gd name="T22" fmla="*/ 827 w 1123"/>
                <a:gd name="T23" fmla="*/ 445 h 890"/>
                <a:gd name="T24" fmla="*/ 716 w 1123"/>
                <a:gd name="T25" fmla="*/ 160 h 890"/>
                <a:gd name="T26" fmla="*/ 689 w 1123"/>
                <a:gd name="T27" fmla="*/ 133 h 890"/>
                <a:gd name="T28" fmla="*/ 430 w 1123"/>
                <a:gd name="T29" fmla="*/ 133 h 890"/>
                <a:gd name="T30" fmla="*/ 403 w 1123"/>
                <a:gd name="T31" fmla="*/ 160 h 890"/>
                <a:gd name="T32" fmla="*/ 296 w 1123"/>
                <a:gd name="T33" fmla="*/ 445 h 890"/>
                <a:gd name="T34" fmla="*/ 827 w 1123"/>
                <a:gd name="T35" fmla="*/ 445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3" h="890">
                  <a:moveTo>
                    <a:pt x="689" y="0"/>
                  </a:moveTo>
                  <a:cubicBezTo>
                    <a:pt x="778" y="0"/>
                    <a:pt x="830" y="68"/>
                    <a:pt x="864" y="160"/>
                  </a:cubicBezTo>
                  <a:cubicBezTo>
                    <a:pt x="1123" y="890"/>
                    <a:pt x="1123" y="890"/>
                    <a:pt x="1123" y="890"/>
                  </a:cubicBezTo>
                  <a:cubicBezTo>
                    <a:pt x="983" y="890"/>
                    <a:pt x="983" y="890"/>
                    <a:pt x="983" y="890"/>
                  </a:cubicBezTo>
                  <a:cubicBezTo>
                    <a:pt x="866" y="578"/>
                    <a:pt x="866" y="578"/>
                    <a:pt x="866" y="578"/>
                  </a:cubicBezTo>
                  <a:cubicBezTo>
                    <a:pt x="248" y="578"/>
                    <a:pt x="248" y="578"/>
                    <a:pt x="248" y="578"/>
                  </a:cubicBezTo>
                  <a:cubicBezTo>
                    <a:pt x="134" y="890"/>
                    <a:pt x="134" y="890"/>
                    <a:pt x="134" y="890"/>
                  </a:cubicBezTo>
                  <a:cubicBezTo>
                    <a:pt x="0" y="890"/>
                    <a:pt x="0" y="890"/>
                    <a:pt x="0" y="890"/>
                  </a:cubicBezTo>
                  <a:cubicBezTo>
                    <a:pt x="269" y="160"/>
                    <a:pt x="269" y="160"/>
                    <a:pt x="269" y="160"/>
                  </a:cubicBezTo>
                  <a:cubicBezTo>
                    <a:pt x="303" y="61"/>
                    <a:pt x="341" y="0"/>
                    <a:pt x="430" y="0"/>
                  </a:cubicBezTo>
                  <a:lnTo>
                    <a:pt x="689" y="0"/>
                  </a:lnTo>
                  <a:close/>
                  <a:moveTo>
                    <a:pt x="827" y="445"/>
                  </a:moveTo>
                  <a:cubicBezTo>
                    <a:pt x="716" y="160"/>
                    <a:pt x="716" y="160"/>
                    <a:pt x="716" y="160"/>
                  </a:cubicBezTo>
                  <a:cubicBezTo>
                    <a:pt x="710" y="143"/>
                    <a:pt x="704" y="133"/>
                    <a:pt x="689" y="133"/>
                  </a:cubicBezTo>
                  <a:cubicBezTo>
                    <a:pt x="430" y="133"/>
                    <a:pt x="430" y="133"/>
                    <a:pt x="430" y="133"/>
                  </a:cubicBezTo>
                  <a:cubicBezTo>
                    <a:pt x="415" y="133"/>
                    <a:pt x="411" y="141"/>
                    <a:pt x="403" y="160"/>
                  </a:cubicBezTo>
                  <a:cubicBezTo>
                    <a:pt x="296" y="445"/>
                    <a:pt x="296" y="445"/>
                    <a:pt x="296" y="445"/>
                  </a:cubicBezTo>
                  <a:lnTo>
                    <a:pt x="827" y="4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71"/>
            <p:cNvSpPr>
              <a:spLocks/>
            </p:cNvSpPr>
            <p:nvPr/>
          </p:nvSpPr>
          <p:spPr bwMode="auto">
            <a:xfrm>
              <a:off x="6370638" y="4759325"/>
              <a:ext cx="185738" cy="184150"/>
            </a:xfrm>
            <a:custGeom>
              <a:avLst/>
              <a:gdLst>
                <a:gd name="T0" fmla="*/ 160 w 888"/>
                <a:gd name="T1" fmla="*/ 133 h 890"/>
                <a:gd name="T2" fmla="*/ 133 w 888"/>
                <a:gd name="T3" fmla="*/ 160 h 890"/>
                <a:gd name="T4" fmla="*/ 133 w 888"/>
                <a:gd name="T5" fmla="*/ 729 h 890"/>
                <a:gd name="T6" fmla="*/ 160 w 888"/>
                <a:gd name="T7" fmla="*/ 756 h 890"/>
                <a:gd name="T8" fmla="*/ 888 w 888"/>
                <a:gd name="T9" fmla="*/ 756 h 890"/>
                <a:gd name="T10" fmla="*/ 888 w 888"/>
                <a:gd name="T11" fmla="*/ 890 h 890"/>
                <a:gd name="T12" fmla="*/ 160 w 888"/>
                <a:gd name="T13" fmla="*/ 890 h 890"/>
                <a:gd name="T14" fmla="*/ 0 w 888"/>
                <a:gd name="T15" fmla="*/ 729 h 890"/>
                <a:gd name="T16" fmla="*/ 0 w 888"/>
                <a:gd name="T17" fmla="*/ 160 h 890"/>
                <a:gd name="T18" fmla="*/ 160 w 888"/>
                <a:gd name="T19" fmla="*/ 0 h 890"/>
                <a:gd name="T20" fmla="*/ 888 w 888"/>
                <a:gd name="T21" fmla="*/ 0 h 890"/>
                <a:gd name="T22" fmla="*/ 888 w 888"/>
                <a:gd name="T23" fmla="*/ 133 h 890"/>
                <a:gd name="T24" fmla="*/ 160 w 888"/>
                <a:gd name="T25" fmla="*/ 133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8" h="890">
                  <a:moveTo>
                    <a:pt x="160" y="133"/>
                  </a:moveTo>
                  <a:cubicBezTo>
                    <a:pt x="146" y="133"/>
                    <a:pt x="133" y="146"/>
                    <a:pt x="133" y="16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0" y="756"/>
                  </a:cubicBezTo>
                  <a:cubicBezTo>
                    <a:pt x="888" y="756"/>
                    <a:pt x="888" y="756"/>
                    <a:pt x="888" y="756"/>
                  </a:cubicBezTo>
                  <a:cubicBezTo>
                    <a:pt x="888" y="890"/>
                    <a:pt x="888" y="890"/>
                    <a:pt x="888" y="890"/>
                  </a:cubicBezTo>
                  <a:cubicBezTo>
                    <a:pt x="160" y="890"/>
                    <a:pt x="160" y="890"/>
                    <a:pt x="160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0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888" y="133"/>
                    <a:pt x="888" y="133"/>
                    <a:pt x="888" y="133"/>
                  </a:cubicBezTo>
                  <a:lnTo>
                    <a:pt x="16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72"/>
            <p:cNvSpPr>
              <a:spLocks/>
            </p:cNvSpPr>
            <p:nvPr/>
          </p:nvSpPr>
          <p:spPr bwMode="auto">
            <a:xfrm>
              <a:off x="6610350" y="4759325"/>
              <a:ext cx="188913" cy="184150"/>
            </a:xfrm>
            <a:custGeom>
              <a:avLst/>
              <a:gdLst>
                <a:gd name="T0" fmla="*/ 119 w 119"/>
                <a:gd name="T1" fmla="*/ 0 h 116"/>
                <a:gd name="T2" fmla="*/ 119 w 119"/>
                <a:gd name="T3" fmla="*/ 116 h 116"/>
                <a:gd name="T4" fmla="*/ 102 w 119"/>
                <a:gd name="T5" fmla="*/ 116 h 116"/>
                <a:gd name="T6" fmla="*/ 102 w 119"/>
                <a:gd name="T7" fmla="*/ 67 h 116"/>
                <a:gd name="T8" fmla="*/ 17 w 119"/>
                <a:gd name="T9" fmla="*/ 67 h 116"/>
                <a:gd name="T10" fmla="*/ 17 w 119"/>
                <a:gd name="T11" fmla="*/ 116 h 116"/>
                <a:gd name="T12" fmla="*/ 0 w 119"/>
                <a:gd name="T13" fmla="*/ 116 h 116"/>
                <a:gd name="T14" fmla="*/ 0 w 119"/>
                <a:gd name="T15" fmla="*/ 0 h 116"/>
                <a:gd name="T16" fmla="*/ 17 w 119"/>
                <a:gd name="T17" fmla="*/ 0 h 116"/>
                <a:gd name="T18" fmla="*/ 17 w 119"/>
                <a:gd name="T19" fmla="*/ 49 h 116"/>
                <a:gd name="T20" fmla="*/ 102 w 119"/>
                <a:gd name="T21" fmla="*/ 49 h 116"/>
                <a:gd name="T22" fmla="*/ 102 w 119"/>
                <a:gd name="T23" fmla="*/ 0 h 116"/>
                <a:gd name="T24" fmla="*/ 119 w 119"/>
                <a:gd name="T2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6">
                  <a:moveTo>
                    <a:pt x="119" y="0"/>
                  </a:moveTo>
                  <a:lnTo>
                    <a:pt x="119" y="116"/>
                  </a:lnTo>
                  <a:lnTo>
                    <a:pt x="102" y="116"/>
                  </a:lnTo>
                  <a:lnTo>
                    <a:pt x="102" y="67"/>
                  </a:lnTo>
                  <a:lnTo>
                    <a:pt x="17" y="67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49"/>
                  </a:lnTo>
                  <a:lnTo>
                    <a:pt x="102" y="49"/>
                  </a:lnTo>
                  <a:lnTo>
                    <a:pt x="102" y="0"/>
                  </a:lnTo>
                  <a:lnTo>
                    <a:pt x="1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73"/>
            <p:cNvSpPr>
              <a:spLocks noEditPoints="1"/>
            </p:cNvSpPr>
            <p:nvPr/>
          </p:nvSpPr>
          <p:spPr bwMode="auto">
            <a:xfrm>
              <a:off x="4525963" y="4759325"/>
              <a:ext cx="217488" cy="185738"/>
            </a:xfrm>
            <a:custGeom>
              <a:avLst/>
              <a:gdLst>
                <a:gd name="T0" fmla="*/ 1048 w 1048"/>
                <a:gd name="T1" fmla="*/ 758 h 891"/>
                <a:gd name="T2" fmla="*/ 891 w 1048"/>
                <a:gd name="T3" fmla="*/ 660 h 891"/>
                <a:gd name="T4" fmla="*/ 891 w 1048"/>
                <a:gd name="T5" fmla="*/ 405 h 891"/>
                <a:gd name="T6" fmla="*/ 757 w 1048"/>
                <a:gd name="T7" fmla="*/ 405 h 891"/>
                <a:gd name="T8" fmla="*/ 757 w 1048"/>
                <a:gd name="T9" fmla="*/ 576 h 891"/>
                <a:gd name="T10" fmla="*/ 267 w 1048"/>
                <a:gd name="T11" fmla="*/ 269 h 891"/>
                <a:gd name="T12" fmla="*/ 264 w 1048"/>
                <a:gd name="T13" fmla="*/ 267 h 891"/>
                <a:gd name="T14" fmla="*/ 250 w 1048"/>
                <a:gd name="T15" fmla="*/ 244 h 891"/>
                <a:gd name="T16" fmla="*/ 250 w 1048"/>
                <a:gd name="T17" fmla="*/ 162 h 891"/>
                <a:gd name="T18" fmla="*/ 277 w 1048"/>
                <a:gd name="T19" fmla="*/ 135 h 891"/>
                <a:gd name="T20" fmla="*/ 606 w 1048"/>
                <a:gd name="T21" fmla="*/ 135 h 891"/>
                <a:gd name="T22" fmla="*/ 633 w 1048"/>
                <a:gd name="T23" fmla="*/ 162 h 891"/>
                <a:gd name="T24" fmla="*/ 633 w 1048"/>
                <a:gd name="T25" fmla="*/ 221 h 891"/>
                <a:gd name="T26" fmla="*/ 767 w 1048"/>
                <a:gd name="T27" fmla="*/ 221 h 891"/>
                <a:gd name="T28" fmla="*/ 767 w 1048"/>
                <a:gd name="T29" fmla="*/ 134 h 891"/>
                <a:gd name="T30" fmla="*/ 606 w 1048"/>
                <a:gd name="T31" fmla="*/ 0 h 891"/>
                <a:gd name="T32" fmla="*/ 277 w 1048"/>
                <a:gd name="T33" fmla="*/ 0 h 891"/>
                <a:gd name="T34" fmla="*/ 117 w 1048"/>
                <a:gd name="T35" fmla="*/ 161 h 891"/>
                <a:gd name="T36" fmla="*/ 117 w 1048"/>
                <a:gd name="T37" fmla="*/ 261 h 891"/>
                <a:gd name="T38" fmla="*/ 186 w 1048"/>
                <a:gd name="T39" fmla="*/ 348 h 891"/>
                <a:gd name="T40" fmla="*/ 161 w 1048"/>
                <a:gd name="T41" fmla="*/ 348 h 891"/>
                <a:gd name="T42" fmla="*/ 0 w 1048"/>
                <a:gd name="T43" fmla="*/ 464 h 891"/>
                <a:gd name="T44" fmla="*/ 0 w 1048"/>
                <a:gd name="T45" fmla="*/ 730 h 891"/>
                <a:gd name="T46" fmla="*/ 161 w 1048"/>
                <a:gd name="T47" fmla="*/ 891 h 891"/>
                <a:gd name="T48" fmla="*/ 730 w 1048"/>
                <a:gd name="T49" fmla="*/ 891 h 891"/>
                <a:gd name="T50" fmla="*/ 881 w 1048"/>
                <a:gd name="T51" fmla="*/ 786 h 891"/>
                <a:gd name="T52" fmla="*/ 881 w 1048"/>
                <a:gd name="T53" fmla="*/ 786 h 891"/>
                <a:gd name="T54" fmla="*/ 1048 w 1048"/>
                <a:gd name="T55" fmla="*/ 891 h 891"/>
                <a:gd name="T56" fmla="*/ 1048 w 1048"/>
                <a:gd name="T57" fmla="*/ 758 h 891"/>
                <a:gd name="T58" fmla="*/ 757 w 1048"/>
                <a:gd name="T59" fmla="*/ 730 h 891"/>
                <a:gd name="T60" fmla="*/ 730 w 1048"/>
                <a:gd name="T61" fmla="*/ 757 h 891"/>
                <a:gd name="T62" fmla="*/ 161 w 1048"/>
                <a:gd name="T63" fmla="*/ 757 h 891"/>
                <a:gd name="T64" fmla="*/ 134 w 1048"/>
                <a:gd name="T65" fmla="*/ 730 h 891"/>
                <a:gd name="T66" fmla="*/ 134 w 1048"/>
                <a:gd name="T67" fmla="*/ 464 h 891"/>
                <a:gd name="T68" fmla="*/ 136 w 1048"/>
                <a:gd name="T69" fmla="*/ 453 h 891"/>
                <a:gd name="T70" fmla="*/ 167 w 1048"/>
                <a:gd name="T71" fmla="*/ 437 h 891"/>
                <a:gd name="T72" fmla="*/ 233 w 1048"/>
                <a:gd name="T73" fmla="*/ 437 h 891"/>
                <a:gd name="T74" fmla="*/ 329 w 1048"/>
                <a:gd name="T75" fmla="*/ 437 h 891"/>
                <a:gd name="T76" fmla="*/ 757 w 1048"/>
                <a:gd name="T77" fmla="*/ 707 h 891"/>
                <a:gd name="T78" fmla="*/ 757 w 1048"/>
                <a:gd name="T79" fmla="*/ 73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8" h="891">
                  <a:moveTo>
                    <a:pt x="1048" y="758"/>
                  </a:moveTo>
                  <a:cubicBezTo>
                    <a:pt x="891" y="660"/>
                    <a:pt x="891" y="660"/>
                    <a:pt x="891" y="660"/>
                  </a:cubicBezTo>
                  <a:cubicBezTo>
                    <a:pt x="891" y="405"/>
                    <a:pt x="891" y="405"/>
                    <a:pt x="891" y="405"/>
                  </a:cubicBezTo>
                  <a:cubicBezTo>
                    <a:pt x="757" y="405"/>
                    <a:pt x="757" y="405"/>
                    <a:pt x="757" y="405"/>
                  </a:cubicBezTo>
                  <a:cubicBezTo>
                    <a:pt x="757" y="576"/>
                    <a:pt x="757" y="576"/>
                    <a:pt x="757" y="576"/>
                  </a:cubicBezTo>
                  <a:cubicBezTo>
                    <a:pt x="757" y="576"/>
                    <a:pt x="270" y="270"/>
                    <a:pt x="267" y="269"/>
                  </a:cubicBezTo>
                  <a:cubicBezTo>
                    <a:pt x="264" y="267"/>
                    <a:pt x="264" y="267"/>
                    <a:pt x="264" y="267"/>
                  </a:cubicBezTo>
                  <a:cubicBezTo>
                    <a:pt x="256" y="263"/>
                    <a:pt x="250" y="254"/>
                    <a:pt x="250" y="244"/>
                  </a:cubicBezTo>
                  <a:cubicBezTo>
                    <a:pt x="250" y="162"/>
                    <a:pt x="250" y="162"/>
                    <a:pt x="250" y="162"/>
                  </a:cubicBezTo>
                  <a:cubicBezTo>
                    <a:pt x="250" y="147"/>
                    <a:pt x="262" y="135"/>
                    <a:pt x="277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21" y="135"/>
                    <a:pt x="633" y="147"/>
                    <a:pt x="633" y="162"/>
                  </a:cubicBezTo>
                  <a:cubicBezTo>
                    <a:pt x="633" y="221"/>
                    <a:pt x="633" y="221"/>
                    <a:pt x="633" y="221"/>
                  </a:cubicBezTo>
                  <a:cubicBezTo>
                    <a:pt x="767" y="221"/>
                    <a:pt x="767" y="221"/>
                    <a:pt x="767" y="221"/>
                  </a:cubicBezTo>
                  <a:cubicBezTo>
                    <a:pt x="767" y="134"/>
                    <a:pt x="767" y="134"/>
                    <a:pt x="767" y="134"/>
                  </a:cubicBezTo>
                  <a:cubicBezTo>
                    <a:pt x="753" y="58"/>
                    <a:pt x="685" y="0"/>
                    <a:pt x="60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88" y="0"/>
                    <a:pt x="117" y="72"/>
                    <a:pt x="117" y="161"/>
                  </a:cubicBezTo>
                  <a:cubicBezTo>
                    <a:pt x="117" y="161"/>
                    <a:pt x="117" y="261"/>
                    <a:pt x="117" y="261"/>
                  </a:cubicBezTo>
                  <a:cubicBezTo>
                    <a:pt x="121" y="307"/>
                    <a:pt x="142" y="323"/>
                    <a:pt x="186" y="348"/>
                  </a:cubicBezTo>
                  <a:cubicBezTo>
                    <a:pt x="161" y="348"/>
                    <a:pt x="161" y="348"/>
                    <a:pt x="161" y="348"/>
                  </a:cubicBezTo>
                  <a:cubicBezTo>
                    <a:pt x="72" y="348"/>
                    <a:pt x="0" y="374"/>
                    <a:pt x="0" y="464"/>
                  </a:cubicBezTo>
                  <a:cubicBezTo>
                    <a:pt x="0" y="730"/>
                    <a:pt x="0" y="730"/>
                    <a:pt x="0" y="730"/>
                  </a:cubicBezTo>
                  <a:cubicBezTo>
                    <a:pt x="0" y="819"/>
                    <a:pt x="72" y="891"/>
                    <a:pt x="161" y="891"/>
                  </a:cubicBezTo>
                  <a:cubicBezTo>
                    <a:pt x="730" y="891"/>
                    <a:pt x="730" y="891"/>
                    <a:pt x="730" y="891"/>
                  </a:cubicBezTo>
                  <a:cubicBezTo>
                    <a:pt x="799" y="891"/>
                    <a:pt x="858" y="847"/>
                    <a:pt x="881" y="786"/>
                  </a:cubicBezTo>
                  <a:cubicBezTo>
                    <a:pt x="881" y="786"/>
                    <a:pt x="881" y="786"/>
                    <a:pt x="881" y="786"/>
                  </a:cubicBezTo>
                  <a:cubicBezTo>
                    <a:pt x="1048" y="891"/>
                    <a:pt x="1048" y="891"/>
                    <a:pt x="1048" y="891"/>
                  </a:cubicBezTo>
                  <a:lnTo>
                    <a:pt x="1048" y="758"/>
                  </a:lnTo>
                  <a:close/>
                  <a:moveTo>
                    <a:pt x="757" y="730"/>
                  </a:moveTo>
                  <a:cubicBezTo>
                    <a:pt x="757" y="745"/>
                    <a:pt x="745" y="757"/>
                    <a:pt x="730" y="757"/>
                  </a:cubicBezTo>
                  <a:cubicBezTo>
                    <a:pt x="161" y="757"/>
                    <a:pt x="161" y="757"/>
                    <a:pt x="161" y="757"/>
                  </a:cubicBezTo>
                  <a:cubicBezTo>
                    <a:pt x="146" y="757"/>
                    <a:pt x="134" y="745"/>
                    <a:pt x="134" y="730"/>
                  </a:cubicBezTo>
                  <a:cubicBezTo>
                    <a:pt x="134" y="464"/>
                    <a:pt x="134" y="464"/>
                    <a:pt x="134" y="464"/>
                  </a:cubicBezTo>
                  <a:cubicBezTo>
                    <a:pt x="134" y="460"/>
                    <a:pt x="135" y="457"/>
                    <a:pt x="136" y="453"/>
                  </a:cubicBezTo>
                  <a:cubicBezTo>
                    <a:pt x="140" y="444"/>
                    <a:pt x="151" y="437"/>
                    <a:pt x="167" y="437"/>
                  </a:cubicBezTo>
                  <a:cubicBezTo>
                    <a:pt x="233" y="437"/>
                    <a:pt x="233" y="437"/>
                    <a:pt x="233" y="437"/>
                  </a:cubicBezTo>
                  <a:cubicBezTo>
                    <a:pt x="329" y="437"/>
                    <a:pt x="329" y="437"/>
                    <a:pt x="329" y="437"/>
                  </a:cubicBezTo>
                  <a:cubicBezTo>
                    <a:pt x="757" y="707"/>
                    <a:pt x="757" y="707"/>
                    <a:pt x="757" y="707"/>
                  </a:cubicBezTo>
                  <a:lnTo>
                    <a:pt x="75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>
              <a:off x="1216025" y="51879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75"/>
            <p:cNvSpPr>
              <a:spLocks noChangeShapeType="1"/>
            </p:cNvSpPr>
            <p:nvPr/>
          </p:nvSpPr>
          <p:spPr bwMode="auto">
            <a:xfrm>
              <a:off x="1216025" y="51879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5113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gri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87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504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8153876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grpSp>
        <p:nvGrpSpPr>
          <p:cNvPr id="29" name="Groep 28"/>
          <p:cNvGrpSpPr>
            <a:grpSpLocks noChangeAspect="1"/>
          </p:cNvGrpSpPr>
          <p:nvPr userDrawn="1"/>
        </p:nvGrpSpPr>
        <p:grpSpPr>
          <a:xfrm>
            <a:off x="1636853" y="1806739"/>
            <a:ext cx="9798749" cy="1908000"/>
            <a:chOff x="366713" y="4071938"/>
            <a:chExt cx="6432550" cy="1252538"/>
          </a:xfrm>
          <a:solidFill>
            <a:schemeClr val="bg1"/>
          </a:solidFill>
        </p:grpSpPr>
        <p:sp>
          <p:nvSpPr>
            <p:cNvPr id="30" name="Freeform 44"/>
            <p:cNvSpPr>
              <a:spLocks noEditPoints="1"/>
            </p:cNvSpPr>
            <p:nvPr/>
          </p:nvSpPr>
          <p:spPr bwMode="auto">
            <a:xfrm>
              <a:off x="366713" y="4071938"/>
              <a:ext cx="1787525" cy="1252538"/>
            </a:xfrm>
            <a:custGeom>
              <a:avLst/>
              <a:gdLst>
                <a:gd name="T0" fmla="*/ 6631 w 8601"/>
                <a:gd name="T1" fmla="*/ 0 h 6024"/>
                <a:gd name="T2" fmla="*/ 1760 w 8601"/>
                <a:gd name="T3" fmla="*/ 3829 h 6024"/>
                <a:gd name="T4" fmla="*/ 262 w 8601"/>
                <a:gd name="T5" fmla="*/ 4000 h 6024"/>
                <a:gd name="T6" fmla="*/ 232 w 8601"/>
                <a:gd name="T7" fmla="*/ 4204 h 6024"/>
                <a:gd name="T8" fmla="*/ 194 w 8601"/>
                <a:gd name="T9" fmla="*/ 4322 h 6024"/>
                <a:gd name="T10" fmla="*/ 21 w 8601"/>
                <a:gd name="T11" fmla="*/ 4589 h 6024"/>
                <a:gd name="T12" fmla="*/ 583 w 8601"/>
                <a:gd name="T13" fmla="*/ 5185 h 6024"/>
                <a:gd name="T14" fmla="*/ 722 w 8601"/>
                <a:gd name="T15" fmla="*/ 5327 h 6024"/>
                <a:gd name="T16" fmla="*/ 603 w 8601"/>
                <a:gd name="T17" fmla="*/ 5463 h 6024"/>
                <a:gd name="T18" fmla="*/ 637 w 8601"/>
                <a:gd name="T19" fmla="*/ 5601 h 6024"/>
                <a:gd name="T20" fmla="*/ 1110 w 8601"/>
                <a:gd name="T21" fmla="*/ 5751 h 6024"/>
                <a:gd name="T22" fmla="*/ 5306 w 8601"/>
                <a:gd name="T23" fmla="*/ 5275 h 6024"/>
                <a:gd name="T24" fmla="*/ 4037 w 8601"/>
                <a:gd name="T25" fmla="*/ 5145 h 6024"/>
                <a:gd name="T26" fmla="*/ 6320 w 8601"/>
                <a:gd name="T27" fmla="*/ 5176 h 6024"/>
                <a:gd name="T28" fmla="*/ 7032 w 8601"/>
                <a:gd name="T29" fmla="*/ 5358 h 6024"/>
                <a:gd name="T30" fmla="*/ 6959 w 8601"/>
                <a:gd name="T31" fmla="*/ 5422 h 6024"/>
                <a:gd name="T32" fmla="*/ 4648 w 8601"/>
                <a:gd name="T33" fmla="*/ 5548 h 6024"/>
                <a:gd name="T34" fmla="*/ 7653 w 8601"/>
                <a:gd name="T35" fmla="*/ 5965 h 6024"/>
                <a:gd name="T36" fmla="*/ 7938 w 8601"/>
                <a:gd name="T37" fmla="*/ 5623 h 6024"/>
                <a:gd name="T38" fmla="*/ 8102 w 8601"/>
                <a:gd name="T39" fmla="*/ 5531 h 6024"/>
                <a:gd name="T40" fmla="*/ 8361 w 8601"/>
                <a:gd name="T41" fmla="*/ 5413 h 6024"/>
                <a:gd name="T42" fmla="*/ 8330 w 8601"/>
                <a:gd name="T43" fmla="*/ 5064 h 6024"/>
                <a:gd name="T44" fmla="*/ 8187 w 8601"/>
                <a:gd name="T45" fmla="*/ 4879 h 6024"/>
                <a:gd name="T46" fmla="*/ 8422 w 8601"/>
                <a:gd name="T47" fmla="*/ 4614 h 6024"/>
                <a:gd name="T48" fmla="*/ 8301 w 8601"/>
                <a:gd name="T49" fmla="*/ 4078 h 6024"/>
                <a:gd name="T50" fmla="*/ 6631 w 8601"/>
                <a:gd name="T51" fmla="*/ 3832 h 6024"/>
                <a:gd name="T52" fmla="*/ 3495 w 8601"/>
                <a:gd name="T53" fmla="*/ 1751 h 6024"/>
                <a:gd name="T54" fmla="*/ 4896 w 8601"/>
                <a:gd name="T55" fmla="*/ 3783 h 6024"/>
                <a:gd name="T56" fmla="*/ 5081 w 8601"/>
                <a:gd name="T57" fmla="*/ 4251 h 6024"/>
                <a:gd name="T58" fmla="*/ 3310 w 8601"/>
                <a:gd name="T59" fmla="*/ 1565 h 6024"/>
                <a:gd name="T60" fmla="*/ 2135 w 8601"/>
                <a:gd name="T61" fmla="*/ 4251 h 6024"/>
                <a:gd name="T62" fmla="*/ 1945 w 8601"/>
                <a:gd name="T63" fmla="*/ 187 h 6024"/>
                <a:gd name="T64" fmla="*/ 6446 w 8601"/>
                <a:gd name="T65" fmla="*/ 4251 h 6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01" h="6024">
                  <a:moveTo>
                    <a:pt x="6631" y="3832"/>
                  </a:moveTo>
                  <a:cubicBezTo>
                    <a:pt x="6631" y="0"/>
                    <a:pt x="6631" y="0"/>
                    <a:pt x="6631" y="0"/>
                  </a:cubicBezTo>
                  <a:cubicBezTo>
                    <a:pt x="1760" y="0"/>
                    <a:pt x="1760" y="0"/>
                    <a:pt x="1760" y="0"/>
                  </a:cubicBezTo>
                  <a:cubicBezTo>
                    <a:pt x="1760" y="3829"/>
                    <a:pt x="1760" y="3829"/>
                    <a:pt x="1760" y="3829"/>
                  </a:cubicBezTo>
                  <a:cubicBezTo>
                    <a:pt x="1557" y="3845"/>
                    <a:pt x="1557" y="3845"/>
                    <a:pt x="1557" y="3845"/>
                  </a:cubicBezTo>
                  <a:cubicBezTo>
                    <a:pt x="775" y="3899"/>
                    <a:pt x="262" y="4000"/>
                    <a:pt x="262" y="4000"/>
                  </a:cubicBezTo>
                  <a:cubicBezTo>
                    <a:pt x="262" y="4000"/>
                    <a:pt x="174" y="4073"/>
                    <a:pt x="163" y="4080"/>
                  </a:cubicBezTo>
                  <a:cubicBezTo>
                    <a:pt x="64" y="4147"/>
                    <a:pt x="165" y="4171"/>
                    <a:pt x="232" y="4204"/>
                  </a:cubicBezTo>
                  <a:cubicBezTo>
                    <a:pt x="258" y="4217"/>
                    <a:pt x="260" y="4224"/>
                    <a:pt x="250" y="4251"/>
                  </a:cubicBezTo>
                  <a:cubicBezTo>
                    <a:pt x="243" y="4273"/>
                    <a:pt x="182" y="4285"/>
                    <a:pt x="194" y="4322"/>
                  </a:cubicBezTo>
                  <a:cubicBezTo>
                    <a:pt x="218" y="4398"/>
                    <a:pt x="329" y="4325"/>
                    <a:pt x="322" y="4426"/>
                  </a:cubicBezTo>
                  <a:cubicBezTo>
                    <a:pt x="314" y="4545"/>
                    <a:pt x="48" y="4478"/>
                    <a:pt x="21" y="4589"/>
                  </a:cubicBezTo>
                  <a:cubicBezTo>
                    <a:pt x="0" y="4676"/>
                    <a:pt x="119" y="4596"/>
                    <a:pt x="118" y="4764"/>
                  </a:cubicBezTo>
                  <a:cubicBezTo>
                    <a:pt x="116" y="4932"/>
                    <a:pt x="239" y="5099"/>
                    <a:pt x="583" y="5185"/>
                  </a:cubicBezTo>
                  <a:cubicBezTo>
                    <a:pt x="665" y="5205"/>
                    <a:pt x="1048" y="5198"/>
                    <a:pt x="851" y="5312"/>
                  </a:cubicBezTo>
                  <a:cubicBezTo>
                    <a:pt x="827" y="5326"/>
                    <a:pt x="748" y="5324"/>
                    <a:pt x="722" y="5327"/>
                  </a:cubicBezTo>
                  <a:cubicBezTo>
                    <a:pt x="684" y="5330"/>
                    <a:pt x="597" y="5326"/>
                    <a:pt x="573" y="5361"/>
                  </a:cubicBezTo>
                  <a:cubicBezTo>
                    <a:pt x="536" y="5415"/>
                    <a:pt x="615" y="5413"/>
                    <a:pt x="603" y="5463"/>
                  </a:cubicBezTo>
                  <a:cubicBezTo>
                    <a:pt x="558" y="5469"/>
                    <a:pt x="462" y="5467"/>
                    <a:pt x="504" y="5543"/>
                  </a:cubicBezTo>
                  <a:cubicBezTo>
                    <a:pt x="526" y="5582"/>
                    <a:pt x="596" y="5603"/>
                    <a:pt x="637" y="5601"/>
                  </a:cubicBezTo>
                  <a:cubicBezTo>
                    <a:pt x="851" y="5589"/>
                    <a:pt x="821" y="5608"/>
                    <a:pt x="888" y="5616"/>
                  </a:cubicBezTo>
                  <a:cubicBezTo>
                    <a:pt x="768" y="5639"/>
                    <a:pt x="660" y="5763"/>
                    <a:pt x="1110" y="5751"/>
                  </a:cubicBezTo>
                  <a:cubicBezTo>
                    <a:pt x="1120" y="5819"/>
                    <a:pt x="1242" y="5812"/>
                    <a:pt x="1283" y="5803"/>
                  </a:cubicBezTo>
                  <a:cubicBezTo>
                    <a:pt x="4086" y="5182"/>
                    <a:pt x="5298" y="5447"/>
                    <a:pt x="5306" y="5275"/>
                  </a:cubicBezTo>
                  <a:cubicBezTo>
                    <a:pt x="5267" y="5190"/>
                    <a:pt x="4872" y="5199"/>
                    <a:pt x="4807" y="5196"/>
                  </a:cubicBezTo>
                  <a:cubicBezTo>
                    <a:pt x="4550" y="5184"/>
                    <a:pt x="4005" y="5211"/>
                    <a:pt x="4037" y="5145"/>
                  </a:cubicBezTo>
                  <a:cubicBezTo>
                    <a:pt x="4051" y="4992"/>
                    <a:pt x="6892" y="5030"/>
                    <a:pt x="6559" y="5125"/>
                  </a:cubicBezTo>
                  <a:cubicBezTo>
                    <a:pt x="6544" y="5130"/>
                    <a:pt x="6345" y="5163"/>
                    <a:pt x="6320" y="5176"/>
                  </a:cubicBezTo>
                  <a:cubicBezTo>
                    <a:pt x="6165" y="5258"/>
                    <a:pt x="6755" y="5275"/>
                    <a:pt x="6817" y="5280"/>
                  </a:cubicBezTo>
                  <a:cubicBezTo>
                    <a:pt x="6887" y="5287"/>
                    <a:pt x="7064" y="5281"/>
                    <a:pt x="7032" y="5358"/>
                  </a:cubicBezTo>
                  <a:cubicBezTo>
                    <a:pt x="7022" y="5381"/>
                    <a:pt x="6811" y="5355"/>
                    <a:pt x="6820" y="5389"/>
                  </a:cubicBezTo>
                  <a:cubicBezTo>
                    <a:pt x="6827" y="5417"/>
                    <a:pt x="6946" y="5402"/>
                    <a:pt x="6959" y="5422"/>
                  </a:cubicBezTo>
                  <a:cubicBezTo>
                    <a:pt x="7044" y="5556"/>
                    <a:pt x="5914" y="5489"/>
                    <a:pt x="5329" y="5502"/>
                  </a:cubicBezTo>
                  <a:cubicBezTo>
                    <a:pt x="5158" y="5506"/>
                    <a:pt x="4823" y="5524"/>
                    <a:pt x="4648" y="5548"/>
                  </a:cubicBezTo>
                  <a:cubicBezTo>
                    <a:pt x="4352" y="5588"/>
                    <a:pt x="4604" y="5657"/>
                    <a:pt x="5064" y="5700"/>
                  </a:cubicBezTo>
                  <a:cubicBezTo>
                    <a:pt x="5311" y="5722"/>
                    <a:pt x="6577" y="5824"/>
                    <a:pt x="7653" y="5965"/>
                  </a:cubicBezTo>
                  <a:cubicBezTo>
                    <a:pt x="7976" y="6024"/>
                    <a:pt x="8072" y="5865"/>
                    <a:pt x="8000" y="5822"/>
                  </a:cubicBezTo>
                  <a:cubicBezTo>
                    <a:pt x="7959" y="5797"/>
                    <a:pt x="8136" y="5708"/>
                    <a:pt x="7938" y="5623"/>
                  </a:cubicBezTo>
                  <a:cubicBezTo>
                    <a:pt x="7812" y="5570"/>
                    <a:pt x="7915" y="5548"/>
                    <a:pt x="7923" y="5550"/>
                  </a:cubicBezTo>
                  <a:cubicBezTo>
                    <a:pt x="7941" y="5556"/>
                    <a:pt x="8197" y="5617"/>
                    <a:pt x="8102" y="5531"/>
                  </a:cubicBezTo>
                  <a:cubicBezTo>
                    <a:pt x="8041" y="5476"/>
                    <a:pt x="8144" y="5508"/>
                    <a:pt x="8163" y="5507"/>
                  </a:cubicBezTo>
                  <a:cubicBezTo>
                    <a:pt x="8401" y="5488"/>
                    <a:pt x="8346" y="5398"/>
                    <a:pt x="8361" y="5413"/>
                  </a:cubicBezTo>
                  <a:cubicBezTo>
                    <a:pt x="8290" y="5343"/>
                    <a:pt x="8481" y="5293"/>
                    <a:pt x="8437" y="5138"/>
                  </a:cubicBezTo>
                  <a:cubicBezTo>
                    <a:pt x="8424" y="5092"/>
                    <a:pt x="8150" y="5101"/>
                    <a:pt x="8330" y="5064"/>
                  </a:cubicBezTo>
                  <a:cubicBezTo>
                    <a:pt x="8350" y="5059"/>
                    <a:pt x="8601" y="5066"/>
                    <a:pt x="8369" y="4930"/>
                  </a:cubicBezTo>
                  <a:cubicBezTo>
                    <a:pt x="8315" y="4898"/>
                    <a:pt x="8264" y="4897"/>
                    <a:pt x="8187" y="4879"/>
                  </a:cubicBezTo>
                  <a:cubicBezTo>
                    <a:pt x="8015" y="4840"/>
                    <a:pt x="8144" y="4754"/>
                    <a:pt x="8230" y="4768"/>
                  </a:cubicBezTo>
                  <a:cubicBezTo>
                    <a:pt x="8334" y="4786"/>
                    <a:pt x="8439" y="4716"/>
                    <a:pt x="8422" y="4614"/>
                  </a:cubicBezTo>
                  <a:cubicBezTo>
                    <a:pt x="8400" y="4475"/>
                    <a:pt x="8352" y="4279"/>
                    <a:pt x="8494" y="4251"/>
                  </a:cubicBezTo>
                  <a:cubicBezTo>
                    <a:pt x="8580" y="4172"/>
                    <a:pt x="8301" y="4078"/>
                    <a:pt x="8301" y="4078"/>
                  </a:cubicBezTo>
                  <a:cubicBezTo>
                    <a:pt x="8301" y="4078"/>
                    <a:pt x="8004" y="3941"/>
                    <a:pt x="6820" y="3844"/>
                  </a:cubicBezTo>
                  <a:lnTo>
                    <a:pt x="6631" y="3832"/>
                  </a:lnTo>
                  <a:close/>
                  <a:moveTo>
                    <a:pt x="3495" y="3783"/>
                  </a:moveTo>
                  <a:cubicBezTo>
                    <a:pt x="3495" y="1751"/>
                    <a:pt x="3495" y="1751"/>
                    <a:pt x="3495" y="1751"/>
                  </a:cubicBezTo>
                  <a:cubicBezTo>
                    <a:pt x="4896" y="1751"/>
                    <a:pt x="4896" y="1751"/>
                    <a:pt x="4896" y="1751"/>
                  </a:cubicBezTo>
                  <a:cubicBezTo>
                    <a:pt x="4896" y="3783"/>
                    <a:pt x="4896" y="3783"/>
                    <a:pt x="4896" y="3783"/>
                  </a:cubicBezTo>
                  <a:cubicBezTo>
                    <a:pt x="4536" y="3776"/>
                    <a:pt x="3949" y="3779"/>
                    <a:pt x="3495" y="3783"/>
                  </a:cubicBezTo>
                  <a:close/>
                  <a:moveTo>
                    <a:pt x="5081" y="4251"/>
                  </a:moveTo>
                  <a:cubicBezTo>
                    <a:pt x="5081" y="1565"/>
                    <a:pt x="5081" y="1565"/>
                    <a:pt x="5081" y="1565"/>
                  </a:cubicBezTo>
                  <a:cubicBezTo>
                    <a:pt x="3310" y="1565"/>
                    <a:pt x="3310" y="1565"/>
                    <a:pt x="3310" y="1565"/>
                  </a:cubicBezTo>
                  <a:cubicBezTo>
                    <a:pt x="3310" y="4251"/>
                    <a:pt x="3310" y="4251"/>
                    <a:pt x="3310" y="4251"/>
                  </a:cubicBezTo>
                  <a:cubicBezTo>
                    <a:pt x="2135" y="4251"/>
                    <a:pt x="2135" y="4251"/>
                    <a:pt x="2135" y="4251"/>
                  </a:cubicBezTo>
                  <a:cubicBezTo>
                    <a:pt x="1945" y="4251"/>
                    <a:pt x="1945" y="4251"/>
                    <a:pt x="1945" y="4251"/>
                  </a:cubicBezTo>
                  <a:cubicBezTo>
                    <a:pt x="1945" y="187"/>
                    <a:pt x="1945" y="187"/>
                    <a:pt x="1945" y="187"/>
                  </a:cubicBezTo>
                  <a:cubicBezTo>
                    <a:pt x="6446" y="187"/>
                    <a:pt x="6446" y="187"/>
                    <a:pt x="6446" y="187"/>
                  </a:cubicBezTo>
                  <a:cubicBezTo>
                    <a:pt x="6446" y="4251"/>
                    <a:pt x="6446" y="4251"/>
                    <a:pt x="6446" y="4251"/>
                  </a:cubicBezTo>
                  <a:lnTo>
                    <a:pt x="5081" y="4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45"/>
            <p:cNvSpPr>
              <a:spLocks/>
            </p:cNvSpPr>
            <p:nvPr/>
          </p:nvSpPr>
          <p:spPr bwMode="auto">
            <a:xfrm>
              <a:off x="2311400" y="4198938"/>
              <a:ext cx="481013" cy="312738"/>
            </a:xfrm>
            <a:custGeom>
              <a:avLst/>
              <a:gdLst>
                <a:gd name="T0" fmla="*/ 2310 w 2310"/>
                <a:gd name="T1" fmla="*/ 0 h 1505"/>
                <a:gd name="T2" fmla="*/ 1762 w 2310"/>
                <a:gd name="T3" fmla="*/ 1505 h 1505"/>
                <a:gd name="T4" fmla="*/ 1545 w 2310"/>
                <a:gd name="T5" fmla="*/ 1505 h 1505"/>
                <a:gd name="T6" fmla="*/ 1154 w 2310"/>
                <a:gd name="T7" fmla="*/ 437 h 1505"/>
                <a:gd name="T8" fmla="*/ 763 w 2310"/>
                <a:gd name="T9" fmla="*/ 1505 h 1505"/>
                <a:gd name="T10" fmla="*/ 548 w 2310"/>
                <a:gd name="T11" fmla="*/ 1505 h 1505"/>
                <a:gd name="T12" fmla="*/ 0 w 2310"/>
                <a:gd name="T13" fmla="*/ 0 h 1505"/>
                <a:gd name="T14" fmla="*/ 293 w 2310"/>
                <a:gd name="T15" fmla="*/ 0 h 1505"/>
                <a:gd name="T16" fmla="*/ 656 w 2310"/>
                <a:gd name="T17" fmla="*/ 993 h 1505"/>
                <a:gd name="T18" fmla="*/ 1020 w 2310"/>
                <a:gd name="T19" fmla="*/ 0 h 1505"/>
                <a:gd name="T20" fmla="*/ 1290 w 2310"/>
                <a:gd name="T21" fmla="*/ 0 h 1505"/>
                <a:gd name="T22" fmla="*/ 1653 w 2310"/>
                <a:gd name="T23" fmla="*/ 993 h 1505"/>
                <a:gd name="T24" fmla="*/ 2017 w 2310"/>
                <a:gd name="T25" fmla="*/ 0 h 1505"/>
                <a:gd name="T26" fmla="*/ 2310 w 2310"/>
                <a:gd name="T27" fmla="*/ 0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0" h="1505">
                  <a:moveTo>
                    <a:pt x="2310" y="0"/>
                  </a:moveTo>
                  <a:cubicBezTo>
                    <a:pt x="1762" y="1505"/>
                    <a:pt x="1762" y="1505"/>
                    <a:pt x="1762" y="1505"/>
                  </a:cubicBezTo>
                  <a:cubicBezTo>
                    <a:pt x="1545" y="1505"/>
                    <a:pt x="1545" y="1505"/>
                    <a:pt x="1545" y="1505"/>
                  </a:cubicBezTo>
                  <a:cubicBezTo>
                    <a:pt x="1154" y="437"/>
                    <a:pt x="1154" y="437"/>
                    <a:pt x="1154" y="437"/>
                  </a:cubicBezTo>
                  <a:cubicBezTo>
                    <a:pt x="1026" y="788"/>
                    <a:pt x="888" y="1156"/>
                    <a:pt x="763" y="1505"/>
                  </a:cubicBezTo>
                  <a:cubicBezTo>
                    <a:pt x="548" y="1505"/>
                    <a:pt x="548" y="1505"/>
                    <a:pt x="548" y="15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656" y="993"/>
                    <a:pt x="656" y="993"/>
                    <a:pt x="656" y="993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290" y="0"/>
                    <a:pt x="1290" y="0"/>
                    <a:pt x="1290" y="0"/>
                  </a:cubicBezTo>
                  <a:cubicBezTo>
                    <a:pt x="1653" y="993"/>
                    <a:pt x="1653" y="993"/>
                    <a:pt x="1653" y="993"/>
                  </a:cubicBezTo>
                  <a:cubicBezTo>
                    <a:pt x="2017" y="0"/>
                    <a:pt x="2017" y="0"/>
                    <a:pt x="2017" y="0"/>
                  </a:cubicBezTo>
                  <a:lnTo>
                    <a:pt x="23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3384550" y="4198938"/>
              <a:ext cx="312738" cy="312738"/>
            </a:xfrm>
            <a:custGeom>
              <a:avLst/>
              <a:gdLst>
                <a:gd name="T0" fmla="*/ 1505 w 1505"/>
                <a:gd name="T1" fmla="*/ 408 h 1505"/>
                <a:gd name="T2" fmla="*/ 1227 w 1505"/>
                <a:gd name="T3" fmla="*/ 408 h 1505"/>
                <a:gd name="T4" fmla="*/ 1227 w 1505"/>
                <a:gd name="T5" fmla="*/ 291 h 1505"/>
                <a:gd name="T6" fmla="*/ 1213 w 1505"/>
                <a:gd name="T7" fmla="*/ 276 h 1505"/>
                <a:gd name="T8" fmla="*/ 291 w 1505"/>
                <a:gd name="T9" fmla="*/ 276 h 1505"/>
                <a:gd name="T10" fmla="*/ 276 w 1505"/>
                <a:gd name="T11" fmla="*/ 291 h 1505"/>
                <a:gd name="T12" fmla="*/ 276 w 1505"/>
                <a:gd name="T13" fmla="*/ 1215 h 1505"/>
                <a:gd name="T14" fmla="*/ 291 w 1505"/>
                <a:gd name="T15" fmla="*/ 1229 h 1505"/>
                <a:gd name="T16" fmla="*/ 1213 w 1505"/>
                <a:gd name="T17" fmla="*/ 1229 h 1505"/>
                <a:gd name="T18" fmla="*/ 1227 w 1505"/>
                <a:gd name="T19" fmla="*/ 1215 h 1505"/>
                <a:gd name="T20" fmla="*/ 1227 w 1505"/>
                <a:gd name="T21" fmla="*/ 931 h 1505"/>
                <a:gd name="T22" fmla="*/ 887 w 1505"/>
                <a:gd name="T23" fmla="*/ 931 h 1505"/>
                <a:gd name="T24" fmla="*/ 887 w 1505"/>
                <a:gd name="T25" fmla="*/ 655 h 1505"/>
                <a:gd name="T26" fmla="*/ 1505 w 1505"/>
                <a:gd name="T27" fmla="*/ 655 h 1505"/>
                <a:gd name="T28" fmla="*/ 1505 w 1505"/>
                <a:gd name="T29" fmla="*/ 1215 h 1505"/>
                <a:gd name="T30" fmla="*/ 1213 w 1505"/>
                <a:gd name="T31" fmla="*/ 1505 h 1505"/>
                <a:gd name="T32" fmla="*/ 291 w 1505"/>
                <a:gd name="T33" fmla="*/ 1505 h 1505"/>
                <a:gd name="T34" fmla="*/ 0 w 1505"/>
                <a:gd name="T35" fmla="*/ 1215 h 1505"/>
                <a:gd name="T36" fmla="*/ 0 w 1505"/>
                <a:gd name="T37" fmla="*/ 291 h 1505"/>
                <a:gd name="T38" fmla="*/ 291 w 1505"/>
                <a:gd name="T39" fmla="*/ 0 h 1505"/>
                <a:gd name="T40" fmla="*/ 1213 w 1505"/>
                <a:gd name="T41" fmla="*/ 0 h 1505"/>
                <a:gd name="T42" fmla="*/ 1505 w 1505"/>
                <a:gd name="T43" fmla="*/ 291 h 1505"/>
                <a:gd name="T44" fmla="*/ 1505 w 1505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5" h="1505">
                  <a:moveTo>
                    <a:pt x="1505" y="408"/>
                  </a:moveTo>
                  <a:cubicBezTo>
                    <a:pt x="1227" y="408"/>
                    <a:pt x="1227" y="408"/>
                    <a:pt x="1227" y="408"/>
                  </a:cubicBezTo>
                  <a:cubicBezTo>
                    <a:pt x="1227" y="291"/>
                    <a:pt x="1227" y="291"/>
                    <a:pt x="1227" y="291"/>
                  </a:cubicBezTo>
                  <a:cubicBezTo>
                    <a:pt x="1227" y="282"/>
                    <a:pt x="1221" y="276"/>
                    <a:pt x="1213" y="276"/>
                  </a:cubicBezTo>
                  <a:cubicBezTo>
                    <a:pt x="291" y="276"/>
                    <a:pt x="291" y="276"/>
                    <a:pt x="291" y="276"/>
                  </a:cubicBezTo>
                  <a:cubicBezTo>
                    <a:pt x="283" y="276"/>
                    <a:pt x="276" y="282"/>
                    <a:pt x="276" y="291"/>
                  </a:cubicBezTo>
                  <a:cubicBezTo>
                    <a:pt x="276" y="1215"/>
                    <a:pt x="276" y="1215"/>
                    <a:pt x="276" y="1215"/>
                  </a:cubicBezTo>
                  <a:cubicBezTo>
                    <a:pt x="276" y="1223"/>
                    <a:pt x="283" y="1229"/>
                    <a:pt x="291" y="1229"/>
                  </a:cubicBezTo>
                  <a:cubicBezTo>
                    <a:pt x="1213" y="1229"/>
                    <a:pt x="1213" y="1229"/>
                    <a:pt x="1213" y="1229"/>
                  </a:cubicBezTo>
                  <a:cubicBezTo>
                    <a:pt x="1221" y="1229"/>
                    <a:pt x="1227" y="1223"/>
                    <a:pt x="1227" y="1215"/>
                  </a:cubicBezTo>
                  <a:cubicBezTo>
                    <a:pt x="1227" y="931"/>
                    <a:pt x="1227" y="931"/>
                    <a:pt x="1227" y="931"/>
                  </a:cubicBezTo>
                  <a:cubicBezTo>
                    <a:pt x="887" y="931"/>
                    <a:pt x="887" y="931"/>
                    <a:pt x="887" y="931"/>
                  </a:cubicBezTo>
                  <a:cubicBezTo>
                    <a:pt x="887" y="655"/>
                    <a:pt x="887" y="655"/>
                    <a:pt x="887" y="655"/>
                  </a:cubicBezTo>
                  <a:cubicBezTo>
                    <a:pt x="1505" y="655"/>
                    <a:pt x="1505" y="655"/>
                    <a:pt x="1505" y="655"/>
                  </a:cubicBezTo>
                  <a:cubicBezTo>
                    <a:pt x="1505" y="1215"/>
                    <a:pt x="1505" y="1215"/>
                    <a:pt x="1505" y="1215"/>
                  </a:cubicBezTo>
                  <a:cubicBezTo>
                    <a:pt x="1505" y="1376"/>
                    <a:pt x="1374" y="1505"/>
                    <a:pt x="1213" y="1505"/>
                  </a:cubicBezTo>
                  <a:cubicBezTo>
                    <a:pt x="291" y="1505"/>
                    <a:pt x="291" y="1505"/>
                    <a:pt x="291" y="1505"/>
                  </a:cubicBezTo>
                  <a:cubicBezTo>
                    <a:pt x="130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30" y="0"/>
                    <a:pt x="291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74" y="0"/>
                    <a:pt x="1505" y="130"/>
                    <a:pt x="1505" y="291"/>
                  </a:cubicBezTo>
                  <a:lnTo>
                    <a:pt x="1505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3881438" y="4198938"/>
              <a:ext cx="287338" cy="312738"/>
            </a:xfrm>
            <a:custGeom>
              <a:avLst/>
              <a:gdLst>
                <a:gd name="T0" fmla="*/ 181 w 181"/>
                <a:gd name="T1" fmla="*/ 37 h 197"/>
                <a:gd name="T2" fmla="*/ 36 w 181"/>
                <a:gd name="T3" fmla="*/ 37 h 197"/>
                <a:gd name="T4" fmla="*/ 36 w 181"/>
                <a:gd name="T5" fmla="*/ 81 h 197"/>
                <a:gd name="T6" fmla="*/ 153 w 181"/>
                <a:gd name="T7" fmla="*/ 81 h 197"/>
                <a:gd name="T8" fmla="*/ 153 w 181"/>
                <a:gd name="T9" fmla="*/ 117 h 197"/>
                <a:gd name="T10" fmla="*/ 36 w 181"/>
                <a:gd name="T11" fmla="*/ 117 h 197"/>
                <a:gd name="T12" fmla="*/ 36 w 181"/>
                <a:gd name="T13" fmla="*/ 161 h 197"/>
                <a:gd name="T14" fmla="*/ 181 w 181"/>
                <a:gd name="T15" fmla="*/ 161 h 197"/>
                <a:gd name="T16" fmla="*/ 181 w 181"/>
                <a:gd name="T17" fmla="*/ 197 h 197"/>
                <a:gd name="T18" fmla="*/ 0 w 181"/>
                <a:gd name="T19" fmla="*/ 197 h 197"/>
                <a:gd name="T20" fmla="*/ 0 w 181"/>
                <a:gd name="T21" fmla="*/ 0 h 197"/>
                <a:gd name="T22" fmla="*/ 181 w 181"/>
                <a:gd name="T23" fmla="*/ 0 h 197"/>
                <a:gd name="T24" fmla="*/ 181 w 181"/>
                <a:gd name="T25" fmla="*/ 3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97">
                  <a:moveTo>
                    <a:pt x="181" y="37"/>
                  </a:moveTo>
                  <a:lnTo>
                    <a:pt x="36" y="37"/>
                  </a:lnTo>
                  <a:lnTo>
                    <a:pt x="36" y="81"/>
                  </a:lnTo>
                  <a:lnTo>
                    <a:pt x="153" y="81"/>
                  </a:lnTo>
                  <a:lnTo>
                    <a:pt x="153" y="117"/>
                  </a:lnTo>
                  <a:lnTo>
                    <a:pt x="36" y="117"/>
                  </a:lnTo>
                  <a:lnTo>
                    <a:pt x="36" y="161"/>
                  </a:lnTo>
                  <a:lnTo>
                    <a:pt x="181" y="161"/>
                  </a:lnTo>
                  <a:lnTo>
                    <a:pt x="181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18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4341813" y="4198938"/>
              <a:ext cx="312738" cy="312738"/>
            </a:xfrm>
            <a:custGeom>
              <a:avLst/>
              <a:gdLst>
                <a:gd name="T0" fmla="*/ 161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8 w 197"/>
                <a:gd name="T7" fmla="*/ 197 h 197"/>
                <a:gd name="T8" fmla="*/ 36 w 197"/>
                <a:gd name="T9" fmla="*/ 53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1 w 197"/>
                <a:gd name="T19" fmla="*/ 145 h 197"/>
                <a:gd name="T20" fmla="*/ 161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1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8" y="197"/>
                  </a:lnTo>
                  <a:lnTo>
                    <a:pt x="36" y="53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1" y="14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4822825" y="4198938"/>
              <a:ext cx="57150" cy="312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50"/>
            <p:cNvSpPr>
              <a:spLocks/>
            </p:cNvSpPr>
            <p:nvPr/>
          </p:nvSpPr>
          <p:spPr bwMode="auto">
            <a:xfrm>
              <a:off x="5057775" y="4198938"/>
              <a:ext cx="312738" cy="312738"/>
            </a:xfrm>
            <a:custGeom>
              <a:avLst/>
              <a:gdLst>
                <a:gd name="T0" fmla="*/ 160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7 w 197"/>
                <a:gd name="T7" fmla="*/ 197 h 197"/>
                <a:gd name="T8" fmla="*/ 36 w 197"/>
                <a:gd name="T9" fmla="*/ 53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0 w 197"/>
                <a:gd name="T19" fmla="*/ 145 h 197"/>
                <a:gd name="T20" fmla="*/ 160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0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7" y="197"/>
                  </a:lnTo>
                  <a:lnTo>
                    <a:pt x="36" y="53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0" y="145"/>
                  </a:lnTo>
                  <a:lnTo>
                    <a:pt x="1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51"/>
            <p:cNvSpPr>
              <a:spLocks/>
            </p:cNvSpPr>
            <p:nvPr/>
          </p:nvSpPr>
          <p:spPr bwMode="auto">
            <a:xfrm>
              <a:off x="5540375" y="4198938"/>
              <a:ext cx="312738" cy="312738"/>
            </a:xfrm>
            <a:custGeom>
              <a:avLst/>
              <a:gdLst>
                <a:gd name="T0" fmla="*/ 1505 w 1505"/>
                <a:gd name="T1" fmla="*/ 408 h 1505"/>
                <a:gd name="T2" fmla="*/ 1227 w 1505"/>
                <a:gd name="T3" fmla="*/ 408 h 1505"/>
                <a:gd name="T4" fmla="*/ 1227 w 1505"/>
                <a:gd name="T5" fmla="*/ 291 h 1505"/>
                <a:gd name="T6" fmla="*/ 1212 w 1505"/>
                <a:gd name="T7" fmla="*/ 276 h 1505"/>
                <a:gd name="T8" fmla="*/ 290 w 1505"/>
                <a:gd name="T9" fmla="*/ 276 h 1505"/>
                <a:gd name="T10" fmla="*/ 276 w 1505"/>
                <a:gd name="T11" fmla="*/ 291 h 1505"/>
                <a:gd name="T12" fmla="*/ 276 w 1505"/>
                <a:gd name="T13" fmla="*/ 1215 h 1505"/>
                <a:gd name="T14" fmla="*/ 290 w 1505"/>
                <a:gd name="T15" fmla="*/ 1229 h 1505"/>
                <a:gd name="T16" fmla="*/ 1212 w 1505"/>
                <a:gd name="T17" fmla="*/ 1229 h 1505"/>
                <a:gd name="T18" fmla="*/ 1227 w 1505"/>
                <a:gd name="T19" fmla="*/ 1215 h 1505"/>
                <a:gd name="T20" fmla="*/ 1227 w 1505"/>
                <a:gd name="T21" fmla="*/ 931 h 1505"/>
                <a:gd name="T22" fmla="*/ 886 w 1505"/>
                <a:gd name="T23" fmla="*/ 931 h 1505"/>
                <a:gd name="T24" fmla="*/ 886 w 1505"/>
                <a:gd name="T25" fmla="*/ 655 h 1505"/>
                <a:gd name="T26" fmla="*/ 1505 w 1505"/>
                <a:gd name="T27" fmla="*/ 655 h 1505"/>
                <a:gd name="T28" fmla="*/ 1505 w 1505"/>
                <a:gd name="T29" fmla="*/ 1215 h 1505"/>
                <a:gd name="T30" fmla="*/ 1212 w 1505"/>
                <a:gd name="T31" fmla="*/ 1505 h 1505"/>
                <a:gd name="T32" fmla="*/ 290 w 1505"/>
                <a:gd name="T33" fmla="*/ 1505 h 1505"/>
                <a:gd name="T34" fmla="*/ 0 w 1505"/>
                <a:gd name="T35" fmla="*/ 1215 h 1505"/>
                <a:gd name="T36" fmla="*/ 0 w 1505"/>
                <a:gd name="T37" fmla="*/ 291 h 1505"/>
                <a:gd name="T38" fmla="*/ 290 w 1505"/>
                <a:gd name="T39" fmla="*/ 0 h 1505"/>
                <a:gd name="T40" fmla="*/ 1212 w 1505"/>
                <a:gd name="T41" fmla="*/ 0 h 1505"/>
                <a:gd name="T42" fmla="*/ 1505 w 1505"/>
                <a:gd name="T43" fmla="*/ 291 h 1505"/>
                <a:gd name="T44" fmla="*/ 1505 w 1505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5" h="1505">
                  <a:moveTo>
                    <a:pt x="1505" y="408"/>
                  </a:moveTo>
                  <a:cubicBezTo>
                    <a:pt x="1227" y="408"/>
                    <a:pt x="1227" y="408"/>
                    <a:pt x="1227" y="408"/>
                  </a:cubicBezTo>
                  <a:cubicBezTo>
                    <a:pt x="1227" y="291"/>
                    <a:pt x="1227" y="291"/>
                    <a:pt x="1227" y="291"/>
                  </a:cubicBezTo>
                  <a:cubicBezTo>
                    <a:pt x="1227" y="282"/>
                    <a:pt x="1221" y="276"/>
                    <a:pt x="1212" y="276"/>
                  </a:cubicBezTo>
                  <a:cubicBezTo>
                    <a:pt x="290" y="276"/>
                    <a:pt x="290" y="276"/>
                    <a:pt x="290" y="276"/>
                  </a:cubicBezTo>
                  <a:cubicBezTo>
                    <a:pt x="282" y="276"/>
                    <a:pt x="276" y="282"/>
                    <a:pt x="276" y="291"/>
                  </a:cubicBezTo>
                  <a:cubicBezTo>
                    <a:pt x="276" y="1215"/>
                    <a:pt x="276" y="1215"/>
                    <a:pt x="276" y="1215"/>
                  </a:cubicBezTo>
                  <a:cubicBezTo>
                    <a:pt x="276" y="1223"/>
                    <a:pt x="282" y="1229"/>
                    <a:pt x="290" y="1229"/>
                  </a:cubicBezTo>
                  <a:cubicBezTo>
                    <a:pt x="1212" y="1229"/>
                    <a:pt x="1212" y="1229"/>
                    <a:pt x="1212" y="1229"/>
                  </a:cubicBezTo>
                  <a:cubicBezTo>
                    <a:pt x="1221" y="1229"/>
                    <a:pt x="1227" y="1223"/>
                    <a:pt x="1227" y="1215"/>
                  </a:cubicBezTo>
                  <a:cubicBezTo>
                    <a:pt x="1227" y="931"/>
                    <a:pt x="1227" y="931"/>
                    <a:pt x="1227" y="931"/>
                  </a:cubicBezTo>
                  <a:cubicBezTo>
                    <a:pt x="886" y="931"/>
                    <a:pt x="886" y="931"/>
                    <a:pt x="886" y="931"/>
                  </a:cubicBezTo>
                  <a:cubicBezTo>
                    <a:pt x="886" y="655"/>
                    <a:pt x="886" y="655"/>
                    <a:pt x="886" y="655"/>
                  </a:cubicBezTo>
                  <a:cubicBezTo>
                    <a:pt x="1505" y="655"/>
                    <a:pt x="1505" y="655"/>
                    <a:pt x="1505" y="655"/>
                  </a:cubicBezTo>
                  <a:cubicBezTo>
                    <a:pt x="1505" y="1215"/>
                    <a:pt x="1505" y="1215"/>
                    <a:pt x="1505" y="1215"/>
                  </a:cubicBezTo>
                  <a:cubicBezTo>
                    <a:pt x="1505" y="1376"/>
                    <a:pt x="1373" y="1505"/>
                    <a:pt x="1212" y="1505"/>
                  </a:cubicBezTo>
                  <a:cubicBezTo>
                    <a:pt x="290" y="1505"/>
                    <a:pt x="290" y="1505"/>
                    <a:pt x="290" y="1505"/>
                  </a:cubicBezTo>
                  <a:cubicBezTo>
                    <a:pt x="130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30" y="0"/>
                    <a:pt x="290" y="0"/>
                  </a:cubicBezTo>
                  <a:cubicBezTo>
                    <a:pt x="1212" y="0"/>
                    <a:pt x="1212" y="0"/>
                    <a:pt x="1212" y="0"/>
                  </a:cubicBezTo>
                  <a:cubicBezTo>
                    <a:pt x="1373" y="0"/>
                    <a:pt x="1505" y="130"/>
                    <a:pt x="1505" y="291"/>
                  </a:cubicBezTo>
                  <a:lnTo>
                    <a:pt x="1505" y="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52"/>
            <p:cNvSpPr>
              <a:spLocks/>
            </p:cNvSpPr>
            <p:nvPr/>
          </p:nvSpPr>
          <p:spPr bwMode="auto">
            <a:xfrm>
              <a:off x="6030913" y="4198938"/>
              <a:ext cx="288925" cy="312738"/>
            </a:xfrm>
            <a:custGeom>
              <a:avLst/>
              <a:gdLst>
                <a:gd name="T0" fmla="*/ 182 w 182"/>
                <a:gd name="T1" fmla="*/ 37 h 197"/>
                <a:gd name="T2" fmla="*/ 37 w 182"/>
                <a:gd name="T3" fmla="*/ 37 h 197"/>
                <a:gd name="T4" fmla="*/ 37 w 182"/>
                <a:gd name="T5" fmla="*/ 81 h 197"/>
                <a:gd name="T6" fmla="*/ 153 w 182"/>
                <a:gd name="T7" fmla="*/ 81 h 197"/>
                <a:gd name="T8" fmla="*/ 153 w 182"/>
                <a:gd name="T9" fmla="*/ 117 h 197"/>
                <a:gd name="T10" fmla="*/ 37 w 182"/>
                <a:gd name="T11" fmla="*/ 117 h 197"/>
                <a:gd name="T12" fmla="*/ 37 w 182"/>
                <a:gd name="T13" fmla="*/ 161 h 197"/>
                <a:gd name="T14" fmla="*/ 182 w 182"/>
                <a:gd name="T15" fmla="*/ 161 h 197"/>
                <a:gd name="T16" fmla="*/ 182 w 182"/>
                <a:gd name="T17" fmla="*/ 197 h 197"/>
                <a:gd name="T18" fmla="*/ 0 w 182"/>
                <a:gd name="T19" fmla="*/ 197 h 197"/>
                <a:gd name="T20" fmla="*/ 0 w 182"/>
                <a:gd name="T21" fmla="*/ 0 h 197"/>
                <a:gd name="T22" fmla="*/ 182 w 182"/>
                <a:gd name="T23" fmla="*/ 0 h 197"/>
                <a:gd name="T24" fmla="*/ 182 w 182"/>
                <a:gd name="T25" fmla="*/ 3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97">
                  <a:moveTo>
                    <a:pt x="182" y="37"/>
                  </a:moveTo>
                  <a:lnTo>
                    <a:pt x="37" y="37"/>
                  </a:lnTo>
                  <a:lnTo>
                    <a:pt x="37" y="81"/>
                  </a:lnTo>
                  <a:lnTo>
                    <a:pt x="153" y="81"/>
                  </a:lnTo>
                  <a:lnTo>
                    <a:pt x="153" y="117"/>
                  </a:lnTo>
                  <a:lnTo>
                    <a:pt x="37" y="117"/>
                  </a:lnTo>
                  <a:lnTo>
                    <a:pt x="37" y="161"/>
                  </a:lnTo>
                  <a:lnTo>
                    <a:pt x="182" y="161"/>
                  </a:lnTo>
                  <a:lnTo>
                    <a:pt x="182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53"/>
            <p:cNvSpPr>
              <a:spLocks/>
            </p:cNvSpPr>
            <p:nvPr/>
          </p:nvSpPr>
          <p:spPr bwMode="auto">
            <a:xfrm>
              <a:off x="6486525" y="4198938"/>
              <a:ext cx="312738" cy="312738"/>
            </a:xfrm>
            <a:custGeom>
              <a:avLst/>
              <a:gdLst>
                <a:gd name="T0" fmla="*/ 161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8 w 197"/>
                <a:gd name="T7" fmla="*/ 197 h 197"/>
                <a:gd name="T8" fmla="*/ 36 w 197"/>
                <a:gd name="T9" fmla="*/ 53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40 w 197"/>
                <a:gd name="T17" fmla="*/ 0 h 197"/>
                <a:gd name="T18" fmla="*/ 161 w 197"/>
                <a:gd name="T19" fmla="*/ 145 h 197"/>
                <a:gd name="T20" fmla="*/ 161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1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8" y="197"/>
                  </a:lnTo>
                  <a:lnTo>
                    <a:pt x="36" y="53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40" y="0"/>
                  </a:lnTo>
                  <a:lnTo>
                    <a:pt x="161" y="145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54"/>
            <p:cNvSpPr>
              <a:spLocks noEditPoints="1"/>
            </p:cNvSpPr>
            <p:nvPr/>
          </p:nvSpPr>
          <p:spPr bwMode="auto">
            <a:xfrm>
              <a:off x="2865438" y="4198938"/>
              <a:ext cx="396875" cy="312738"/>
            </a:xfrm>
            <a:custGeom>
              <a:avLst/>
              <a:gdLst>
                <a:gd name="T0" fmla="*/ 1471 w 1908"/>
                <a:gd name="T1" fmla="*/ 291 h 1505"/>
                <a:gd name="T2" fmla="*/ 1181 w 1908"/>
                <a:gd name="T3" fmla="*/ 0 h 1505"/>
                <a:gd name="T4" fmla="*/ 727 w 1908"/>
                <a:gd name="T5" fmla="*/ 0 h 1505"/>
                <a:gd name="T6" fmla="*/ 437 w 1908"/>
                <a:gd name="T7" fmla="*/ 291 h 1505"/>
                <a:gd name="T8" fmla="*/ 0 w 1908"/>
                <a:gd name="T9" fmla="*/ 1505 h 1505"/>
                <a:gd name="T10" fmla="*/ 286 w 1908"/>
                <a:gd name="T11" fmla="*/ 1505 h 1505"/>
                <a:gd name="T12" fmla="*/ 468 w 1908"/>
                <a:gd name="T13" fmla="*/ 999 h 1505"/>
                <a:gd name="T14" fmla="*/ 1443 w 1908"/>
                <a:gd name="T15" fmla="*/ 999 h 1505"/>
                <a:gd name="T16" fmla="*/ 1628 w 1908"/>
                <a:gd name="T17" fmla="*/ 1505 h 1505"/>
                <a:gd name="T18" fmla="*/ 1908 w 1908"/>
                <a:gd name="T19" fmla="*/ 1505 h 1505"/>
                <a:gd name="T20" fmla="*/ 1471 w 1908"/>
                <a:gd name="T21" fmla="*/ 291 h 1505"/>
                <a:gd name="T22" fmla="*/ 562 w 1908"/>
                <a:gd name="T23" fmla="*/ 724 h 1505"/>
                <a:gd name="T24" fmla="*/ 712 w 1908"/>
                <a:gd name="T25" fmla="*/ 291 h 1505"/>
                <a:gd name="T26" fmla="*/ 727 w 1908"/>
                <a:gd name="T27" fmla="*/ 276 h 1505"/>
                <a:gd name="T28" fmla="*/ 1184 w 1908"/>
                <a:gd name="T29" fmla="*/ 276 h 1505"/>
                <a:gd name="T30" fmla="*/ 1199 w 1908"/>
                <a:gd name="T31" fmla="*/ 291 h 1505"/>
                <a:gd name="T32" fmla="*/ 1350 w 1908"/>
                <a:gd name="T33" fmla="*/ 724 h 1505"/>
                <a:gd name="T34" fmla="*/ 562 w 1908"/>
                <a:gd name="T35" fmla="*/ 72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8" h="1505">
                  <a:moveTo>
                    <a:pt x="1471" y="291"/>
                  </a:moveTo>
                  <a:cubicBezTo>
                    <a:pt x="1411" y="113"/>
                    <a:pt x="1342" y="0"/>
                    <a:pt x="1181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566" y="0"/>
                    <a:pt x="497" y="113"/>
                    <a:pt x="437" y="291"/>
                  </a:cubicBezTo>
                  <a:cubicBezTo>
                    <a:pt x="0" y="1505"/>
                    <a:pt x="0" y="1505"/>
                    <a:pt x="0" y="1505"/>
                  </a:cubicBezTo>
                  <a:cubicBezTo>
                    <a:pt x="286" y="1505"/>
                    <a:pt x="286" y="1505"/>
                    <a:pt x="286" y="1505"/>
                  </a:cubicBezTo>
                  <a:cubicBezTo>
                    <a:pt x="468" y="999"/>
                    <a:pt x="468" y="999"/>
                    <a:pt x="468" y="999"/>
                  </a:cubicBezTo>
                  <a:cubicBezTo>
                    <a:pt x="1443" y="999"/>
                    <a:pt x="1443" y="999"/>
                    <a:pt x="1443" y="999"/>
                  </a:cubicBezTo>
                  <a:cubicBezTo>
                    <a:pt x="1628" y="1505"/>
                    <a:pt x="1628" y="1505"/>
                    <a:pt x="1628" y="1505"/>
                  </a:cubicBezTo>
                  <a:cubicBezTo>
                    <a:pt x="1908" y="1505"/>
                    <a:pt x="1908" y="1505"/>
                    <a:pt x="1908" y="1505"/>
                  </a:cubicBezTo>
                  <a:lnTo>
                    <a:pt x="1471" y="291"/>
                  </a:lnTo>
                  <a:close/>
                  <a:moveTo>
                    <a:pt x="562" y="724"/>
                  </a:moveTo>
                  <a:cubicBezTo>
                    <a:pt x="712" y="291"/>
                    <a:pt x="712" y="291"/>
                    <a:pt x="712" y="291"/>
                  </a:cubicBezTo>
                  <a:cubicBezTo>
                    <a:pt x="716" y="281"/>
                    <a:pt x="719" y="276"/>
                    <a:pt x="727" y="276"/>
                  </a:cubicBezTo>
                  <a:cubicBezTo>
                    <a:pt x="1184" y="276"/>
                    <a:pt x="1184" y="276"/>
                    <a:pt x="1184" y="276"/>
                  </a:cubicBezTo>
                  <a:cubicBezTo>
                    <a:pt x="1193" y="276"/>
                    <a:pt x="1194" y="280"/>
                    <a:pt x="1199" y="291"/>
                  </a:cubicBezTo>
                  <a:cubicBezTo>
                    <a:pt x="1350" y="724"/>
                    <a:pt x="1350" y="724"/>
                    <a:pt x="1350" y="724"/>
                  </a:cubicBezTo>
                  <a:lnTo>
                    <a:pt x="562" y="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55"/>
            <p:cNvSpPr>
              <a:spLocks/>
            </p:cNvSpPr>
            <p:nvPr/>
          </p:nvSpPr>
          <p:spPr bwMode="auto">
            <a:xfrm>
              <a:off x="2333625" y="4759325"/>
              <a:ext cx="185738" cy="184150"/>
            </a:xfrm>
            <a:custGeom>
              <a:avLst/>
              <a:gdLst>
                <a:gd name="T0" fmla="*/ 757 w 890"/>
                <a:gd name="T1" fmla="*/ 0 h 890"/>
                <a:gd name="T2" fmla="*/ 890 w 890"/>
                <a:gd name="T3" fmla="*/ 0 h 890"/>
                <a:gd name="T4" fmla="*/ 890 w 890"/>
                <a:gd name="T5" fmla="*/ 729 h 890"/>
                <a:gd name="T6" fmla="*/ 730 w 890"/>
                <a:gd name="T7" fmla="*/ 890 h 890"/>
                <a:gd name="T8" fmla="*/ 161 w 890"/>
                <a:gd name="T9" fmla="*/ 890 h 890"/>
                <a:gd name="T10" fmla="*/ 0 w 890"/>
                <a:gd name="T11" fmla="*/ 729 h 890"/>
                <a:gd name="T12" fmla="*/ 0 w 890"/>
                <a:gd name="T13" fmla="*/ 0 h 890"/>
                <a:gd name="T14" fmla="*/ 133 w 890"/>
                <a:gd name="T15" fmla="*/ 0 h 890"/>
                <a:gd name="T16" fmla="*/ 133 w 890"/>
                <a:gd name="T17" fmla="*/ 729 h 890"/>
                <a:gd name="T18" fmla="*/ 161 w 890"/>
                <a:gd name="T19" fmla="*/ 756 h 890"/>
                <a:gd name="T20" fmla="*/ 730 w 890"/>
                <a:gd name="T21" fmla="*/ 756 h 890"/>
                <a:gd name="T22" fmla="*/ 757 w 890"/>
                <a:gd name="T23" fmla="*/ 729 h 890"/>
                <a:gd name="T24" fmla="*/ 757 w 890"/>
                <a:gd name="T25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0" h="890">
                  <a:moveTo>
                    <a:pt x="757" y="0"/>
                  </a:moveTo>
                  <a:cubicBezTo>
                    <a:pt x="890" y="0"/>
                    <a:pt x="890" y="0"/>
                    <a:pt x="890" y="0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56"/>
            <p:cNvSpPr>
              <a:spLocks/>
            </p:cNvSpPr>
            <p:nvPr/>
          </p:nvSpPr>
          <p:spPr bwMode="auto">
            <a:xfrm>
              <a:off x="2587625" y="4759325"/>
              <a:ext cx="184150" cy="184150"/>
            </a:xfrm>
            <a:custGeom>
              <a:avLst/>
              <a:gdLst>
                <a:gd name="T0" fmla="*/ 99 w 116"/>
                <a:gd name="T1" fmla="*/ 0 h 116"/>
                <a:gd name="T2" fmla="*/ 116 w 116"/>
                <a:gd name="T3" fmla="*/ 0 h 116"/>
                <a:gd name="T4" fmla="*/ 116 w 116"/>
                <a:gd name="T5" fmla="*/ 116 h 116"/>
                <a:gd name="T6" fmla="*/ 96 w 116"/>
                <a:gd name="T7" fmla="*/ 116 h 116"/>
                <a:gd name="T8" fmla="*/ 17 w 116"/>
                <a:gd name="T9" fmla="*/ 23 h 116"/>
                <a:gd name="T10" fmla="*/ 17 w 116"/>
                <a:gd name="T11" fmla="*/ 116 h 116"/>
                <a:gd name="T12" fmla="*/ 0 w 116"/>
                <a:gd name="T13" fmla="*/ 116 h 116"/>
                <a:gd name="T14" fmla="*/ 0 w 116"/>
                <a:gd name="T15" fmla="*/ 0 h 116"/>
                <a:gd name="T16" fmla="*/ 20 w 116"/>
                <a:gd name="T17" fmla="*/ 0 h 116"/>
                <a:gd name="T18" fmla="*/ 99 w 116"/>
                <a:gd name="T19" fmla="*/ 93 h 116"/>
                <a:gd name="T20" fmla="*/ 99 w 116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16">
                  <a:moveTo>
                    <a:pt x="99" y="0"/>
                  </a:moveTo>
                  <a:lnTo>
                    <a:pt x="116" y="0"/>
                  </a:lnTo>
                  <a:lnTo>
                    <a:pt x="116" y="116"/>
                  </a:lnTo>
                  <a:lnTo>
                    <a:pt x="96" y="116"/>
                  </a:lnTo>
                  <a:lnTo>
                    <a:pt x="17" y="23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20" y="0"/>
                  </a:lnTo>
                  <a:lnTo>
                    <a:pt x="99" y="93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2841625" y="4759325"/>
              <a:ext cx="28575" cy="184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58"/>
            <p:cNvSpPr>
              <a:spLocks/>
            </p:cNvSpPr>
            <p:nvPr/>
          </p:nvSpPr>
          <p:spPr bwMode="auto">
            <a:xfrm>
              <a:off x="2900363" y="4759325"/>
              <a:ext cx="241300" cy="184150"/>
            </a:xfrm>
            <a:custGeom>
              <a:avLst/>
              <a:gdLst>
                <a:gd name="T0" fmla="*/ 132 w 152"/>
                <a:gd name="T1" fmla="*/ 0 h 116"/>
                <a:gd name="T2" fmla="*/ 152 w 152"/>
                <a:gd name="T3" fmla="*/ 0 h 116"/>
                <a:gd name="T4" fmla="*/ 85 w 152"/>
                <a:gd name="T5" fmla="*/ 116 h 116"/>
                <a:gd name="T6" fmla="*/ 68 w 152"/>
                <a:gd name="T7" fmla="*/ 116 h 116"/>
                <a:gd name="T8" fmla="*/ 0 w 152"/>
                <a:gd name="T9" fmla="*/ 0 h 116"/>
                <a:gd name="T10" fmla="*/ 20 w 152"/>
                <a:gd name="T11" fmla="*/ 0 h 116"/>
                <a:gd name="T12" fmla="*/ 76 w 152"/>
                <a:gd name="T13" fmla="*/ 97 h 116"/>
                <a:gd name="T14" fmla="*/ 132 w 152"/>
                <a:gd name="T1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16">
                  <a:moveTo>
                    <a:pt x="132" y="0"/>
                  </a:moveTo>
                  <a:lnTo>
                    <a:pt x="152" y="0"/>
                  </a:lnTo>
                  <a:lnTo>
                    <a:pt x="85" y="116"/>
                  </a:lnTo>
                  <a:lnTo>
                    <a:pt x="68" y="116"/>
                  </a:lnTo>
                  <a:lnTo>
                    <a:pt x="0" y="0"/>
                  </a:lnTo>
                  <a:lnTo>
                    <a:pt x="20" y="0"/>
                  </a:lnTo>
                  <a:lnTo>
                    <a:pt x="76" y="97"/>
                  </a:lnTo>
                  <a:lnTo>
                    <a:pt x="1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59"/>
            <p:cNvSpPr>
              <a:spLocks/>
            </p:cNvSpPr>
            <p:nvPr/>
          </p:nvSpPr>
          <p:spPr bwMode="auto">
            <a:xfrm>
              <a:off x="3167063" y="4759325"/>
              <a:ext cx="169863" cy="184150"/>
            </a:xfrm>
            <a:custGeom>
              <a:avLst/>
              <a:gdLst>
                <a:gd name="T0" fmla="*/ 107 w 107"/>
                <a:gd name="T1" fmla="*/ 17 h 116"/>
                <a:gd name="T2" fmla="*/ 18 w 107"/>
                <a:gd name="T3" fmla="*/ 17 h 116"/>
                <a:gd name="T4" fmla="*/ 18 w 107"/>
                <a:gd name="T5" fmla="*/ 49 h 116"/>
                <a:gd name="T6" fmla="*/ 90 w 107"/>
                <a:gd name="T7" fmla="*/ 49 h 116"/>
                <a:gd name="T8" fmla="*/ 90 w 107"/>
                <a:gd name="T9" fmla="*/ 67 h 116"/>
                <a:gd name="T10" fmla="*/ 18 w 107"/>
                <a:gd name="T11" fmla="*/ 67 h 116"/>
                <a:gd name="T12" fmla="*/ 18 w 107"/>
                <a:gd name="T13" fmla="*/ 99 h 116"/>
                <a:gd name="T14" fmla="*/ 107 w 107"/>
                <a:gd name="T15" fmla="*/ 99 h 116"/>
                <a:gd name="T16" fmla="*/ 107 w 107"/>
                <a:gd name="T17" fmla="*/ 116 h 116"/>
                <a:gd name="T18" fmla="*/ 0 w 107"/>
                <a:gd name="T19" fmla="*/ 116 h 116"/>
                <a:gd name="T20" fmla="*/ 0 w 107"/>
                <a:gd name="T21" fmla="*/ 0 h 116"/>
                <a:gd name="T22" fmla="*/ 107 w 107"/>
                <a:gd name="T23" fmla="*/ 0 h 116"/>
                <a:gd name="T24" fmla="*/ 107 w 107"/>
                <a:gd name="T25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6">
                  <a:moveTo>
                    <a:pt x="107" y="17"/>
                  </a:moveTo>
                  <a:lnTo>
                    <a:pt x="18" y="17"/>
                  </a:lnTo>
                  <a:lnTo>
                    <a:pt x="18" y="49"/>
                  </a:lnTo>
                  <a:lnTo>
                    <a:pt x="90" y="49"/>
                  </a:lnTo>
                  <a:lnTo>
                    <a:pt x="90" y="67"/>
                  </a:lnTo>
                  <a:lnTo>
                    <a:pt x="18" y="67"/>
                  </a:lnTo>
                  <a:lnTo>
                    <a:pt x="18" y="99"/>
                  </a:lnTo>
                  <a:lnTo>
                    <a:pt x="107" y="99"/>
                  </a:lnTo>
                  <a:lnTo>
                    <a:pt x="10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0"/>
            <p:cNvSpPr>
              <a:spLocks noEditPoints="1"/>
            </p:cNvSpPr>
            <p:nvPr/>
          </p:nvSpPr>
          <p:spPr bwMode="auto">
            <a:xfrm>
              <a:off x="3403600" y="4759325"/>
              <a:ext cx="185738" cy="184150"/>
            </a:xfrm>
            <a:custGeom>
              <a:avLst/>
              <a:gdLst>
                <a:gd name="T0" fmla="*/ 890 w 890"/>
                <a:gd name="T1" fmla="*/ 410 h 889"/>
                <a:gd name="T2" fmla="*/ 729 w 890"/>
                <a:gd name="T3" fmla="*/ 571 h 889"/>
                <a:gd name="T4" fmla="*/ 639 w 890"/>
                <a:gd name="T5" fmla="*/ 571 h 889"/>
                <a:gd name="T6" fmla="*/ 890 w 890"/>
                <a:gd name="T7" fmla="*/ 870 h 889"/>
                <a:gd name="T8" fmla="*/ 890 w 890"/>
                <a:gd name="T9" fmla="*/ 889 h 889"/>
                <a:gd name="T10" fmla="*/ 732 w 890"/>
                <a:gd name="T11" fmla="*/ 889 h 889"/>
                <a:gd name="T12" fmla="*/ 465 w 890"/>
                <a:gd name="T13" fmla="*/ 571 h 889"/>
                <a:gd name="T14" fmla="*/ 161 w 890"/>
                <a:gd name="T15" fmla="*/ 571 h 889"/>
                <a:gd name="T16" fmla="*/ 133 w 890"/>
                <a:gd name="T17" fmla="*/ 569 h 889"/>
                <a:gd name="T18" fmla="*/ 133 w 890"/>
                <a:gd name="T19" fmla="*/ 889 h 889"/>
                <a:gd name="T20" fmla="*/ 0 w 890"/>
                <a:gd name="T21" fmla="*/ 889 h 889"/>
                <a:gd name="T22" fmla="*/ 0 w 890"/>
                <a:gd name="T23" fmla="*/ 0 h 889"/>
                <a:gd name="T24" fmla="*/ 729 w 890"/>
                <a:gd name="T25" fmla="*/ 0 h 889"/>
                <a:gd name="T26" fmla="*/ 890 w 890"/>
                <a:gd name="T27" fmla="*/ 161 h 889"/>
                <a:gd name="T28" fmla="*/ 890 w 890"/>
                <a:gd name="T29" fmla="*/ 410 h 889"/>
                <a:gd name="T30" fmla="*/ 133 w 890"/>
                <a:gd name="T31" fmla="*/ 133 h 889"/>
                <a:gd name="T32" fmla="*/ 133 w 890"/>
                <a:gd name="T33" fmla="*/ 437 h 889"/>
                <a:gd name="T34" fmla="*/ 729 w 890"/>
                <a:gd name="T35" fmla="*/ 438 h 889"/>
                <a:gd name="T36" fmla="*/ 757 w 890"/>
                <a:gd name="T37" fmla="*/ 410 h 889"/>
                <a:gd name="T38" fmla="*/ 757 w 890"/>
                <a:gd name="T39" fmla="*/ 161 h 889"/>
                <a:gd name="T40" fmla="*/ 729 w 890"/>
                <a:gd name="T41" fmla="*/ 133 h 889"/>
                <a:gd name="T42" fmla="*/ 133 w 890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0" h="889">
                  <a:moveTo>
                    <a:pt x="890" y="410"/>
                  </a:moveTo>
                  <a:cubicBezTo>
                    <a:pt x="890" y="498"/>
                    <a:pt x="819" y="571"/>
                    <a:pt x="729" y="571"/>
                  </a:cubicBezTo>
                  <a:cubicBezTo>
                    <a:pt x="639" y="571"/>
                    <a:pt x="639" y="571"/>
                    <a:pt x="639" y="571"/>
                  </a:cubicBezTo>
                  <a:cubicBezTo>
                    <a:pt x="890" y="870"/>
                    <a:pt x="890" y="870"/>
                    <a:pt x="890" y="870"/>
                  </a:cubicBezTo>
                  <a:cubicBezTo>
                    <a:pt x="890" y="889"/>
                    <a:pt x="890" y="889"/>
                    <a:pt x="890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3" y="569"/>
                  </a:cubicBezTo>
                  <a:cubicBezTo>
                    <a:pt x="133" y="889"/>
                    <a:pt x="133" y="889"/>
                    <a:pt x="133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9" y="0"/>
                    <a:pt x="890" y="73"/>
                    <a:pt x="890" y="161"/>
                  </a:cubicBezTo>
                  <a:lnTo>
                    <a:pt x="890" y="410"/>
                  </a:lnTo>
                  <a:close/>
                  <a:moveTo>
                    <a:pt x="133" y="133"/>
                  </a:moveTo>
                  <a:cubicBezTo>
                    <a:pt x="133" y="437"/>
                    <a:pt x="133" y="437"/>
                    <a:pt x="133" y="437"/>
                  </a:cubicBezTo>
                  <a:cubicBezTo>
                    <a:pt x="729" y="438"/>
                    <a:pt x="729" y="438"/>
                    <a:pt x="729" y="438"/>
                  </a:cubicBezTo>
                  <a:cubicBezTo>
                    <a:pt x="744" y="438"/>
                    <a:pt x="757" y="425"/>
                    <a:pt x="757" y="410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7" y="146"/>
                    <a:pt x="744" y="133"/>
                    <a:pt x="729" y="133"/>
                  </a:cubicBezTo>
                  <a:lnTo>
                    <a:pt x="133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61"/>
            <p:cNvSpPr>
              <a:spLocks noEditPoints="1"/>
            </p:cNvSpPr>
            <p:nvPr/>
          </p:nvSpPr>
          <p:spPr bwMode="auto">
            <a:xfrm>
              <a:off x="4913313" y="4759325"/>
              <a:ext cx="184150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1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1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1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62"/>
            <p:cNvSpPr>
              <a:spLocks noEditPoints="1"/>
            </p:cNvSpPr>
            <p:nvPr/>
          </p:nvSpPr>
          <p:spPr bwMode="auto">
            <a:xfrm>
              <a:off x="6122988" y="4759325"/>
              <a:ext cx="185738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1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1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3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1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1"/>
                    <a:pt x="757" y="161"/>
                    <a:pt x="757" y="161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63"/>
            <p:cNvSpPr>
              <a:spLocks/>
            </p:cNvSpPr>
            <p:nvPr/>
          </p:nvSpPr>
          <p:spPr bwMode="auto">
            <a:xfrm>
              <a:off x="3656013" y="4759325"/>
              <a:ext cx="184150" cy="184150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30 w 890"/>
                <a:gd name="T7" fmla="*/ 133 h 890"/>
                <a:gd name="T8" fmla="*/ 161 w 890"/>
                <a:gd name="T9" fmla="*/ 133 h 890"/>
                <a:gd name="T10" fmla="*/ 134 w 890"/>
                <a:gd name="T11" fmla="*/ 160 h 890"/>
                <a:gd name="T12" fmla="*/ 134 w 890"/>
                <a:gd name="T13" fmla="*/ 351 h 890"/>
                <a:gd name="T14" fmla="*/ 161 w 890"/>
                <a:gd name="T15" fmla="*/ 378 h 890"/>
                <a:gd name="T16" fmla="*/ 730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30 w 890"/>
                <a:gd name="T23" fmla="*/ 890 h 890"/>
                <a:gd name="T24" fmla="*/ 161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4 w 890"/>
                <a:gd name="T31" fmla="*/ 677 h 890"/>
                <a:gd name="T32" fmla="*/ 134 w 890"/>
                <a:gd name="T33" fmla="*/ 729 h 890"/>
                <a:gd name="T34" fmla="*/ 161 w 890"/>
                <a:gd name="T35" fmla="*/ 756 h 890"/>
                <a:gd name="T36" fmla="*/ 730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30 w 890"/>
                <a:gd name="T43" fmla="*/ 512 h 890"/>
                <a:gd name="T44" fmla="*/ 161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1 w 890"/>
                <a:gd name="T51" fmla="*/ 0 h 890"/>
                <a:gd name="T52" fmla="*/ 730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4" y="133"/>
                    <a:pt x="73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46" y="133"/>
                    <a:pt x="134" y="146"/>
                    <a:pt x="134" y="160"/>
                  </a:cubicBezTo>
                  <a:cubicBezTo>
                    <a:pt x="134" y="351"/>
                    <a:pt x="134" y="351"/>
                    <a:pt x="134" y="351"/>
                  </a:cubicBezTo>
                  <a:cubicBezTo>
                    <a:pt x="134" y="366"/>
                    <a:pt x="146" y="378"/>
                    <a:pt x="161" y="378"/>
                  </a:cubicBezTo>
                  <a:cubicBezTo>
                    <a:pt x="730" y="378"/>
                    <a:pt x="730" y="378"/>
                    <a:pt x="730" y="378"/>
                  </a:cubicBezTo>
                  <a:cubicBezTo>
                    <a:pt x="819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4" y="677"/>
                    <a:pt x="134" y="677"/>
                    <a:pt x="134" y="677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30" y="512"/>
                  </a:cubicBezTo>
                  <a:cubicBezTo>
                    <a:pt x="161" y="512"/>
                    <a:pt x="161" y="512"/>
                    <a:pt x="161" y="512"/>
                  </a:cubicBezTo>
                  <a:cubicBezTo>
                    <a:pt x="72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1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64"/>
            <p:cNvSpPr>
              <a:spLocks noChangeArrowheads="1"/>
            </p:cNvSpPr>
            <p:nvPr/>
          </p:nvSpPr>
          <p:spPr bwMode="auto">
            <a:xfrm>
              <a:off x="3908425" y="4759325"/>
              <a:ext cx="28575" cy="184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65"/>
            <p:cNvSpPr>
              <a:spLocks/>
            </p:cNvSpPr>
            <p:nvPr/>
          </p:nvSpPr>
          <p:spPr bwMode="auto">
            <a:xfrm>
              <a:off x="3981450" y="4759325"/>
              <a:ext cx="185738" cy="184150"/>
            </a:xfrm>
            <a:custGeom>
              <a:avLst/>
              <a:gdLst>
                <a:gd name="T0" fmla="*/ 117 w 117"/>
                <a:gd name="T1" fmla="*/ 0 h 116"/>
                <a:gd name="T2" fmla="*/ 117 w 117"/>
                <a:gd name="T3" fmla="*/ 17 h 116"/>
                <a:gd name="T4" fmla="*/ 67 w 117"/>
                <a:gd name="T5" fmla="*/ 17 h 116"/>
                <a:gd name="T6" fmla="*/ 67 w 117"/>
                <a:gd name="T7" fmla="*/ 116 h 116"/>
                <a:gd name="T8" fmla="*/ 50 w 117"/>
                <a:gd name="T9" fmla="*/ 116 h 116"/>
                <a:gd name="T10" fmla="*/ 50 w 117"/>
                <a:gd name="T11" fmla="*/ 17 h 116"/>
                <a:gd name="T12" fmla="*/ 0 w 117"/>
                <a:gd name="T13" fmla="*/ 17 h 116"/>
                <a:gd name="T14" fmla="*/ 0 w 117"/>
                <a:gd name="T15" fmla="*/ 0 h 116"/>
                <a:gd name="T16" fmla="*/ 117 w 11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16">
                  <a:moveTo>
                    <a:pt x="117" y="0"/>
                  </a:moveTo>
                  <a:lnTo>
                    <a:pt x="117" y="17"/>
                  </a:lnTo>
                  <a:lnTo>
                    <a:pt x="67" y="17"/>
                  </a:lnTo>
                  <a:lnTo>
                    <a:pt x="67" y="116"/>
                  </a:lnTo>
                  <a:lnTo>
                    <a:pt x="50" y="116"/>
                  </a:lnTo>
                  <a:lnTo>
                    <a:pt x="5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6"/>
            <p:cNvSpPr>
              <a:spLocks/>
            </p:cNvSpPr>
            <p:nvPr/>
          </p:nvSpPr>
          <p:spPr bwMode="auto">
            <a:xfrm>
              <a:off x="4186238" y="4759325"/>
              <a:ext cx="198438" cy="184150"/>
            </a:xfrm>
            <a:custGeom>
              <a:avLst/>
              <a:gdLst>
                <a:gd name="T0" fmla="*/ 125 w 125"/>
                <a:gd name="T1" fmla="*/ 0 h 116"/>
                <a:gd name="T2" fmla="*/ 71 w 125"/>
                <a:gd name="T3" fmla="*/ 73 h 116"/>
                <a:gd name="T4" fmla="*/ 71 w 125"/>
                <a:gd name="T5" fmla="*/ 116 h 116"/>
                <a:gd name="T6" fmla="*/ 54 w 125"/>
                <a:gd name="T7" fmla="*/ 116 h 116"/>
                <a:gd name="T8" fmla="*/ 54 w 125"/>
                <a:gd name="T9" fmla="*/ 73 h 116"/>
                <a:gd name="T10" fmla="*/ 0 w 125"/>
                <a:gd name="T11" fmla="*/ 0 h 116"/>
                <a:gd name="T12" fmla="*/ 21 w 125"/>
                <a:gd name="T13" fmla="*/ 0 h 116"/>
                <a:gd name="T14" fmla="*/ 63 w 125"/>
                <a:gd name="T15" fmla="*/ 53 h 116"/>
                <a:gd name="T16" fmla="*/ 104 w 125"/>
                <a:gd name="T17" fmla="*/ 0 h 116"/>
                <a:gd name="T18" fmla="*/ 125 w 125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16">
                  <a:moveTo>
                    <a:pt x="125" y="0"/>
                  </a:moveTo>
                  <a:lnTo>
                    <a:pt x="71" y="73"/>
                  </a:lnTo>
                  <a:lnTo>
                    <a:pt x="71" y="116"/>
                  </a:lnTo>
                  <a:lnTo>
                    <a:pt x="54" y="116"/>
                  </a:lnTo>
                  <a:lnTo>
                    <a:pt x="54" y="7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63" y="53"/>
                  </a:lnTo>
                  <a:lnTo>
                    <a:pt x="104" y="0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67"/>
            <p:cNvSpPr>
              <a:spLocks/>
            </p:cNvSpPr>
            <p:nvPr/>
          </p:nvSpPr>
          <p:spPr bwMode="auto">
            <a:xfrm>
              <a:off x="5165725" y="4759325"/>
              <a:ext cx="169863" cy="184150"/>
            </a:xfrm>
            <a:custGeom>
              <a:avLst/>
              <a:gdLst>
                <a:gd name="T0" fmla="*/ 107 w 107"/>
                <a:gd name="T1" fmla="*/ 17 h 116"/>
                <a:gd name="T2" fmla="*/ 18 w 107"/>
                <a:gd name="T3" fmla="*/ 17 h 116"/>
                <a:gd name="T4" fmla="*/ 18 w 107"/>
                <a:gd name="T5" fmla="*/ 49 h 116"/>
                <a:gd name="T6" fmla="*/ 90 w 107"/>
                <a:gd name="T7" fmla="*/ 49 h 116"/>
                <a:gd name="T8" fmla="*/ 90 w 107"/>
                <a:gd name="T9" fmla="*/ 67 h 116"/>
                <a:gd name="T10" fmla="*/ 18 w 107"/>
                <a:gd name="T11" fmla="*/ 67 h 116"/>
                <a:gd name="T12" fmla="*/ 18 w 107"/>
                <a:gd name="T13" fmla="*/ 99 h 116"/>
                <a:gd name="T14" fmla="*/ 107 w 107"/>
                <a:gd name="T15" fmla="*/ 99 h 116"/>
                <a:gd name="T16" fmla="*/ 107 w 107"/>
                <a:gd name="T17" fmla="*/ 116 h 116"/>
                <a:gd name="T18" fmla="*/ 0 w 107"/>
                <a:gd name="T19" fmla="*/ 116 h 116"/>
                <a:gd name="T20" fmla="*/ 0 w 107"/>
                <a:gd name="T21" fmla="*/ 0 h 116"/>
                <a:gd name="T22" fmla="*/ 107 w 107"/>
                <a:gd name="T23" fmla="*/ 0 h 116"/>
                <a:gd name="T24" fmla="*/ 107 w 107"/>
                <a:gd name="T25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6">
                  <a:moveTo>
                    <a:pt x="107" y="17"/>
                  </a:moveTo>
                  <a:lnTo>
                    <a:pt x="18" y="17"/>
                  </a:lnTo>
                  <a:lnTo>
                    <a:pt x="18" y="49"/>
                  </a:lnTo>
                  <a:lnTo>
                    <a:pt x="90" y="49"/>
                  </a:lnTo>
                  <a:lnTo>
                    <a:pt x="90" y="67"/>
                  </a:lnTo>
                  <a:lnTo>
                    <a:pt x="18" y="67"/>
                  </a:lnTo>
                  <a:lnTo>
                    <a:pt x="18" y="99"/>
                  </a:lnTo>
                  <a:lnTo>
                    <a:pt x="107" y="99"/>
                  </a:lnTo>
                  <a:lnTo>
                    <a:pt x="10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68"/>
            <p:cNvSpPr>
              <a:spLocks/>
            </p:cNvSpPr>
            <p:nvPr/>
          </p:nvSpPr>
          <p:spPr bwMode="auto">
            <a:xfrm>
              <a:off x="5392738" y="4759325"/>
              <a:ext cx="184150" cy="184150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29 w 890"/>
                <a:gd name="T7" fmla="*/ 133 h 890"/>
                <a:gd name="T8" fmla="*/ 160 w 890"/>
                <a:gd name="T9" fmla="*/ 133 h 890"/>
                <a:gd name="T10" fmla="*/ 133 w 890"/>
                <a:gd name="T11" fmla="*/ 160 h 890"/>
                <a:gd name="T12" fmla="*/ 133 w 890"/>
                <a:gd name="T13" fmla="*/ 351 h 890"/>
                <a:gd name="T14" fmla="*/ 160 w 890"/>
                <a:gd name="T15" fmla="*/ 378 h 890"/>
                <a:gd name="T16" fmla="*/ 729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29 w 890"/>
                <a:gd name="T23" fmla="*/ 890 h 890"/>
                <a:gd name="T24" fmla="*/ 160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3 w 890"/>
                <a:gd name="T31" fmla="*/ 677 h 890"/>
                <a:gd name="T32" fmla="*/ 133 w 890"/>
                <a:gd name="T33" fmla="*/ 729 h 890"/>
                <a:gd name="T34" fmla="*/ 160 w 890"/>
                <a:gd name="T35" fmla="*/ 756 h 890"/>
                <a:gd name="T36" fmla="*/ 729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29 w 890"/>
                <a:gd name="T43" fmla="*/ 512 h 890"/>
                <a:gd name="T44" fmla="*/ 160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0 w 890"/>
                <a:gd name="T51" fmla="*/ 0 h 890"/>
                <a:gd name="T52" fmla="*/ 729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4" y="133"/>
                    <a:pt x="729" y="133"/>
                  </a:cubicBezTo>
                  <a:cubicBezTo>
                    <a:pt x="160" y="133"/>
                    <a:pt x="160" y="133"/>
                    <a:pt x="160" y="133"/>
                  </a:cubicBezTo>
                  <a:cubicBezTo>
                    <a:pt x="146" y="133"/>
                    <a:pt x="133" y="146"/>
                    <a:pt x="133" y="160"/>
                  </a:cubicBezTo>
                  <a:cubicBezTo>
                    <a:pt x="133" y="351"/>
                    <a:pt x="133" y="351"/>
                    <a:pt x="133" y="351"/>
                  </a:cubicBezTo>
                  <a:cubicBezTo>
                    <a:pt x="133" y="366"/>
                    <a:pt x="146" y="378"/>
                    <a:pt x="160" y="378"/>
                  </a:cubicBezTo>
                  <a:cubicBezTo>
                    <a:pt x="729" y="378"/>
                    <a:pt x="729" y="378"/>
                    <a:pt x="729" y="378"/>
                  </a:cubicBezTo>
                  <a:cubicBezTo>
                    <a:pt x="818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8" y="890"/>
                    <a:pt x="729" y="890"/>
                  </a:cubicBezTo>
                  <a:cubicBezTo>
                    <a:pt x="160" y="890"/>
                    <a:pt x="160" y="890"/>
                    <a:pt x="160" y="890"/>
                  </a:cubicBezTo>
                  <a:cubicBezTo>
                    <a:pt x="71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3" y="677"/>
                    <a:pt x="133" y="677"/>
                    <a:pt x="133" y="677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0" y="756"/>
                  </a:cubicBezTo>
                  <a:cubicBezTo>
                    <a:pt x="729" y="756"/>
                    <a:pt x="729" y="756"/>
                    <a:pt x="729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29" y="512"/>
                  </a:cubicBezTo>
                  <a:cubicBezTo>
                    <a:pt x="160" y="512"/>
                    <a:pt x="160" y="512"/>
                    <a:pt x="160" y="512"/>
                  </a:cubicBezTo>
                  <a:cubicBezTo>
                    <a:pt x="71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1" y="0"/>
                    <a:pt x="160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8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69"/>
            <p:cNvSpPr>
              <a:spLocks/>
            </p:cNvSpPr>
            <p:nvPr/>
          </p:nvSpPr>
          <p:spPr bwMode="auto">
            <a:xfrm>
              <a:off x="5645150" y="4759325"/>
              <a:ext cx="169863" cy="184150"/>
            </a:xfrm>
            <a:custGeom>
              <a:avLst/>
              <a:gdLst>
                <a:gd name="T0" fmla="*/ 107 w 107"/>
                <a:gd name="T1" fmla="*/ 17 h 116"/>
                <a:gd name="T2" fmla="*/ 18 w 107"/>
                <a:gd name="T3" fmla="*/ 17 h 116"/>
                <a:gd name="T4" fmla="*/ 18 w 107"/>
                <a:gd name="T5" fmla="*/ 49 h 116"/>
                <a:gd name="T6" fmla="*/ 90 w 107"/>
                <a:gd name="T7" fmla="*/ 49 h 116"/>
                <a:gd name="T8" fmla="*/ 90 w 107"/>
                <a:gd name="T9" fmla="*/ 67 h 116"/>
                <a:gd name="T10" fmla="*/ 18 w 107"/>
                <a:gd name="T11" fmla="*/ 67 h 116"/>
                <a:gd name="T12" fmla="*/ 18 w 107"/>
                <a:gd name="T13" fmla="*/ 99 h 116"/>
                <a:gd name="T14" fmla="*/ 107 w 107"/>
                <a:gd name="T15" fmla="*/ 99 h 116"/>
                <a:gd name="T16" fmla="*/ 107 w 107"/>
                <a:gd name="T17" fmla="*/ 116 h 116"/>
                <a:gd name="T18" fmla="*/ 0 w 107"/>
                <a:gd name="T19" fmla="*/ 116 h 116"/>
                <a:gd name="T20" fmla="*/ 0 w 107"/>
                <a:gd name="T21" fmla="*/ 0 h 116"/>
                <a:gd name="T22" fmla="*/ 107 w 107"/>
                <a:gd name="T23" fmla="*/ 0 h 116"/>
                <a:gd name="T24" fmla="*/ 107 w 107"/>
                <a:gd name="T25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6">
                  <a:moveTo>
                    <a:pt x="107" y="17"/>
                  </a:moveTo>
                  <a:lnTo>
                    <a:pt x="18" y="17"/>
                  </a:lnTo>
                  <a:lnTo>
                    <a:pt x="18" y="49"/>
                  </a:lnTo>
                  <a:lnTo>
                    <a:pt x="90" y="49"/>
                  </a:lnTo>
                  <a:lnTo>
                    <a:pt x="90" y="67"/>
                  </a:lnTo>
                  <a:lnTo>
                    <a:pt x="18" y="67"/>
                  </a:lnTo>
                  <a:lnTo>
                    <a:pt x="18" y="99"/>
                  </a:lnTo>
                  <a:lnTo>
                    <a:pt x="107" y="99"/>
                  </a:lnTo>
                  <a:lnTo>
                    <a:pt x="10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70"/>
            <p:cNvSpPr>
              <a:spLocks noEditPoints="1"/>
            </p:cNvSpPr>
            <p:nvPr/>
          </p:nvSpPr>
          <p:spPr bwMode="auto">
            <a:xfrm>
              <a:off x="5849938" y="4759325"/>
              <a:ext cx="233363" cy="184150"/>
            </a:xfrm>
            <a:custGeom>
              <a:avLst/>
              <a:gdLst>
                <a:gd name="T0" fmla="*/ 689 w 1123"/>
                <a:gd name="T1" fmla="*/ 0 h 890"/>
                <a:gd name="T2" fmla="*/ 864 w 1123"/>
                <a:gd name="T3" fmla="*/ 160 h 890"/>
                <a:gd name="T4" fmla="*/ 1123 w 1123"/>
                <a:gd name="T5" fmla="*/ 890 h 890"/>
                <a:gd name="T6" fmla="*/ 983 w 1123"/>
                <a:gd name="T7" fmla="*/ 890 h 890"/>
                <a:gd name="T8" fmla="*/ 866 w 1123"/>
                <a:gd name="T9" fmla="*/ 578 h 890"/>
                <a:gd name="T10" fmla="*/ 248 w 1123"/>
                <a:gd name="T11" fmla="*/ 578 h 890"/>
                <a:gd name="T12" fmla="*/ 134 w 1123"/>
                <a:gd name="T13" fmla="*/ 890 h 890"/>
                <a:gd name="T14" fmla="*/ 0 w 1123"/>
                <a:gd name="T15" fmla="*/ 890 h 890"/>
                <a:gd name="T16" fmla="*/ 269 w 1123"/>
                <a:gd name="T17" fmla="*/ 160 h 890"/>
                <a:gd name="T18" fmla="*/ 430 w 1123"/>
                <a:gd name="T19" fmla="*/ 0 h 890"/>
                <a:gd name="T20" fmla="*/ 689 w 1123"/>
                <a:gd name="T21" fmla="*/ 0 h 890"/>
                <a:gd name="T22" fmla="*/ 827 w 1123"/>
                <a:gd name="T23" fmla="*/ 445 h 890"/>
                <a:gd name="T24" fmla="*/ 716 w 1123"/>
                <a:gd name="T25" fmla="*/ 160 h 890"/>
                <a:gd name="T26" fmla="*/ 689 w 1123"/>
                <a:gd name="T27" fmla="*/ 133 h 890"/>
                <a:gd name="T28" fmla="*/ 430 w 1123"/>
                <a:gd name="T29" fmla="*/ 133 h 890"/>
                <a:gd name="T30" fmla="*/ 403 w 1123"/>
                <a:gd name="T31" fmla="*/ 160 h 890"/>
                <a:gd name="T32" fmla="*/ 296 w 1123"/>
                <a:gd name="T33" fmla="*/ 445 h 890"/>
                <a:gd name="T34" fmla="*/ 827 w 1123"/>
                <a:gd name="T35" fmla="*/ 445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3" h="890">
                  <a:moveTo>
                    <a:pt x="689" y="0"/>
                  </a:moveTo>
                  <a:cubicBezTo>
                    <a:pt x="778" y="0"/>
                    <a:pt x="830" y="68"/>
                    <a:pt x="864" y="160"/>
                  </a:cubicBezTo>
                  <a:cubicBezTo>
                    <a:pt x="1123" y="890"/>
                    <a:pt x="1123" y="890"/>
                    <a:pt x="1123" y="890"/>
                  </a:cubicBezTo>
                  <a:cubicBezTo>
                    <a:pt x="983" y="890"/>
                    <a:pt x="983" y="890"/>
                    <a:pt x="983" y="890"/>
                  </a:cubicBezTo>
                  <a:cubicBezTo>
                    <a:pt x="866" y="578"/>
                    <a:pt x="866" y="578"/>
                    <a:pt x="866" y="578"/>
                  </a:cubicBezTo>
                  <a:cubicBezTo>
                    <a:pt x="248" y="578"/>
                    <a:pt x="248" y="578"/>
                    <a:pt x="248" y="578"/>
                  </a:cubicBezTo>
                  <a:cubicBezTo>
                    <a:pt x="134" y="890"/>
                    <a:pt x="134" y="890"/>
                    <a:pt x="134" y="890"/>
                  </a:cubicBezTo>
                  <a:cubicBezTo>
                    <a:pt x="0" y="890"/>
                    <a:pt x="0" y="890"/>
                    <a:pt x="0" y="890"/>
                  </a:cubicBezTo>
                  <a:cubicBezTo>
                    <a:pt x="269" y="160"/>
                    <a:pt x="269" y="160"/>
                    <a:pt x="269" y="160"/>
                  </a:cubicBezTo>
                  <a:cubicBezTo>
                    <a:pt x="303" y="61"/>
                    <a:pt x="341" y="0"/>
                    <a:pt x="430" y="0"/>
                  </a:cubicBezTo>
                  <a:lnTo>
                    <a:pt x="689" y="0"/>
                  </a:lnTo>
                  <a:close/>
                  <a:moveTo>
                    <a:pt x="827" y="445"/>
                  </a:moveTo>
                  <a:cubicBezTo>
                    <a:pt x="716" y="160"/>
                    <a:pt x="716" y="160"/>
                    <a:pt x="716" y="160"/>
                  </a:cubicBezTo>
                  <a:cubicBezTo>
                    <a:pt x="710" y="143"/>
                    <a:pt x="704" y="133"/>
                    <a:pt x="689" y="133"/>
                  </a:cubicBezTo>
                  <a:cubicBezTo>
                    <a:pt x="430" y="133"/>
                    <a:pt x="430" y="133"/>
                    <a:pt x="430" y="133"/>
                  </a:cubicBezTo>
                  <a:cubicBezTo>
                    <a:pt x="415" y="133"/>
                    <a:pt x="411" y="141"/>
                    <a:pt x="403" y="160"/>
                  </a:cubicBezTo>
                  <a:cubicBezTo>
                    <a:pt x="296" y="445"/>
                    <a:pt x="296" y="445"/>
                    <a:pt x="296" y="445"/>
                  </a:cubicBezTo>
                  <a:lnTo>
                    <a:pt x="827" y="4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71"/>
            <p:cNvSpPr>
              <a:spLocks/>
            </p:cNvSpPr>
            <p:nvPr/>
          </p:nvSpPr>
          <p:spPr bwMode="auto">
            <a:xfrm>
              <a:off x="6370638" y="4759325"/>
              <a:ext cx="185738" cy="184150"/>
            </a:xfrm>
            <a:custGeom>
              <a:avLst/>
              <a:gdLst>
                <a:gd name="T0" fmla="*/ 160 w 888"/>
                <a:gd name="T1" fmla="*/ 133 h 890"/>
                <a:gd name="T2" fmla="*/ 133 w 888"/>
                <a:gd name="T3" fmla="*/ 160 h 890"/>
                <a:gd name="T4" fmla="*/ 133 w 888"/>
                <a:gd name="T5" fmla="*/ 729 h 890"/>
                <a:gd name="T6" fmla="*/ 160 w 888"/>
                <a:gd name="T7" fmla="*/ 756 h 890"/>
                <a:gd name="T8" fmla="*/ 888 w 888"/>
                <a:gd name="T9" fmla="*/ 756 h 890"/>
                <a:gd name="T10" fmla="*/ 888 w 888"/>
                <a:gd name="T11" fmla="*/ 890 h 890"/>
                <a:gd name="T12" fmla="*/ 160 w 888"/>
                <a:gd name="T13" fmla="*/ 890 h 890"/>
                <a:gd name="T14" fmla="*/ 0 w 888"/>
                <a:gd name="T15" fmla="*/ 729 h 890"/>
                <a:gd name="T16" fmla="*/ 0 w 888"/>
                <a:gd name="T17" fmla="*/ 160 h 890"/>
                <a:gd name="T18" fmla="*/ 160 w 888"/>
                <a:gd name="T19" fmla="*/ 0 h 890"/>
                <a:gd name="T20" fmla="*/ 888 w 888"/>
                <a:gd name="T21" fmla="*/ 0 h 890"/>
                <a:gd name="T22" fmla="*/ 888 w 888"/>
                <a:gd name="T23" fmla="*/ 133 h 890"/>
                <a:gd name="T24" fmla="*/ 160 w 888"/>
                <a:gd name="T25" fmla="*/ 133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8" h="890">
                  <a:moveTo>
                    <a:pt x="160" y="133"/>
                  </a:moveTo>
                  <a:cubicBezTo>
                    <a:pt x="146" y="133"/>
                    <a:pt x="133" y="146"/>
                    <a:pt x="133" y="16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0" y="756"/>
                  </a:cubicBezTo>
                  <a:cubicBezTo>
                    <a:pt x="888" y="756"/>
                    <a:pt x="888" y="756"/>
                    <a:pt x="888" y="756"/>
                  </a:cubicBezTo>
                  <a:cubicBezTo>
                    <a:pt x="888" y="890"/>
                    <a:pt x="888" y="890"/>
                    <a:pt x="888" y="890"/>
                  </a:cubicBezTo>
                  <a:cubicBezTo>
                    <a:pt x="160" y="890"/>
                    <a:pt x="160" y="890"/>
                    <a:pt x="160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0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888" y="133"/>
                    <a:pt x="888" y="133"/>
                    <a:pt x="888" y="133"/>
                  </a:cubicBezTo>
                  <a:lnTo>
                    <a:pt x="16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72"/>
            <p:cNvSpPr>
              <a:spLocks/>
            </p:cNvSpPr>
            <p:nvPr/>
          </p:nvSpPr>
          <p:spPr bwMode="auto">
            <a:xfrm>
              <a:off x="6610350" y="4759325"/>
              <a:ext cx="188913" cy="184150"/>
            </a:xfrm>
            <a:custGeom>
              <a:avLst/>
              <a:gdLst>
                <a:gd name="T0" fmla="*/ 119 w 119"/>
                <a:gd name="T1" fmla="*/ 0 h 116"/>
                <a:gd name="T2" fmla="*/ 119 w 119"/>
                <a:gd name="T3" fmla="*/ 116 h 116"/>
                <a:gd name="T4" fmla="*/ 102 w 119"/>
                <a:gd name="T5" fmla="*/ 116 h 116"/>
                <a:gd name="T6" fmla="*/ 102 w 119"/>
                <a:gd name="T7" fmla="*/ 67 h 116"/>
                <a:gd name="T8" fmla="*/ 17 w 119"/>
                <a:gd name="T9" fmla="*/ 67 h 116"/>
                <a:gd name="T10" fmla="*/ 17 w 119"/>
                <a:gd name="T11" fmla="*/ 116 h 116"/>
                <a:gd name="T12" fmla="*/ 0 w 119"/>
                <a:gd name="T13" fmla="*/ 116 h 116"/>
                <a:gd name="T14" fmla="*/ 0 w 119"/>
                <a:gd name="T15" fmla="*/ 0 h 116"/>
                <a:gd name="T16" fmla="*/ 17 w 119"/>
                <a:gd name="T17" fmla="*/ 0 h 116"/>
                <a:gd name="T18" fmla="*/ 17 w 119"/>
                <a:gd name="T19" fmla="*/ 49 h 116"/>
                <a:gd name="T20" fmla="*/ 102 w 119"/>
                <a:gd name="T21" fmla="*/ 49 h 116"/>
                <a:gd name="T22" fmla="*/ 102 w 119"/>
                <a:gd name="T23" fmla="*/ 0 h 116"/>
                <a:gd name="T24" fmla="*/ 119 w 119"/>
                <a:gd name="T2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6">
                  <a:moveTo>
                    <a:pt x="119" y="0"/>
                  </a:moveTo>
                  <a:lnTo>
                    <a:pt x="119" y="116"/>
                  </a:lnTo>
                  <a:lnTo>
                    <a:pt x="102" y="116"/>
                  </a:lnTo>
                  <a:lnTo>
                    <a:pt x="102" y="67"/>
                  </a:lnTo>
                  <a:lnTo>
                    <a:pt x="17" y="67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49"/>
                  </a:lnTo>
                  <a:lnTo>
                    <a:pt x="102" y="49"/>
                  </a:lnTo>
                  <a:lnTo>
                    <a:pt x="102" y="0"/>
                  </a:lnTo>
                  <a:lnTo>
                    <a:pt x="1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73"/>
            <p:cNvSpPr>
              <a:spLocks noEditPoints="1"/>
            </p:cNvSpPr>
            <p:nvPr/>
          </p:nvSpPr>
          <p:spPr bwMode="auto">
            <a:xfrm>
              <a:off x="4525963" y="4759325"/>
              <a:ext cx="217488" cy="185738"/>
            </a:xfrm>
            <a:custGeom>
              <a:avLst/>
              <a:gdLst>
                <a:gd name="T0" fmla="*/ 1048 w 1048"/>
                <a:gd name="T1" fmla="*/ 758 h 891"/>
                <a:gd name="T2" fmla="*/ 891 w 1048"/>
                <a:gd name="T3" fmla="*/ 660 h 891"/>
                <a:gd name="T4" fmla="*/ 891 w 1048"/>
                <a:gd name="T5" fmla="*/ 405 h 891"/>
                <a:gd name="T6" fmla="*/ 757 w 1048"/>
                <a:gd name="T7" fmla="*/ 405 h 891"/>
                <a:gd name="T8" fmla="*/ 757 w 1048"/>
                <a:gd name="T9" fmla="*/ 576 h 891"/>
                <a:gd name="T10" fmla="*/ 267 w 1048"/>
                <a:gd name="T11" fmla="*/ 269 h 891"/>
                <a:gd name="T12" fmla="*/ 264 w 1048"/>
                <a:gd name="T13" fmla="*/ 267 h 891"/>
                <a:gd name="T14" fmla="*/ 250 w 1048"/>
                <a:gd name="T15" fmla="*/ 244 h 891"/>
                <a:gd name="T16" fmla="*/ 250 w 1048"/>
                <a:gd name="T17" fmla="*/ 162 h 891"/>
                <a:gd name="T18" fmla="*/ 277 w 1048"/>
                <a:gd name="T19" fmla="*/ 135 h 891"/>
                <a:gd name="T20" fmla="*/ 606 w 1048"/>
                <a:gd name="T21" fmla="*/ 135 h 891"/>
                <a:gd name="T22" fmla="*/ 633 w 1048"/>
                <a:gd name="T23" fmla="*/ 162 h 891"/>
                <a:gd name="T24" fmla="*/ 633 w 1048"/>
                <a:gd name="T25" fmla="*/ 221 h 891"/>
                <a:gd name="T26" fmla="*/ 767 w 1048"/>
                <a:gd name="T27" fmla="*/ 221 h 891"/>
                <a:gd name="T28" fmla="*/ 767 w 1048"/>
                <a:gd name="T29" fmla="*/ 134 h 891"/>
                <a:gd name="T30" fmla="*/ 606 w 1048"/>
                <a:gd name="T31" fmla="*/ 0 h 891"/>
                <a:gd name="T32" fmla="*/ 277 w 1048"/>
                <a:gd name="T33" fmla="*/ 0 h 891"/>
                <a:gd name="T34" fmla="*/ 117 w 1048"/>
                <a:gd name="T35" fmla="*/ 161 h 891"/>
                <a:gd name="T36" fmla="*/ 117 w 1048"/>
                <a:gd name="T37" fmla="*/ 261 h 891"/>
                <a:gd name="T38" fmla="*/ 186 w 1048"/>
                <a:gd name="T39" fmla="*/ 348 h 891"/>
                <a:gd name="T40" fmla="*/ 161 w 1048"/>
                <a:gd name="T41" fmla="*/ 348 h 891"/>
                <a:gd name="T42" fmla="*/ 0 w 1048"/>
                <a:gd name="T43" fmla="*/ 464 h 891"/>
                <a:gd name="T44" fmla="*/ 0 w 1048"/>
                <a:gd name="T45" fmla="*/ 730 h 891"/>
                <a:gd name="T46" fmla="*/ 161 w 1048"/>
                <a:gd name="T47" fmla="*/ 891 h 891"/>
                <a:gd name="T48" fmla="*/ 730 w 1048"/>
                <a:gd name="T49" fmla="*/ 891 h 891"/>
                <a:gd name="T50" fmla="*/ 881 w 1048"/>
                <a:gd name="T51" fmla="*/ 786 h 891"/>
                <a:gd name="T52" fmla="*/ 881 w 1048"/>
                <a:gd name="T53" fmla="*/ 786 h 891"/>
                <a:gd name="T54" fmla="*/ 1048 w 1048"/>
                <a:gd name="T55" fmla="*/ 891 h 891"/>
                <a:gd name="T56" fmla="*/ 1048 w 1048"/>
                <a:gd name="T57" fmla="*/ 758 h 891"/>
                <a:gd name="T58" fmla="*/ 757 w 1048"/>
                <a:gd name="T59" fmla="*/ 730 h 891"/>
                <a:gd name="T60" fmla="*/ 730 w 1048"/>
                <a:gd name="T61" fmla="*/ 757 h 891"/>
                <a:gd name="T62" fmla="*/ 161 w 1048"/>
                <a:gd name="T63" fmla="*/ 757 h 891"/>
                <a:gd name="T64" fmla="*/ 134 w 1048"/>
                <a:gd name="T65" fmla="*/ 730 h 891"/>
                <a:gd name="T66" fmla="*/ 134 w 1048"/>
                <a:gd name="T67" fmla="*/ 464 h 891"/>
                <a:gd name="T68" fmla="*/ 136 w 1048"/>
                <a:gd name="T69" fmla="*/ 453 h 891"/>
                <a:gd name="T70" fmla="*/ 167 w 1048"/>
                <a:gd name="T71" fmla="*/ 437 h 891"/>
                <a:gd name="T72" fmla="*/ 233 w 1048"/>
                <a:gd name="T73" fmla="*/ 437 h 891"/>
                <a:gd name="T74" fmla="*/ 329 w 1048"/>
                <a:gd name="T75" fmla="*/ 437 h 891"/>
                <a:gd name="T76" fmla="*/ 757 w 1048"/>
                <a:gd name="T77" fmla="*/ 707 h 891"/>
                <a:gd name="T78" fmla="*/ 757 w 1048"/>
                <a:gd name="T79" fmla="*/ 73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8" h="891">
                  <a:moveTo>
                    <a:pt x="1048" y="758"/>
                  </a:moveTo>
                  <a:cubicBezTo>
                    <a:pt x="891" y="660"/>
                    <a:pt x="891" y="660"/>
                    <a:pt x="891" y="660"/>
                  </a:cubicBezTo>
                  <a:cubicBezTo>
                    <a:pt x="891" y="405"/>
                    <a:pt x="891" y="405"/>
                    <a:pt x="891" y="405"/>
                  </a:cubicBezTo>
                  <a:cubicBezTo>
                    <a:pt x="757" y="405"/>
                    <a:pt x="757" y="405"/>
                    <a:pt x="757" y="405"/>
                  </a:cubicBezTo>
                  <a:cubicBezTo>
                    <a:pt x="757" y="576"/>
                    <a:pt x="757" y="576"/>
                    <a:pt x="757" y="576"/>
                  </a:cubicBezTo>
                  <a:cubicBezTo>
                    <a:pt x="757" y="576"/>
                    <a:pt x="270" y="270"/>
                    <a:pt x="267" y="269"/>
                  </a:cubicBezTo>
                  <a:cubicBezTo>
                    <a:pt x="264" y="267"/>
                    <a:pt x="264" y="267"/>
                    <a:pt x="264" y="267"/>
                  </a:cubicBezTo>
                  <a:cubicBezTo>
                    <a:pt x="256" y="263"/>
                    <a:pt x="250" y="254"/>
                    <a:pt x="250" y="244"/>
                  </a:cubicBezTo>
                  <a:cubicBezTo>
                    <a:pt x="250" y="162"/>
                    <a:pt x="250" y="162"/>
                    <a:pt x="250" y="162"/>
                  </a:cubicBezTo>
                  <a:cubicBezTo>
                    <a:pt x="250" y="147"/>
                    <a:pt x="262" y="135"/>
                    <a:pt x="277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21" y="135"/>
                    <a:pt x="633" y="147"/>
                    <a:pt x="633" y="162"/>
                  </a:cubicBezTo>
                  <a:cubicBezTo>
                    <a:pt x="633" y="221"/>
                    <a:pt x="633" y="221"/>
                    <a:pt x="633" y="221"/>
                  </a:cubicBezTo>
                  <a:cubicBezTo>
                    <a:pt x="767" y="221"/>
                    <a:pt x="767" y="221"/>
                    <a:pt x="767" y="221"/>
                  </a:cubicBezTo>
                  <a:cubicBezTo>
                    <a:pt x="767" y="134"/>
                    <a:pt x="767" y="134"/>
                    <a:pt x="767" y="134"/>
                  </a:cubicBezTo>
                  <a:cubicBezTo>
                    <a:pt x="753" y="58"/>
                    <a:pt x="685" y="0"/>
                    <a:pt x="60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88" y="0"/>
                    <a:pt x="117" y="72"/>
                    <a:pt x="117" y="161"/>
                  </a:cubicBezTo>
                  <a:cubicBezTo>
                    <a:pt x="117" y="161"/>
                    <a:pt x="117" y="261"/>
                    <a:pt x="117" y="261"/>
                  </a:cubicBezTo>
                  <a:cubicBezTo>
                    <a:pt x="121" y="307"/>
                    <a:pt x="142" y="323"/>
                    <a:pt x="186" y="348"/>
                  </a:cubicBezTo>
                  <a:cubicBezTo>
                    <a:pt x="161" y="348"/>
                    <a:pt x="161" y="348"/>
                    <a:pt x="161" y="348"/>
                  </a:cubicBezTo>
                  <a:cubicBezTo>
                    <a:pt x="72" y="348"/>
                    <a:pt x="0" y="374"/>
                    <a:pt x="0" y="464"/>
                  </a:cubicBezTo>
                  <a:cubicBezTo>
                    <a:pt x="0" y="730"/>
                    <a:pt x="0" y="730"/>
                    <a:pt x="0" y="730"/>
                  </a:cubicBezTo>
                  <a:cubicBezTo>
                    <a:pt x="0" y="819"/>
                    <a:pt x="72" y="891"/>
                    <a:pt x="161" y="891"/>
                  </a:cubicBezTo>
                  <a:cubicBezTo>
                    <a:pt x="730" y="891"/>
                    <a:pt x="730" y="891"/>
                    <a:pt x="730" y="891"/>
                  </a:cubicBezTo>
                  <a:cubicBezTo>
                    <a:pt x="799" y="891"/>
                    <a:pt x="858" y="847"/>
                    <a:pt x="881" y="786"/>
                  </a:cubicBezTo>
                  <a:cubicBezTo>
                    <a:pt x="881" y="786"/>
                    <a:pt x="881" y="786"/>
                    <a:pt x="881" y="786"/>
                  </a:cubicBezTo>
                  <a:cubicBezTo>
                    <a:pt x="1048" y="891"/>
                    <a:pt x="1048" y="891"/>
                    <a:pt x="1048" y="891"/>
                  </a:cubicBezTo>
                  <a:lnTo>
                    <a:pt x="1048" y="758"/>
                  </a:lnTo>
                  <a:close/>
                  <a:moveTo>
                    <a:pt x="757" y="730"/>
                  </a:moveTo>
                  <a:cubicBezTo>
                    <a:pt x="757" y="745"/>
                    <a:pt x="745" y="757"/>
                    <a:pt x="730" y="757"/>
                  </a:cubicBezTo>
                  <a:cubicBezTo>
                    <a:pt x="161" y="757"/>
                    <a:pt x="161" y="757"/>
                    <a:pt x="161" y="757"/>
                  </a:cubicBezTo>
                  <a:cubicBezTo>
                    <a:pt x="146" y="757"/>
                    <a:pt x="134" y="745"/>
                    <a:pt x="134" y="730"/>
                  </a:cubicBezTo>
                  <a:cubicBezTo>
                    <a:pt x="134" y="464"/>
                    <a:pt x="134" y="464"/>
                    <a:pt x="134" y="464"/>
                  </a:cubicBezTo>
                  <a:cubicBezTo>
                    <a:pt x="134" y="460"/>
                    <a:pt x="135" y="457"/>
                    <a:pt x="136" y="453"/>
                  </a:cubicBezTo>
                  <a:cubicBezTo>
                    <a:pt x="140" y="444"/>
                    <a:pt x="151" y="437"/>
                    <a:pt x="167" y="437"/>
                  </a:cubicBezTo>
                  <a:cubicBezTo>
                    <a:pt x="233" y="437"/>
                    <a:pt x="233" y="437"/>
                    <a:pt x="233" y="437"/>
                  </a:cubicBezTo>
                  <a:cubicBezTo>
                    <a:pt x="329" y="437"/>
                    <a:pt x="329" y="437"/>
                    <a:pt x="329" y="437"/>
                  </a:cubicBezTo>
                  <a:cubicBezTo>
                    <a:pt x="757" y="707"/>
                    <a:pt x="757" y="707"/>
                    <a:pt x="757" y="707"/>
                  </a:cubicBezTo>
                  <a:lnTo>
                    <a:pt x="757" y="7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>
              <a:off x="1216025" y="51879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75"/>
            <p:cNvSpPr>
              <a:spLocks noChangeShapeType="1"/>
            </p:cNvSpPr>
            <p:nvPr/>
          </p:nvSpPr>
          <p:spPr bwMode="auto">
            <a:xfrm>
              <a:off x="1216025" y="51879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12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63134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180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5004000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cxnSp>
        <p:nvCxnSpPr>
          <p:cNvPr id="5" name="Rechte verbindingslijn 4"/>
          <p:cNvCxnSpPr/>
          <p:nvPr userDrawn="1"/>
        </p:nvCxnSpPr>
        <p:spPr>
          <a:xfrm>
            <a:off x="1080000" y="9792000"/>
            <a:ext cx="280800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685800" y="8128000"/>
            <a:ext cx="78406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9" name="Groep 8"/>
          <p:cNvGrpSpPr>
            <a:grpSpLocks noChangeAspect="1"/>
          </p:cNvGrpSpPr>
          <p:nvPr userDrawn="1"/>
        </p:nvGrpSpPr>
        <p:grpSpPr>
          <a:xfrm>
            <a:off x="1072391" y="8437398"/>
            <a:ext cx="5610404" cy="1080000"/>
            <a:chOff x="366713" y="7346950"/>
            <a:chExt cx="6432550" cy="1233488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311400" y="7464425"/>
              <a:ext cx="481013" cy="312738"/>
            </a:xfrm>
            <a:custGeom>
              <a:avLst/>
              <a:gdLst>
                <a:gd name="T0" fmla="*/ 2310 w 2310"/>
                <a:gd name="T1" fmla="*/ 0 h 1505"/>
                <a:gd name="T2" fmla="*/ 1762 w 2310"/>
                <a:gd name="T3" fmla="*/ 1505 h 1505"/>
                <a:gd name="T4" fmla="*/ 1545 w 2310"/>
                <a:gd name="T5" fmla="*/ 1505 h 1505"/>
                <a:gd name="T6" fmla="*/ 1154 w 2310"/>
                <a:gd name="T7" fmla="*/ 437 h 1505"/>
                <a:gd name="T8" fmla="*/ 763 w 2310"/>
                <a:gd name="T9" fmla="*/ 1505 h 1505"/>
                <a:gd name="T10" fmla="*/ 548 w 2310"/>
                <a:gd name="T11" fmla="*/ 1505 h 1505"/>
                <a:gd name="T12" fmla="*/ 0 w 2310"/>
                <a:gd name="T13" fmla="*/ 0 h 1505"/>
                <a:gd name="T14" fmla="*/ 293 w 2310"/>
                <a:gd name="T15" fmla="*/ 0 h 1505"/>
                <a:gd name="T16" fmla="*/ 656 w 2310"/>
                <a:gd name="T17" fmla="*/ 993 h 1505"/>
                <a:gd name="T18" fmla="*/ 1020 w 2310"/>
                <a:gd name="T19" fmla="*/ 0 h 1505"/>
                <a:gd name="T20" fmla="*/ 1290 w 2310"/>
                <a:gd name="T21" fmla="*/ 0 h 1505"/>
                <a:gd name="T22" fmla="*/ 1653 w 2310"/>
                <a:gd name="T23" fmla="*/ 993 h 1505"/>
                <a:gd name="T24" fmla="*/ 2017 w 2310"/>
                <a:gd name="T25" fmla="*/ 0 h 1505"/>
                <a:gd name="T26" fmla="*/ 2310 w 2310"/>
                <a:gd name="T27" fmla="*/ 0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0" h="1505">
                  <a:moveTo>
                    <a:pt x="2310" y="0"/>
                  </a:moveTo>
                  <a:cubicBezTo>
                    <a:pt x="1762" y="1505"/>
                    <a:pt x="1762" y="1505"/>
                    <a:pt x="1762" y="1505"/>
                  </a:cubicBezTo>
                  <a:cubicBezTo>
                    <a:pt x="1545" y="1505"/>
                    <a:pt x="1545" y="1505"/>
                    <a:pt x="1545" y="1505"/>
                  </a:cubicBezTo>
                  <a:cubicBezTo>
                    <a:pt x="1154" y="437"/>
                    <a:pt x="1154" y="437"/>
                    <a:pt x="1154" y="437"/>
                  </a:cubicBezTo>
                  <a:cubicBezTo>
                    <a:pt x="1026" y="788"/>
                    <a:pt x="888" y="1156"/>
                    <a:pt x="763" y="1505"/>
                  </a:cubicBezTo>
                  <a:cubicBezTo>
                    <a:pt x="548" y="1505"/>
                    <a:pt x="548" y="1505"/>
                    <a:pt x="548" y="15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656" y="993"/>
                    <a:pt x="656" y="993"/>
                    <a:pt x="656" y="993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290" y="0"/>
                    <a:pt x="1290" y="0"/>
                    <a:pt x="1290" y="0"/>
                  </a:cubicBezTo>
                  <a:cubicBezTo>
                    <a:pt x="1653" y="993"/>
                    <a:pt x="1653" y="993"/>
                    <a:pt x="1653" y="993"/>
                  </a:cubicBezTo>
                  <a:cubicBezTo>
                    <a:pt x="2017" y="0"/>
                    <a:pt x="2017" y="0"/>
                    <a:pt x="2017" y="0"/>
                  </a:cubicBezTo>
                  <a:lnTo>
                    <a:pt x="2310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384550" y="7464425"/>
              <a:ext cx="312738" cy="312738"/>
            </a:xfrm>
            <a:custGeom>
              <a:avLst/>
              <a:gdLst>
                <a:gd name="T0" fmla="*/ 1504 w 1504"/>
                <a:gd name="T1" fmla="*/ 408 h 1505"/>
                <a:gd name="T2" fmla="*/ 1226 w 1504"/>
                <a:gd name="T3" fmla="*/ 408 h 1505"/>
                <a:gd name="T4" fmla="*/ 1226 w 1504"/>
                <a:gd name="T5" fmla="*/ 291 h 1505"/>
                <a:gd name="T6" fmla="*/ 1212 w 1504"/>
                <a:gd name="T7" fmla="*/ 276 h 1505"/>
                <a:gd name="T8" fmla="*/ 290 w 1504"/>
                <a:gd name="T9" fmla="*/ 276 h 1505"/>
                <a:gd name="T10" fmla="*/ 275 w 1504"/>
                <a:gd name="T11" fmla="*/ 291 h 1505"/>
                <a:gd name="T12" fmla="*/ 275 w 1504"/>
                <a:gd name="T13" fmla="*/ 1215 h 1505"/>
                <a:gd name="T14" fmla="*/ 290 w 1504"/>
                <a:gd name="T15" fmla="*/ 1229 h 1505"/>
                <a:gd name="T16" fmla="*/ 1212 w 1504"/>
                <a:gd name="T17" fmla="*/ 1229 h 1505"/>
                <a:gd name="T18" fmla="*/ 1226 w 1504"/>
                <a:gd name="T19" fmla="*/ 1215 h 1505"/>
                <a:gd name="T20" fmla="*/ 1226 w 1504"/>
                <a:gd name="T21" fmla="*/ 931 h 1505"/>
                <a:gd name="T22" fmla="*/ 886 w 1504"/>
                <a:gd name="T23" fmla="*/ 931 h 1505"/>
                <a:gd name="T24" fmla="*/ 886 w 1504"/>
                <a:gd name="T25" fmla="*/ 655 h 1505"/>
                <a:gd name="T26" fmla="*/ 1504 w 1504"/>
                <a:gd name="T27" fmla="*/ 655 h 1505"/>
                <a:gd name="T28" fmla="*/ 1504 w 1504"/>
                <a:gd name="T29" fmla="*/ 1215 h 1505"/>
                <a:gd name="T30" fmla="*/ 1212 w 1504"/>
                <a:gd name="T31" fmla="*/ 1505 h 1505"/>
                <a:gd name="T32" fmla="*/ 290 w 1504"/>
                <a:gd name="T33" fmla="*/ 1505 h 1505"/>
                <a:gd name="T34" fmla="*/ 0 w 1504"/>
                <a:gd name="T35" fmla="*/ 1215 h 1505"/>
                <a:gd name="T36" fmla="*/ 0 w 1504"/>
                <a:gd name="T37" fmla="*/ 291 h 1505"/>
                <a:gd name="T38" fmla="*/ 290 w 1504"/>
                <a:gd name="T39" fmla="*/ 0 h 1505"/>
                <a:gd name="T40" fmla="*/ 1212 w 1504"/>
                <a:gd name="T41" fmla="*/ 0 h 1505"/>
                <a:gd name="T42" fmla="*/ 1504 w 1504"/>
                <a:gd name="T43" fmla="*/ 291 h 1505"/>
                <a:gd name="T44" fmla="*/ 1504 w 1504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4" h="1505">
                  <a:moveTo>
                    <a:pt x="1504" y="408"/>
                  </a:moveTo>
                  <a:cubicBezTo>
                    <a:pt x="1226" y="408"/>
                    <a:pt x="1226" y="408"/>
                    <a:pt x="1226" y="408"/>
                  </a:cubicBezTo>
                  <a:cubicBezTo>
                    <a:pt x="1226" y="291"/>
                    <a:pt x="1226" y="291"/>
                    <a:pt x="1226" y="291"/>
                  </a:cubicBezTo>
                  <a:cubicBezTo>
                    <a:pt x="1226" y="282"/>
                    <a:pt x="1220" y="276"/>
                    <a:pt x="1212" y="276"/>
                  </a:cubicBezTo>
                  <a:cubicBezTo>
                    <a:pt x="290" y="276"/>
                    <a:pt x="290" y="276"/>
                    <a:pt x="290" y="276"/>
                  </a:cubicBezTo>
                  <a:cubicBezTo>
                    <a:pt x="282" y="276"/>
                    <a:pt x="275" y="282"/>
                    <a:pt x="275" y="291"/>
                  </a:cubicBezTo>
                  <a:cubicBezTo>
                    <a:pt x="275" y="1215"/>
                    <a:pt x="275" y="1215"/>
                    <a:pt x="275" y="1215"/>
                  </a:cubicBezTo>
                  <a:cubicBezTo>
                    <a:pt x="275" y="1223"/>
                    <a:pt x="282" y="1229"/>
                    <a:pt x="290" y="1229"/>
                  </a:cubicBezTo>
                  <a:cubicBezTo>
                    <a:pt x="1212" y="1229"/>
                    <a:pt x="1212" y="1229"/>
                    <a:pt x="1212" y="1229"/>
                  </a:cubicBezTo>
                  <a:cubicBezTo>
                    <a:pt x="1220" y="1229"/>
                    <a:pt x="1226" y="1223"/>
                    <a:pt x="1226" y="1215"/>
                  </a:cubicBezTo>
                  <a:cubicBezTo>
                    <a:pt x="1226" y="931"/>
                    <a:pt x="1226" y="931"/>
                    <a:pt x="1226" y="931"/>
                  </a:cubicBezTo>
                  <a:cubicBezTo>
                    <a:pt x="886" y="931"/>
                    <a:pt x="886" y="931"/>
                    <a:pt x="886" y="931"/>
                  </a:cubicBezTo>
                  <a:cubicBezTo>
                    <a:pt x="886" y="655"/>
                    <a:pt x="886" y="655"/>
                    <a:pt x="886" y="655"/>
                  </a:cubicBezTo>
                  <a:cubicBezTo>
                    <a:pt x="1504" y="655"/>
                    <a:pt x="1504" y="655"/>
                    <a:pt x="1504" y="655"/>
                  </a:cubicBezTo>
                  <a:cubicBezTo>
                    <a:pt x="1504" y="1215"/>
                    <a:pt x="1504" y="1215"/>
                    <a:pt x="1504" y="1215"/>
                  </a:cubicBezTo>
                  <a:cubicBezTo>
                    <a:pt x="1504" y="1376"/>
                    <a:pt x="1373" y="1505"/>
                    <a:pt x="1212" y="1505"/>
                  </a:cubicBezTo>
                  <a:cubicBezTo>
                    <a:pt x="290" y="1505"/>
                    <a:pt x="290" y="1505"/>
                    <a:pt x="290" y="1505"/>
                  </a:cubicBezTo>
                  <a:cubicBezTo>
                    <a:pt x="129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29" y="0"/>
                    <a:pt x="290" y="0"/>
                  </a:cubicBezTo>
                  <a:cubicBezTo>
                    <a:pt x="1212" y="0"/>
                    <a:pt x="1212" y="0"/>
                    <a:pt x="1212" y="0"/>
                  </a:cubicBezTo>
                  <a:cubicBezTo>
                    <a:pt x="1373" y="0"/>
                    <a:pt x="1504" y="130"/>
                    <a:pt x="1504" y="291"/>
                  </a:cubicBezTo>
                  <a:lnTo>
                    <a:pt x="1504" y="408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881438" y="7464425"/>
              <a:ext cx="287338" cy="312738"/>
            </a:xfrm>
            <a:custGeom>
              <a:avLst/>
              <a:gdLst>
                <a:gd name="T0" fmla="*/ 181 w 181"/>
                <a:gd name="T1" fmla="*/ 36 h 197"/>
                <a:gd name="T2" fmla="*/ 36 w 181"/>
                <a:gd name="T3" fmla="*/ 36 h 197"/>
                <a:gd name="T4" fmla="*/ 36 w 181"/>
                <a:gd name="T5" fmla="*/ 80 h 197"/>
                <a:gd name="T6" fmla="*/ 153 w 181"/>
                <a:gd name="T7" fmla="*/ 80 h 197"/>
                <a:gd name="T8" fmla="*/ 153 w 181"/>
                <a:gd name="T9" fmla="*/ 116 h 197"/>
                <a:gd name="T10" fmla="*/ 36 w 181"/>
                <a:gd name="T11" fmla="*/ 116 h 197"/>
                <a:gd name="T12" fmla="*/ 36 w 181"/>
                <a:gd name="T13" fmla="*/ 161 h 197"/>
                <a:gd name="T14" fmla="*/ 181 w 181"/>
                <a:gd name="T15" fmla="*/ 161 h 197"/>
                <a:gd name="T16" fmla="*/ 181 w 181"/>
                <a:gd name="T17" fmla="*/ 197 h 197"/>
                <a:gd name="T18" fmla="*/ 0 w 181"/>
                <a:gd name="T19" fmla="*/ 197 h 197"/>
                <a:gd name="T20" fmla="*/ 0 w 181"/>
                <a:gd name="T21" fmla="*/ 0 h 197"/>
                <a:gd name="T22" fmla="*/ 181 w 181"/>
                <a:gd name="T23" fmla="*/ 0 h 197"/>
                <a:gd name="T24" fmla="*/ 181 w 181"/>
                <a:gd name="T25" fmla="*/ 3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97">
                  <a:moveTo>
                    <a:pt x="181" y="36"/>
                  </a:moveTo>
                  <a:lnTo>
                    <a:pt x="36" y="36"/>
                  </a:lnTo>
                  <a:lnTo>
                    <a:pt x="36" y="80"/>
                  </a:lnTo>
                  <a:lnTo>
                    <a:pt x="153" y="80"/>
                  </a:lnTo>
                  <a:lnTo>
                    <a:pt x="153" y="116"/>
                  </a:lnTo>
                  <a:lnTo>
                    <a:pt x="36" y="116"/>
                  </a:lnTo>
                  <a:lnTo>
                    <a:pt x="36" y="161"/>
                  </a:lnTo>
                  <a:lnTo>
                    <a:pt x="181" y="161"/>
                  </a:lnTo>
                  <a:lnTo>
                    <a:pt x="181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181" y="36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341813" y="7464425"/>
              <a:ext cx="312738" cy="312738"/>
            </a:xfrm>
            <a:custGeom>
              <a:avLst/>
              <a:gdLst>
                <a:gd name="T0" fmla="*/ 160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7 w 197"/>
                <a:gd name="T7" fmla="*/ 197 h 197"/>
                <a:gd name="T8" fmla="*/ 36 w 197"/>
                <a:gd name="T9" fmla="*/ 52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0 w 197"/>
                <a:gd name="T19" fmla="*/ 144 h 197"/>
                <a:gd name="T20" fmla="*/ 160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0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7" y="197"/>
                  </a:lnTo>
                  <a:lnTo>
                    <a:pt x="36" y="52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0" y="14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822825" y="7464425"/>
              <a:ext cx="57150" cy="31273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057775" y="7464425"/>
              <a:ext cx="312738" cy="312738"/>
            </a:xfrm>
            <a:custGeom>
              <a:avLst/>
              <a:gdLst>
                <a:gd name="T0" fmla="*/ 160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7 w 197"/>
                <a:gd name="T7" fmla="*/ 197 h 197"/>
                <a:gd name="T8" fmla="*/ 36 w 197"/>
                <a:gd name="T9" fmla="*/ 52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0 w 197"/>
                <a:gd name="T19" fmla="*/ 144 h 197"/>
                <a:gd name="T20" fmla="*/ 160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0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7" y="197"/>
                  </a:lnTo>
                  <a:lnTo>
                    <a:pt x="36" y="52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0" y="14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540375" y="7464425"/>
              <a:ext cx="312738" cy="312738"/>
            </a:xfrm>
            <a:custGeom>
              <a:avLst/>
              <a:gdLst>
                <a:gd name="T0" fmla="*/ 1505 w 1505"/>
                <a:gd name="T1" fmla="*/ 408 h 1505"/>
                <a:gd name="T2" fmla="*/ 1227 w 1505"/>
                <a:gd name="T3" fmla="*/ 408 h 1505"/>
                <a:gd name="T4" fmla="*/ 1227 w 1505"/>
                <a:gd name="T5" fmla="*/ 291 h 1505"/>
                <a:gd name="T6" fmla="*/ 1212 w 1505"/>
                <a:gd name="T7" fmla="*/ 276 h 1505"/>
                <a:gd name="T8" fmla="*/ 290 w 1505"/>
                <a:gd name="T9" fmla="*/ 276 h 1505"/>
                <a:gd name="T10" fmla="*/ 276 w 1505"/>
                <a:gd name="T11" fmla="*/ 291 h 1505"/>
                <a:gd name="T12" fmla="*/ 276 w 1505"/>
                <a:gd name="T13" fmla="*/ 1215 h 1505"/>
                <a:gd name="T14" fmla="*/ 290 w 1505"/>
                <a:gd name="T15" fmla="*/ 1229 h 1505"/>
                <a:gd name="T16" fmla="*/ 1212 w 1505"/>
                <a:gd name="T17" fmla="*/ 1229 h 1505"/>
                <a:gd name="T18" fmla="*/ 1227 w 1505"/>
                <a:gd name="T19" fmla="*/ 1215 h 1505"/>
                <a:gd name="T20" fmla="*/ 1227 w 1505"/>
                <a:gd name="T21" fmla="*/ 931 h 1505"/>
                <a:gd name="T22" fmla="*/ 886 w 1505"/>
                <a:gd name="T23" fmla="*/ 931 h 1505"/>
                <a:gd name="T24" fmla="*/ 886 w 1505"/>
                <a:gd name="T25" fmla="*/ 655 h 1505"/>
                <a:gd name="T26" fmla="*/ 1505 w 1505"/>
                <a:gd name="T27" fmla="*/ 655 h 1505"/>
                <a:gd name="T28" fmla="*/ 1505 w 1505"/>
                <a:gd name="T29" fmla="*/ 1215 h 1505"/>
                <a:gd name="T30" fmla="*/ 1212 w 1505"/>
                <a:gd name="T31" fmla="*/ 1505 h 1505"/>
                <a:gd name="T32" fmla="*/ 290 w 1505"/>
                <a:gd name="T33" fmla="*/ 1505 h 1505"/>
                <a:gd name="T34" fmla="*/ 0 w 1505"/>
                <a:gd name="T35" fmla="*/ 1215 h 1505"/>
                <a:gd name="T36" fmla="*/ 0 w 1505"/>
                <a:gd name="T37" fmla="*/ 291 h 1505"/>
                <a:gd name="T38" fmla="*/ 290 w 1505"/>
                <a:gd name="T39" fmla="*/ 0 h 1505"/>
                <a:gd name="T40" fmla="*/ 1212 w 1505"/>
                <a:gd name="T41" fmla="*/ 0 h 1505"/>
                <a:gd name="T42" fmla="*/ 1505 w 1505"/>
                <a:gd name="T43" fmla="*/ 291 h 1505"/>
                <a:gd name="T44" fmla="*/ 1505 w 1505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5" h="1505">
                  <a:moveTo>
                    <a:pt x="1505" y="408"/>
                  </a:moveTo>
                  <a:cubicBezTo>
                    <a:pt x="1227" y="408"/>
                    <a:pt x="1227" y="408"/>
                    <a:pt x="1227" y="408"/>
                  </a:cubicBezTo>
                  <a:cubicBezTo>
                    <a:pt x="1227" y="291"/>
                    <a:pt x="1227" y="291"/>
                    <a:pt x="1227" y="291"/>
                  </a:cubicBezTo>
                  <a:cubicBezTo>
                    <a:pt x="1227" y="282"/>
                    <a:pt x="1221" y="276"/>
                    <a:pt x="1212" y="276"/>
                  </a:cubicBezTo>
                  <a:cubicBezTo>
                    <a:pt x="290" y="276"/>
                    <a:pt x="290" y="276"/>
                    <a:pt x="290" y="276"/>
                  </a:cubicBezTo>
                  <a:cubicBezTo>
                    <a:pt x="282" y="276"/>
                    <a:pt x="276" y="282"/>
                    <a:pt x="276" y="291"/>
                  </a:cubicBezTo>
                  <a:cubicBezTo>
                    <a:pt x="276" y="1215"/>
                    <a:pt x="276" y="1215"/>
                    <a:pt x="276" y="1215"/>
                  </a:cubicBezTo>
                  <a:cubicBezTo>
                    <a:pt x="276" y="1223"/>
                    <a:pt x="282" y="1229"/>
                    <a:pt x="290" y="1229"/>
                  </a:cubicBezTo>
                  <a:cubicBezTo>
                    <a:pt x="1212" y="1229"/>
                    <a:pt x="1212" y="1229"/>
                    <a:pt x="1212" y="1229"/>
                  </a:cubicBezTo>
                  <a:cubicBezTo>
                    <a:pt x="1221" y="1229"/>
                    <a:pt x="1227" y="1223"/>
                    <a:pt x="1227" y="1215"/>
                  </a:cubicBezTo>
                  <a:cubicBezTo>
                    <a:pt x="1227" y="931"/>
                    <a:pt x="1227" y="931"/>
                    <a:pt x="1227" y="931"/>
                  </a:cubicBezTo>
                  <a:cubicBezTo>
                    <a:pt x="886" y="931"/>
                    <a:pt x="886" y="931"/>
                    <a:pt x="886" y="931"/>
                  </a:cubicBezTo>
                  <a:cubicBezTo>
                    <a:pt x="886" y="655"/>
                    <a:pt x="886" y="655"/>
                    <a:pt x="886" y="655"/>
                  </a:cubicBezTo>
                  <a:cubicBezTo>
                    <a:pt x="1505" y="655"/>
                    <a:pt x="1505" y="655"/>
                    <a:pt x="1505" y="655"/>
                  </a:cubicBezTo>
                  <a:cubicBezTo>
                    <a:pt x="1505" y="1215"/>
                    <a:pt x="1505" y="1215"/>
                    <a:pt x="1505" y="1215"/>
                  </a:cubicBezTo>
                  <a:cubicBezTo>
                    <a:pt x="1505" y="1376"/>
                    <a:pt x="1373" y="1505"/>
                    <a:pt x="1212" y="1505"/>
                  </a:cubicBezTo>
                  <a:cubicBezTo>
                    <a:pt x="290" y="1505"/>
                    <a:pt x="290" y="1505"/>
                    <a:pt x="290" y="1505"/>
                  </a:cubicBezTo>
                  <a:cubicBezTo>
                    <a:pt x="130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30" y="0"/>
                    <a:pt x="290" y="0"/>
                  </a:cubicBezTo>
                  <a:cubicBezTo>
                    <a:pt x="1212" y="0"/>
                    <a:pt x="1212" y="0"/>
                    <a:pt x="1212" y="0"/>
                  </a:cubicBezTo>
                  <a:cubicBezTo>
                    <a:pt x="1373" y="0"/>
                    <a:pt x="1505" y="130"/>
                    <a:pt x="1505" y="291"/>
                  </a:cubicBezTo>
                  <a:lnTo>
                    <a:pt x="1505" y="408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6030913" y="7464425"/>
              <a:ext cx="287338" cy="312738"/>
            </a:xfrm>
            <a:custGeom>
              <a:avLst/>
              <a:gdLst>
                <a:gd name="T0" fmla="*/ 181 w 181"/>
                <a:gd name="T1" fmla="*/ 36 h 197"/>
                <a:gd name="T2" fmla="*/ 37 w 181"/>
                <a:gd name="T3" fmla="*/ 36 h 197"/>
                <a:gd name="T4" fmla="*/ 37 w 181"/>
                <a:gd name="T5" fmla="*/ 80 h 197"/>
                <a:gd name="T6" fmla="*/ 153 w 181"/>
                <a:gd name="T7" fmla="*/ 80 h 197"/>
                <a:gd name="T8" fmla="*/ 153 w 181"/>
                <a:gd name="T9" fmla="*/ 116 h 197"/>
                <a:gd name="T10" fmla="*/ 37 w 181"/>
                <a:gd name="T11" fmla="*/ 116 h 197"/>
                <a:gd name="T12" fmla="*/ 37 w 181"/>
                <a:gd name="T13" fmla="*/ 161 h 197"/>
                <a:gd name="T14" fmla="*/ 181 w 181"/>
                <a:gd name="T15" fmla="*/ 161 h 197"/>
                <a:gd name="T16" fmla="*/ 181 w 181"/>
                <a:gd name="T17" fmla="*/ 197 h 197"/>
                <a:gd name="T18" fmla="*/ 0 w 181"/>
                <a:gd name="T19" fmla="*/ 197 h 197"/>
                <a:gd name="T20" fmla="*/ 0 w 181"/>
                <a:gd name="T21" fmla="*/ 0 h 197"/>
                <a:gd name="T22" fmla="*/ 181 w 181"/>
                <a:gd name="T23" fmla="*/ 0 h 197"/>
                <a:gd name="T24" fmla="*/ 181 w 181"/>
                <a:gd name="T25" fmla="*/ 3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97">
                  <a:moveTo>
                    <a:pt x="181" y="36"/>
                  </a:moveTo>
                  <a:lnTo>
                    <a:pt x="37" y="36"/>
                  </a:lnTo>
                  <a:lnTo>
                    <a:pt x="37" y="80"/>
                  </a:lnTo>
                  <a:lnTo>
                    <a:pt x="153" y="80"/>
                  </a:lnTo>
                  <a:lnTo>
                    <a:pt x="153" y="116"/>
                  </a:lnTo>
                  <a:lnTo>
                    <a:pt x="37" y="116"/>
                  </a:lnTo>
                  <a:lnTo>
                    <a:pt x="37" y="161"/>
                  </a:lnTo>
                  <a:lnTo>
                    <a:pt x="181" y="161"/>
                  </a:lnTo>
                  <a:lnTo>
                    <a:pt x="181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181" y="36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486525" y="7464425"/>
              <a:ext cx="312738" cy="312738"/>
            </a:xfrm>
            <a:custGeom>
              <a:avLst/>
              <a:gdLst>
                <a:gd name="T0" fmla="*/ 161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8 w 197"/>
                <a:gd name="T7" fmla="*/ 197 h 197"/>
                <a:gd name="T8" fmla="*/ 36 w 197"/>
                <a:gd name="T9" fmla="*/ 52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1 w 197"/>
                <a:gd name="T19" fmla="*/ 144 h 197"/>
                <a:gd name="T20" fmla="*/ 161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1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8" y="197"/>
                  </a:lnTo>
                  <a:lnTo>
                    <a:pt x="36" y="52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1" y="14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2865438" y="7464425"/>
              <a:ext cx="396875" cy="312738"/>
            </a:xfrm>
            <a:custGeom>
              <a:avLst/>
              <a:gdLst>
                <a:gd name="T0" fmla="*/ 1471 w 1908"/>
                <a:gd name="T1" fmla="*/ 291 h 1505"/>
                <a:gd name="T2" fmla="*/ 1181 w 1908"/>
                <a:gd name="T3" fmla="*/ 0 h 1505"/>
                <a:gd name="T4" fmla="*/ 727 w 1908"/>
                <a:gd name="T5" fmla="*/ 0 h 1505"/>
                <a:gd name="T6" fmla="*/ 437 w 1908"/>
                <a:gd name="T7" fmla="*/ 291 h 1505"/>
                <a:gd name="T8" fmla="*/ 0 w 1908"/>
                <a:gd name="T9" fmla="*/ 1505 h 1505"/>
                <a:gd name="T10" fmla="*/ 286 w 1908"/>
                <a:gd name="T11" fmla="*/ 1505 h 1505"/>
                <a:gd name="T12" fmla="*/ 468 w 1908"/>
                <a:gd name="T13" fmla="*/ 999 h 1505"/>
                <a:gd name="T14" fmla="*/ 1443 w 1908"/>
                <a:gd name="T15" fmla="*/ 999 h 1505"/>
                <a:gd name="T16" fmla="*/ 1628 w 1908"/>
                <a:gd name="T17" fmla="*/ 1505 h 1505"/>
                <a:gd name="T18" fmla="*/ 1908 w 1908"/>
                <a:gd name="T19" fmla="*/ 1505 h 1505"/>
                <a:gd name="T20" fmla="*/ 1471 w 1908"/>
                <a:gd name="T21" fmla="*/ 291 h 1505"/>
                <a:gd name="T22" fmla="*/ 562 w 1908"/>
                <a:gd name="T23" fmla="*/ 724 h 1505"/>
                <a:gd name="T24" fmla="*/ 712 w 1908"/>
                <a:gd name="T25" fmla="*/ 291 h 1505"/>
                <a:gd name="T26" fmla="*/ 727 w 1908"/>
                <a:gd name="T27" fmla="*/ 276 h 1505"/>
                <a:gd name="T28" fmla="*/ 1184 w 1908"/>
                <a:gd name="T29" fmla="*/ 276 h 1505"/>
                <a:gd name="T30" fmla="*/ 1199 w 1908"/>
                <a:gd name="T31" fmla="*/ 291 h 1505"/>
                <a:gd name="T32" fmla="*/ 1350 w 1908"/>
                <a:gd name="T33" fmla="*/ 724 h 1505"/>
                <a:gd name="T34" fmla="*/ 562 w 1908"/>
                <a:gd name="T35" fmla="*/ 72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8" h="1505">
                  <a:moveTo>
                    <a:pt x="1471" y="291"/>
                  </a:moveTo>
                  <a:cubicBezTo>
                    <a:pt x="1411" y="113"/>
                    <a:pt x="1342" y="0"/>
                    <a:pt x="1181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566" y="0"/>
                    <a:pt x="497" y="113"/>
                    <a:pt x="437" y="291"/>
                  </a:cubicBezTo>
                  <a:cubicBezTo>
                    <a:pt x="0" y="1505"/>
                    <a:pt x="0" y="1505"/>
                    <a:pt x="0" y="1505"/>
                  </a:cubicBezTo>
                  <a:cubicBezTo>
                    <a:pt x="286" y="1505"/>
                    <a:pt x="286" y="1505"/>
                    <a:pt x="286" y="1505"/>
                  </a:cubicBezTo>
                  <a:cubicBezTo>
                    <a:pt x="468" y="999"/>
                    <a:pt x="468" y="999"/>
                    <a:pt x="468" y="999"/>
                  </a:cubicBezTo>
                  <a:cubicBezTo>
                    <a:pt x="1443" y="999"/>
                    <a:pt x="1443" y="999"/>
                    <a:pt x="1443" y="999"/>
                  </a:cubicBezTo>
                  <a:cubicBezTo>
                    <a:pt x="1628" y="1505"/>
                    <a:pt x="1628" y="1505"/>
                    <a:pt x="1628" y="1505"/>
                  </a:cubicBezTo>
                  <a:cubicBezTo>
                    <a:pt x="1908" y="1505"/>
                    <a:pt x="1908" y="1505"/>
                    <a:pt x="1908" y="1505"/>
                  </a:cubicBezTo>
                  <a:lnTo>
                    <a:pt x="1471" y="291"/>
                  </a:lnTo>
                  <a:close/>
                  <a:moveTo>
                    <a:pt x="562" y="724"/>
                  </a:moveTo>
                  <a:cubicBezTo>
                    <a:pt x="712" y="291"/>
                    <a:pt x="712" y="291"/>
                    <a:pt x="712" y="291"/>
                  </a:cubicBezTo>
                  <a:cubicBezTo>
                    <a:pt x="716" y="281"/>
                    <a:pt x="719" y="276"/>
                    <a:pt x="727" y="276"/>
                  </a:cubicBezTo>
                  <a:cubicBezTo>
                    <a:pt x="1184" y="276"/>
                    <a:pt x="1184" y="276"/>
                    <a:pt x="1184" y="276"/>
                  </a:cubicBezTo>
                  <a:cubicBezTo>
                    <a:pt x="1193" y="276"/>
                    <a:pt x="1194" y="280"/>
                    <a:pt x="1199" y="291"/>
                  </a:cubicBezTo>
                  <a:cubicBezTo>
                    <a:pt x="1350" y="724"/>
                    <a:pt x="1350" y="724"/>
                    <a:pt x="1350" y="724"/>
                  </a:cubicBezTo>
                  <a:lnTo>
                    <a:pt x="562" y="724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333625" y="8023225"/>
              <a:ext cx="185738" cy="185738"/>
            </a:xfrm>
            <a:custGeom>
              <a:avLst/>
              <a:gdLst>
                <a:gd name="T0" fmla="*/ 757 w 890"/>
                <a:gd name="T1" fmla="*/ 0 h 890"/>
                <a:gd name="T2" fmla="*/ 890 w 890"/>
                <a:gd name="T3" fmla="*/ 0 h 890"/>
                <a:gd name="T4" fmla="*/ 890 w 890"/>
                <a:gd name="T5" fmla="*/ 729 h 890"/>
                <a:gd name="T6" fmla="*/ 730 w 890"/>
                <a:gd name="T7" fmla="*/ 890 h 890"/>
                <a:gd name="T8" fmla="*/ 161 w 890"/>
                <a:gd name="T9" fmla="*/ 890 h 890"/>
                <a:gd name="T10" fmla="*/ 0 w 890"/>
                <a:gd name="T11" fmla="*/ 729 h 890"/>
                <a:gd name="T12" fmla="*/ 0 w 890"/>
                <a:gd name="T13" fmla="*/ 0 h 890"/>
                <a:gd name="T14" fmla="*/ 133 w 890"/>
                <a:gd name="T15" fmla="*/ 0 h 890"/>
                <a:gd name="T16" fmla="*/ 133 w 890"/>
                <a:gd name="T17" fmla="*/ 729 h 890"/>
                <a:gd name="T18" fmla="*/ 161 w 890"/>
                <a:gd name="T19" fmla="*/ 756 h 890"/>
                <a:gd name="T20" fmla="*/ 730 w 890"/>
                <a:gd name="T21" fmla="*/ 756 h 890"/>
                <a:gd name="T22" fmla="*/ 757 w 890"/>
                <a:gd name="T23" fmla="*/ 729 h 890"/>
                <a:gd name="T24" fmla="*/ 757 w 890"/>
                <a:gd name="T25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0" h="890">
                  <a:moveTo>
                    <a:pt x="757" y="0"/>
                  </a:moveTo>
                  <a:cubicBezTo>
                    <a:pt x="890" y="0"/>
                    <a:pt x="890" y="0"/>
                    <a:pt x="890" y="0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587625" y="8023225"/>
              <a:ext cx="184150" cy="185738"/>
            </a:xfrm>
            <a:custGeom>
              <a:avLst/>
              <a:gdLst>
                <a:gd name="T0" fmla="*/ 99 w 116"/>
                <a:gd name="T1" fmla="*/ 0 h 117"/>
                <a:gd name="T2" fmla="*/ 116 w 116"/>
                <a:gd name="T3" fmla="*/ 0 h 117"/>
                <a:gd name="T4" fmla="*/ 116 w 116"/>
                <a:gd name="T5" fmla="*/ 117 h 117"/>
                <a:gd name="T6" fmla="*/ 96 w 116"/>
                <a:gd name="T7" fmla="*/ 117 h 117"/>
                <a:gd name="T8" fmla="*/ 17 w 116"/>
                <a:gd name="T9" fmla="*/ 24 h 117"/>
                <a:gd name="T10" fmla="*/ 17 w 116"/>
                <a:gd name="T11" fmla="*/ 117 h 117"/>
                <a:gd name="T12" fmla="*/ 0 w 116"/>
                <a:gd name="T13" fmla="*/ 117 h 117"/>
                <a:gd name="T14" fmla="*/ 0 w 116"/>
                <a:gd name="T15" fmla="*/ 0 h 117"/>
                <a:gd name="T16" fmla="*/ 20 w 116"/>
                <a:gd name="T17" fmla="*/ 0 h 117"/>
                <a:gd name="T18" fmla="*/ 99 w 116"/>
                <a:gd name="T19" fmla="*/ 94 h 117"/>
                <a:gd name="T20" fmla="*/ 99 w 116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17">
                  <a:moveTo>
                    <a:pt x="99" y="0"/>
                  </a:moveTo>
                  <a:lnTo>
                    <a:pt x="116" y="0"/>
                  </a:lnTo>
                  <a:lnTo>
                    <a:pt x="116" y="117"/>
                  </a:lnTo>
                  <a:lnTo>
                    <a:pt x="96" y="117"/>
                  </a:lnTo>
                  <a:lnTo>
                    <a:pt x="17" y="24"/>
                  </a:lnTo>
                  <a:lnTo>
                    <a:pt x="1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99" y="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841625" y="8023225"/>
              <a:ext cx="28575" cy="18573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00363" y="8023225"/>
              <a:ext cx="241300" cy="185738"/>
            </a:xfrm>
            <a:custGeom>
              <a:avLst/>
              <a:gdLst>
                <a:gd name="T0" fmla="*/ 132 w 152"/>
                <a:gd name="T1" fmla="*/ 0 h 117"/>
                <a:gd name="T2" fmla="*/ 152 w 152"/>
                <a:gd name="T3" fmla="*/ 0 h 117"/>
                <a:gd name="T4" fmla="*/ 85 w 152"/>
                <a:gd name="T5" fmla="*/ 117 h 117"/>
                <a:gd name="T6" fmla="*/ 68 w 152"/>
                <a:gd name="T7" fmla="*/ 117 h 117"/>
                <a:gd name="T8" fmla="*/ 0 w 152"/>
                <a:gd name="T9" fmla="*/ 0 h 117"/>
                <a:gd name="T10" fmla="*/ 20 w 152"/>
                <a:gd name="T11" fmla="*/ 0 h 117"/>
                <a:gd name="T12" fmla="*/ 76 w 152"/>
                <a:gd name="T13" fmla="*/ 97 h 117"/>
                <a:gd name="T14" fmla="*/ 132 w 152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17">
                  <a:moveTo>
                    <a:pt x="132" y="0"/>
                  </a:moveTo>
                  <a:lnTo>
                    <a:pt x="152" y="0"/>
                  </a:lnTo>
                  <a:lnTo>
                    <a:pt x="85" y="117"/>
                  </a:lnTo>
                  <a:lnTo>
                    <a:pt x="68" y="11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76" y="9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3167063" y="8023225"/>
              <a:ext cx="169863" cy="185738"/>
            </a:xfrm>
            <a:custGeom>
              <a:avLst/>
              <a:gdLst>
                <a:gd name="T0" fmla="*/ 107 w 107"/>
                <a:gd name="T1" fmla="*/ 18 h 117"/>
                <a:gd name="T2" fmla="*/ 18 w 107"/>
                <a:gd name="T3" fmla="*/ 18 h 117"/>
                <a:gd name="T4" fmla="*/ 18 w 107"/>
                <a:gd name="T5" fmla="*/ 50 h 117"/>
                <a:gd name="T6" fmla="*/ 90 w 107"/>
                <a:gd name="T7" fmla="*/ 50 h 117"/>
                <a:gd name="T8" fmla="*/ 90 w 107"/>
                <a:gd name="T9" fmla="*/ 68 h 117"/>
                <a:gd name="T10" fmla="*/ 18 w 107"/>
                <a:gd name="T11" fmla="*/ 68 h 117"/>
                <a:gd name="T12" fmla="*/ 18 w 107"/>
                <a:gd name="T13" fmla="*/ 100 h 117"/>
                <a:gd name="T14" fmla="*/ 107 w 107"/>
                <a:gd name="T15" fmla="*/ 100 h 117"/>
                <a:gd name="T16" fmla="*/ 107 w 107"/>
                <a:gd name="T17" fmla="*/ 117 h 117"/>
                <a:gd name="T18" fmla="*/ 0 w 107"/>
                <a:gd name="T19" fmla="*/ 117 h 117"/>
                <a:gd name="T20" fmla="*/ 0 w 107"/>
                <a:gd name="T21" fmla="*/ 0 h 117"/>
                <a:gd name="T22" fmla="*/ 107 w 107"/>
                <a:gd name="T23" fmla="*/ 0 h 117"/>
                <a:gd name="T24" fmla="*/ 107 w 107"/>
                <a:gd name="T25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7">
                  <a:moveTo>
                    <a:pt x="107" y="18"/>
                  </a:moveTo>
                  <a:lnTo>
                    <a:pt x="18" y="18"/>
                  </a:lnTo>
                  <a:lnTo>
                    <a:pt x="18" y="50"/>
                  </a:lnTo>
                  <a:lnTo>
                    <a:pt x="90" y="50"/>
                  </a:lnTo>
                  <a:lnTo>
                    <a:pt x="90" y="68"/>
                  </a:lnTo>
                  <a:lnTo>
                    <a:pt x="18" y="68"/>
                  </a:lnTo>
                  <a:lnTo>
                    <a:pt x="18" y="100"/>
                  </a:lnTo>
                  <a:lnTo>
                    <a:pt x="107" y="100"/>
                  </a:lnTo>
                  <a:lnTo>
                    <a:pt x="10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8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3403600" y="8024813"/>
              <a:ext cx="185738" cy="184150"/>
            </a:xfrm>
            <a:custGeom>
              <a:avLst/>
              <a:gdLst>
                <a:gd name="T0" fmla="*/ 890 w 890"/>
                <a:gd name="T1" fmla="*/ 410 h 889"/>
                <a:gd name="T2" fmla="*/ 729 w 890"/>
                <a:gd name="T3" fmla="*/ 571 h 889"/>
                <a:gd name="T4" fmla="*/ 639 w 890"/>
                <a:gd name="T5" fmla="*/ 571 h 889"/>
                <a:gd name="T6" fmla="*/ 890 w 890"/>
                <a:gd name="T7" fmla="*/ 870 h 889"/>
                <a:gd name="T8" fmla="*/ 890 w 890"/>
                <a:gd name="T9" fmla="*/ 889 h 889"/>
                <a:gd name="T10" fmla="*/ 732 w 890"/>
                <a:gd name="T11" fmla="*/ 889 h 889"/>
                <a:gd name="T12" fmla="*/ 465 w 890"/>
                <a:gd name="T13" fmla="*/ 571 h 889"/>
                <a:gd name="T14" fmla="*/ 161 w 890"/>
                <a:gd name="T15" fmla="*/ 571 h 889"/>
                <a:gd name="T16" fmla="*/ 133 w 890"/>
                <a:gd name="T17" fmla="*/ 569 h 889"/>
                <a:gd name="T18" fmla="*/ 133 w 890"/>
                <a:gd name="T19" fmla="*/ 889 h 889"/>
                <a:gd name="T20" fmla="*/ 0 w 890"/>
                <a:gd name="T21" fmla="*/ 889 h 889"/>
                <a:gd name="T22" fmla="*/ 0 w 890"/>
                <a:gd name="T23" fmla="*/ 0 h 889"/>
                <a:gd name="T24" fmla="*/ 729 w 890"/>
                <a:gd name="T25" fmla="*/ 0 h 889"/>
                <a:gd name="T26" fmla="*/ 890 w 890"/>
                <a:gd name="T27" fmla="*/ 160 h 889"/>
                <a:gd name="T28" fmla="*/ 890 w 890"/>
                <a:gd name="T29" fmla="*/ 410 h 889"/>
                <a:gd name="T30" fmla="*/ 133 w 890"/>
                <a:gd name="T31" fmla="*/ 133 h 889"/>
                <a:gd name="T32" fmla="*/ 133 w 890"/>
                <a:gd name="T33" fmla="*/ 437 h 889"/>
                <a:gd name="T34" fmla="*/ 729 w 890"/>
                <a:gd name="T35" fmla="*/ 438 h 889"/>
                <a:gd name="T36" fmla="*/ 757 w 890"/>
                <a:gd name="T37" fmla="*/ 410 h 889"/>
                <a:gd name="T38" fmla="*/ 757 w 890"/>
                <a:gd name="T39" fmla="*/ 160 h 889"/>
                <a:gd name="T40" fmla="*/ 729 w 890"/>
                <a:gd name="T41" fmla="*/ 133 h 889"/>
                <a:gd name="T42" fmla="*/ 133 w 890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0" h="889">
                  <a:moveTo>
                    <a:pt x="890" y="410"/>
                  </a:moveTo>
                  <a:cubicBezTo>
                    <a:pt x="890" y="498"/>
                    <a:pt x="819" y="571"/>
                    <a:pt x="729" y="571"/>
                  </a:cubicBezTo>
                  <a:cubicBezTo>
                    <a:pt x="639" y="571"/>
                    <a:pt x="639" y="571"/>
                    <a:pt x="639" y="571"/>
                  </a:cubicBezTo>
                  <a:cubicBezTo>
                    <a:pt x="890" y="870"/>
                    <a:pt x="890" y="870"/>
                    <a:pt x="890" y="870"/>
                  </a:cubicBezTo>
                  <a:cubicBezTo>
                    <a:pt x="890" y="889"/>
                    <a:pt x="890" y="889"/>
                    <a:pt x="890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3" y="569"/>
                  </a:cubicBezTo>
                  <a:cubicBezTo>
                    <a:pt x="133" y="889"/>
                    <a:pt x="133" y="889"/>
                    <a:pt x="133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9" y="0"/>
                    <a:pt x="890" y="73"/>
                    <a:pt x="890" y="160"/>
                  </a:cubicBezTo>
                  <a:lnTo>
                    <a:pt x="890" y="410"/>
                  </a:lnTo>
                  <a:close/>
                  <a:moveTo>
                    <a:pt x="133" y="133"/>
                  </a:moveTo>
                  <a:cubicBezTo>
                    <a:pt x="133" y="437"/>
                    <a:pt x="133" y="437"/>
                    <a:pt x="133" y="437"/>
                  </a:cubicBezTo>
                  <a:cubicBezTo>
                    <a:pt x="729" y="438"/>
                    <a:pt x="729" y="438"/>
                    <a:pt x="729" y="438"/>
                  </a:cubicBezTo>
                  <a:cubicBezTo>
                    <a:pt x="744" y="438"/>
                    <a:pt x="757" y="425"/>
                    <a:pt x="757" y="410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4" y="133"/>
                    <a:pt x="729" y="133"/>
                  </a:cubicBezTo>
                  <a:lnTo>
                    <a:pt x="133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4913313" y="8024813"/>
              <a:ext cx="184150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0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0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0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6122988" y="8024813"/>
              <a:ext cx="185738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0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0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3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0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656013" y="8023225"/>
              <a:ext cx="184150" cy="185738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30 w 890"/>
                <a:gd name="T7" fmla="*/ 133 h 890"/>
                <a:gd name="T8" fmla="*/ 161 w 890"/>
                <a:gd name="T9" fmla="*/ 133 h 890"/>
                <a:gd name="T10" fmla="*/ 133 w 890"/>
                <a:gd name="T11" fmla="*/ 160 h 890"/>
                <a:gd name="T12" fmla="*/ 133 w 890"/>
                <a:gd name="T13" fmla="*/ 351 h 890"/>
                <a:gd name="T14" fmla="*/ 161 w 890"/>
                <a:gd name="T15" fmla="*/ 378 h 890"/>
                <a:gd name="T16" fmla="*/ 730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30 w 890"/>
                <a:gd name="T23" fmla="*/ 890 h 890"/>
                <a:gd name="T24" fmla="*/ 161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3 w 890"/>
                <a:gd name="T31" fmla="*/ 677 h 890"/>
                <a:gd name="T32" fmla="*/ 133 w 890"/>
                <a:gd name="T33" fmla="*/ 729 h 890"/>
                <a:gd name="T34" fmla="*/ 161 w 890"/>
                <a:gd name="T35" fmla="*/ 756 h 890"/>
                <a:gd name="T36" fmla="*/ 730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30 w 890"/>
                <a:gd name="T43" fmla="*/ 512 h 890"/>
                <a:gd name="T44" fmla="*/ 161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1 w 890"/>
                <a:gd name="T51" fmla="*/ 0 h 890"/>
                <a:gd name="T52" fmla="*/ 730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5"/>
                    <a:pt x="744" y="133"/>
                    <a:pt x="73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46" y="133"/>
                    <a:pt x="133" y="145"/>
                    <a:pt x="133" y="160"/>
                  </a:cubicBezTo>
                  <a:cubicBezTo>
                    <a:pt x="133" y="351"/>
                    <a:pt x="133" y="351"/>
                    <a:pt x="133" y="351"/>
                  </a:cubicBezTo>
                  <a:cubicBezTo>
                    <a:pt x="133" y="366"/>
                    <a:pt x="146" y="378"/>
                    <a:pt x="161" y="378"/>
                  </a:cubicBezTo>
                  <a:cubicBezTo>
                    <a:pt x="730" y="378"/>
                    <a:pt x="730" y="378"/>
                    <a:pt x="730" y="378"/>
                  </a:cubicBezTo>
                  <a:cubicBezTo>
                    <a:pt x="819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3" y="677"/>
                    <a:pt x="133" y="677"/>
                    <a:pt x="133" y="677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30" y="512"/>
                  </a:cubicBezTo>
                  <a:cubicBezTo>
                    <a:pt x="161" y="512"/>
                    <a:pt x="161" y="512"/>
                    <a:pt x="161" y="512"/>
                  </a:cubicBezTo>
                  <a:cubicBezTo>
                    <a:pt x="72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1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908425" y="8023225"/>
              <a:ext cx="28575" cy="18573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981450" y="8023225"/>
              <a:ext cx="185738" cy="185738"/>
            </a:xfrm>
            <a:custGeom>
              <a:avLst/>
              <a:gdLst>
                <a:gd name="T0" fmla="*/ 117 w 117"/>
                <a:gd name="T1" fmla="*/ 0 h 117"/>
                <a:gd name="T2" fmla="*/ 117 w 117"/>
                <a:gd name="T3" fmla="*/ 18 h 117"/>
                <a:gd name="T4" fmla="*/ 67 w 117"/>
                <a:gd name="T5" fmla="*/ 18 h 117"/>
                <a:gd name="T6" fmla="*/ 67 w 117"/>
                <a:gd name="T7" fmla="*/ 117 h 117"/>
                <a:gd name="T8" fmla="*/ 50 w 117"/>
                <a:gd name="T9" fmla="*/ 117 h 117"/>
                <a:gd name="T10" fmla="*/ 50 w 117"/>
                <a:gd name="T11" fmla="*/ 18 h 117"/>
                <a:gd name="T12" fmla="*/ 0 w 117"/>
                <a:gd name="T13" fmla="*/ 18 h 117"/>
                <a:gd name="T14" fmla="*/ 0 w 117"/>
                <a:gd name="T15" fmla="*/ 0 h 117"/>
                <a:gd name="T16" fmla="*/ 117 w 117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17">
                  <a:moveTo>
                    <a:pt x="117" y="0"/>
                  </a:moveTo>
                  <a:lnTo>
                    <a:pt x="117" y="18"/>
                  </a:lnTo>
                  <a:lnTo>
                    <a:pt x="67" y="18"/>
                  </a:lnTo>
                  <a:lnTo>
                    <a:pt x="67" y="117"/>
                  </a:lnTo>
                  <a:lnTo>
                    <a:pt x="50" y="117"/>
                  </a:lnTo>
                  <a:lnTo>
                    <a:pt x="5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186238" y="8023225"/>
              <a:ext cx="198438" cy="185738"/>
            </a:xfrm>
            <a:custGeom>
              <a:avLst/>
              <a:gdLst>
                <a:gd name="T0" fmla="*/ 125 w 125"/>
                <a:gd name="T1" fmla="*/ 0 h 117"/>
                <a:gd name="T2" fmla="*/ 71 w 125"/>
                <a:gd name="T3" fmla="*/ 73 h 117"/>
                <a:gd name="T4" fmla="*/ 71 w 125"/>
                <a:gd name="T5" fmla="*/ 117 h 117"/>
                <a:gd name="T6" fmla="*/ 54 w 125"/>
                <a:gd name="T7" fmla="*/ 117 h 117"/>
                <a:gd name="T8" fmla="*/ 54 w 125"/>
                <a:gd name="T9" fmla="*/ 73 h 117"/>
                <a:gd name="T10" fmla="*/ 0 w 125"/>
                <a:gd name="T11" fmla="*/ 0 h 117"/>
                <a:gd name="T12" fmla="*/ 21 w 125"/>
                <a:gd name="T13" fmla="*/ 0 h 117"/>
                <a:gd name="T14" fmla="*/ 63 w 125"/>
                <a:gd name="T15" fmla="*/ 54 h 117"/>
                <a:gd name="T16" fmla="*/ 104 w 125"/>
                <a:gd name="T17" fmla="*/ 0 h 117"/>
                <a:gd name="T18" fmla="*/ 125 w 125"/>
                <a:gd name="T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17">
                  <a:moveTo>
                    <a:pt x="125" y="0"/>
                  </a:moveTo>
                  <a:lnTo>
                    <a:pt x="71" y="73"/>
                  </a:lnTo>
                  <a:lnTo>
                    <a:pt x="71" y="117"/>
                  </a:lnTo>
                  <a:lnTo>
                    <a:pt x="54" y="117"/>
                  </a:lnTo>
                  <a:lnTo>
                    <a:pt x="54" y="7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63" y="54"/>
                  </a:lnTo>
                  <a:lnTo>
                    <a:pt x="104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165725" y="8023225"/>
              <a:ext cx="169863" cy="185738"/>
            </a:xfrm>
            <a:custGeom>
              <a:avLst/>
              <a:gdLst>
                <a:gd name="T0" fmla="*/ 107 w 107"/>
                <a:gd name="T1" fmla="*/ 18 h 117"/>
                <a:gd name="T2" fmla="*/ 18 w 107"/>
                <a:gd name="T3" fmla="*/ 18 h 117"/>
                <a:gd name="T4" fmla="*/ 18 w 107"/>
                <a:gd name="T5" fmla="*/ 50 h 117"/>
                <a:gd name="T6" fmla="*/ 90 w 107"/>
                <a:gd name="T7" fmla="*/ 50 h 117"/>
                <a:gd name="T8" fmla="*/ 90 w 107"/>
                <a:gd name="T9" fmla="*/ 68 h 117"/>
                <a:gd name="T10" fmla="*/ 18 w 107"/>
                <a:gd name="T11" fmla="*/ 68 h 117"/>
                <a:gd name="T12" fmla="*/ 18 w 107"/>
                <a:gd name="T13" fmla="*/ 100 h 117"/>
                <a:gd name="T14" fmla="*/ 107 w 107"/>
                <a:gd name="T15" fmla="*/ 100 h 117"/>
                <a:gd name="T16" fmla="*/ 107 w 107"/>
                <a:gd name="T17" fmla="*/ 117 h 117"/>
                <a:gd name="T18" fmla="*/ 0 w 107"/>
                <a:gd name="T19" fmla="*/ 117 h 117"/>
                <a:gd name="T20" fmla="*/ 0 w 107"/>
                <a:gd name="T21" fmla="*/ 0 h 117"/>
                <a:gd name="T22" fmla="*/ 107 w 107"/>
                <a:gd name="T23" fmla="*/ 0 h 117"/>
                <a:gd name="T24" fmla="*/ 107 w 107"/>
                <a:gd name="T25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7">
                  <a:moveTo>
                    <a:pt x="107" y="18"/>
                  </a:moveTo>
                  <a:lnTo>
                    <a:pt x="18" y="18"/>
                  </a:lnTo>
                  <a:lnTo>
                    <a:pt x="18" y="50"/>
                  </a:lnTo>
                  <a:lnTo>
                    <a:pt x="90" y="50"/>
                  </a:lnTo>
                  <a:lnTo>
                    <a:pt x="90" y="68"/>
                  </a:lnTo>
                  <a:lnTo>
                    <a:pt x="18" y="68"/>
                  </a:lnTo>
                  <a:lnTo>
                    <a:pt x="18" y="100"/>
                  </a:lnTo>
                  <a:lnTo>
                    <a:pt x="107" y="100"/>
                  </a:lnTo>
                  <a:lnTo>
                    <a:pt x="10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8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392738" y="8023225"/>
              <a:ext cx="184150" cy="185738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29 w 890"/>
                <a:gd name="T7" fmla="*/ 133 h 890"/>
                <a:gd name="T8" fmla="*/ 161 w 890"/>
                <a:gd name="T9" fmla="*/ 133 h 890"/>
                <a:gd name="T10" fmla="*/ 133 w 890"/>
                <a:gd name="T11" fmla="*/ 160 h 890"/>
                <a:gd name="T12" fmla="*/ 133 w 890"/>
                <a:gd name="T13" fmla="*/ 351 h 890"/>
                <a:gd name="T14" fmla="*/ 161 w 890"/>
                <a:gd name="T15" fmla="*/ 378 h 890"/>
                <a:gd name="T16" fmla="*/ 729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29 w 890"/>
                <a:gd name="T23" fmla="*/ 890 h 890"/>
                <a:gd name="T24" fmla="*/ 161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3 w 890"/>
                <a:gd name="T31" fmla="*/ 677 h 890"/>
                <a:gd name="T32" fmla="*/ 133 w 890"/>
                <a:gd name="T33" fmla="*/ 729 h 890"/>
                <a:gd name="T34" fmla="*/ 161 w 890"/>
                <a:gd name="T35" fmla="*/ 756 h 890"/>
                <a:gd name="T36" fmla="*/ 729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29 w 890"/>
                <a:gd name="T43" fmla="*/ 512 h 890"/>
                <a:gd name="T44" fmla="*/ 161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1 w 890"/>
                <a:gd name="T51" fmla="*/ 0 h 890"/>
                <a:gd name="T52" fmla="*/ 729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5"/>
                    <a:pt x="744" y="133"/>
                    <a:pt x="729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46" y="133"/>
                    <a:pt x="133" y="145"/>
                    <a:pt x="133" y="160"/>
                  </a:cubicBezTo>
                  <a:cubicBezTo>
                    <a:pt x="133" y="351"/>
                    <a:pt x="133" y="351"/>
                    <a:pt x="133" y="351"/>
                  </a:cubicBezTo>
                  <a:cubicBezTo>
                    <a:pt x="133" y="366"/>
                    <a:pt x="146" y="378"/>
                    <a:pt x="161" y="378"/>
                  </a:cubicBezTo>
                  <a:cubicBezTo>
                    <a:pt x="729" y="378"/>
                    <a:pt x="729" y="378"/>
                    <a:pt x="729" y="378"/>
                  </a:cubicBezTo>
                  <a:cubicBezTo>
                    <a:pt x="818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8" y="890"/>
                    <a:pt x="729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1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3" y="677"/>
                    <a:pt x="133" y="677"/>
                    <a:pt x="133" y="677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29" y="756"/>
                    <a:pt x="729" y="756"/>
                    <a:pt x="729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29" y="512"/>
                  </a:cubicBezTo>
                  <a:cubicBezTo>
                    <a:pt x="161" y="512"/>
                    <a:pt x="161" y="512"/>
                    <a:pt x="161" y="512"/>
                  </a:cubicBezTo>
                  <a:cubicBezTo>
                    <a:pt x="71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1" y="0"/>
                    <a:pt x="161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8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5645150" y="8023225"/>
              <a:ext cx="169863" cy="185738"/>
            </a:xfrm>
            <a:custGeom>
              <a:avLst/>
              <a:gdLst>
                <a:gd name="T0" fmla="*/ 107 w 107"/>
                <a:gd name="T1" fmla="*/ 18 h 117"/>
                <a:gd name="T2" fmla="*/ 18 w 107"/>
                <a:gd name="T3" fmla="*/ 18 h 117"/>
                <a:gd name="T4" fmla="*/ 18 w 107"/>
                <a:gd name="T5" fmla="*/ 50 h 117"/>
                <a:gd name="T6" fmla="*/ 90 w 107"/>
                <a:gd name="T7" fmla="*/ 50 h 117"/>
                <a:gd name="T8" fmla="*/ 90 w 107"/>
                <a:gd name="T9" fmla="*/ 68 h 117"/>
                <a:gd name="T10" fmla="*/ 18 w 107"/>
                <a:gd name="T11" fmla="*/ 68 h 117"/>
                <a:gd name="T12" fmla="*/ 18 w 107"/>
                <a:gd name="T13" fmla="*/ 100 h 117"/>
                <a:gd name="T14" fmla="*/ 107 w 107"/>
                <a:gd name="T15" fmla="*/ 100 h 117"/>
                <a:gd name="T16" fmla="*/ 107 w 107"/>
                <a:gd name="T17" fmla="*/ 117 h 117"/>
                <a:gd name="T18" fmla="*/ 0 w 107"/>
                <a:gd name="T19" fmla="*/ 117 h 117"/>
                <a:gd name="T20" fmla="*/ 0 w 107"/>
                <a:gd name="T21" fmla="*/ 0 h 117"/>
                <a:gd name="T22" fmla="*/ 107 w 107"/>
                <a:gd name="T23" fmla="*/ 0 h 117"/>
                <a:gd name="T24" fmla="*/ 107 w 107"/>
                <a:gd name="T25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7">
                  <a:moveTo>
                    <a:pt x="107" y="18"/>
                  </a:moveTo>
                  <a:lnTo>
                    <a:pt x="18" y="18"/>
                  </a:lnTo>
                  <a:lnTo>
                    <a:pt x="18" y="50"/>
                  </a:lnTo>
                  <a:lnTo>
                    <a:pt x="90" y="50"/>
                  </a:lnTo>
                  <a:lnTo>
                    <a:pt x="90" y="68"/>
                  </a:lnTo>
                  <a:lnTo>
                    <a:pt x="18" y="68"/>
                  </a:lnTo>
                  <a:lnTo>
                    <a:pt x="18" y="100"/>
                  </a:lnTo>
                  <a:lnTo>
                    <a:pt x="107" y="100"/>
                  </a:lnTo>
                  <a:lnTo>
                    <a:pt x="10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8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5849938" y="8023225"/>
              <a:ext cx="233363" cy="185738"/>
            </a:xfrm>
            <a:custGeom>
              <a:avLst/>
              <a:gdLst>
                <a:gd name="T0" fmla="*/ 689 w 1123"/>
                <a:gd name="T1" fmla="*/ 0 h 890"/>
                <a:gd name="T2" fmla="*/ 864 w 1123"/>
                <a:gd name="T3" fmla="*/ 160 h 890"/>
                <a:gd name="T4" fmla="*/ 1123 w 1123"/>
                <a:gd name="T5" fmla="*/ 890 h 890"/>
                <a:gd name="T6" fmla="*/ 983 w 1123"/>
                <a:gd name="T7" fmla="*/ 890 h 890"/>
                <a:gd name="T8" fmla="*/ 866 w 1123"/>
                <a:gd name="T9" fmla="*/ 578 h 890"/>
                <a:gd name="T10" fmla="*/ 248 w 1123"/>
                <a:gd name="T11" fmla="*/ 578 h 890"/>
                <a:gd name="T12" fmla="*/ 134 w 1123"/>
                <a:gd name="T13" fmla="*/ 890 h 890"/>
                <a:gd name="T14" fmla="*/ 0 w 1123"/>
                <a:gd name="T15" fmla="*/ 890 h 890"/>
                <a:gd name="T16" fmla="*/ 269 w 1123"/>
                <a:gd name="T17" fmla="*/ 160 h 890"/>
                <a:gd name="T18" fmla="*/ 430 w 1123"/>
                <a:gd name="T19" fmla="*/ 0 h 890"/>
                <a:gd name="T20" fmla="*/ 689 w 1123"/>
                <a:gd name="T21" fmla="*/ 0 h 890"/>
                <a:gd name="T22" fmla="*/ 827 w 1123"/>
                <a:gd name="T23" fmla="*/ 445 h 890"/>
                <a:gd name="T24" fmla="*/ 716 w 1123"/>
                <a:gd name="T25" fmla="*/ 160 h 890"/>
                <a:gd name="T26" fmla="*/ 689 w 1123"/>
                <a:gd name="T27" fmla="*/ 133 h 890"/>
                <a:gd name="T28" fmla="*/ 430 w 1123"/>
                <a:gd name="T29" fmla="*/ 133 h 890"/>
                <a:gd name="T30" fmla="*/ 403 w 1123"/>
                <a:gd name="T31" fmla="*/ 160 h 890"/>
                <a:gd name="T32" fmla="*/ 296 w 1123"/>
                <a:gd name="T33" fmla="*/ 445 h 890"/>
                <a:gd name="T34" fmla="*/ 827 w 1123"/>
                <a:gd name="T35" fmla="*/ 445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3" h="890">
                  <a:moveTo>
                    <a:pt x="689" y="0"/>
                  </a:moveTo>
                  <a:cubicBezTo>
                    <a:pt x="778" y="0"/>
                    <a:pt x="830" y="68"/>
                    <a:pt x="864" y="160"/>
                  </a:cubicBezTo>
                  <a:cubicBezTo>
                    <a:pt x="1123" y="890"/>
                    <a:pt x="1123" y="890"/>
                    <a:pt x="1123" y="890"/>
                  </a:cubicBezTo>
                  <a:cubicBezTo>
                    <a:pt x="983" y="890"/>
                    <a:pt x="983" y="890"/>
                    <a:pt x="983" y="890"/>
                  </a:cubicBezTo>
                  <a:cubicBezTo>
                    <a:pt x="866" y="578"/>
                    <a:pt x="866" y="578"/>
                    <a:pt x="866" y="578"/>
                  </a:cubicBezTo>
                  <a:cubicBezTo>
                    <a:pt x="248" y="578"/>
                    <a:pt x="248" y="578"/>
                    <a:pt x="248" y="578"/>
                  </a:cubicBezTo>
                  <a:cubicBezTo>
                    <a:pt x="134" y="890"/>
                    <a:pt x="134" y="890"/>
                    <a:pt x="134" y="890"/>
                  </a:cubicBezTo>
                  <a:cubicBezTo>
                    <a:pt x="0" y="890"/>
                    <a:pt x="0" y="890"/>
                    <a:pt x="0" y="890"/>
                  </a:cubicBezTo>
                  <a:cubicBezTo>
                    <a:pt x="269" y="160"/>
                    <a:pt x="269" y="160"/>
                    <a:pt x="269" y="160"/>
                  </a:cubicBezTo>
                  <a:cubicBezTo>
                    <a:pt x="303" y="61"/>
                    <a:pt x="341" y="0"/>
                    <a:pt x="430" y="0"/>
                  </a:cubicBezTo>
                  <a:lnTo>
                    <a:pt x="689" y="0"/>
                  </a:lnTo>
                  <a:close/>
                  <a:moveTo>
                    <a:pt x="827" y="445"/>
                  </a:moveTo>
                  <a:cubicBezTo>
                    <a:pt x="716" y="160"/>
                    <a:pt x="716" y="160"/>
                    <a:pt x="716" y="160"/>
                  </a:cubicBezTo>
                  <a:cubicBezTo>
                    <a:pt x="710" y="143"/>
                    <a:pt x="704" y="133"/>
                    <a:pt x="689" y="133"/>
                  </a:cubicBezTo>
                  <a:cubicBezTo>
                    <a:pt x="430" y="133"/>
                    <a:pt x="430" y="133"/>
                    <a:pt x="430" y="133"/>
                  </a:cubicBezTo>
                  <a:cubicBezTo>
                    <a:pt x="415" y="133"/>
                    <a:pt x="411" y="141"/>
                    <a:pt x="403" y="160"/>
                  </a:cubicBezTo>
                  <a:cubicBezTo>
                    <a:pt x="296" y="445"/>
                    <a:pt x="296" y="445"/>
                    <a:pt x="296" y="445"/>
                  </a:cubicBezTo>
                  <a:lnTo>
                    <a:pt x="827" y="445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6370638" y="8023225"/>
              <a:ext cx="185738" cy="185738"/>
            </a:xfrm>
            <a:custGeom>
              <a:avLst/>
              <a:gdLst>
                <a:gd name="T0" fmla="*/ 161 w 888"/>
                <a:gd name="T1" fmla="*/ 133 h 890"/>
                <a:gd name="T2" fmla="*/ 133 w 888"/>
                <a:gd name="T3" fmla="*/ 160 h 890"/>
                <a:gd name="T4" fmla="*/ 133 w 888"/>
                <a:gd name="T5" fmla="*/ 729 h 890"/>
                <a:gd name="T6" fmla="*/ 161 w 888"/>
                <a:gd name="T7" fmla="*/ 756 h 890"/>
                <a:gd name="T8" fmla="*/ 888 w 888"/>
                <a:gd name="T9" fmla="*/ 756 h 890"/>
                <a:gd name="T10" fmla="*/ 888 w 888"/>
                <a:gd name="T11" fmla="*/ 890 h 890"/>
                <a:gd name="T12" fmla="*/ 161 w 888"/>
                <a:gd name="T13" fmla="*/ 890 h 890"/>
                <a:gd name="T14" fmla="*/ 0 w 888"/>
                <a:gd name="T15" fmla="*/ 729 h 890"/>
                <a:gd name="T16" fmla="*/ 0 w 888"/>
                <a:gd name="T17" fmla="*/ 160 h 890"/>
                <a:gd name="T18" fmla="*/ 161 w 888"/>
                <a:gd name="T19" fmla="*/ 0 h 890"/>
                <a:gd name="T20" fmla="*/ 888 w 888"/>
                <a:gd name="T21" fmla="*/ 0 h 890"/>
                <a:gd name="T22" fmla="*/ 888 w 888"/>
                <a:gd name="T23" fmla="*/ 133 h 890"/>
                <a:gd name="T24" fmla="*/ 161 w 888"/>
                <a:gd name="T25" fmla="*/ 133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8" h="890">
                  <a:moveTo>
                    <a:pt x="161" y="133"/>
                  </a:moveTo>
                  <a:cubicBezTo>
                    <a:pt x="146" y="133"/>
                    <a:pt x="133" y="145"/>
                    <a:pt x="133" y="16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888" y="756"/>
                    <a:pt x="888" y="756"/>
                    <a:pt x="888" y="756"/>
                  </a:cubicBezTo>
                  <a:cubicBezTo>
                    <a:pt x="888" y="890"/>
                    <a:pt x="888" y="890"/>
                    <a:pt x="888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1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888" y="133"/>
                    <a:pt x="888" y="133"/>
                    <a:pt x="888" y="133"/>
                  </a:cubicBezTo>
                  <a:lnTo>
                    <a:pt x="161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6610350" y="8023225"/>
              <a:ext cx="188913" cy="185738"/>
            </a:xfrm>
            <a:custGeom>
              <a:avLst/>
              <a:gdLst>
                <a:gd name="T0" fmla="*/ 119 w 119"/>
                <a:gd name="T1" fmla="*/ 0 h 117"/>
                <a:gd name="T2" fmla="*/ 119 w 119"/>
                <a:gd name="T3" fmla="*/ 117 h 117"/>
                <a:gd name="T4" fmla="*/ 102 w 119"/>
                <a:gd name="T5" fmla="*/ 117 h 117"/>
                <a:gd name="T6" fmla="*/ 102 w 119"/>
                <a:gd name="T7" fmla="*/ 68 h 117"/>
                <a:gd name="T8" fmla="*/ 17 w 119"/>
                <a:gd name="T9" fmla="*/ 68 h 117"/>
                <a:gd name="T10" fmla="*/ 17 w 119"/>
                <a:gd name="T11" fmla="*/ 117 h 117"/>
                <a:gd name="T12" fmla="*/ 0 w 119"/>
                <a:gd name="T13" fmla="*/ 117 h 117"/>
                <a:gd name="T14" fmla="*/ 0 w 119"/>
                <a:gd name="T15" fmla="*/ 0 h 117"/>
                <a:gd name="T16" fmla="*/ 17 w 119"/>
                <a:gd name="T17" fmla="*/ 0 h 117"/>
                <a:gd name="T18" fmla="*/ 17 w 119"/>
                <a:gd name="T19" fmla="*/ 50 h 117"/>
                <a:gd name="T20" fmla="*/ 102 w 119"/>
                <a:gd name="T21" fmla="*/ 50 h 117"/>
                <a:gd name="T22" fmla="*/ 102 w 119"/>
                <a:gd name="T23" fmla="*/ 0 h 117"/>
                <a:gd name="T24" fmla="*/ 119 w 119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7">
                  <a:moveTo>
                    <a:pt x="119" y="0"/>
                  </a:moveTo>
                  <a:lnTo>
                    <a:pt x="119" y="117"/>
                  </a:lnTo>
                  <a:lnTo>
                    <a:pt x="102" y="117"/>
                  </a:lnTo>
                  <a:lnTo>
                    <a:pt x="102" y="68"/>
                  </a:lnTo>
                  <a:lnTo>
                    <a:pt x="17" y="68"/>
                  </a:lnTo>
                  <a:lnTo>
                    <a:pt x="1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50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4"/>
            <p:cNvSpPr>
              <a:spLocks noEditPoints="1"/>
            </p:cNvSpPr>
            <p:nvPr/>
          </p:nvSpPr>
          <p:spPr bwMode="auto">
            <a:xfrm>
              <a:off x="4525963" y="8023225"/>
              <a:ext cx="217488" cy="185738"/>
            </a:xfrm>
            <a:custGeom>
              <a:avLst/>
              <a:gdLst>
                <a:gd name="T0" fmla="*/ 1048 w 1048"/>
                <a:gd name="T1" fmla="*/ 758 h 891"/>
                <a:gd name="T2" fmla="*/ 891 w 1048"/>
                <a:gd name="T3" fmla="*/ 660 h 891"/>
                <a:gd name="T4" fmla="*/ 891 w 1048"/>
                <a:gd name="T5" fmla="*/ 405 h 891"/>
                <a:gd name="T6" fmla="*/ 757 w 1048"/>
                <a:gd name="T7" fmla="*/ 405 h 891"/>
                <a:gd name="T8" fmla="*/ 757 w 1048"/>
                <a:gd name="T9" fmla="*/ 576 h 891"/>
                <a:gd name="T10" fmla="*/ 267 w 1048"/>
                <a:gd name="T11" fmla="*/ 269 h 891"/>
                <a:gd name="T12" fmla="*/ 264 w 1048"/>
                <a:gd name="T13" fmla="*/ 267 h 891"/>
                <a:gd name="T14" fmla="*/ 250 w 1048"/>
                <a:gd name="T15" fmla="*/ 244 h 891"/>
                <a:gd name="T16" fmla="*/ 250 w 1048"/>
                <a:gd name="T17" fmla="*/ 162 h 891"/>
                <a:gd name="T18" fmla="*/ 277 w 1048"/>
                <a:gd name="T19" fmla="*/ 135 h 891"/>
                <a:gd name="T20" fmla="*/ 606 w 1048"/>
                <a:gd name="T21" fmla="*/ 135 h 891"/>
                <a:gd name="T22" fmla="*/ 633 w 1048"/>
                <a:gd name="T23" fmla="*/ 162 h 891"/>
                <a:gd name="T24" fmla="*/ 633 w 1048"/>
                <a:gd name="T25" fmla="*/ 221 h 891"/>
                <a:gd name="T26" fmla="*/ 767 w 1048"/>
                <a:gd name="T27" fmla="*/ 221 h 891"/>
                <a:gd name="T28" fmla="*/ 767 w 1048"/>
                <a:gd name="T29" fmla="*/ 133 h 891"/>
                <a:gd name="T30" fmla="*/ 606 w 1048"/>
                <a:gd name="T31" fmla="*/ 0 h 891"/>
                <a:gd name="T32" fmla="*/ 277 w 1048"/>
                <a:gd name="T33" fmla="*/ 0 h 891"/>
                <a:gd name="T34" fmla="*/ 117 w 1048"/>
                <a:gd name="T35" fmla="*/ 161 h 891"/>
                <a:gd name="T36" fmla="*/ 117 w 1048"/>
                <a:gd name="T37" fmla="*/ 261 h 891"/>
                <a:gd name="T38" fmla="*/ 186 w 1048"/>
                <a:gd name="T39" fmla="*/ 348 h 891"/>
                <a:gd name="T40" fmla="*/ 161 w 1048"/>
                <a:gd name="T41" fmla="*/ 348 h 891"/>
                <a:gd name="T42" fmla="*/ 0 w 1048"/>
                <a:gd name="T43" fmla="*/ 464 h 891"/>
                <a:gd name="T44" fmla="*/ 0 w 1048"/>
                <a:gd name="T45" fmla="*/ 729 h 891"/>
                <a:gd name="T46" fmla="*/ 161 w 1048"/>
                <a:gd name="T47" fmla="*/ 891 h 891"/>
                <a:gd name="T48" fmla="*/ 730 w 1048"/>
                <a:gd name="T49" fmla="*/ 891 h 891"/>
                <a:gd name="T50" fmla="*/ 881 w 1048"/>
                <a:gd name="T51" fmla="*/ 786 h 891"/>
                <a:gd name="T52" fmla="*/ 881 w 1048"/>
                <a:gd name="T53" fmla="*/ 786 h 891"/>
                <a:gd name="T54" fmla="*/ 1048 w 1048"/>
                <a:gd name="T55" fmla="*/ 891 h 891"/>
                <a:gd name="T56" fmla="*/ 1048 w 1048"/>
                <a:gd name="T57" fmla="*/ 758 h 891"/>
                <a:gd name="T58" fmla="*/ 757 w 1048"/>
                <a:gd name="T59" fmla="*/ 730 h 891"/>
                <a:gd name="T60" fmla="*/ 730 w 1048"/>
                <a:gd name="T61" fmla="*/ 757 h 891"/>
                <a:gd name="T62" fmla="*/ 161 w 1048"/>
                <a:gd name="T63" fmla="*/ 757 h 891"/>
                <a:gd name="T64" fmla="*/ 134 w 1048"/>
                <a:gd name="T65" fmla="*/ 730 h 891"/>
                <a:gd name="T66" fmla="*/ 134 w 1048"/>
                <a:gd name="T67" fmla="*/ 464 h 891"/>
                <a:gd name="T68" fmla="*/ 136 w 1048"/>
                <a:gd name="T69" fmla="*/ 453 h 891"/>
                <a:gd name="T70" fmla="*/ 167 w 1048"/>
                <a:gd name="T71" fmla="*/ 437 h 891"/>
                <a:gd name="T72" fmla="*/ 233 w 1048"/>
                <a:gd name="T73" fmla="*/ 437 h 891"/>
                <a:gd name="T74" fmla="*/ 329 w 1048"/>
                <a:gd name="T75" fmla="*/ 437 h 891"/>
                <a:gd name="T76" fmla="*/ 757 w 1048"/>
                <a:gd name="T77" fmla="*/ 707 h 891"/>
                <a:gd name="T78" fmla="*/ 757 w 1048"/>
                <a:gd name="T79" fmla="*/ 73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8" h="891">
                  <a:moveTo>
                    <a:pt x="1048" y="758"/>
                  </a:moveTo>
                  <a:cubicBezTo>
                    <a:pt x="891" y="660"/>
                    <a:pt x="891" y="660"/>
                    <a:pt x="891" y="660"/>
                  </a:cubicBezTo>
                  <a:cubicBezTo>
                    <a:pt x="891" y="405"/>
                    <a:pt x="891" y="405"/>
                    <a:pt x="891" y="405"/>
                  </a:cubicBezTo>
                  <a:cubicBezTo>
                    <a:pt x="757" y="405"/>
                    <a:pt x="757" y="405"/>
                    <a:pt x="757" y="405"/>
                  </a:cubicBezTo>
                  <a:cubicBezTo>
                    <a:pt x="757" y="576"/>
                    <a:pt x="757" y="576"/>
                    <a:pt x="757" y="576"/>
                  </a:cubicBezTo>
                  <a:cubicBezTo>
                    <a:pt x="757" y="576"/>
                    <a:pt x="270" y="270"/>
                    <a:pt x="267" y="269"/>
                  </a:cubicBezTo>
                  <a:cubicBezTo>
                    <a:pt x="264" y="267"/>
                    <a:pt x="264" y="267"/>
                    <a:pt x="264" y="267"/>
                  </a:cubicBezTo>
                  <a:cubicBezTo>
                    <a:pt x="256" y="263"/>
                    <a:pt x="250" y="254"/>
                    <a:pt x="250" y="244"/>
                  </a:cubicBezTo>
                  <a:cubicBezTo>
                    <a:pt x="250" y="162"/>
                    <a:pt x="250" y="162"/>
                    <a:pt x="250" y="162"/>
                  </a:cubicBezTo>
                  <a:cubicBezTo>
                    <a:pt x="250" y="147"/>
                    <a:pt x="262" y="135"/>
                    <a:pt x="277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21" y="135"/>
                    <a:pt x="633" y="147"/>
                    <a:pt x="633" y="162"/>
                  </a:cubicBezTo>
                  <a:cubicBezTo>
                    <a:pt x="633" y="221"/>
                    <a:pt x="633" y="221"/>
                    <a:pt x="633" y="221"/>
                  </a:cubicBezTo>
                  <a:cubicBezTo>
                    <a:pt x="767" y="221"/>
                    <a:pt x="767" y="221"/>
                    <a:pt x="767" y="221"/>
                  </a:cubicBezTo>
                  <a:cubicBezTo>
                    <a:pt x="767" y="133"/>
                    <a:pt x="767" y="133"/>
                    <a:pt x="767" y="133"/>
                  </a:cubicBezTo>
                  <a:cubicBezTo>
                    <a:pt x="753" y="58"/>
                    <a:pt x="685" y="0"/>
                    <a:pt x="60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88" y="0"/>
                    <a:pt x="117" y="72"/>
                    <a:pt x="117" y="161"/>
                  </a:cubicBezTo>
                  <a:cubicBezTo>
                    <a:pt x="117" y="161"/>
                    <a:pt x="117" y="261"/>
                    <a:pt x="117" y="261"/>
                  </a:cubicBezTo>
                  <a:cubicBezTo>
                    <a:pt x="121" y="307"/>
                    <a:pt x="142" y="322"/>
                    <a:pt x="186" y="348"/>
                  </a:cubicBezTo>
                  <a:cubicBezTo>
                    <a:pt x="161" y="348"/>
                    <a:pt x="161" y="348"/>
                    <a:pt x="161" y="348"/>
                  </a:cubicBezTo>
                  <a:cubicBezTo>
                    <a:pt x="72" y="348"/>
                    <a:pt x="0" y="374"/>
                    <a:pt x="0" y="464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819"/>
                    <a:pt x="72" y="891"/>
                    <a:pt x="161" y="891"/>
                  </a:cubicBezTo>
                  <a:cubicBezTo>
                    <a:pt x="730" y="891"/>
                    <a:pt x="730" y="891"/>
                    <a:pt x="730" y="891"/>
                  </a:cubicBezTo>
                  <a:cubicBezTo>
                    <a:pt x="799" y="891"/>
                    <a:pt x="858" y="847"/>
                    <a:pt x="881" y="786"/>
                  </a:cubicBezTo>
                  <a:cubicBezTo>
                    <a:pt x="881" y="786"/>
                    <a:pt x="881" y="786"/>
                    <a:pt x="881" y="786"/>
                  </a:cubicBezTo>
                  <a:cubicBezTo>
                    <a:pt x="1048" y="891"/>
                    <a:pt x="1048" y="891"/>
                    <a:pt x="1048" y="891"/>
                  </a:cubicBezTo>
                  <a:lnTo>
                    <a:pt x="1048" y="758"/>
                  </a:lnTo>
                  <a:close/>
                  <a:moveTo>
                    <a:pt x="757" y="730"/>
                  </a:moveTo>
                  <a:cubicBezTo>
                    <a:pt x="757" y="745"/>
                    <a:pt x="745" y="757"/>
                    <a:pt x="730" y="757"/>
                  </a:cubicBezTo>
                  <a:cubicBezTo>
                    <a:pt x="161" y="757"/>
                    <a:pt x="161" y="757"/>
                    <a:pt x="161" y="757"/>
                  </a:cubicBezTo>
                  <a:cubicBezTo>
                    <a:pt x="146" y="757"/>
                    <a:pt x="134" y="745"/>
                    <a:pt x="134" y="730"/>
                  </a:cubicBezTo>
                  <a:cubicBezTo>
                    <a:pt x="134" y="464"/>
                    <a:pt x="134" y="464"/>
                    <a:pt x="134" y="464"/>
                  </a:cubicBezTo>
                  <a:cubicBezTo>
                    <a:pt x="134" y="460"/>
                    <a:pt x="135" y="457"/>
                    <a:pt x="136" y="453"/>
                  </a:cubicBezTo>
                  <a:cubicBezTo>
                    <a:pt x="140" y="444"/>
                    <a:pt x="151" y="437"/>
                    <a:pt x="167" y="437"/>
                  </a:cubicBezTo>
                  <a:cubicBezTo>
                    <a:pt x="233" y="437"/>
                    <a:pt x="233" y="437"/>
                    <a:pt x="233" y="437"/>
                  </a:cubicBezTo>
                  <a:cubicBezTo>
                    <a:pt x="329" y="437"/>
                    <a:pt x="329" y="437"/>
                    <a:pt x="329" y="437"/>
                  </a:cubicBezTo>
                  <a:cubicBezTo>
                    <a:pt x="757" y="707"/>
                    <a:pt x="757" y="707"/>
                    <a:pt x="757" y="707"/>
                  </a:cubicBezTo>
                  <a:lnTo>
                    <a:pt x="757" y="73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673225" y="84137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1673225" y="84137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366713" y="8112125"/>
              <a:ext cx="1787525" cy="468313"/>
            </a:xfrm>
            <a:custGeom>
              <a:avLst/>
              <a:gdLst>
                <a:gd name="T0" fmla="*/ 8495 w 8602"/>
                <a:gd name="T1" fmla="*/ 477 h 2249"/>
                <a:gd name="T2" fmla="*/ 8302 w 8602"/>
                <a:gd name="T3" fmla="*/ 304 h 2249"/>
                <a:gd name="T4" fmla="*/ 6821 w 8602"/>
                <a:gd name="T5" fmla="*/ 70 h 2249"/>
                <a:gd name="T6" fmla="*/ 6821 w 8602"/>
                <a:gd name="T7" fmla="*/ 477 h 2249"/>
                <a:gd name="T8" fmla="*/ 6543 w 8602"/>
                <a:gd name="T9" fmla="*/ 477 h 2249"/>
                <a:gd name="T10" fmla="*/ 4990 w 8602"/>
                <a:gd name="T11" fmla="*/ 477 h 2249"/>
                <a:gd name="T12" fmla="*/ 4990 w 8602"/>
                <a:gd name="T13" fmla="*/ 10 h 2249"/>
                <a:gd name="T14" fmla="*/ 3402 w 8602"/>
                <a:gd name="T15" fmla="*/ 10 h 2249"/>
                <a:gd name="T16" fmla="*/ 3402 w 8602"/>
                <a:gd name="T17" fmla="*/ 477 h 2249"/>
                <a:gd name="T18" fmla="*/ 2159 w 8602"/>
                <a:gd name="T19" fmla="*/ 477 h 2249"/>
                <a:gd name="T20" fmla="*/ 2033 w 8602"/>
                <a:gd name="T21" fmla="*/ 477 h 2249"/>
                <a:gd name="T22" fmla="*/ 1577 w 8602"/>
                <a:gd name="T23" fmla="*/ 477 h 2249"/>
                <a:gd name="T24" fmla="*/ 1577 w 8602"/>
                <a:gd name="T25" fmla="*/ 69 h 2249"/>
                <a:gd name="T26" fmla="*/ 262 w 8602"/>
                <a:gd name="T27" fmla="*/ 225 h 2249"/>
                <a:gd name="T28" fmla="*/ 163 w 8602"/>
                <a:gd name="T29" fmla="*/ 306 h 2249"/>
                <a:gd name="T30" fmla="*/ 232 w 8602"/>
                <a:gd name="T31" fmla="*/ 430 h 2249"/>
                <a:gd name="T32" fmla="*/ 250 w 8602"/>
                <a:gd name="T33" fmla="*/ 477 h 2249"/>
                <a:gd name="T34" fmla="*/ 194 w 8602"/>
                <a:gd name="T35" fmla="*/ 547 h 2249"/>
                <a:gd name="T36" fmla="*/ 322 w 8602"/>
                <a:gd name="T37" fmla="*/ 652 h 2249"/>
                <a:gd name="T38" fmla="*/ 21 w 8602"/>
                <a:gd name="T39" fmla="*/ 814 h 2249"/>
                <a:gd name="T40" fmla="*/ 118 w 8602"/>
                <a:gd name="T41" fmla="*/ 990 h 2249"/>
                <a:gd name="T42" fmla="*/ 583 w 8602"/>
                <a:gd name="T43" fmla="*/ 1410 h 2249"/>
                <a:gd name="T44" fmla="*/ 851 w 8602"/>
                <a:gd name="T45" fmla="*/ 1538 h 2249"/>
                <a:gd name="T46" fmla="*/ 722 w 8602"/>
                <a:gd name="T47" fmla="*/ 1552 h 2249"/>
                <a:gd name="T48" fmla="*/ 573 w 8602"/>
                <a:gd name="T49" fmla="*/ 1587 h 2249"/>
                <a:gd name="T50" fmla="*/ 603 w 8602"/>
                <a:gd name="T51" fmla="*/ 1688 h 2249"/>
                <a:gd name="T52" fmla="*/ 504 w 8602"/>
                <a:gd name="T53" fmla="*/ 1769 h 2249"/>
                <a:gd name="T54" fmla="*/ 637 w 8602"/>
                <a:gd name="T55" fmla="*/ 1827 h 2249"/>
                <a:gd name="T56" fmla="*/ 888 w 8602"/>
                <a:gd name="T57" fmla="*/ 1841 h 2249"/>
                <a:gd name="T58" fmla="*/ 1110 w 8602"/>
                <a:gd name="T59" fmla="*/ 1977 h 2249"/>
                <a:gd name="T60" fmla="*/ 1283 w 8602"/>
                <a:gd name="T61" fmla="*/ 2029 h 2249"/>
                <a:gd name="T62" fmla="*/ 5307 w 8602"/>
                <a:gd name="T63" fmla="*/ 1500 h 2249"/>
                <a:gd name="T64" fmla="*/ 4807 w 8602"/>
                <a:gd name="T65" fmla="*/ 1422 h 2249"/>
                <a:gd name="T66" fmla="*/ 4037 w 8602"/>
                <a:gd name="T67" fmla="*/ 1371 h 2249"/>
                <a:gd name="T68" fmla="*/ 6560 w 8602"/>
                <a:gd name="T69" fmla="*/ 1351 h 2249"/>
                <a:gd name="T70" fmla="*/ 6321 w 8602"/>
                <a:gd name="T71" fmla="*/ 1402 h 2249"/>
                <a:gd name="T72" fmla="*/ 6817 w 8602"/>
                <a:gd name="T73" fmla="*/ 1506 h 2249"/>
                <a:gd name="T74" fmla="*/ 7033 w 8602"/>
                <a:gd name="T75" fmla="*/ 1583 h 2249"/>
                <a:gd name="T76" fmla="*/ 6820 w 8602"/>
                <a:gd name="T77" fmla="*/ 1615 h 2249"/>
                <a:gd name="T78" fmla="*/ 6959 w 8602"/>
                <a:gd name="T79" fmla="*/ 1647 h 2249"/>
                <a:gd name="T80" fmla="*/ 5330 w 8602"/>
                <a:gd name="T81" fmla="*/ 1728 h 2249"/>
                <a:gd name="T82" fmla="*/ 4648 w 8602"/>
                <a:gd name="T83" fmla="*/ 1774 h 2249"/>
                <a:gd name="T84" fmla="*/ 5065 w 8602"/>
                <a:gd name="T85" fmla="*/ 1925 h 2249"/>
                <a:gd name="T86" fmla="*/ 7653 w 8602"/>
                <a:gd name="T87" fmla="*/ 2191 h 2249"/>
                <a:gd name="T88" fmla="*/ 8000 w 8602"/>
                <a:gd name="T89" fmla="*/ 2048 h 2249"/>
                <a:gd name="T90" fmla="*/ 7938 w 8602"/>
                <a:gd name="T91" fmla="*/ 1849 h 2249"/>
                <a:gd name="T92" fmla="*/ 7924 w 8602"/>
                <a:gd name="T93" fmla="*/ 1776 h 2249"/>
                <a:gd name="T94" fmla="*/ 8103 w 8602"/>
                <a:gd name="T95" fmla="*/ 1757 h 2249"/>
                <a:gd name="T96" fmla="*/ 8163 w 8602"/>
                <a:gd name="T97" fmla="*/ 1732 h 2249"/>
                <a:gd name="T98" fmla="*/ 8361 w 8602"/>
                <a:gd name="T99" fmla="*/ 1639 h 2249"/>
                <a:gd name="T100" fmla="*/ 8438 w 8602"/>
                <a:gd name="T101" fmla="*/ 1363 h 2249"/>
                <a:gd name="T102" fmla="*/ 8331 w 8602"/>
                <a:gd name="T103" fmla="*/ 1289 h 2249"/>
                <a:gd name="T104" fmla="*/ 8370 w 8602"/>
                <a:gd name="T105" fmla="*/ 1155 h 2249"/>
                <a:gd name="T106" fmla="*/ 8188 w 8602"/>
                <a:gd name="T107" fmla="*/ 1105 h 2249"/>
                <a:gd name="T108" fmla="*/ 8230 w 8602"/>
                <a:gd name="T109" fmla="*/ 994 h 2249"/>
                <a:gd name="T110" fmla="*/ 8422 w 8602"/>
                <a:gd name="T111" fmla="*/ 840 h 2249"/>
                <a:gd name="T112" fmla="*/ 8495 w 8602"/>
                <a:gd name="T113" fmla="*/ 477 h 2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602" h="2249">
                  <a:moveTo>
                    <a:pt x="8495" y="477"/>
                  </a:moveTo>
                  <a:cubicBezTo>
                    <a:pt x="8581" y="397"/>
                    <a:pt x="8302" y="304"/>
                    <a:pt x="8302" y="304"/>
                  </a:cubicBezTo>
                  <a:cubicBezTo>
                    <a:pt x="8302" y="304"/>
                    <a:pt x="8004" y="166"/>
                    <a:pt x="6821" y="70"/>
                  </a:cubicBezTo>
                  <a:cubicBezTo>
                    <a:pt x="6821" y="477"/>
                    <a:pt x="6821" y="477"/>
                    <a:pt x="6821" y="477"/>
                  </a:cubicBezTo>
                  <a:cubicBezTo>
                    <a:pt x="6543" y="477"/>
                    <a:pt x="6543" y="477"/>
                    <a:pt x="6543" y="477"/>
                  </a:cubicBezTo>
                  <a:cubicBezTo>
                    <a:pt x="4990" y="477"/>
                    <a:pt x="4990" y="477"/>
                    <a:pt x="4990" y="477"/>
                  </a:cubicBezTo>
                  <a:cubicBezTo>
                    <a:pt x="4990" y="10"/>
                    <a:pt x="4990" y="10"/>
                    <a:pt x="4990" y="10"/>
                  </a:cubicBezTo>
                  <a:cubicBezTo>
                    <a:pt x="4625" y="0"/>
                    <a:pt x="3905" y="4"/>
                    <a:pt x="3402" y="10"/>
                  </a:cubicBezTo>
                  <a:cubicBezTo>
                    <a:pt x="3402" y="477"/>
                    <a:pt x="3402" y="477"/>
                    <a:pt x="3402" y="477"/>
                  </a:cubicBezTo>
                  <a:cubicBezTo>
                    <a:pt x="2159" y="477"/>
                    <a:pt x="2159" y="477"/>
                    <a:pt x="2159" y="477"/>
                  </a:cubicBezTo>
                  <a:cubicBezTo>
                    <a:pt x="2033" y="477"/>
                    <a:pt x="2033" y="477"/>
                    <a:pt x="2033" y="477"/>
                  </a:cubicBezTo>
                  <a:cubicBezTo>
                    <a:pt x="1577" y="477"/>
                    <a:pt x="1577" y="477"/>
                    <a:pt x="1577" y="477"/>
                  </a:cubicBezTo>
                  <a:cubicBezTo>
                    <a:pt x="1577" y="69"/>
                    <a:pt x="1577" y="69"/>
                    <a:pt x="1577" y="69"/>
                  </a:cubicBezTo>
                  <a:cubicBezTo>
                    <a:pt x="784" y="123"/>
                    <a:pt x="262" y="225"/>
                    <a:pt x="262" y="225"/>
                  </a:cubicBezTo>
                  <a:cubicBezTo>
                    <a:pt x="262" y="225"/>
                    <a:pt x="174" y="298"/>
                    <a:pt x="163" y="306"/>
                  </a:cubicBezTo>
                  <a:cubicBezTo>
                    <a:pt x="64" y="372"/>
                    <a:pt x="165" y="397"/>
                    <a:pt x="232" y="430"/>
                  </a:cubicBezTo>
                  <a:cubicBezTo>
                    <a:pt x="258" y="443"/>
                    <a:pt x="260" y="450"/>
                    <a:pt x="250" y="477"/>
                  </a:cubicBezTo>
                  <a:cubicBezTo>
                    <a:pt x="243" y="498"/>
                    <a:pt x="182" y="510"/>
                    <a:pt x="194" y="547"/>
                  </a:cubicBezTo>
                  <a:cubicBezTo>
                    <a:pt x="218" y="624"/>
                    <a:pt x="329" y="550"/>
                    <a:pt x="322" y="652"/>
                  </a:cubicBezTo>
                  <a:cubicBezTo>
                    <a:pt x="314" y="771"/>
                    <a:pt x="48" y="703"/>
                    <a:pt x="21" y="814"/>
                  </a:cubicBezTo>
                  <a:cubicBezTo>
                    <a:pt x="0" y="902"/>
                    <a:pt x="119" y="821"/>
                    <a:pt x="118" y="990"/>
                  </a:cubicBezTo>
                  <a:cubicBezTo>
                    <a:pt x="116" y="1157"/>
                    <a:pt x="239" y="1325"/>
                    <a:pt x="583" y="1410"/>
                  </a:cubicBezTo>
                  <a:cubicBezTo>
                    <a:pt x="665" y="1430"/>
                    <a:pt x="1048" y="1424"/>
                    <a:pt x="851" y="1538"/>
                  </a:cubicBezTo>
                  <a:cubicBezTo>
                    <a:pt x="827" y="1551"/>
                    <a:pt x="748" y="1549"/>
                    <a:pt x="722" y="1552"/>
                  </a:cubicBezTo>
                  <a:cubicBezTo>
                    <a:pt x="684" y="1556"/>
                    <a:pt x="597" y="1552"/>
                    <a:pt x="573" y="1587"/>
                  </a:cubicBezTo>
                  <a:cubicBezTo>
                    <a:pt x="536" y="1640"/>
                    <a:pt x="615" y="1639"/>
                    <a:pt x="603" y="1688"/>
                  </a:cubicBezTo>
                  <a:cubicBezTo>
                    <a:pt x="558" y="1694"/>
                    <a:pt x="462" y="1693"/>
                    <a:pt x="504" y="1769"/>
                  </a:cubicBezTo>
                  <a:cubicBezTo>
                    <a:pt x="526" y="1808"/>
                    <a:pt x="597" y="1829"/>
                    <a:pt x="637" y="1827"/>
                  </a:cubicBezTo>
                  <a:cubicBezTo>
                    <a:pt x="851" y="1815"/>
                    <a:pt x="821" y="1834"/>
                    <a:pt x="888" y="1841"/>
                  </a:cubicBezTo>
                  <a:cubicBezTo>
                    <a:pt x="769" y="1865"/>
                    <a:pt x="660" y="1989"/>
                    <a:pt x="1110" y="1977"/>
                  </a:cubicBezTo>
                  <a:cubicBezTo>
                    <a:pt x="1120" y="2045"/>
                    <a:pt x="1242" y="2038"/>
                    <a:pt x="1283" y="2029"/>
                  </a:cubicBezTo>
                  <a:cubicBezTo>
                    <a:pt x="4087" y="1408"/>
                    <a:pt x="5299" y="1673"/>
                    <a:pt x="5307" y="1500"/>
                  </a:cubicBezTo>
                  <a:cubicBezTo>
                    <a:pt x="5268" y="1416"/>
                    <a:pt x="4873" y="1425"/>
                    <a:pt x="4807" y="1422"/>
                  </a:cubicBezTo>
                  <a:cubicBezTo>
                    <a:pt x="4551" y="1410"/>
                    <a:pt x="4006" y="1437"/>
                    <a:pt x="4037" y="1371"/>
                  </a:cubicBezTo>
                  <a:cubicBezTo>
                    <a:pt x="4051" y="1218"/>
                    <a:pt x="6893" y="1256"/>
                    <a:pt x="6560" y="1351"/>
                  </a:cubicBezTo>
                  <a:cubicBezTo>
                    <a:pt x="6545" y="1355"/>
                    <a:pt x="6345" y="1389"/>
                    <a:pt x="6321" y="1402"/>
                  </a:cubicBezTo>
                  <a:cubicBezTo>
                    <a:pt x="6166" y="1484"/>
                    <a:pt x="6756" y="1500"/>
                    <a:pt x="6817" y="1506"/>
                  </a:cubicBezTo>
                  <a:cubicBezTo>
                    <a:pt x="6888" y="1512"/>
                    <a:pt x="7064" y="1507"/>
                    <a:pt x="7033" y="1583"/>
                  </a:cubicBezTo>
                  <a:cubicBezTo>
                    <a:pt x="7023" y="1607"/>
                    <a:pt x="6811" y="1581"/>
                    <a:pt x="6820" y="1615"/>
                  </a:cubicBezTo>
                  <a:cubicBezTo>
                    <a:pt x="6828" y="1643"/>
                    <a:pt x="6947" y="1628"/>
                    <a:pt x="6959" y="1647"/>
                  </a:cubicBezTo>
                  <a:cubicBezTo>
                    <a:pt x="7045" y="1782"/>
                    <a:pt x="5914" y="1715"/>
                    <a:pt x="5330" y="1728"/>
                  </a:cubicBezTo>
                  <a:cubicBezTo>
                    <a:pt x="5158" y="1731"/>
                    <a:pt x="4823" y="1750"/>
                    <a:pt x="4648" y="1774"/>
                  </a:cubicBezTo>
                  <a:cubicBezTo>
                    <a:pt x="4353" y="1814"/>
                    <a:pt x="4605" y="1883"/>
                    <a:pt x="5065" y="1925"/>
                  </a:cubicBezTo>
                  <a:cubicBezTo>
                    <a:pt x="5311" y="1948"/>
                    <a:pt x="6578" y="2050"/>
                    <a:pt x="7653" y="2191"/>
                  </a:cubicBezTo>
                  <a:cubicBezTo>
                    <a:pt x="7976" y="2249"/>
                    <a:pt x="8073" y="2091"/>
                    <a:pt x="8000" y="2048"/>
                  </a:cubicBezTo>
                  <a:cubicBezTo>
                    <a:pt x="7959" y="2023"/>
                    <a:pt x="8136" y="1934"/>
                    <a:pt x="7938" y="1849"/>
                  </a:cubicBezTo>
                  <a:cubicBezTo>
                    <a:pt x="7812" y="1795"/>
                    <a:pt x="7916" y="1774"/>
                    <a:pt x="7924" y="1776"/>
                  </a:cubicBezTo>
                  <a:cubicBezTo>
                    <a:pt x="7942" y="1782"/>
                    <a:pt x="8198" y="1843"/>
                    <a:pt x="8103" y="1757"/>
                  </a:cubicBezTo>
                  <a:cubicBezTo>
                    <a:pt x="8042" y="1701"/>
                    <a:pt x="8145" y="1734"/>
                    <a:pt x="8163" y="1732"/>
                  </a:cubicBezTo>
                  <a:cubicBezTo>
                    <a:pt x="8402" y="1714"/>
                    <a:pt x="8346" y="1624"/>
                    <a:pt x="8361" y="1639"/>
                  </a:cubicBezTo>
                  <a:cubicBezTo>
                    <a:pt x="8290" y="1569"/>
                    <a:pt x="8482" y="1519"/>
                    <a:pt x="8438" y="1363"/>
                  </a:cubicBezTo>
                  <a:cubicBezTo>
                    <a:pt x="8425" y="1318"/>
                    <a:pt x="8151" y="1327"/>
                    <a:pt x="8331" y="1289"/>
                  </a:cubicBezTo>
                  <a:cubicBezTo>
                    <a:pt x="8351" y="1285"/>
                    <a:pt x="8602" y="1292"/>
                    <a:pt x="8370" y="1155"/>
                  </a:cubicBezTo>
                  <a:cubicBezTo>
                    <a:pt x="8316" y="1124"/>
                    <a:pt x="8265" y="1122"/>
                    <a:pt x="8188" y="1105"/>
                  </a:cubicBezTo>
                  <a:cubicBezTo>
                    <a:pt x="8016" y="1066"/>
                    <a:pt x="8145" y="979"/>
                    <a:pt x="8230" y="994"/>
                  </a:cubicBezTo>
                  <a:cubicBezTo>
                    <a:pt x="8335" y="1011"/>
                    <a:pt x="8440" y="942"/>
                    <a:pt x="8422" y="840"/>
                  </a:cubicBezTo>
                  <a:cubicBezTo>
                    <a:pt x="8400" y="701"/>
                    <a:pt x="8353" y="504"/>
                    <a:pt x="8495" y="477"/>
                  </a:cubicBez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750888" y="7346950"/>
              <a:ext cx="976313" cy="865188"/>
            </a:xfrm>
            <a:custGeom>
              <a:avLst/>
              <a:gdLst>
                <a:gd name="T0" fmla="*/ 0 w 615"/>
                <a:gd name="T1" fmla="*/ 0 h 545"/>
                <a:gd name="T2" fmla="*/ 0 w 615"/>
                <a:gd name="T3" fmla="*/ 545 h 545"/>
                <a:gd name="T4" fmla="*/ 203 w 615"/>
                <a:gd name="T5" fmla="*/ 545 h 545"/>
                <a:gd name="T6" fmla="*/ 203 w 615"/>
                <a:gd name="T7" fmla="*/ 205 h 545"/>
                <a:gd name="T8" fmla="*/ 411 w 615"/>
                <a:gd name="T9" fmla="*/ 205 h 545"/>
                <a:gd name="T10" fmla="*/ 411 w 615"/>
                <a:gd name="T11" fmla="*/ 545 h 545"/>
                <a:gd name="T12" fmla="*/ 615 w 615"/>
                <a:gd name="T13" fmla="*/ 545 h 545"/>
                <a:gd name="T14" fmla="*/ 615 w 615"/>
                <a:gd name="T15" fmla="*/ 0 h 545"/>
                <a:gd name="T16" fmla="*/ 0 w 615"/>
                <a:gd name="T17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5" h="545">
                  <a:moveTo>
                    <a:pt x="0" y="0"/>
                  </a:moveTo>
                  <a:lnTo>
                    <a:pt x="0" y="545"/>
                  </a:lnTo>
                  <a:lnTo>
                    <a:pt x="203" y="545"/>
                  </a:lnTo>
                  <a:lnTo>
                    <a:pt x="203" y="205"/>
                  </a:lnTo>
                  <a:lnTo>
                    <a:pt x="411" y="205"/>
                  </a:lnTo>
                  <a:lnTo>
                    <a:pt x="411" y="545"/>
                  </a:lnTo>
                  <a:lnTo>
                    <a:pt x="615" y="545"/>
                  </a:lnTo>
                  <a:lnTo>
                    <a:pt x="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74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6313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180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5004000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cxnSp>
        <p:nvCxnSpPr>
          <p:cNvPr id="5" name="Rechte verbindingslijn 4"/>
          <p:cNvCxnSpPr/>
          <p:nvPr userDrawn="1"/>
        </p:nvCxnSpPr>
        <p:spPr>
          <a:xfrm>
            <a:off x="1080000" y="9792000"/>
            <a:ext cx="280800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685800" y="8128000"/>
            <a:ext cx="78406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9" name="Groep 8"/>
          <p:cNvGrpSpPr>
            <a:grpSpLocks noChangeAspect="1"/>
          </p:cNvGrpSpPr>
          <p:nvPr userDrawn="1"/>
        </p:nvGrpSpPr>
        <p:grpSpPr>
          <a:xfrm>
            <a:off x="1072391" y="8437398"/>
            <a:ext cx="5610404" cy="1080000"/>
            <a:chOff x="366713" y="7346950"/>
            <a:chExt cx="6432550" cy="1233488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311400" y="7464425"/>
              <a:ext cx="481013" cy="312738"/>
            </a:xfrm>
            <a:custGeom>
              <a:avLst/>
              <a:gdLst>
                <a:gd name="T0" fmla="*/ 2310 w 2310"/>
                <a:gd name="T1" fmla="*/ 0 h 1505"/>
                <a:gd name="T2" fmla="*/ 1762 w 2310"/>
                <a:gd name="T3" fmla="*/ 1505 h 1505"/>
                <a:gd name="T4" fmla="*/ 1545 w 2310"/>
                <a:gd name="T5" fmla="*/ 1505 h 1505"/>
                <a:gd name="T6" fmla="*/ 1154 w 2310"/>
                <a:gd name="T7" fmla="*/ 437 h 1505"/>
                <a:gd name="T8" fmla="*/ 763 w 2310"/>
                <a:gd name="T9" fmla="*/ 1505 h 1505"/>
                <a:gd name="T10" fmla="*/ 548 w 2310"/>
                <a:gd name="T11" fmla="*/ 1505 h 1505"/>
                <a:gd name="T12" fmla="*/ 0 w 2310"/>
                <a:gd name="T13" fmla="*/ 0 h 1505"/>
                <a:gd name="T14" fmla="*/ 293 w 2310"/>
                <a:gd name="T15" fmla="*/ 0 h 1505"/>
                <a:gd name="T16" fmla="*/ 656 w 2310"/>
                <a:gd name="T17" fmla="*/ 993 h 1505"/>
                <a:gd name="T18" fmla="*/ 1020 w 2310"/>
                <a:gd name="T19" fmla="*/ 0 h 1505"/>
                <a:gd name="T20" fmla="*/ 1290 w 2310"/>
                <a:gd name="T21" fmla="*/ 0 h 1505"/>
                <a:gd name="T22" fmla="*/ 1653 w 2310"/>
                <a:gd name="T23" fmla="*/ 993 h 1505"/>
                <a:gd name="T24" fmla="*/ 2017 w 2310"/>
                <a:gd name="T25" fmla="*/ 0 h 1505"/>
                <a:gd name="T26" fmla="*/ 2310 w 2310"/>
                <a:gd name="T27" fmla="*/ 0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0" h="1505">
                  <a:moveTo>
                    <a:pt x="2310" y="0"/>
                  </a:moveTo>
                  <a:cubicBezTo>
                    <a:pt x="1762" y="1505"/>
                    <a:pt x="1762" y="1505"/>
                    <a:pt x="1762" y="1505"/>
                  </a:cubicBezTo>
                  <a:cubicBezTo>
                    <a:pt x="1545" y="1505"/>
                    <a:pt x="1545" y="1505"/>
                    <a:pt x="1545" y="1505"/>
                  </a:cubicBezTo>
                  <a:cubicBezTo>
                    <a:pt x="1154" y="437"/>
                    <a:pt x="1154" y="437"/>
                    <a:pt x="1154" y="437"/>
                  </a:cubicBezTo>
                  <a:cubicBezTo>
                    <a:pt x="1026" y="788"/>
                    <a:pt x="888" y="1156"/>
                    <a:pt x="763" y="1505"/>
                  </a:cubicBezTo>
                  <a:cubicBezTo>
                    <a:pt x="548" y="1505"/>
                    <a:pt x="548" y="1505"/>
                    <a:pt x="548" y="15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656" y="993"/>
                    <a:pt x="656" y="993"/>
                    <a:pt x="656" y="993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290" y="0"/>
                    <a:pt x="1290" y="0"/>
                    <a:pt x="1290" y="0"/>
                  </a:cubicBezTo>
                  <a:cubicBezTo>
                    <a:pt x="1653" y="993"/>
                    <a:pt x="1653" y="993"/>
                    <a:pt x="1653" y="993"/>
                  </a:cubicBezTo>
                  <a:cubicBezTo>
                    <a:pt x="2017" y="0"/>
                    <a:pt x="2017" y="0"/>
                    <a:pt x="2017" y="0"/>
                  </a:cubicBezTo>
                  <a:lnTo>
                    <a:pt x="2310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384550" y="7464425"/>
              <a:ext cx="312738" cy="312738"/>
            </a:xfrm>
            <a:custGeom>
              <a:avLst/>
              <a:gdLst>
                <a:gd name="T0" fmla="*/ 1504 w 1504"/>
                <a:gd name="T1" fmla="*/ 408 h 1505"/>
                <a:gd name="T2" fmla="*/ 1226 w 1504"/>
                <a:gd name="T3" fmla="*/ 408 h 1505"/>
                <a:gd name="T4" fmla="*/ 1226 w 1504"/>
                <a:gd name="T5" fmla="*/ 291 h 1505"/>
                <a:gd name="T6" fmla="*/ 1212 w 1504"/>
                <a:gd name="T7" fmla="*/ 276 h 1505"/>
                <a:gd name="T8" fmla="*/ 290 w 1504"/>
                <a:gd name="T9" fmla="*/ 276 h 1505"/>
                <a:gd name="T10" fmla="*/ 275 w 1504"/>
                <a:gd name="T11" fmla="*/ 291 h 1505"/>
                <a:gd name="T12" fmla="*/ 275 w 1504"/>
                <a:gd name="T13" fmla="*/ 1215 h 1505"/>
                <a:gd name="T14" fmla="*/ 290 w 1504"/>
                <a:gd name="T15" fmla="*/ 1229 h 1505"/>
                <a:gd name="T16" fmla="*/ 1212 w 1504"/>
                <a:gd name="T17" fmla="*/ 1229 h 1505"/>
                <a:gd name="T18" fmla="*/ 1226 w 1504"/>
                <a:gd name="T19" fmla="*/ 1215 h 1505"/>
                <a:gd name="T20" fmla="*/ 1226 w 1504"/>
                <a:gd name="T21" fmla="*/ 931 h 1505"/>
                <a:gd name="T22" fmla="*/ 886 w 1504"/>
                <a:gd name="T23" fmla="*/ 931 h 1505"/>
                <a:gd name="T24" fmla="*/ 886 w 1504"/>
                <a:gd name="T25" fmla="*/ 655 h 1505"/>
                <a:gd name="T26" fmla="*/ 1504 w 1504"/>
                <a:gd name="T27" fmla="*/ 655 h 1505"/>
                <a:gd name="T28" fmla="*/ 1504 w 1504"/>
                <a:gd name="T29" fmla="*/ 1215 h 1505"/>
                <a:gd name="T30" fmla="*/ 1212 w 1504"/>
                <a:gd name="T31" fmla="*/ 1505 h 1505"/>
                <a:gd name="T32" fmla="*/ 290 w 1504"/>
                <a:gd name="T33" fmla="*/ 1505 h 1505"/>
                <a:gd name="T34" fmla="*/ 0 w 1504"/>
                <a:gd name="T35" fmla="*/ 1215 h 1505"/>
                <a:gd name="T36" fmla="*/ 0 w 1504"/>
                <a:gd name="T37" fmla="*/ 291 h 1505"/>
                <a:gd name="T38" fmla="*/ 290 w 1504"/>
                <a:gd name="T39" fmla="*/ 0 h 1505"/>
                <a:gd name="T40" fmla="*/ 1212 w 1504"/>
                <a:gd name="T41" fmla="*/ 0 h 1505"/>
                <a:gd name="T42" fmla="*/ 1504 w 1504"/>
                <a:gd name="T43" fmla="*/ 291 h 1505"/>
                <a:gd name="T44" fmla="*/ 1504 w 1504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4" h="1505">
                  <a:moveTo>
                    <a:pt x="1504" y="408"/>
                  </a:moveTo>
                  <a:cubicBezTo>
                    <a:pt x="1226" y="408"/>
                    <a:pt x="1226" y="408"/>
                    <a:pt x="1226" y="408"/>
                  </a:cubicBezTo>
                  <a:cubicBezTo>
                    <a:pt x="1226" y="291"/>
                    <a:pt x="1226" y="291"/>
                    <a:pt x="1226" y="291"/>
                  </a:cubicBezTo>
                  <a:cubicBezTo>
                    <a:pt x="1226" y="282"/>
                    <a:pt x="1220" y="276"/>
                    <a:pt x="1212" y="276"/>
                  </a:cubicBezTo>
                  <a:cubicBezTo>
                    <a:pt x="290" y="276"/>
                    <a:pt x="290" y="276"/>
                    <a:pt x="290" y="276"/>
                  </a:cubicBezTo>
                  <a:cubicBezTo>
                    <a:pt x="282" y="276"/>
                    <a:pt x="275" y="282"/>
                    <a:pt x="275" y="291"/>
                  </a:cubicBezTo>
                  <a:cubicBezTo>
                    <a:pt x="275" y="1215"/>
                    <a:pt x="275" y="1215"/>
                    <a:pt x="275" y="1215"/>
                  </a:cubicBezTo>
                  <a:cubicBezTo>
                    <a:pt x="275" y="1223"/>
                    <a:pt x="282" y="1229"/>
                    <a:pt x="290" y="1229"/>
                  </a:cubicBezTo>
                  <a:cubicBezTo>
                    <a:pt x="1212" y="1229"/>
                    <a:pt x="1212" y="1229"/>
                    <a:pt x="1212" y="1229"/>
                  </a:cubicBezTo>
                  <a:cubicBezTo>
                    <a:pt x="1220" y="1229"/>
                    <a:pt x="1226" y="1223"/>
                    <a:pt x="1226" y="1215"/>
                  </a:cubicBezTo>
                  <a:cubicBezTo>
                    <a:pt x="1226" y="931"/>
                    <a:pt x="1226" y="931"/>
                    <a:pt x="1226" y="931"/>
                  </a:cubicBezTo>
                  <a:cubicBezTo>
                    <a:pt x="886" y="931"/>
                    <a:pt x="886" y="931"/>
                    <a:pt x="886" y="931"/>
                  </a:cubicBezTo>
                  <a:cubicBezTo>
                    <a:pt x="886" y="655"/>
                    <a:pt x="886" y="655"/>
                    <a:pt x="886" y="655"/>
                  </a:cubicBezTo>
                  <a:cubicBezTo>
                    <a:pt x="1504" y="655"/>
                    <a:pt x="1504" y="655"/>
                    <a:pt x="1504" y="655"/>
                  </a:cubicBezTo>
                  <a:cubicBezTo>
                    <a:pt x="1504" y="1215"/>
                    <a:pt x="1504" y="1215"/>
                    <a:pt x="1504" y="1215"/>
                  </a:cubicBezTo>
                  <a:cubicBezTo>
                    <a:pt x="1504" y="1376"/>
                    <a:pt x="1373" y="1505"/>
                    <a:pt x="1212" y="1505"/>
                  </a:cubicBezTo>
                  <a:cubicBezTo>
                    <a:pt x="290" y="1505"/>
                    <a:pt x="290" y="1505"/>
                    <a:pt x="290" y="1505"/>
                  </a:cubicBezTo>
                  <a:cubicBezTo>
                    <a:pt x="129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29" y="0"/>
                    <a:pt x="290" y="0"/>
                  </a:cubicBezTo>
                  <a:cubicBezTo>
                    <a:pt x="1212" y="0"/>
                    <a:pt x="1212" y="0"/>
                    <a:pt x="1212" y="0"/>
                  </a:cubicBezTo>
                  <a:cubicBezTo>
                    <a:pt x="1373" y="0"/>
                    <a:pt x="1504" y="130"/>
                    <a:pt x="1504" y="291"/>
                  </a:cubicBezTo>
                  <a:lnTo>
                    <a:pt x="1504" y="408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881438" y="7464425"/>
              <a:ext cx="287338" cy="312738"/>
            </a:xfrm>
            <a:custGeom>
              <a:avLst/>
              <a:gdLst>
                <a:gd name="T0" fmla="*/ 181 w 181"/>
                <a:gd name="T1" fmla="*/ 36 h 197"/>
                <a:gd name="T2" fmla="*/ 36 w 181"/>
                <a:gd name="T3" fmla="*/ 36 h 197"/>
                <a:gd name="T4" fmla="*/ 36 w 181"/>
                <a:gd name="T5" fmla="*/ 80 h 197"/>
                <a:gd name="T6" fmla="*/ 153 w 181"/>
                <a:gd name="T7" fmla="*/ 80 h 197"/>
                <a:gd name="T8" fmla="*/ 153 w 181"/>
                <a:gd name="T9" fmla="*/ 116 h 197"/>
                <a:gd name="T10" fmla="*/ 36 w 181"/>
                <a:gd name="T11" fmla="*/ 116 h 197"/>
                <a:gd name="T12" fmla="*/ 36 w 181"/>
                <a:gd name="T13" fmla="*/ 161 h 197"/>
                <a:gd name="T14" fmla="*/ 181 w 181"/>
                <a:gd name="T15" fmla="*/ 161 h 197"/>
                <a:gd name="T16" fmla="*/ 181 w 181"/>
                <a:gd name="T17" fmla="*/ 197 h 197"/>
                <a:gd name="T18" fmla="*/ 0 w 181"/>
                <a:gd name="T19" fmla="*/ 197 h 197"/>
                <a:gd name="T20" fmla="*/ 0 w 181"/>
                <a:gd name="T21" fmla="*/ 0 h 197"/>
                <a:gd name="T22" fmla="*/ 181 w 181"/>
                <a:gd name="T23" fmla="*/ 0 h 197"/>
                <a:gd name="T24" fmla="*/ 181 w 181"/>
                <a:gd name="T25" fmla="*/ 3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97">
                  <a:moveTo>
                    <a:pt x="181" y="36"/>
                  </a:moveTo>
                  <a:lnTo>
                    <a:pt x="36" y="36"/>
                  </a:lnTo>
                  <a:lnTo>
                    <a:pt x="36" y="80"/>
                  </a:lnTo>
                  <a:lnTo>
                    <a:pt x="153" y="80"/>
                  </a:lnTo>
                  <a:lnTo>
                    <a:pt x="153" y="116"/>
                  </a:lnTo>
                  <a:lnTo>
                    <a:pt x="36" y="116"/>
                  </a:lnTo>
                  <a:lnTo>
                    <a:pt x="36" y="161"/>
                  </a:lnTo>
                  <a:lnTo>
                    <a:pt x="181" y="161"/>
                  </a:lnTo>
                  <a:lnTo>
                    <a:pt x="181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181" y="36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341813" y="7464425"/>
              <a:ext cx="312738" cy="312738"/>
            </a:xfrm>
            <a:custGeom>
              <a:avLst/>
              <a:gdLst>
                <a:gd name="T0" fmla="*/ 160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7 w 197"/>
                <a:gd name="T7" fmla="*/ 197 h 197"/>
                <a:gd name="T8" fmla="*/ 36 w 197"/>
                <a:gd name="T9" fmla="*/ 52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0 w 197"/>
                <a:gd name="T19" fmla="*/ 144 h 197"/>
                <a:gd name="T20" fmla="*/ 160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0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7" y="197"/>
                  </a:lnTo>
                  <a:lnTo>
                    <a:pt x="36" y="52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0" y="14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822825" y="7464425"/>
              <a:ext cx="57150" cy="31273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057775" y="7464425"/>
              <a:ext cx="312738" cy="312738"/>
            </a:xfrm>
            <a:custGeom>
              <a:avLst/>
              <a:gdLst>
                <a:gd name="T0" fmla="*/ 160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7 w 197"/>
                <a:gd name="T7" fmla="*/ 197 h 197"/>
                <a:gd name="T8" fmla="*/ 36 w 197"/>
                <a:gd name="T9" fmla="*/ 52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0 w 197"/>
                <a:gd name="T19" fmla="*/ 144 h 197"/>
                <a:gd name="T20" fmla="*/ 160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0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7" y="197"/>
                  </a:lnTo>
                  <a:lnTo>
                    <a:pt x="36" y="52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0" y="14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540375" y="7464425"/>
              <a:ext cx="312738" cy="312738"/>
            </a:xfrm>
            <a:custGeom>
              <a:avLst/>
              <a:gdLst>
                <a:gd name="T0" fmla="*/ 1505 w 1505"/>
                <a:gd name="T1" fmla="*/ 408 h 1505"/>
                <a:gd name="T2" fmla="*/ 1227 w 1505"/>
                <a:gd name="T3" fmla="*/ 408 h 1505"/>
                <a:gd name="T4" fmla="*/ 1227 w 1505"/>
                <a:gd name="T5" fmla="*/ 291 h 1505"/>
                <a:gd name="T6" fmla="*/ 1212 w 1505"/>
                <a:gd name="T7" fmla="*/ 276 h 1505"/>
                <a:gd name="T8" fmla="*/ 290 w 1505"/>
                <a:gd name="T9" fmla="*/ 276 h 1505"/>
                <a:gd name="T10" fmla="*/ 276 w 1505"/>
                <a:gd name="T11" fmla="*/ 291 h 1505"/>
                <a:gd name="T12" fmla="*/ 276 w 1505"/>
                <a:gd name="T13" fmla="*/ 1215 h 1505"/>
                <a:gd name="T14" fmla="*/ 290 w 1505"/>
                <a:gd name="T15" fmla="*/ 1229 h 1505"/>
                <a:gd name="T16" fmla="*/ 1212 w 1505"/>
                <a:gd name="T17" fmla="*/ 1229 h 1505"/>
                <a:gd name="T18" fmla="*/ 1227 w 1505"/>
                <a:gd name="T19" fmla="*/ 1215 h 1505"/>
                <a:gd name="T20" fmla="*/ 1227 w 1505"/>
                <a:gd name="T21" fmla="*/ 931 h 1505"/>
                <a:gd name="T22" fmla="*/ 886 w 1505"/>
                <a:gd name="T23" fmla="*/ 931 h 1505"/>
                <a:gd name="T24" fmla="*/ 886 w 1505"/>
                <a:gd name="T25" fmla="*/ 655 h 1505"/>
                <a:gd name="T26" fmla="*/ 1505 w 1505"/>
                <a:gd name="T27" fmla="*/ 655 h 1505"/>
                <a:gd name="T28" fmla="*/ 1505 w 1505"/>
                <a:gd name="T29" fmla="*/ 1215 h 1505"/>
                <a:gd name="T30" fmla="*/ 1212 w 1505"/>
                <a:gd name="T31" fmla="*/ 1505 h 1505"/>
                <a:gd name="T32" fmla="*/ 290 w 1505"/>
                <a:gd name="T33" fmla="*/ 1505 h 1505"/>
                <a:gd name="T34" fmla="*/ 0 w 1505"/>
                <a:gd name="T35" fmla="*/ 1215 h 1505"/>
                <a:gd name="T36" fmla="*/ 0 w 1505"/>
                <a:gd name="T37" fmla="*/ 291 h 1505"/>
                <a:gd name="T38" fmla="*/ 290 w 1505"/>
                <a:gd name="T39" fmla="*/ 0 h 1505"/>
                <a:gd name="T40" fmla="*/ 1212 w 1505"/>
                <a:gd name="T41" fmla="*/ 0 h 1505"/>
                <a:gd name="T42" fmla="*/ 1505 w 1505"/>
                <a:gd name="T43" fmla="*/ 291 h 1505"/>
                <a:gd name="T44" fmla="*/ 1505 w 1505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5" h="1505">
                  <a:moveTo>
                    <a:pt x="1505" y="408"/>
                  </a:moveTo>
                  <a:cubicBezTo>
                    <a:pt x="1227" y="408"/>
                    <a:pt x="1227" y="408"/>
                    <a:pt x="1227" y="408"/>
                  </a:cubicBezTo>
                  <a:cubicBezTo>
                    <a:pt x="1227" y="291"/>
                    <a:pt x="1227" y="291"/>
                    <a:pt x="1227" y="291"/>
                  </a:cubicBezTo>
                  <a:cubicBezTo>
                    <a:pt x="1227" y="282"/>
                    <a:pt x="1221" y="276"/>
                    <a:pt x="1212" y="276"/>
                  </a:cubicBezTo>
                  <a:cubicBezTo>
                    <a:pt x="290" y="276"/>
                    <a:pt x="290" y="276"/>
                    <a:pt x="290" y="276"/>
                  </a:cubicBezTo>
                  <a:cubicBezTo>
                    <a:pt x="282" y="276"/>
                    <a:pt x="276" y="282"/>
                    <a:pt x="276" y="291"/>
                  </a:cubicBezTo>
                  <a:cubicBezTo>
                    <a:pt x="276" y="1215"/>
                    <a:pt x="276" y="1215"/>
                    <a:pt x="276" y="1215"/>
                  </a:cubicBezTo>
                  <a:cubicBezTo>
                    <a:pt x="276" y="1223"/>
                    <a:pt x="282" y="1229"/>
                    <a:pt x="290" y="1229"/>
                  </a:cubicBezTo>
                  <a:cubicBezTo>
                    <a:pt x="1212" y="1229"/>
                    <a:pt x="1212" y="1229"/>
                    <a:pt x="1212" y="1229"/>
                  </a:cubicBezTo>
                  <a:cubicBezTo>
                    <a:pt x="1221" y="1229"/>
                    <a:pt x="1227" y="1223"/>
                    <a:pt x="1227" y="1215"/>
                  </a:cubicBezTo>
                  <a:cubicBezTo>
                    <a:pt x="1227" y="931"/>
                    <a:pt x="1227" y="931"/>
                    <a:pt x="1227" y="931"/>
                  </a:cubicBezTo>
                  <a:cubicBezTo>
                    <a:pt x="886" y="931"/>
                    <a:pt x="886" y="931"/>
                    <a:pt x="886" y="931"/>
                  </a:cubicBezTo>
                  <a:cubicBezTo>
                    <a:pt x="886" y="655"/>
                    <a:pt x="886" y="655"/>
                    <a:pt x="886" y="655"/>
                  </a:cubicBezTo>
                  <a:cubicBezTo>
                    <a:pt x="1505" y="655"/>
                    <a:pt x="1505" y="655"/>
                    <a:pt x="1505" y="655"/>
                  </a:cubicBezTo>
                  <a:cubicBezTo>
                    <a:pt x="1505" y="1215"/>
                    <a:pt x="1505" y="1215"/>
                    <a:pt x="1505" y="1215"/>
                  </a:cubicBezTo>
                  <a:cubicBezTo>
                    <a:pt x="1505" y="1376"/>
                    <a:pt x="1373" y="1505"/>
                    <a:pt x="1212" y="1505"/>
                  </a:cubicBezTo>
                  <a:cubicBezTo>
                    <a:pt x="290" y="1505"/>
                    <a:pt x="290" y="1505"/>
                    <a:pt x="290" y="1505"/>
                  </a:cubicBezTo>
                  <a:cubicBezTo>
                    <a:pt x="130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30" y="0"/>
                    <a:pt x="290" y="0"/>
                  </a:cubicBezTo>
                  <a:cubicBezTo>
                    <a:pt x="1212" y="0"/>
                    <a:pt x="1212" y="0"/>
                    <a:pt x="1212" y="0"/>
                  </a:cubicBezTo>
                  <a:cubicBezTo>
                    <a:pt x="1373" y="0"/>
                    <a:pt x="1505" y="130"/>
                    <a:pt x="1505" y="291"/>
                  </a:cubicBezTo>
                  <a:lnTo>
                    <a:pt x="1505" y="408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6030913" y="7464425"/>
              <a:ext cx="287338" cy="312738"/>
            </a:xfrm>
            <a:custGeom>
              <a:avLst/>
              <a:gdLst>
                <a:gd name="T0" fmla="*/ 181 w 181"/>
                <a:gd name="T1" fmla="*/ 36 h 197"/>
                <a:gd name="T2" fmla="*/ 37 w 181"/>
                <a:gd name="T3" fmla="*/ 36 h 197"/>
                <a:gd name="T4" fmla="*/ 37 w 181"/>
                <a:gd name="T5" fmla="*/ 80 h 197"/>
                <a:gd name="T6" fmla="*/ 153 w 181"/>
                <a:gd name="T7" fmla="*/ 80 h 197"/>
                <a:gd name="T8" fmla="*/ 153 w 181"/>
                <a:gd name="T9" fmla="*/ 116 h 197"/>
                <a:gd name="T10" fmla="*/ 37 w 181"/>
                <a:gd name="T11" fmla="*/ 116 h 197"/>
                <a:gd name="T12" fmla="*/ 37 w 181"/>
                <a:gd name="T13" fmla="*/ 161 h 197"/>
                <a:gd name="T14" fmla="*/ 181 w 181"/>
                <a:gd name="T15" fmla="*/ 161 h 197"/>
                <a:gd name="T16" fmla="*/ 181 w 181"/>
                <a:gd name="T17" fmla="*/ 197 h 197"/>
                <a:gd name="T18" fmla="*/ 0 w 181"/>
                <a:gd name="T19" fmla="*/ 197 h 197"/>
                <a:gd name="T20" fmla="*/ 0 w 181"/>
                <a:gd name="T21" fmla="*/ 0 h 197"/>
                <a:gd name="T22" fmla="*/ 181 w 181"/>
                <a:gd name="T23" fmla="*/ 0 h 197"/>
                <a:gd name="T24" fmla="*/ 181 w 181"/>
                <a:gd name="T25" fmla="*/ 3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97">
                  <a:moveTo>
                    <a:pt x="181" y="36"/>
                  </a:moveTo>
                  <a:lnTo>
                    <a:pt x="37" y="36"/>
                  </a:lnTo>
                  <a:lnTo>
                    <a:pt x="37" y="80"/>
                  </a:lnTo>
                  <a:lnTo>
                    <a:pt x="153" y="80"/>
                  </a:lnTo>
                  <a:lnTo>
                    <a:pt x="153" y="116"/>
                  </a:lnTo>
                  <a:lnTo>
                    <a:pt x="37" y="116"/>
                  </a:lnTo>
                  <a:lnTo>
                    <a:pt x="37" y="161"/>
                  </a:lnTo>
                  <a:lnTo>
                    <a:pt x="181" y="161"/>
                  </a:lnTo>
                  <a:lnTo>
                    <a:pt x="181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181" y="36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486525" y="7464425"/>
              <a:ext cx="312738" cy="312738"/>
            </a:xfrm>
            <a:custGeom>
              <a:avLst/>
              <a:gdLst>
                <a:gd name="T0" fmla="*/ 161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8 w 197"/>
                <a:gd name="T7" fmla="*/ 197 h 197"/>
                <a:gd name="T8" fmla="*/ 36 w 197"/>
                <a:gd name="T9" fmla="*/ 52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1 w 197"/>
                <a:gd name="T19" fmla="*/ 144 h 197"/>
                <a:gd name="T20" fmla="*/ 161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1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8" y="197"/>
                  </a:lnTo>
                  <a:lnTo>
                    <a:pt x="36" y="52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1" y="14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2865438" y="7464425"/>
              <a:ext cx="396875" cy="312738"/>
            </a:xfrm>
            <a:custGeom>
              <a:avLst/>
              <a:gdLst>
                <a:gd name="T0" fmla="*/ 1471 w 1908"/>
                <a:gd name="T1" fmla="*/ 291 h 1505"/>
                <a:gd name="T2" fmla="*/ 1181 w 1908"/>
                <a:gd name="T3" fmla="*/ 0 h 1505"/>
                <a:gd name="T4" fmla="*/ 727 w 1908"/>
                <a:gd name="T5" fmla="*/ 0 h 1505"/>
                <a:gd name="T6" fmla="*/ 437 w 1908"/>
                <a:gd name="T7" fmla="*/ 291 h 1505"/>
                <a:gd name="T8" fmla="*/ 0 w 1908"/>
                <a:gd name="T9" fmla="*/ 1505 h 1505"/>
                <a:gd name="T10" fmla="*/ 286 w 1908"/>
                <a:gd name="T11" fmla="*/ 1505 h 1505"/>
                <a:gd name="T12" fmla="*/ 468 w 1908"/>
                <a:gd name="T13" fmla="*/ 999 h 1505"/>
                <a:gd name="T14" fmla="*/ 1443 w 1908"/>
                <a:gd name="T15" fmla="*/ 999 h 1505"/>
                <a:gd name="T16" fmla="*/ 1628 w 1908"/>
                <a:gd name="T17" fmla="*/ 1505 h 1505"/>
                <a:gd name="T18" fmla="*/ 1908 w 1908"/>
                <a:gd name="T19" fmla="*/ 1505 h 1505"/>
                <a:gd name="T20" fmla="*/ 1471 w 1908"/>
                <a:gd name="T21" fmla="*/ 291 h 1505"/>
                <a:gd name="T22" fmla="*/ 562 w 1908"/>
                <a:gd name="T23" fmla="*/ 724 h 1505"/>
                <a:gd name="T24" fmla="*/ 712 w 1908"/>
                <a:gd name="T25" fmla="*/ 291 h 1505"/>
                <a:gd name="T26" fmla="*/ 727 w 1908"/>
                <a:gd name="T27" fmla="*/ 276 h 1505"/>
                <a:gd name="T28" fmla="*/ 1184 w 1908"/>
                <a:gd name="T29" fmla="*/ 276 h 1505"/>
                <a:gd name="T30" fmla="*/ 1199 w 1908"/>
                <a:gd name="T31" fmla="*/ 291 h 1505"/>
                <a:gd name="T32" fmla="*/ 1350 w 1908"/>
                <a:gd name="T33" fmla="*/ 724 h 1505"/>
                <a:gd name="T34" fmla="*/ 562 w 1908"/>
                <a:gd name="T35" fmla="*/ 72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8" h="1505">
                  <a:moveTo>
                    <a:pt x="1471" y="291"/>
                  </a:moveTo>
                  <a:cubicBezTo>
                    <a:pt x="1411" y="113"/>
                    <a:pt x="1342" y="0"/>
                    <a:pt x="1181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566" y="0"/>
                    <a:pt x="497" y="113"/>
                    <a:pt x="437" y="291"/>
                  </a:cubicBezTo>
                  <a:cubicBezTo>
                    <a:pt x="0" y="1505"/>
                    <a:pt x="0" y="1505"/>
                    <a:pt x="0" y="1505"/>
                  </a:cubicBezTo>
                  <a:cubicBezTo>
                    <a:pt x="286" y="1505"/>
                    <a:pt x="286" y="1505"/>
                    <a:pt x="286" y="1505"/>
                  </a:cubicBezTo>
                  <a:cubicBezTo>
                    <a:pt x="468" y="999"/>
                    <a:pt x="468" y="999"/>
                    <a:pt x="468" y="999"/>
                  </a:cubicBezTo>
                  <a:cubicBezTo>
                    <a:pt x="1443" y="999"/>
                    <a:pt x="1443" y="999"/>
                    <a:pt x="1443" y="999"/>
                  </a:cubicBezTo>
                  <a:cubicBezTo>
                    <a:pt x="1628" y="1505"/>
                    <a:pt x="1628" y="1505"/>
                    <a:pt x="1628" y="1505"/>
                  </a:cubicBezTo>
                  <a:cubicBezTo>
                    <a:pt x="1908" y="1505"/>
                    <a:pt x="1908" y="1505"/>
                    <a:pt x="1908" y="1505"/>
                  </a:cubicBezTo>
                  <a:lnTo>
                    <a:pt x="1471" y="291"/>
                  </a:lnTo>
                  <a:close/>
                  <a:moveTo>
                    <a:pt x="562" y="724"/>
                  </a:moveTo>
                  <a:cubicBezTo>
                    <a:pt x="712" y="291"/>
                    <a:pt x="712" y="291"/>
                    <a:pt x="712" y="291"/>
                  </a:cubicBezTo>
                  <a:cubicBezTo>
                    <a:pt x="716" y="281"/>
                    <a:pt x="719" y="276"/>
                    <a:pt x="727" y="276"/>
                  </a:cubicBezTo>
                  <a:cubicBezTo>
                    <a:pt x="1184" y="276"/>
                    <a:pt x="1184" y="276"/>
                    <a:pt x="1184" y="276"/>
                  </a:cubicBezTo>
                  <a:cubicBezTo>
                    <a:pt x="1193" y="276"/>
                    <a:pt x="1194" y="280"/>
                    <a:pt x="1199" y="291"/>
                  </a:cubicBezTo>
                  <a:cubicBezTo>
                    <a:pt x="1350" y="724"/>
                    <a:pt x="1350" y="724"/>
                    <a:pt x="1350" y="724"/>
                  </a:cubicBezTo>
                  <a:lnTo>
                    <a:pt x="562" y="724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333625" y="8023225"/>
              <a:ext cx="185738" cy="185738"/>
            </a:xfrm>
            <a:custGeom>
              <a:avLst/>
              <a:gdLst>
                <a:gd name="T0" fmla="*/ 757 w 890"/>
                <a:gd name="T1" fmla="*/ 0 h 890"/>
                <a:gd name="T2" fmla="*/ 890 w 890"/>
                <a:gd name="T3" fmla="*/ 0 h 890"/>
                <a:gd name="T4" fmla="*/ 890 w 890"/>
                <a:gd name="T5" fmla="*/ 729 h 890"/>
                <a:gd name="T6" fmla="*/ 730 w 890"/>
                <a:gd name="T7" fmla="*/ 890 h 890"/>
                <a:gd name="T8" fmla="*/ 161 w 890"/>
                <a:gd name="T9" fmla="*/ 890 h 890"/>
                <a:gd name="T10" fmla="*/ 0 w 890"/>
                <a:gd name="T11" fmla="*/ 729 h 890"/>
                <a:gd name="T12" fmla="*/ 0 w 890"/>
                <a:gd name="T13" fmla="*/ 0 h 890"/>
                <a:gd name="T14" fmla="*/ 133 w 890"/>
                <a:gd name="T15" fmla="*/ 0 h 890"/>
                <a:gd name="T16" fmla="*/ 133 w 890"/>
                <a:gd name="T17" fmla="*/ 729 h 890"/>
                <a:gd name="T18" fmla="*/ 161 w 890"/>
                <a:gd name="T19" fmla="*/ 756 h 890"/>
                <a:gd name="T20" fmla="*/ 730 w 890"/>
                <a:gd name="T21" fmla="*/ 756 h 890"/>
                <a:gd name="T22" fmla="*/ 757 w 890"/>
                <a:gd name="T23" fmla="*/ 729 h 890"/>
                <a:gd name="T24" fmla="*/ 757 w 890"/>
                <a:gd name="T25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0" h="890">
                  <a:moveTo>
                    <a:pt x="757" y="0"/>
                  </a:moveTo>
                  <a:cubicBezTo>
                    <a:pt x="890" y="0"/>
                    <a:pt x="890" y="0"/>
                    <a:pt x="890" y="0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587625" y="8023225"/>
              <a:ext cx="184150" cy="185738"/>
            </a:xfrm>
            <a:custGeom>
              <a:avLst/>
              <a:gdLst>
                <a:gd name="T0" fmla="*/ 99 w 116"/>
                <a:gd name="T1" fmla="*/ 0 h 117"/>
                <a:gd name="T2" fmla="*/ 116 w 116"/>
                <a:gd name="T3" fmla="*/ 0 h 117"/>
                <a:gd name="T4" fmla="*/ 116 w 116"/>
                <a:gd name="T5" fmla="*/ 117 h 117"/>
                <a:gd name="T6" fmla="*/ 96 w 116"/>
                <a:gd name="T7" fmla="*/ 117 h 117"/>
                <a:gd name="T8" fmla="*/ 17 w 116"/>
                <a:gd name="T9" fmla="*/ 24 h 117"/>
                <a:gd name="T10" fmla="*/ 17 w 116"/>
                <a:gd name="T11" fmla="*/ 117 h 117"/>
                <a:gd name="T12" fmla="*/ 0 w 116"/>
                <a:gd name="T13" fmla="*/ 117 h 117"/>
                <a:gd name="T14" fmla="*/ 0 w 116"/>
                <a:gd name="T15" fmla="*/ 0 h 117"/>
                <a:gd name="T16" fmla="*/ 20 w 116"/>
                <a:gd name="T17" fmla="*/ 0 h 117"/>
                <a:gd name="T18" fmla="*/ 99 w 116"/>
                <a:gd name="T19" fmla="*/ 94 h 117"/>
                <a:gd name="T20" fmla="*/ 99 w 116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17">
                  <a:moveTo>
                    <a:pt x="99" y="0"/>
                  </a:moveTo>
                  <a:lnTo>
                    <a:pt x="116" y="0"/>
                  </a:lnTo>
                  <a:lnTo>
                    <a:pt x="116" y="117"/>
                  </a:lnTo>
                  <a:lnTo>
                    <a:pt x="96" y="117"/>
                  </a:lnTo>
                  <a:lnTo>
                    <a:pt x="17" y="24"/>
                  </a:lnTo>
                  <a:lnTo>
                    <a:pt x="1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99" y="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841625" y="8023225"/>
              <a:ext cx="28575" cy="18573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00363" y="8023225"/>
              <a:ext cx="241300" cy="185738"/>
            </a:xfrm>
            <a:custGeom>
              <a:avLst/>
              <a:gdLst>
                <a:gd name="T0" fmla="*/ 132 w 152"/>
                <a:gd name="T1" fmla="*/ 0 h 117"/>
                <a:gd name="T2" fmla="*/ 152 w 152"/>
                <a:gd name="T3" fmla="*/ 0 h 117"/>
                <a:gd name="T4" fmla="*/ 85 w 152"/>
                <a:gd name="T5" fmla="*/ 117 h 117"/>
                <a:gd name="T6" fmla="*/ 68 w 152"/>
                <a:gd name="T7" fmla="*/ 117 h 117"/>
                <a:gd name="T8" fmla="*/ 0 w 152"/>
                <a:gd name="T9" fmla="*/ 0 h 117"/>
                <a:gd name="T10" fmla="*/ 20 w 152"/>
                <a:gd name="T11" fmla="*/ 0 h 117"/>
                <a:gd name="T12" fmla="*/ 76 w 152"/>
                <a:gd name="T13" fmla="*/ 97 h 117"/>
                <a:gd name="T14" fmla="*/ 132 w 152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17">
                  <a:moveTo>
                    <a:pt x="132" y="0"/>
                  </a:moveTo>
                  <a:lnTo>
                    <a:pt x="152" y="0"/>
                  </a:lnTo>
                  <a:lnTo>
                    <a:pt x="85" y="117"/>
                  </a:lnTo>
                  <a:lnTo>
                    <a:pt x="68" y="11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76" y="9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3167063" y="8023225"/>
              <a:ext cx="169863" cy="185738"/>
            </a:xfrm>
            <a:custGeom>
              <a:avLst/>
              <a:gdLst>
                <a:gd name="T0" fmla="*/ 107 w 107"/>
                <a:gd name="T1" fmla="*/ 18 h 117"/>
                <a:gd name="T2" fmla="*/ 18 w 107"/>
                <a:gd name="T3" fmla="*/ 18 h 117"/>
                <a:gd name="T4" fmla="*/ 18 w 107"/>
                <a:gd name="T5" fmla="*/ 50 h 117"/>
                <a:gd name="T6" fmla="*/ 90 w 107"/>
                <a:gd name="T7" fmla="*/ 50 h 117"/>
                <a:gd name="T8" fmla="*/ 90 w 107"/>
                <a:gd name="T9" fmla="*/ 68 h 117"/>
                <a:gd name="T10" fmla="*/ 18 w 107"/>
                <a:gd name="T11" fmla="*/ 68 h 117"/>
                <a:gd name="T12" fmla="*/ 18 w 107"/>
                <a:gd name="T13" fmla="*/ 100 h 117"/>
                <a:gd name="T14" fmla="*/ 107 w 107"/>
                <a:gd name="T15" fmla="*/ 100 h 117"/>
                <a:gd name="T16" fmla="*/ 107 w 107"/>
                <a:gd name="T17" fmla="*/ 117 h 117"/>
                <a:gd name="T18" fmla="*/ 0 w 107"/>
                <a:gd name="T19" fmla="*/ 117 h 117"/>
                <a:gd name="T20" fmla="*/ 0 w 107"/>
                <a:gd name="T21" fmla="*/ 0 h 117"/>
                <a:gd name="T22" fmla="*/ 107 w 107"/>
                <a:gd name="T23" fmla="*/ 0 h 117"/>
                <a:gd name="T24" fmla="*/ 107 w 107"/>
                <a:gd name="T25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7">
                  <a:moveTo>
                    <a:pt x="107" y="18"/>
                  </a:moveTo>
                  <a:lnTo>
                    <a:pt x="18" y="18"/>
                  </a:lnTo>
                  <a:lnTo>
                    <a:pt x="18" y="50"/>
                  </a:lnTo>
                  <a:lnTo>
                    <a:pt x="90" y="50"/>
                  </a:lnTo>
                  <a:lnTo>
                    <a:pt x="90" y="68"/>
                  </a:lnTo>
                  <a:lnTo>
                    <a:pt x="18" y="68"/>
                  </a:lnTo>
                  <a:lnTo>
                    <a:pt x="18" y="100"/>
                  </a:lnTo>
                  <a:lnTo>
                    <a:pt x="107" y="100"/>
                  </a:lnTo>
                  <a:lnTo>
                    <a:pt x="10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8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3403600" y="8024813"/>
              <a:ext cx="185738" cy="184150"/>
            </a:xfrm>
            <a:custGeom>
              <a:avLst/>
              <a:gdLst>
                <a:gd name="T0" fmla="*/ 890 w 890"/>
                <a:gd name="T1" fmla="*/ 410 h 889"/>
                <a:gd name="T2" fmla="*/ 729 w 890"/>
                <a:gd name="T3" fmla="*/ 571 h 889"/>
                <a:gd name="T4" fmla="*/ 639 w 890"/>
                <a:gd name="T5" fmla="*/ 571 h 889"/>
                <a:gd name="T6" fmla="*/ 890 w 890"/>
                <a:gd name="T7" fmla="*/ 870 h 889"/>
                <a:gd name="T8" fmla="*/ 890 w 890"/>
                <a:gd name="T9" fmla="*/ 889 h 889"/>
                <a:gd name="T10" fmla="*/ 732 w 890"/>
                <a:gd name="T11" fmla="*/ 889 h 889"/>
                <a:gd name="T12" fmla="*/ 465 w 890"/>
                <a:gd name="T13" fmla="*/ 571 h 889"/>
                <a:gd name="T14" fmla="*/ 161 w 890"/>
                <a:gd name="T15" fmla="*/ 571 h 889"/>
                <a:gd name="T16" fmla="*/ 133 w 890"/>
                <a:gd name="T17" fmla="*/ 569 h 889"/>
                <a:gd name="T18" fmla="*/ 133 w 890"/>
                <a:gd name="T19" fmla="*/ 889 h 889"/>
                <a:gd name="T20" fmla="*/ 0 w 890"/>
                <a:gd name="T21" fmla="*/ 889 h 889"/>
                <a:gd name="T22" fmla="*/ 0 w 890"/>
                <a:gd name="T23" fmla="*/ 0 h 889"/>
                <a:gd name="T24" fmla="*/ 729 w 890"/>
                <a:gd name="T25" fmla="*/ 0 h 889"/>
                <a:gd name="T26" fmla="*/ 890 w 890"/>
                <a:gd name="T27" fmla="*/ 160 h 889"/>
                <a:gd name="T28" fmla="*/ 890 w 890"/>
                <a:gd name="T29" fmla="*/ 410 h 889"/>
                <a:gd name="T30" fmla="*/ 133 w 890"/>
                <a:gd name="T31" fmla="*/ 133 h 889"/>
                <a:gd name="T32" fmla="*/ 133 w 890"/>
                <a:gd name="T33" fmla="*/ 437 h 889"/>
                <a:gd name="T34" fmla="*/ 729 w 890"/>
                <a:gd name="T35" fmla="*/ 438 h 889"/>
                <a:gd name="T36" fmla="*/ 757 w 890"/>
                <a:gd name="T37" fmla="*/ 410 h 889"/>
                <a:gd name="T38" fmla="*/ 757 w 890"/>
                <a:gd name="T39" fmla="*/ 160 h 889"/>
                <a:gd name="T40" fmla="*/ 729 w 890"/>
                <a:gd name="T41" fmla="*/ 133 h 889"/>
                <a:gd name="T42" fmla="*/ 133 w 890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0" h="889">
                  <a:moveTo>
                    <a:pt x="890" y="410"/>
                  </a:moveTo>
                  <a:cubicBezTo>
                    <a:pt x="890" y="498"/>
                    <a:pt x="819" y="571"/>
                    <a:pt x="729" y="571"/>
                  </a:cubicBezTo>
                  <a:cubicBezTo>
                    <a:pt x="639" y="571"/>
                    <a:pt x="639" y="571"/>
                    <a:pt x="639" y="571"/>
                  </a:cubicBezTo>
                  <a:cubicBezTo>
                    <a:pt x="890" y="870"/>
                    <a:pt x="890" y="870"/>
                    <a:pt x="890" y="870"/>
                  </a:cubicBezTo>
                  <a:cubicBezTo>
                    <a:pt x="890" y="889"/>
                    <a:pt x="890" y="889"/>
                    <a:pt x="890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3" y="569"/>
                  </a:cubicBezTo>
                  <a:cubicBezTo>
                    <a:pt x="133" y="889"/>
                    <a:pt x="133" y="889"/>
                    <a:pt x="133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9" y="0"/>
                    <a:pt x="890" y="73"/>
                    <a:pt x="890" y="160"/>
                  </a:cubicBezTo>
                  <a:lnTo>
                    <a:pt x="890" y="410"/>
                  </a:lnTo>
                  <a:close/>
                  <a:moveTo>
                    <a:pt x="133" y="133"/>
                  </a:moveTo>
                  <a:cubicBezTo>
                    <a:pt x="133" y="437"/>
                    <a:pt x="133" y="437"/>
                    <a:pt x="133" y="437"/>
                  </a:cubicBezTo>
                  <a:cubicBezTo>
                    <a:pt x="729" y="438"/>
                    <a:pt x="729" y="438"/>
                    <a:pt x="729" y="438"/>
                  </a:cubicBezTo>
                  <a:cubicBezTo>
                    <a:pt x="744" y="438"/>
                    <a:pt x="757" y="425"/>
                    <a:pt x="757" y="410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4" y="133"/>
                    <a:pt x="729" y="133"/>
                  </a:cubicBezTo>
                  <a:lnTo>
                    <a:pt x="133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4913313" y="8024813"/>
              <a:ext cx="184150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0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0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0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6122988" y="8024813"/>
              <a:ext cx="185738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0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0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3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0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656013" y="8023225"/>
              <a:ext cx="184150" cy="185738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30 w 890"/>
                <a:gd name="T7" fmla="*/ 133 h 890"/>
                <a:gd name="T8" fmla="*/ 161 w 890"/>
                <a:gd name="T9" fmla="*/ 133 h 890"/>
                <a:gd name="T10" fmla="*/ 133 w 890"/>
                <a:gd name="T11" fmla="*/ 160 h 890"/>
                <a:gd name="T12" fmla="*/ 133 w 890"/>
                <a:gd name="T13" fmla="*/ 351 h 890"/>
                <a:gd name="T14" fmla="*/ 161 w 890"/>
                <a:gd name="T15" fmla="*/ 378 h 890"/>
                <a:gd name="T16" fmla="*/ 730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30 w 890"/>
                <a:gd name="T23" fmla="*/ 890 h 890"/>
                <a:gd name="T24" fmla="*/ 161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3 w 890"/>
                <a:gd name="T31" fmla="*/ 677 h 890"/>
                <a:gd name="T32" fmla="*/ 133 w 890"/>
                <a:gd name="T33" fmla="*/ 729 h 890"/>
                <a:gd name="T34" fmla="*/ 161 w 890"/>
                <a:gd name="T35" fmla="*/ 756 h 890"/>
                <a:gd name="T36" fmla="*/ 730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30 w 890"/>
                <a:gd name="T43" fmla="*/ 512 h 890"/>
                <a:gd name="T44" fmla="*/ 161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1 w 890"/>
                <a:gd name="T51" fmla="*/ 0 h 890"/>
                <a:gd name="T52" fmla="*/ 730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5"/>
                    <a:pt x="744" y="133"/>
                    <a:pt x="73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46" y="133"/>
                    <a:pt x="133" y="145"/>
                    <a:pt x="133" y="160"/>
                  </a:cubicBezTo>
                  <a:cubicBezTo>
                    <a:pt x="133" y="351"/>
                    <a:pt x="133" y="351"/>
                    <a:pt x="133" y="351"/>
                  </a:cubicBezTo>
                  <a:cubicBezTo>
                    <a:pt x="133" y="366"/>
                    <a:pt x="146" y="378"/>
                    <a:pt x="161" y="378"/>
                  </a:cubicBezTo>
                  <a:cubicBezTo>
                    <a:pt x="730" y="378"/>
                    <a:pt x="730" y="378"/>
                    <a:pt x="730" y="378"/>
                  </a:cubicBezTo>
                  <a:cubicBezTo>
                    <a:pt x="819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3" y="677"/>
                    <a:pt x="133" y="677"/>
                    <a:pt x="133" y="677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30" y="512"/>
                  </a:cubicBezTo>
                  <a:cubicBezTo>
                    <a:pt x="161" y="512"/>
                    <a:pt x="161" y="512"/>
                    <a:pt x="161" y="512"/>
                  </a:cubicBezTo>
                  <a:cubicBezTo>
                    <a:pt x="72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1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908425" y="8023225"/>
              <a:ext cx="28575" cy="18573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981450" y="8023225"/>
              <a:ext cx="185738" cy="185738"/>
            </a:xfrm>
            <a:custGeom>
              <a:avLst/>
              <a:gdLst>
                <a:gd name="T0" fmla="*/ 117 w 117"/>
                <a:gd name="T1" fmla="*/ 0 h 117"/>
                <a:gd name="T2" fmla="*/ 117 w 117"/>
                <a:gd name="T3" fmla="*/ 18 h 117"/>
                <a:gd name="T4" fmla="*/ 67 w 117"/>
                <a:gd name="T5" fmla="*/ 18 h 117"/>
                <a:gd name="T6" fmla="*/ 67 w 117"/>
                <a:gd name="T7" fmla="*/ 117 h 117"/>
                <a:gd name="T8" fmla="*/ 50 w 117"/>
                <a:gd name="T9" fmla="*/ 117 h 117"/>
                <a:gd name="T10" fmla="*/ 50 w 117"/>
                <a:gd name="T11" fmla="*/ 18 h 117"/>
                <a:gd name="T12" fmla="*/ 0 w 117"/>
                <a:gd name="T13" fmla="*/ 18 h 117"/>
                <a:gd name="T14" fmla="*/ 0 w 117"/>
                <a:gd name="T15" fmla="*/ 0 h 117"/>
                <a:gd name="T16" fmla="*/ 117 w 117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17">
                  <a:moveTo>
                    <a:pt x="117" y="0"/>
                  </a:moveTo>
                  <a:lnTo>
                    <a:pt x="117" y="18"/>
                  </a:lnTo>
                  <a:lnTo>
                    <a:pt x="67" y="18"/>
                  </a:lnTo>
                  <a:lnTo>
                    <a:pt x="67" y="117"/>
                  </a:lnTo>
                  <a:lnTo>
                    <a:pt x="50" y="117"/>
                  </a:lnTo>
                  <a:lnTo>
                    <a:pt x="5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186238" y="8023225"/>
              <a:ext cx="198438" cy="185738"/>
            </a:xfrm>
            <a:custGeom>
              <a:avLst/>
              <a:gdLst>
                <a:gd name="T0" fmla="*/ 125 w 125"/>
                <a:gd name="T1" fmla="*/ 0 h 117"/>
                <a:gd name="T2" fmla="*/ 71 w 125"/>
                <a:gd name="T3" fmla="*/ 73 h 117"/>
                <a:gd name="T4" fmla="*/ 71 w 125"/>
                <a:gd name="T5" fmla="*/ 117 h 117"/>
                <a:gd name="T6" fmla="*/ 54 w 125"/>
                <a:gd name="T7" fmla="*/ 117 h 117"/>
                <a:gd name="T8" fmla="*/ 54 w 125"/>
                <a:gd name="T9" fmla="*/ 73 h 117"/>
                <a:gd name="T10" fmla="*/ 0 w 125"/>
                <a:gd name="T11" fmla="*/ 0 h 117"/>
                <a:gd name="T12" fmla="*/ 21 w 125"/>
                <a:gd name="T13" fmla="*/ 0 h 117"/>
                <a:gd name="T14" fmla="*/ 63 w 125"/>
                <a:gd name="T15" fmla="*/ 54 h 117"/>
                <a:gd name="T16" fmla="*/ 104 w 125"/>
                <a:gd name="T17" fmla="*/ 0 h 117"/>
                <a:gd name="T18" fmla="*/ 125 w 125"/>
                <a:gd name="T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17">
                  <a:moveTo>
                    <a:pt x="125" y="0"/>
                  </a:moveTo>
                  <a:lnTo>
                    <a:pt x="71" y="73"/>
                  </a:lnTo>
                  <a:lnTo>
                    <a:pt x="71" y="117"/>
                  </a:lnTo>
                  <a:lnTo>
                    <a:pt x="54" y="117"/>
                  </a:lnTo>
                  <a:lnTo>
                    <a:pt x="54" y="7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63" y="54"/>
                  </a:lnTo>
                  <a:lnTo>
                    <a:pt x="104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165725" y="8023225"/>
              <a:ext cx="169863" cy="185738"/>
            </a:xfrm>
            <a:custGeom>
              <a:avLst/>
              <a:gdLst>
                <a:gd name="T0" fmla="*/ 107 w 107"/>
                <a:gd name="T1" fmla="*/ 18 h 117"/>
                <a:gd name="T2" fmla="*/ 18 w 107"/>
                <a:gd name="T3" fmla="*/ 18 h 117"/>
                <a:gd name="T4" fmla="*/ 18 w 107"/>
                <a:gd name="T5" fmla="*/ 50 h 117"/>
                <a:gd name="T6" fmla="*/ 90 w 107"/>
                <a:gd name="T7" fmla="*/ 50 h 117"/>
                <a:gd name="T8" fmla="*/ 90 w 107"/>
                <a:gd name="T9" fmla="*/ 68 h 117"/>
                <a:gd name="T10" fmla="*/ 18 w 107"/>
                <a:gd name="T11" fmla="*/ 68 h 117"/>
                <a:gd name="T12" fmla="*/ 18 w 107"/>
                <a:gd name="T13" fmla="*/ 100 h 117"/>
                <a:gd name="T14" fmla="*/ 107 w 107"/>
                <a:gd name="T15" fmla="*/ 100 h 117"/>
                <a:gd name="T16" fmla="*/ 107 w 107"/>
                <a:gd name="T17" fmla="*/ 117 h 117"/>
                <a:gd name="T18" fmla="*/ 0 w 107"/>
                <a:gd name="T19" fmla="*/ 117 h 117"/>
                <a:gd name="T20" fmla="*/ 0 w 107"/>
                <a:gd name="T21" fmla="*/ 0 h 117"/>
                <a:gd name="T22" fmla="*/ 107 w 107"/>
                <a:gd name="T23" fmla="*/ 0 h 117"/>
                <a:gd name="T24" fmla="*/ 107 w 107"/>
                <a:gd name="T25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7">
                  <a:moveTo>
                    <a:pt x="107" y="18"/>
                  </a:moveTo>
                  <a:lnTo>
                    <a:pt x="18" y="18"/>
                  </a:lnTo>
                  <a:lnTo>
                    <a:pt x="18" y="50"/>
                  </a:lnTo>
                  <a:lnTo>
                    <a:pt x="90" y="50"/>
                  </a:lnTo>
                  <a:lnTo>
                    <a:pt x="90" y="68"/>
                  </a:lnTo>
                  <a:lnTo>
                    <a:pt x="18" y="68"/>
                  </a:lnTo>
                  <a:lnTo>
                    <a:pt x="18" y="100"/>
                  </a:lnTo>
                  <a:lnTo>
                    <a:pt x="107" y="100"/>
                  </a:lnTo>
                  <a:lnTo>
                    <a:pt x="10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8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392738" y="8023225"/>
              <a:ext cx="184150" cy="185738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29 w 890"/>
                <a:gd name="T7" fmla="*/ 133 h 890"/>
                <a:gd name="T8" fmla="*/ 161 w 890"/>
                <a:gd name="T9" fmla="*/ 133 h 890"/>
                <a:gd name="T10" fmla="*/ 133 w 890"/>
                <a:gd name="T11" fmla="*/ 160 h 890"/>
                <a:gd name="T12" fmla="*/ 133 w 890"/>
                <a:gd name="T13" fmla="*/ 351 h 890"/>
                <a:gd name="T14" fmla="*/ 161 w 890"/>
                <a:gd name="T15" fmla="*/ 378 h 890"/>
                <a:gd name="T16" fmla="*/ 729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29 w 890"/>
                <a:gd name="T23" fmla="*/ 890 h 890"/>
                <a:gd name="T24" fmla="*/ 161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3 w 890"/>
                <a:gd name="T31" fmla="*/ 677 h 890"/>
                <a:gd name="T32" fmla="*/ 133 w 890"/>
                <a:gd name="T33" fmla="*/ 729 h 890"/>
                <a:gd name="T34" fmla="*/ 161 w 890"/>
                <a:gd name="T35" fmla="*/ 756 h 890"/>
                <a:gd name="T36" fmla="*/ 729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29 w 890"/>
                <a:gd name="T43" fmla="*/ 512 h 890"/>
                <a:gd name="T44" fmla="*/ 161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1 w 890"/>
                <a:gd name="T51" fmla="*/ 0 h 890"/>
                <a:gd name="T52" fmla="*/ 729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5"/>
                    <a:pt x="744" y="133"/>
                    <a:pt x="729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46" y="133"/>
                    <a:pt x="133" y="145"/>
                    <a:pt x="133" y="160"/>
                  </a:cubicBezTo>
                  <a:cubicBezTo>
                    <a:pt x="133" y="351"/>
                    <a:pt x="133" y="351"/>
                    <a:pt x="133" y="351"/>
                  </a:cubicBezTo>
                  <a:cubicBezTo>
                    <a:pt x="133" y="366"/>
                    <a:pt x="146" y="378"/>
                    <a:pt x="161" y="378"/>
                  </a:cubicBezTo>
                  <a:cubicBezTo>
                    <a:pt x="729" y="378"/>
                    <a:pt x="729" y="378"/>
                    <a:pt x="729" y="378"/>
                  </a:cubicBezTo>
                  <a:cubicBezTo>
                    <a:pt x="818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8" y="890"/>
                    <a:pt x="729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1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3" y="677"/>
                    <a:pt x="133" y="677"/>
                    <a:pt x="133" y="677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29" y="756"/>
                    <a:pt x="729" y="756"/>
                    <a:pt x="729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29" y="512"/>
                  </a:cubicBezTo>
                  <a:cubicBezTo>
                    <a:pt x="161" y="512"/>
                    <a:pt x="161" y="512"/>
                    <a:pt x="161" y="512"/>
                  </a:cubicBezTo>
                  <a:cubicBezTo>
                    <a:pt x="71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1" y="0"/>
                    <a:pt x="161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8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5645150" y="8023225"/>
              <a:ext cx="169863" cy="185738"/>
            </a:xfrm>
            <a:custGeom>
              <a:avLst/>
              <a:gdLst>
                <a:gd name="T0" fmla="*/ 107 w 107"/>
                <a:gd name="T1" fmla="*/ 18 h 117"/>
                <a:gd name="T2" fmla="*/ 18 w 107"/>
                <a:gd name="T3" fmla="*/ 18 h 117"/>
                <a:gd name="T4" fmla="*/ 18 w 107"/>
                <a:gd name="T5" fmla="*/ 50 h 117"/>
                <a:gd name="T6" fmla="*/ 90 w 107"/>
                <a:gd name="T7" fmla="*/ 50 h 117"/>
                <a:gd name="T8" fmla="*/ 90 w 107"/>
                <a:gd name="T9" fmla="*/ 68 h 117"/>
                <a:gd name="T10" fmla="*/ 18 w 107"/>
                <a:gd name="T11" fmla="*/ 68 h 117"/>
                <a:gd name="T12" fmla="*/ 18 w 107"/>
                <a:gd name="T13" fmla="*/ 100 h 117"/>
                <a:gd name="T14" fmla="*/ 107 w 107"/>
                <a:gd name="T15" fmla="*/ 100 h 117"/>
                <a:gd name="T16" fmla="*/ 107 w 107"/>
                <a:gd name="T17" fmla="*/ 117 h 117"/>
                <a:gd name="T18" fmla="*/ 0 w 107"/>
                <a:gd name="T19" fmla="*/ 117 h 117"/>
                <a:gd name="T20" fmla="*/ 0 w 107"/>
                <a:gd name="T21" fmla="*/ 0 h 117"/>
                <a:gd name="T22" fmla="*/ 107 w 107"/>
                <a:gd name="T23" fmla="*/ 0 h 117"/>
                <a:gd name="T24" fmla="*/ 107 w 107"/>
                <a:gd name="T25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7">
                  <a:moveTo>
                    <a:pt x="107" y="18"/>
                  </a:moveTo>
                  <a:lnTo>
                    <a:pt x="18" y="18"/>
                  </a:lnTo>
                  <a:lnTo>
                    <a:pt x="18" y="50"/>
                  </a:lnTo>
                  <a:lnTo>
                    <a:pt x="90" y="50"/>
                  </a:lnTo>
                  <a:lnTo>
                    <a:pt x="90" y="68"/>
                  </a:lnTo>
                  <a:lnTo>
                    <a:pt x="18" y="68"/>
                  </a:lnTo>
                  <a:lnTo>
                    <a:pt x="18" y="100"/>
                  </a:lnTo>
                  <a:lnTo>
                    <a:pt x="107" y="100"/>
                  </a:lnTo>
                  <a:lnTo>
                    <a:pt x="10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8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5849938" y="8023225"/>
              <a:ext cx="233363" cy="185738"/>
            </a:xfrm>
            <a:custGeom>
              <a:avLst/>
              <a:gdLst>
                <a:gd name="T0" fmla="*/ 689 w 1123"/>
                <a:gd name="T1" fmla="*/ 0 h 890"/>
                <a:gd name="T2" fmla="*/ 864 w 1123"/>
                <a:gd name="T3" fmla="*/ 160 h 890"/>
                <a:gd name="T4" fmla="*/ 1123 w 1123"/>
                <a:gd name="T5" fmla="*/ 890 h 890"/>
                <a:gd name="T6" fmla="*/ 983 w 1123"/>
                <a:gd name="T7" fmla="*/ 890 h 890"/>
                <a:gd name="T8" fmla="*/ 866 w 1123"/>
                <a:gd name="T9" fmla="*/ 578 h 890"/>
                <a:gd name="T10" fmla="*/ 248 w 1123"/>
                <a:gd name="T11" fmla="*/ 578 h 890"/>
                <a:gd name="T12" fmla="*/ 134 w 1123"/>
                <a:gd name="T13" fmla="*/ 890 h 890"/>
                <a:gd name="T14" fmla="*/ 0 w 1123"/>
                <a:gd name="T15" fmla="*/ 890 h 890"/>
                <a:gd name="T16" fmla="*/ 269 w 1123"/>
                <a:gd name="T17" fmla="*/ 160 h 890"/>
                <a:gd name="T18" fmla="*/ 430 w 1123"/>
                <a:gd name="T19" fmla="*/ 0 h 890"/>
                <a:gd name="T20" fmla="*/ 689 w 1123"/>
                <a:gd name="T21" fmla="*/ 0 h 890"/>
                <a:gd name="T22" fmla="*/ 827 w 1123"/>
                <a:gd name="T23" fmla="*/ 445 h 890"/>
                <a:gd name="T24" fmla="*/ 716 w 1123"/>
                <a:gd name="T25" fmla="*/ 160 h 890"/>
                <a:gd name="T26" fmla="*/ 689 w 1123"/>
                <a:gd name="T27" fmla="*/ 133 h 890"/>
                <a:gd name="T28" fmla="*/ 430 w 1123"/>
                <a:gd name="T29" fmla="*/ 133 h 890"/>
                <a:gd name="T30" fmla="*/ 403 w 1123"/>
                <a:gd name="T31" fmla="*/ 160 h 890"/>
                <a:gd name="T32" fmla="*/ 296 w 1123"/>
                <a:gd name="T33" fmla="*/ 445 h 890"/>
                <a:gd name="T34" fmla="*/ 827 w 1123"/>
                <a:gd name="T35" fmla="*/ 445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3" h="890">
                  <a:moveTo>
                    <a:pt x="689" y="0"/>
                  </a:moveTo>
                  <a:cubicBezTo>
                    <a:pt x="778" y="0"/>
                    <a:pt x="830" y="68"/>
                    <a:pt x="864" y="160"/>
                  </a:cubicBezTo>
                  <a:cubicBezTo>
                    <a:pt x="1123" y="890"/>
                    <a:pt x="1123" y="890"/>
                    <a:pt x="1123" y="890"/>
                  </a:cubicBezTo>
                  <a:cubicBezTo>
                    <a:pt x="983" y="890"/>
                    <a:pt x="983" y="890"/>
                    <a:pt x="983" y="890"/>
                  </a:cubicBezTo>
                  <a:cubicBezTo>
                    <a:pt x="866" y="578"/>
                    <a:pt x="866" y="578"/>
                    <a:pt x="866" y="578"/>
                  </a:cubicBezTo>
                  <a:cubicBezTo>
                    <a:pt x="248" y="578"/>
                    <a:pt x="248" y="578"/>
                    <a:pt x="248" y="578"/>
                  </a:cubicBezTo>
                  <a:cubicBezTo>
                    <a:pt x="134" y="890"/>
                    <a:pt x="134" y="890"/>
                    <a:pt x="134" y="890"/>
                  </a:cubicBezTo>
                  <a:cubicBezTo>
                    <a:pt x="0" y="890"/>
                    <a:pt x="0" y="890"/>
                    <a:pt x="0" y="890"/>
                  </a:cubicBezTo>
                  <a:cubicBezTo>
                    <a:pt x="269" y="160"/>
                    <a:pt x="269" y="160"/>
                    <a:pt x="269" y="160"/>
                  </a:cubicBezTo>
                  <a:cubicBezTo>
                    <a:pt x="303" y="61"/>
                    <a:pt x="341" y="0"/>
                    <a:pt x="430" y="0"/>
                  </a:cubicBezTo>
                  <a:lnTo>
                    <a:pt x="689" y="0"/>
                  </a:lnTo>
                  <a:close/>
                  <a:moveTo>
                    <a:pt x="827" y="445"/>
                  </a:moveTo>
                  <a:cubicBezTo>
                    <a:pt x="716" y="160"/>
                    <a:pt x="716" y="160"/>
                    <a:pt x="716" y="160"/>
                  </a:cubicBezTo>
                  <a:cubicBezTo>
                    <a:pt x="710" y="143"/>
                    <a:pt x="704" y="133"/>
                    <a:pt x="689" y="133"/>
                  </a:cubicBezTo>
                  <a:cubicBezTo>
                    <a:pt x="430" y="133"/>
                    <a:pt x="430" y="133"/>
                    <a:pt x="430" y="133"/>
                  </a:cubicBezTo>
                  <a:cubicBezTo>
                    <a:pt x="415" y="133"/>
                    <a:pt x="411" y="141"/>
                    <a:pt x="403" y="160"/>
                  </a:cubicBezTo>
                  <a:cubicBezTo>
                    <a:pt x="296" y="445"/>
                    <a:pt x="296" y="445"/>
                    <a:pt x="296" y="445"/>
                  </a:cubicBezTo>
                  <a:lnTo>
                    <a:pt x="827" y="445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6370638" y="8023225"/>
              <a:ext cx="185738" cy="185738"/>
            </a:xfrm>
            <a:custGeom>
              <a:avLst/>
              <a:gdLst>
                <a:gd name="T0" fmla="*/ 161 w 888"/>
                <a:gd name="T1" fmla="*/ 133 h 890"/>
                <a:gd name="T2" fmla="*/ 133 w 888"/>
                <a:gd name="T3" fmla="*/ 160 h 890"/>
                <a:gd name="T4" fmla="*/ 133 w 888"/>
                <a:gd name="T5" fmla="*/ 729 h 890"/>
                <a:gd name="T6" fmla="*/ 161 w 888"/>
                <a:gd name="T7" fmla="*/ 756 h 890"/>
                <a:gd name="T8" fmla="*/ 888 w 888"/>
                <a:gd name="T9" fmla="*/ 756 h 890"/>
                <a:gd name="T10" fmla="*/ 888 w 888"/>
                <a:gd name="T11" fmla="*/ 890 h 890"/>
                <a:gd name="T12" fmla="*/ 161 w 888"/>
                <a:gd name="T13" fmla="*/ 890 h 890"/>
                <a:gd name="T14" fmla="*/ 0 w 888"/>
                <a:gd name="T15" fmla="*/ 729 h 890"/>
                <a:gd name="T16" fmla="*/ 0 w 888"/>
                <a:gd name="T17" fmla="*/ 160 h 890"/>
                <a:gd name="T18" fmla="*/ 161 w 888"/>
                <a:gd name="T19" fmla="*/ 0 h 890"/>
                <a:gd name="T20" fmla="*/ 888 w 888"/>
                <a:gd name="T21" fmla="*/ 0 h 890"/>
                <a:gd name="T22" fmla="*/ 888 w 888"/>
                <a:gd name="T23" fmla="*/ 133 h 890"/>
                <a:gd name="T24" fmla="*/ 161 w 888"/>
                <a:gd name="T25" fmla="*/ 133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8" h="890">
                  <a:moveTo>
                    <a:pt x="161" y="133"/>
                  </a:moveTo>
                  <a:cubicBezTo>
                    <a:pt x="146" y="133"/>
                    <a:pt x="133" y="145"/>
                    <a:pt x="133" y="16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888" y="756"/>
                    <a:pt x="888" y="756"/>
                    <a:pt x="888" y="756"/>
                  </a:cubicBezTo>
                  <a:cubicBezTo>
                    <a:pt x="888" y="890"/>
                    <a:pt x="888" y="890"/>
                    <a:pt x="888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1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888" y="133"/>
                    <a:pt x="888" y="133"/>
                    <a:pt x="888" y="133"/>
                  </a:cubicBezTo>
                  <a:lnTo>
                    <a:pt x="161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6610350" y="8023225"/>
              <a:ext cx="188913" cy="185738"/>
            </a:xfrm>
            <a:custGeom>
              <a:avLst/>
              <a:gdLst>
                <a:gd name="T0" fmla="*/ 119 w 119"/>
                <a:gd name="T1" fmla="*/ 0 h 117"/>
                <a:gd name="T2" fmla="*/ 119 w 119"/>
                <a:gd name="T3" fmla="*/ 117 h 117"/>
                <a:gd name="T4" fmla="*/ 102 w 119"/>
                <a:gd name="T5" fmla="*/ 117 h 117"/>
                <a:gd name="T6" fmla="*/ 102 w 119"/>
                <a:gd name="T7" fmla="*/ 68 h 117"/>
                <a:gd name="T8" fmla="*/ 17 w 119"/>
                <a:gd name="T9" fmla="*/ 68 h 117"/>
                <a:gd name="T10" fmla="*/ 17 w 119"/>
                <a:gd name="T11" fmla="*/ 117 h 117"/>
                <a:gd name="T12" fmla="*/ 0 w 119"/>
                <a:gd name="T13" fmla="*/ 117 h 117"/>
                <a:gd name="T14" fmla="*/ 0 w 119"/>
                <a:gd name="T15" fmla="*/ 0 h 117"/>
                <a:gd name="T16" fmla="*/ 17 w 119"/>
                <a:gd name="T17" fmla="*/ 0 h 117"/>
                <a:gd name="T18" fmla="*/ 17 w 119"/>
                <a:gd name="T19" fmla="*/ 50 h 117"/>
                <a:gd name="T20" fmla="*/ 102 w 119"/>
                <a:gd name="T21" fmla="*/ 50 h 117"/>
                <a:gd name="T22" fmla="*/ 102 w 119"/>
                <a:gd name="T23" fmla="*/ 0 h 117"/>
                <a:gd name="T24" fmla="*/ 119 w 119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7">
                  <a:moveTo>
                    <a:pt x="119" y="0"/>
                  </a:moveTo>
                  <a:lnTo>
                    <a:pt x="119" y="117"/>
                  </a:lnTo>
                  <a:lnTo>
                    <a:pt x="102" y="117"/>
                  </a:lnTo>
                  <a:lnTo>
                    <a:pt x="102" y="68"/>
                  </a:lnTo>
                  <a:lnTo>
                    <a:pt x="17" y="68"/>
                  </a:lnTo>
                  <a:lnTo>
                    <a:pt x="1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50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4"/>
            <p:cNvSpPr>
              <a:spLocks noEditPoints="1"/>
            </p:cNvSpPr>
            <p:nvPr/>
          </p:nvSpPr>
          <p:spPr bwMode="auto">
            <a:xfrm>
              <a:off x="4525963" y="8023225"/>
              <a:ext cx="217488" cy="185738"/>
            </a:xfrm>
            <a:custGeom>
              <a:avLst/>
              <a:gdLst>
                <a:gd name="T0" fmla="*/ 1048 w 1048"/>
                <a:gd name="T1" fmla="*/ 758 h 891"/>
                <a:gd name="T2" fmla="*/ 891 w 1048"/>
                <a:gd name="T3" fmla="*/ 660 h 891"/>
                <a:gd name="T4" fmla="*/ 891 w 1048"/>
                <a:gd name="T5" fmla="*/ 405 h 891"/>
                <a:gd name="T6" fmla="*/ 757 w 1048"/>
                <a:gd name="T7" fmla="*/ 405 h 891"/>
                <a:gd name="T8" fmla="*/ 757 w 1048"/>
                <a:gd name="T9" fmla="*/ 576 h 891"/>
                <a:gd name="T10" fmla="*/ 267 w 1048"/>
                <a:gd name="T11" fmla="*/ 269 h 891"/>
                <a:gd name="T12" fmla="*/ 264 w 1048"/>
                <a:gd name="T13" fmla="*/ 267 h 891"/>
                <a:gd name="T14" fmla="*/ 250 w 1048"/>
                <a:gd name="T15" fmla="*/ 244 h 891"/>
                <a:gd name="T16" fmla="*/ 250 w 1048"/>
                <a:gd name="T17" fmla="*/ 162 h 891"/>
                <a:gd name="T18" fmla="*/ 277 w 1048"/>
                <a:gd name="T19" fmla="*/ 135 h 891"/>
                <a:gd name="T20" fmla="*/ 606 w 1048"/>
                <a:gd name="T21" fmla="*/ 135 h 891"/>
                <a:gd name="T22" fmla="*/ 633 w 1048"/>
                <a:gd name="T23" fmla="*/ 162 h 891"/>
                <a:gd name="T24" fmla="*/ 633 w 1048"/>
                <a:gd name="T25" fmla="*/ 221 h 891"/>
                <a:gd name="T26" fmla="*/ 767 w 1048"/>
                <a:gd name="T27" fmla="*/ 221 h 891"/>
                <a:gd name="T28" fmla="*/ 767 w 1048"/>
                <a:gd name="T29" fmla="*/ 133 h 891"/>
                <a:gd name="T30" fmla="*/ 606 w 1048"/>
                <a:gd name="T31" fmla="*/ 0 h 891"/>
                <a:gd name="T32" fmla="*/ 277 w 1048"/>
                <a:gd name="T33" fmla="*/ 0 h 891"/>
                <a:gd name="T34" fmla="*/ 117 w 1048"/>
                <a:gd name="T35" fmla="*/ 161 h 891"/>
                <a:gd name="T36" fmla="*/ 117 w 1048"/>
                <a:gd name="T37" fmla="*/ 261 h 891"/>
                <a:gd name="T38" fmla="*/ 186 w 1048"/>
                <a:gd name="T39" fmla="*/ 348 h 891"/>
                <a:gd name="T40" fmla="*/ 161 w 1048"/>
                <a:gd name="T41" fmla="*/ 348 h 891"/>
                <a:gd name="T42" fmla="*/ 0 w 1048"/>
                <a:gd name="T43" fmla="*/ 464 h 891"/>
                <a:gd name="T44" fmla="*/ 0 w 1048"/>
                <a:gd name="T45" fmla="*/ 729 h 891"/>
                <a:gd name="T46" fmla="*/ 161 w 1048"/>
                <a:gd name="T47" fmla="*/ 891 h 891"/>
                <a:gd name="T48" fmla="*/ 730 w 1048"/>
                <a:gd name="T49" fmla="*/ 891 h 891"/>
                <a:gd name="T50" fmla="*/ 881 w 1048"/>
                <a:gd name="T51" fmla="*/ 786 h 891"/>
                <a:gd name="T52" fmla="*/ 881 w 1048"/>
                <a:gd name="T53" fmla="*/ 786 h 891"/>
                <a:gd name="T54" fmla="*/ 1048 w 1048"/>
                <a:gd name="T55" fmla="*/ 891 h 891"/>
                <a:gd name="T56" fmla="*/ 1048 w 1048"/>
                <a:gd name="T57" fmla="*/ 758 h 891"/>
                <a:gd name="T58" fmla="*/ 757 w 1048"/>
                <a:gd name="T59" fmla="*/ 730 h 891"/>
                <a:gd name="T60" fmla="*/ 730 w 1048"/>
                <a:gd name="T61" fmla="*/ 757 h 891"/>
                <a:gd name="T62" fmla="*/ 161 w 1048"/>
                <a:gd name="T63" fmla="*/ 757 h 891"/>
                <a:gd name="T64" fmla="*/ 134 w 1048"/>
                <a:gd name="T65" fmla="*/ 730 h 891"/>
                <a:gd name="T66" fmla="*/ 134 w 1048"/>
                <a:gd name="T67" fmla="*/ 464 h 891"/>
                <a:gd name="T68" fmla="*/ 136 w 1048"/>
                <a:gd name="T69" fmla="*/ 453 h 891"/>
                <a:gd name="T70" fmla="*/ 167 w 1048"/>
                <a:gd name="T71" fmla="*/ 437 h 891"/>
                <a:gd name="T72" fmla="*/ 233 w 1048"/>
                <a:gd name="T73" fmla="*/ 437 h 891"/>
                <a:gd name="T74" fmla="*/ 329 w 1048"/>
                <a:gd name="T75" fmla="*/ 437 h 891"/>
                <a:gd name="T76" fmla="*/ 757 w 1048"/>
                <a:gd name="T77" fmla="*/ 707 h 891"/>
                <a:gd name="T78" fmla="*/ 757 w 1048"/>
                <a:gd name="T79" fmla="*/ 73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8" h="891">
                  <a:moveTo>
                    <a:pt x="1048" y="758"/>
                  </a:moveTo>
                  <a:cubicBezTo>
                    <a:pt x="891" y="660"/>
                    <a:pt x="891" y="660"/>
                    <a:pt x="891" y="660"/>
                  </a:cubicBezTo>
                  <a:cubicBezTo>
                    <a:pt x="891" y="405"/>
                    <a:pt x="891" y="405"/>
                    <a:pt x="891" y="405"/>
                  </a:cubicBezTo>
                  <a:cubicBezTo>
                    <a:pt x="757" y="405"/>
                    <a:pt x="757" y="405"/>
                    <a:pt x="757" y="405"/>
                  </a:cubicBezTo>
                  <a:cubicBezTo>
                    <a:pt x="757" y="576"/>
                    <a:pt x="757" y="576"/>
                    <a:pt x="757" y="576"/>
                  </a:cubicBezTo>
                  <a:cubicBezTo>
                    <a:pt x="757" y="576"/>
                    <a:pt x="270" y="270"/>
                    <a:pt x="267" y="269"/>
                  </a:cubicBezTo>
                  <a:cubicBezTo>
                    <a:pt x="264" y="267"/>
                    <a:pt x="264" y="267"/>
                    <a:pt x="264" y="267"/>
                  </a:cubicBezTo>
                  <a:cubicBezTo>
                    <a:pt x="256" y="263"/>
                    <a:pt x="250" y="254"/>
                    <a:pt x="250" y="244"/>
                  </a:cubicBezTo>
                  <a:cubicBezTo>
                    <a:pt x="250" y="162"/>
                    <a:pt x="250" y="162"/>
                    <a:pt x="250" y="162"/>
                  </a:cubicBezTo>
                  <a:cubicBezTo>
                    <a:pt x="250" y="147"/>
                    <a:pt x="262" y="135"/>
                    <a:pt x="277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21" y="135"/>
                    <a:pt x="633" y="147"/>
                    <a:pt x="633" y="162"/>
                  </a:cubicBezTo>
                  <a:cubicBezTo>
                    <a:pt x="633" y="221"/>
                    <a:pt x="633" y="221"/>
                    <a:pt x="633" y="221"/>
                  </a:cubicBezTo>
                  <a:cubicBezTo>
                    <a:pt x="767" y="221"/>
                    <a:pt x="767" y="221"/>
                    <a:pt x="767" y="221"/>
                  </a:cubicBezTo>
                  <a:cubicBezTo>
                    <a:pt x="767" y="133"/>
                    <a:pt x="767" y="133"/>
                    <a:pt x="767" y="133"/>
                  </a:cubicBezTo>
                  <a:cubicBezTo>
                    <a:pt x="753" y="58"/>
                    <a:pt x="685" y="0"/>
                    <a:pt x="60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88" y="0"/>
                    <a:pt x="117" y="72"/>
                    <a:pt x="117" y="161"/>
                  </a:cubicBezTo>
                  <a:cubicBezTo>
                    <a:pt x="117" y="161"/>
                    <a:pt x="117" y="261"/>
                    <a:pt x="117" y="261"/>
                  </a:cubicBezTo>
                  <a:cubicBezTo>
                    <a:pt x="121" y="307"/>
                    <a:pt x="142" y="322"/>
                    <a:pt x="186" y="348"/>
                  </a:cubicBezTo>
                  <a:cubicBezTo>
                    <a:pt x="161" y="348"/>
                    <a:pt x="161" y="348"/>
                    <a:pt x="161" y="348"/>
                  </a:cubicBezTo>
                  <a:cubicBezTo>
                    <a:pt x="72" y="348"/>
                    <a:pt x="0" y="374"/>
                    <a:pt x="0" y="464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819"/>
                    <a:pt x="72" y="891"/>
                    <a:pt x="161" y="891"/>
                  </a:cubicBezTo>
                  <a:cubicBezTo>
                    <a:pt x="730" y="891"/>
                    <a:pt x="730" y="891"/>
                    <a:pt x="730" y="891"/>
                  </a:cubicBezTo>
                  <a:cubicBezTo>
                    <a:pt x="799" y="891"/>
                    <a:pt x="858" y="847"/>
                    <a:pt x="881" y="786"/>
                  </a:cubicBezTo>
                  <a:cubicBezTo>
                    <a:pt x="881" y="786"/>
                    <a:pt x="881" y="786"/>
                    <a:pt x="881" y="786"/>
                  </a:cubicBezTo>
                  <a:cubicBezTo>
                    <a:pt x="1048" y="891"/>
                    <a:pt x="1048" y="891"/>
                    <a:pt x="1048" y="891"/>
                  </a:cubicBezTo>
                  <a:lnTo>
                    <a:pt x="1048" y="758"/>
                  </a:lnTo>
                  <a:close/>
                  <a:moveTo>
                    <a:pt x="757" y="730"/>
                  </a:moveTo>
                  <a:cubicBezTo>
                    <a:pt x="757" y="745"/>
                    <a:pt x="745" y="757"/>
                    <a:pt x="730" y="757"/>
                  </a:cubicBezTo>
                  <a:cubicBezTo>
                    <a:pt x="161" y="757"/>
                    <a:pt x="161" y="757"/>
                    <a:pt x="161" y="757"/>
                  </a:cubicBezTo>
                  <a:cubicBezTo>
                    <a:pt x="146" y="757"/>
                    <a:pt x="134" y="745"/>
                    <a:pt x="134" y="730"/>
                  </a:cubicBezTo>
                  <a:cubicBezTo>
                    <a:pt x="134" y="464"/>
                    <a:pt x="134" y="464"/>
                    <a:pt x="134" y="464"/>
                  </a:cubicBezTo>
                  <a:cubicBezTo>
                    <a:pt x="134" y="460"/>
                    <a:pt x="135" y="457"/>
                    <a:pt x="136" y="453"/>
                  </a:cubicBezTo>
                  <a:cubicBezTo>
                    <a:pt x="140" y="444"/>
                    <a:pt x="151" y="437"/>
                    <a:pt x="167" y="437"/>
                  </a:cubicBezTo>
                  <a:cubicBezTo>
                    <a:pt x="233" y="437"/>
                    <a:pt x="233" y="437"/>
                    <a:pt x="233" y="437"/>
                  </a:cubicBezTo>
                  <a:cubicBezTo>
                    <a:pt x="329" y="437"/>
                    <a:pt x="329" y="437"/>
                    <a:pt x="329" y="437"/>
                  </a:cubicBezTo>
                  <a:cubicBezTo>
                    <a:pt x="757" y="707"/>
                    <a:pt x="757" y="707"/>
                    <a:pt x="757" y="707"/>
                  </a:cubicBezTo>
                  <a:lnTo>
                    <a:pt x="757" y="73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673225" y="84137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1673225" y="84137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366713" y="8112125"/>
              <a:ext cx="1787525" cy="468313"/>
            </a:xfrm>
            <a:custGeom>
              <a:avLst/>
              <a:gdLst>
                <a:gd name="T0" fmla="*/ 8495 w 8602"/>
                <a:gd name="T1" fmla="*/ 477 h 2249"/>
                <a:gd name="T2" fmla="*/ 8302 w 8602"/>
                <a:gd name="T3" fmla="*/ 304 h 2249"/>
                <a:gd name="T4" fmla="*/ 6821 w 8602"/>
                <a:gd name="T5" fmla="*/ 70 h 2249"/>
                <a:gd name="T6" fmla="*/ 6821 w 8602"/>
                <a:gd name="T7" fmla="*/ 477 h 2249"/>
                <a:gd name="T8" fmla="*/ 6543 w 8602"/>
                <a:gd name="T9" fmla="*/ 477 h 2249"/>
                <a:gd name="T10" fmla="*/ 4990 w 8602"/>
                <a:gd name="T11" fmla="*/ 477 h 2249"/>
                <a:gd name="T12" fmla="*/ 4990 w 8602"/>
                <a:gd name="T13" fmla="*/ 10 h 2249"/>
                <a:gd name="T14" fmla="*/ 3402 w 8602"/>
                <a:gd name="T15" fmla="*/ 10 h 2249"/>
                <a:gd name="T16" fmla="*/ 3402 w 8602"/>
                <a:gd name="T17" fmla="*/ 477 h 2249"/>
                <a:gd name="T18" fmla="*/ 2159 w 8602"/>
                <a:gd name="T19" fmla="*/ 477 h 2249"/>
                <a:gd name="T20" fmla="*/ 2033 w 8602"/>
                <a:gd name="T21" fmla="*/ 477 h 2249"/>
                <a:gd name="T22" fmla="*/ 1577 w 8602"/>
                <a:gd name="T23" fmla="*/ 477 h 2249"/>
                <a:gd name="T24" fmla="*/ 1577 w 8602"/>
                <a:gd name="T25" fmla="*/ 69 h 2249"/>
                <a:gd name="T26" fmla="*/ 262 w 8602"/>
                <a:gd name="T27" fmla="*/ 225 h 2249"/>
                <a:gd name="T28" fmla="*/ 163 w 8602"/>
                <a:gd name="T29" fmla="*/ 306 h 2249"/>
                <a:gd name="T30" fmla="*/ 232 w 8602"/>
                <a:gd name="T31" fmla="*/ 430 h 2249"/>
                <a:gd name="T32" fmla="*/ 250 w 8602"/>
                <a:gd name="T33" fmla="*/ 477 h 2249"/>
                <a:gd name="T34" fmla="*/ 194 w 8602"/>
                <a:gd name="T35" fmla="*/ 547 h 2249"/>
                <a:gd name="T36" fmla="*/ 322 w 8602"/>
                <a:gd name="T37" fmla="*/ 652 h 2249"/>
                <a:gd name="T38" fmla="*/ 21 w 8602"/>
                <a:gd name="T39" fmla="*/ 814 h 2249"/>
                <a:gd name="T40" fmla="*/ 118 w 8602"/>
                <a:gd name="T41" fmla="*/ 990 h 2249"/>
                <a:gd name="T42" fmla="*/ 583 w 8602"/>
                <a:gd name="T43" fmla="*/ 1410 h 2249"/>
                <a:gd name="T44" fmla="*/ 851 w 8602"/>
                <a:gd name="T45" fmla="*/ 1538 h 2249"/>
                <a:gd name="T46" fmla="*/ 722 w 8602"/>
                <a:gd name="T47" fmla="*/ 1552 h 2249"/>
                <a:gd name="T48" fmla="*/ 573 w 8602"/>
                <a:gd name="T49" fmla="*/ 1587 h 2249"/>
                <a:gd name="T50" fmla="*/ 603 w 8602"/>
                <a:gd name="T51" fmla="*/ 1688 h 2249"/>
                <a:gd name="T52" fmla="*/ 504 w 8602"/>
                <a:gd name="T53" fmla="*/ 1769 h 2249"/>
                <a:gd name="T54" fmla="*/ 637 w 8602"/>
                <a:gd name="T55" fmla="*/ 1827 h 2249"/>
                <a:gd name="T56" fmla="*/ 888 w 8602"/>
                <a:gd name="T57" fmla="*/ 1841 h 2249"/>
                <a:gd name="T58" fmla="*/ 1110 w 8602"/>
                <a:gd name="T59" fmla="*/ 1977 h 2249"/>
                <a:gd name="T60" fmla="*/ 1283 w 8602"/>
                <a:gd name="T61" fmla="*/ 2029 h 2249"/>
                <a:gd name="T62" fmla="*/ 5307 w 8602"/>
                <a:gd name="T63" fmla="*/ 1500 h 2249"/>
                <a:gd name="T64" fmla="*/ 4807 w 8602"/>
                <a:gd name="T65" fmla="*/ 1422 h 2249"/>
                <a:gd name="T66" fmla="*/ 4037 w 8602"/>
                <a:gd name="T67" fmla="*/ 1371 h 2249"/>
                <a:gd name="T68" fmla="*/ 6560 w 8602"/>
                <a:gd name="T69" fmla="*/ 1351 h 2249"/>
                <a:gd name="T70" fmla="*/ 6321 w 8602"/>
                <a:gd name="T71" fmla="*/ 1402 h 2249"/>
                <a:gd name="T72" fmla="*/ 6817 w 8602"/>
                <a:gd name="T73" fmla="*/ 1506 h 2249"/>
                <a:gd name="T74" fmla="*/ 7033 w 8602"/>
                <a:gd name="T75" fmla="*/ 1583 h 2249"/>
                <a:gd name="T76" fmla="*/ 6820 w 8602"/>
                <a:gd name="T77" fmla="*/ 1615 h 2249"/>
                <a:gd name="T78" fmla="*/ 6959 w 8602"/>
                <a:gd name="T79" fmla="*/ 1647 h 2249"/>
                <a:gd name="T80" fmla="*/ 5330 w 8602"/>
                <a:gd name="T81" fmla="*/ 1728 h 2249"/>
                <a:gd name="T82" fmla="*/ 4648 w 8602"/>
                <a:gd name="T83" fmla="*/ 1774 h 2249"/>
                <a:gd name="T84" fmla="*/ 5065 w 8602"/>
                <a:gd name="T85" fmla="*/ 1925 h 2249"/>
                <a:gd name="T86" fmla="*/ 7653 w 8602"/>
                <a:gd name="T87" fmla="*/ 2191 h 2249"/>
                <a:gd name="T88" fmla="*/ 8000 w 8602"/>
                <a:gd name="T89" fmla="*/ 2048 h 2249"/>
                <a:gd name="T90" fmla="*/ 7938 w 8602"/>
                <a:gd name="T91" fmla="*/ 1849 h 2249"/>
                <a:gd name="T92" fmla="*/ 7924 w 8602"/>
                <a:gd name="T93" fmla="*/ 1776 h 2249"/>
                <a:gd name="T94" fmla="*/ 8103 w 8602"/>
                <a:gd name="T95" fmla="*/ 1757 h 2249"/>
                <a:gd name="T96" fmla="*/ 8163 w 8602"/>
                <a:gd name="T97" fmla="*/ 1732 h 2249"/>
                <a:gd name="T98" fmla="*/ 8361 w 8602"/>
                <a:gd name="T99" fmla="*/ 1639 h 2249"/>
                <a:gd name="T100" fmla="*/ 8438 w 8602"/>
                <a:gd name="T101" fmla="*/ 1363 h 2249"/>
                <a:gd name="T102" fmla="*/ 8331 w 8602"/>
                <a:gd name="T103" fmla="*/ 1289 h 2249"/>
                <a:gd name="T104" fmla="*/ 8370 w 8602"/>
                <a:gd name="T105" fmla="*/ 1155 h 2249"/>
                <a:gd name="T106" fmla="*/ 8188 w 8602"/>
                <a:gd name="T107" fmla="*/ 1105 h 2249"/>
                <a:gd name="T108" fmla="*/ 8230 w 8602"/>
                <a:gd name="T109" fmla="*/ 994 h 2249"/>
                <a:gd name="T110" fmla="*/ 8422 w 8602"/>
                <a:gd name="T111" fmla="*/ 840 h 2249"/>
                <a:gd name="T112" fmla="*/ 8495 w 8602"/>
                <a:gd name="T113" fmla="*/ 477 h 2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602" h="2249">
                  <a:moveTo>
                    <a:pt x="8495" y="477"/>
                  </a:moveTo>
                  <a:cubicBezTo>
                    <a:pt x="8581" y="397"/>
                    <a:pt x="8302" y="304"/>
                    <a:pt x="8302" y="304"/>
                  </a:cubicBezTo>
                  <a:cubicBezTo>
                    <a:pt x="8302" y="304"/>
                    <a:pt x="8004" y="166"/>
                    <a:pt x="6821" y="70"/>
                  </a:cubicBezTo>
                  <a:cubicBezTo>
                    <a:pt x="6821" y="477"/>
                    <a:pt x="6821" y="477"/>
                    <a:pt x="6821" y="477"/>
                  </a:cubicBezTo>
                  <a:cubicBezTo>
                    <a:pt x="6543" y="477"/>
                    <a:pt x="6543" y="477"/>
                    <a:pt x="6543" y="477"/>
                  </a:cubicBezTo>
                  <a:cubicBezTo>
                    <a:pt x="4990" y="477"/>
                    <a:pt x="4990" y="477"/>
                    <a:pt x="4990" y="477"/>
                  </a:cubicBezTo>
                  <a:cubicBezTo>
                    <a:pt x="4990" y="10"/>
                    <a:pt x="4990" y="10"/>
                    <a:pt x="4990" y="10"/>
                  </a:cubicBezTo>
                  <a:cubicBezTo>
                    <a:pt x="4625" y="0"/>
                    <a:pt x="3905" y="4"/>
                    <a:pt x="3402" y="10"/>
                  </a:cubicBezTo>
                  <a:cubicBezTo>
                    <a:pt x="3402" y="477"/>
                    <a:pt x="3402" y="477"/>
                    <a:pt x="3402" y="477"/>
                  </a:cubicBezTo>
                  <a:cubicBezTo>
                    <a:pt x="2159" y="477"/>
                    <a:pt x="2159" y="477"/>
                    <a:pt x="2159" y="477"/>
                  </a:cubicBezTo>
                  <a:cubicBezTo>
                    <a:pt x="2033" y="477"/>
                    <a:pt x="2033" y="477"/>
                    <a:pt x="2033" y="477"/>
                  </a:cubicBezTo>
                  <a:cubicBezTo>
                    <a:pt x="1577" y="477"/>
                    <a:pt x="1577" y="477"/>
                    <a:pt x="1577" y="477"/>
                  </a:cubicBezTo>
                  <a:cubicBezTo>
                    <a:pt x="1577" y="69"/>
                    <a:pt x="1577" y="69"/>
                    <a:pt x="1577" y="69"/>
                  </a:cubicBezTo>
                  <a:cubicBezTo>
                    <a:pt x="784" y="123"/>
                    <a:pt x="262" y="225"/>
                    <a:pt x="262" y="225"/>
                  </a:cubicBezTo>
                  <a:cubicBezTo>
                    <a:pt x="262" y="225"/>
                    <a:pt x="174" y="298"/>
                    <a:pt x="163" y="306"/>
                  </a:cubicBezTo>
                  <a:cubicBezTo>
                    <a:pt x="64" y="372"/>
                    <a:pt x="165" y="397"/>
                    <a:pt x="232" y="430"/>
                  </a:cubicBezTo>
                  <a:cubicBezTo>
                    <a:pt x="258" y="443"/>
                    <a:pt x="260" y="450"/>
                    <a:pt x="250" y="477"/>
                  </a:cubicBezTo>
                  <a:cubicBezTo>
                    <a:pt x="243" y="498"/>
                    <a:pt x="182" y="510"/>
                    <a:pt x="194" y="547"/>
                  </a:cubicBezTo>
                  <a:cubicBezTo>
                    <a:pt x="218" y="624"/>
                    <a:pt x="329" y="550"/>
                    <a:pt x="322" y="652"/>
                  </a:cubicBezTo>
                  <a:cubicBezTo>
                    <a:pt x="314" y="771"/>
                    <a:pt x="48" y="703"/>
                    <a:pt x="21" y="814"/>
                  </a:cubicBezTo>
                  <a:cubicBezTo>
                    <a:pt x="0" y="902"/>
                    <a:pt x="119" y="821"/>
                    <a:pt x="118" y="990"/>
                  </a:cubicBezTo>
                  <a:cubicBezTo>
                    <a:pt x="116" y="1157"/>
                    <a:pt x="239" y="1325"/>
                    <a:pt x="583" y="1410"/>
                  </a:cubicBezTo>
                  <a:cubicBezTo>
                    <a:pt x="665" y="1430"/>
                    <a:pt x="1048" y="1424"/>
                    <a:pt x="851" y="1538"/>
                  </a:cubicBezTo>
                  <a:cubicBezTo>
                    <a:pt x="827" y="1551"/>
                    <a:pt x="748" y="1549"/>
                    <a:pt x="722" y="1552"/>
                  </a:cubicBezTo>
                  <a:cubicBezTo>
                    <a:pt x="684" y="1556"/>
                    <a:pt x="597" y="1552"/>
                    <a:pt x="573" y="1587"/>
                  </a:cubicBezTo>
                  <a:cubicBezTo>
                    <a:pt x="536" y="1640"/>
                    <a:pt x="615" y="1639"/>
                    <a:pt x="603" y="1688"/>
                  </a:cubicBezTo>
                  <a:cubicBezTo>
                    <a:pt x="558" y="1694"/>
                    <a:pt x="462" y="1693"/>
                    <a:pt x="504" y="1769"/>
                  </a:cubicBezTo>
                  <a:cubicBezTo>
                    <a:pt x="526" y="1808"/>
                    <a:pt x="597" y="1829"/>
                    <a:pt x="637" y="1827"/>
                  </a:cubicBezTo>
                  <a:cubicBezTo>
                    <a:pt x="851" y="1815"/>
                    <a:pt x="821" y="1834"/>
                    <a:pt x="888" y="1841"/>
                  </a:cubicBezTo>
                  <a:cubicBezTo>
                    <a:pt x="769" y="1865"/>
                    <a:pt x="660" y="1989"/>
                    <a:pt x="1110" y="1977"/>
                  </a:cubicBezTo>
                  <a:cubicBezTo>
                    <a:pt x="1120" y="2045"/>
                    <a:pt x="1242" y="2038"/>
                    <a:pt x="1283" y="2029"/>
                  </a:cubicBezTo>
                  <a:cubicBezTo>
                    <a:pt x="4087" y="1408"/>
                    <a:pt x="5299" y="1673"/>
                    <a:pt x="5307" y="1500"/>
                  </a:cubicBezTo>
                  <a:cubicBezTo>
                    <a:pt x="5268" y="1416"/>
                    <a:pt x="4873" y="1425"/>
                    <a:pt x="4807" y="1422"/>
                  </a:cubicBezTo>
                  <a:cubicBezTo>
                    <a:pt x="4551" y="1410"/>
                    <a:pt x="4006" y="1437"/>
                    <a:pt x="4037" y="1371"/>
                  </a:cubicBezTo>
                  <a:cubicBezTo>
                    <a:pt x="4051" y="1218"/>
                    <a:pt x="6893" y="1256"/>
                    <a:pt x="6560" y="1351"/>
                  </a:cubicBezTo>
                  <a:cubicBezTo>
                    <a:pt x="6545" y="1355"/>
                    <a:pt x="6345" y="1389"/>
                    <a:pt x="6321" y="1402"/>
                  </a:cubicBezTo>
                  <a:cubicBezTo>
                    <a:pt x="6166" y="1484"/>
                    <a:pt x="6756" y="1500"/>
                    <a:pt x="6817" y="1506"/>
                  </a:cubicBezTo>
                  <a:cubicBezTo>
                    <a:pt x="6888" y="1512"/>
                    <a:pt x="7064" y="1507"/>
                    <a:pt x="7033" y="1583"/>
                  </a:cubicBezTo>
                  <a:cubicBezTo>
                    <a:pt x="7023" y="1607"/>
                    <a:pt x="6811" y="1581"/>
                    <a:pt x="6820" y="1615"/>
                  </a:cubicBezTo>
                  <a:cubicBezTo>
                    <a:pt x="6828" y="1643"/>
                    <a:pt x="6947" y="1628"/>
                    <a:pt x="6959" y="1647"/>
                  </a:cubicBezTo>
                  <a:cubicBezTo>
                    <a:pt x="7045" y="1782"/>
                    <a:pt x="5914" y="1715"/>
                    <a:pt x="5330" y="1728"/>
                  </a:cubicBezTo>
                  <a:cubicBezTo>
                    <a:pt x="5158" y="1731"/>
                    <a:pt x="4823" y="1750"/>
                    <a:pt x="4648" y="1774"/>
                  </a:cubicBezTo>
                  <a:cubicBezTo>
                    <a:pt x="4353" y="1814"/>
                    <a:pt x="4605" y="1883"/>
                    <a:pt x="5065" y="1925"/>
                  </a:cubicBezTo>
                  <a:cubicBezTo>
                    <a:pt x="5311" y="1948"/>
                    <a:pt x="6578" y="2050"/>
                    <a:pt x="7653" y="2191"/>
                  </a:cubicBezTo>
                  <a:cubicBezTo>
                    <a:pt x="7976" y="2249"/>
                    <a:pt x="8073" y="2091"/>
                    <a:pt x="8000" y="2048"/>
                  </a:cubicBezTo>
                  <a:cubicBezTo>
                    <a:pt x="7959" y="2023"/>
                    <a:pt x="8136" y="1934"/>
                    <a:pt x="7938" y="1849"/>
                  </a:cubicBezTo>
                  <a:cubicBezTo>
                    <a:pt x="7812" y="1795"/>
                    <a:pt x="7916" y="1774"/>
                    <a:pt x="7924" y="1776"/>
                  </a:cubicBezTo>
                  <a:cubicBezTo>
                    <a:pt x="7942" y="1782"/>
                    <a:pt x="8198" y="1843"/>
                    <a:pt x="8103" y="1757"/>
                  </a:cubicBezTo>
                  <a:cubicBezTo>
                    <a:pt x="8042" y="1701"/>
                    <a:pt x="8145" y="1734"/>
                    <a:pt x="8163" y="1732"/>
                  </a:cubicBezTo>
                  <a:cubicBezTo>
                    <a:pt x="8402" y="1714"/>
                    <a:pt x="8346" y="1624"/>
                    <a:pt x="8361" y="1639"/>
                  </a:cubicBezTo>
                  <a:cubicBezTo>
                    <a:pt x="8290" y="1569"/>
                    <a:pt x="8482" y="1519"/>
                    <a:pt x="8438" y="1363"/>
                  </a:cubicBezTo>
                  <a:cubicBezTo>
                    <a:pt x="8425" y="1318"/>
                    <a:pt x="8151" y="1327"/>
                    <a:pt x="8331" y="1289"/>
                  </a:cubicBezTo>
                  <a:cubicBezTo>
                    <a:pt x="8351" y="1285"/>
                    <a:pt x="8602" y="1292"/>
                    <a:pt x="8370" y="1155"/>
                  </a:cubicBezTo>
                  <a:cubicBezTo>
                    <a:pt x="8316" y="1124"/>
                    <a:pt x="8265" y="1122"/>
                    <a:pt x="8188" y="1105"/>
                  </a:cubicBezTo>
                  <a:cubicBezTo>
                    <a:pt x="8016" y="1066"/>
                    <a:pt x="8145" y="979"/>
                    <a:pt x="8230" y="994"/>
                  </a:cubicBezTo>
                  <a:cubicBezTo>
                    <a:pt x="8335" y="1011"/>
                    <a:pt x="8440" y="942"/>
                    <a:pt x="8422" y="840"/>
                  </a:cubicBezTo>
                  <a:cubicBezTo>
                    <a:pt x="8400" y="701"/>
                    <a:pt x="8353" y="504"/>
                    <a:pt x="8495" y="477"/>
                  </a:cubicBez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750888" y="7346950"/>
              <a:ext cx="976313" cy="865188"/>
            </a:xfrm>
            <a:custGeom>
              <a:avLst/>
              <a:gdLst>
                <a:gd name="T0" fmla="*/ 0 w 615"/>
                <a:gd name="T1" fmla="*/ 0 h 545"/>
                <a:gd name="T2" fmla="*/ 0 w 615"/>
                <a:gd name="T3" fmla="*/ 545 h 545"/>
                <a:gd name="T4" fmla="*/ 203 w 615"/>
                <a:gd name="T5" fmla="*/ 545 h 545"/>
                <a:gd name="T6" fmla="*/ 203 w 615"/>
                <a:gd name="T7" fmla="*/ 205 h 545"/>
                <a:gd name="T8" fmla="*/ 411 w 615"/>
                <a:gd name="T9" fmla="*/ 205 h 545"/>
                <a:gd name="T10" fmla="*/ 411 w 615"/>
                <a:gd name="T11" fmla="*/ 545 h 545"/>
                <a:gd name="T12" fmla="*/ 615 w 615"/>
                <a:gd name="T13" fmla="*/ 545 h 545"/>
                <a:gd name="T14" fmla="*/ 615 w 615"/>
                <a:gd name="T15" fmla="*/ 0 h 545"/>
                <a:gd name="T16" fmla="*/ 0 w 615"/>
                <a:gd name="T17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5" h="545">
                  <a:moveTo>
                    <a:pt x="0" y="0"/>
                  </a:moveTo>
                  <a:lnTo>
                    <a:pt x="0" y="545"/>
                  </a:lnTo>
                  <a:lnTo>
                    <a:pt x="203" y="545"/>
                  </a:lnTo>
                  <a:lnTo>
                    <a:pt x="203" y="205"/>
                  </a:lnTo>
                  <a:lnTo>
                    <a:pt x="411" y="205"/>
                  </a:lnTo>
                  <a:lnTo>
                    <a:pt x="411" y="545"/>
                  </a:lnTo>
                  <a:lnTo>
                    <a:pt x="615" y="545"/>
                  </a:lnTo>
                  <a:lnTo>
                    <a:pt x="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648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gri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6313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180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5004000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cxnSp>
        <p:nvCxnSpPr>
          <p:cNvPr id="5" name="Rechte verbindingslijn 4"/>
          <p:cNvCxnSpPr/>
          <p:nvPr userDrawn="1"/>
        </p:nvCxnSpPr>
        <p:spPr>
          <a:xfrm>
            <a:off x="1080000" y="9792000"/>
            <a:ext cx="280800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685800" y="8128000"/>
            <a:ext cx="78406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9" name="Groep 8"/>
          <p:cNvGrpSpPr>
            <a:grpSpLocks noChangeAspect="1"/>
          </p:cNvGrpSpPr>
          <p:nvPr userDrawn="1"/>
        </p:nvGrpSpPr>
        <p:grpSpPr>
          <a:xfrm>
            <a:off x="1072391" y="8437398"/>
            <a:ext cx="5610404" cy="1080000"/>
            <a:chOff x="366713" y="7346950"/>
            <a:chExt cx="6432550" cy="1233488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311400" y="7464425"/>
              <a:ext cx="481013" cy="312738"/>
            </a:xfrm>
            <a:custGeom>
              <a:avLst/>
              <a:gdLst>
                <a:gd name="T0" fmla="*/ 2310 w 2310"/>
                <a:gd name="T1" fmla="*/ 0 h 1505"/>
                <a:gd name="T2" fmla="*/ 1762 w 2310"/>
                <a:gd name="T3" fmla="*/ 1505 h 1505"/>
                <a:gd name="T4" fmla="*/ 1545 w 2310"/>
                <a:gd name="T5" fmla="*/ 1505 h 1505"/>
                <a:gd name="T6" fmla="*/ 1154 w 2310"/>
                <a:gd name="T7" fmla="*/ 437 h 1505"/>
                <a:gd name="T8" fmla="*/ 763 w 2310"/>
                <a:gd name="T9" fmla="*/ 1505 h 1505"/>
                <a:gd name="T10" fmla="*/ 548 w 2310"/>
                <a:gd name="T11" fmla="*/ 1505 h 1505"/>
                <a:gd name="T12" fmla="*/ 0 w 2310"/>
                <a:gd name="T13" fmla="*/ 0 h 1505"/>
                <a:gd name="T14" fmla="*/ 293 w 2310"/>
                <a:gd name="T15" fmla="*/ 0 h 1505"/>
                <a:gd name="T16" fmla="*/ 656 w 2310"/>
                <a:gd name="T17" fmla="*/ 993 h 1505"/>
                <a:gd name="T18" fmla="*/ 1020 w 2310"/>
                <a:gd name="T19" fmla="*/ 0 h 1505"/>
                <a:gd name="T20" fmla="*/ 1290 w 2310"/>
                <a:gd name="T21" fmla="*/ 0 h 1505"/>
                <a:gd name="T22" fmla="*/ 1653 w 2310"/>
                <a:gd name="T23" fmla="*/ 993 h 1505"/>
                <a:gd name="T24" fmla="*/ 2017 w 2310"/>
                <a:gd name="T25" fmla="*/ 0 h 1505"/>
                <a:gd name="T26" fmla="*/ 2310 w 2310"/>
                <a:gd name="T27" fmla="*/ 0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10" h="1505">
                  <a:moveTo>
                    <a:pt x="2310" y="0"/>
                  </a:moveTo>
                  <a:cubicBezTo>
                    <a:pt x="1762" y="1505"/>
                    <a:pt x="1762" y="1505"/>
                    <a:pt x="1762" y="1505"/>
                  </a:cubicBezTo>
                  <a:cubicBezTo>
                    <a:pt x="1545" y="1505"/>
                    <a:pt x="1545" y="1505"/>
                    <a:pt x="1545" y="1505"/>
                  </a:cubicBezTo>
                  <a:cubicBezTo>
                    <a:pt x="1154" y="437"/>
                    <a:pt x="1154" y="437"/>
                    <a:pt x="1154" y="437"/>
                  </a:cubicBezTo>
                  <a:cubicBezTo>
                    <a:pt x="1026" y="788"/>
                    <a:pt x="888" y="1156"/>
                    <a:pt x="763" y="1505"/>
                  </a:cubicBezTo>
                  <a:cubicBezTo>
                    <a:pt x="548" y="1505"/>
                    <a:pt x="548" y="1505"/>
                    <a:pt x="548" y="15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656" y="993"/>
                    <a:pt x="656" y="993"/>
                    <a:pt x="656" y="993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290" y="0"/>
                    <a:pt x="1290" y="0"/>
                    <a:pt x="1290" y="0"/>
                  </a:cubicBezTo>
                  <a:cubicBezTo>
                    <a:pt x="1653" y="993"/>
                    <a:pt x="1653" y="993"/>
                    <a:pt x="1653" y="993"/>
                  </a:cubicBezTo>
                  <a:cubicBezTo>
                    <a:pt x="2017" y="0"/>
                    <a:pt x="2017" y="0"/>
                    <a:pt x="2017" y="0"/>
                  </a:cubicBezTo>
                  <a:lnTo>
                    <a:pt x="2310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384550" y="7464425"/>
              <a:ext cx="312738" cy="312738"/>
            </a:xfrm>
            <a:custGeom>
              <a:avLst/>
              <a:gdLst>
                <a:gd name="T0" fmla="*/ 1504 w 1504"/>
                <a:gd name="T1" fmla="*/ 408 h 1505"/>
                <a:gd name="T2" fmla="*/ 1226 w 1504"/>
                <a:gd name="T3" fmla="*/ 408 h 1505"/>
                <a:gd name="T4" fmla="*/ 1226 w 1504"/>
                <a:gd name="T5" fmla="*/ 291 h 1505"/>
                <a:gd name="T6" fmla="*/ 1212 w 1504"/>
                <a:gd name="T7" fmla="*/ 276 h 1505"/>
                <a:gd name="T8" fmla="*/ 290 w 1504"/>
                <a:gd name="T9" fmla="*/ 276 h 1505"/>
                <a:gd name="T10" fmla="*/ 275 w 1504"/>
                <a:gd name="T11" fmla="*/ 291 h 1505"/>
                <a:gd name="T12" fmla="*/ 275 w 1504"/>
                <a:gd name="T13" fmla="*/ 1215 h 1505"/>
                <a:gd name="T14" fmla="*/ 290 w 1504"/>
                <a:gd name="T15" fmla="*/ 1229 h 1505"/>
                <a:gd name="T16" fmla="*/ 1212 w 1504"/>
                <a:gd name="T17" fmla="*/ 1229 h 1505"/>
                <a:gd name="T18" fmla="*/ 1226 w 1504"/>
                <a:gd name="T19" fmla="*/ 1215 h 1505"/>
                <a:gd name="T20" fmla="*/ 1226 w 1504"/>
                <a:gd name="T21" fmla="*/ 931 h 1505"/>
                <a:gd name="T22" fmla="*/ 886 w 1504"/>
                <a:gd name="T23" fmla="*/ 931 h 1505"/>
                <a:gd name="T24" fmla="*/ 886 w 1504"/>
                <a:gd name="T25" fmla="*/ 655 h 1505"/>
                <a:gd name="T26" fmla="*/ 1504 w 1504"/>
                <a:gd name="T27" fmla="*/ 655 h 1505"/>
                <a:gd name="T28" fmla="*/ 1504 w 1504"/>
                <a:gd name="T29" fmla="*/ 1215 h 1505"/>
                <a:gd name="T30" fmla="*/ 1212 w 1504"/>
                <a:gd name="T31" fmla="*/ 1505 h 1505"/>
                <a:gd name="T32" fmla="*/ 290 w 1504"/>
                <a:gd name="T33" fmla="*/ 1505 h 1505"/>
                <a:gd name="T34" fmla="*/ 0 w 1504"/>
                <a:gd name="T35" fmla="*/ 1215 h 1505"/>
                <a:gd name="T36" fmla="*/ 0 w 1504"/>
                <a:gd name="T37" fmla="*/ 291 h 1505"/>
                <a:gd name="T38" fmla="*/ 290 w 1504"/>
                <a:gd name="T39" fmla="*/ 0 h 1505"/>
                <a:gd name="T40" fmla="*/ 1212 w 1504"/>
                <a:gd name="T41" fmla="*/ 0 h 1505"/>
                <a:gd name="T42" fmla="*/ 1504 w 1504"/>
                <a:gd name="T43" fmla="*/ 291 h 1505"/>
                <a:gd name="T44" fmla="*/ 1504 w 1504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4" h="1505">
                  <a:moveTo>
                    <a:pt x="1504" y="408"/>
                  </a:moveTo>
                  <a:cubicBezTo>
                    <a:pt x="1226" y="408"/>
                    <a:pt x="1226" y="408"/>
                    <a:pt x="1226" y="408"/>
                  </a:cubicBezTo>
                  <a:cubicBezTo>
                    <a:pt x="1226" y="291"/>
                    <a:pt x="1226" y="291"/>
                    <a:pt x="1226" y="291"/>
                  </a:cubicBezTo>
                  <a:cubicBezTo>
                    <a:pt x="1226" y="282"/>
                    <a:pt x="1220" y="276"/>
                    <a:pt x="1212" y="276"/>
                  </a:cubicBezTo>
                  <a:cubicBezTo>
                    <a:pt x="290" y="276"/>
                    <a:pt x="290" y="276"/>
                    <a:pt x="290" y="276"/>
                  </a:cubicBezTo>
                  <a:cubicBezTo>
                    <a:pt x="282" y="276"/>
                    <a:pt x="275" y="282"/>
                    <a:pt x="275" y="291"/>
                  </a:cubicBezTo>
                  <a:cubicBezTo>
                    <a:pt x="275" y="1215"/>
                    <a:pt x="275" y="1215"/>
                    <a:pt x="275" y="1215"/>
                  </a:cubicBezTo>
                  <a:cubicBezTo>
                    <a:pt x="275" y="1223"/>
                    <a:pt x="282" y="1229"/>
                    <a:pt x="290" y="1229"/>
                  </a:cubicBezTo>
                  <a:cubicBezTo>
                    <a:pt x="1212" y="1229"/>
                    <a:pt x="1212" y="1229"/>
                    <a:pt x="1212" y="1229"/>
                  </a:cubicBezTo>
                  <a:cubicBezTo>
                    <a:pt x="1220" y="1229"/>
                    <a:pt x="1226" y="1223"/>
                    <a:pt x="1226" y="1215"/>
                  </a:cubicBezTo>
                  <a:cubicBezTo>
                    <a:pt x="1226" y="931"/>
                    <a:pt x="1226" y="931"/>
                    <a:pt x="1226" y="931"/>
                  </a:cubicBezTo>
                  <a:cubicBezTo>
                    <a:pt x="886" y="931"/>
                    <a:pt x="886" y="931"/>
                    <a:pt x="886" y="931"/>
                  </a:cubicBezTo>
                  <a:cubicBezTo>
                    <a:pt x="886" y="655"/>
                    <a:pt x="886" y="655"/>
                    <a:pt x="886" y="655"/>
                  </a:cubicBezTo>
                  <a:cubicBezTo>
                    <a:pt x="1504" y="655"/>
                    <a:pt x="1504" y="655"/>
                    <a:pt x="1504" y="655"/>
                  </a:cubicBezTo>
                  <a:cubicBezTo>
                    <a:pt x="1504" y="1215"/>
                    <a:pt x="1504" y="1215"/>
                    <a:pt x="1504" y="1215"/>
                  </a:cubicBezTo>
                  <a:cubicBezTo>
                    <a:pt x="1504" y="1376"/>
                    <a:pt x="1373" y="1505"/>
                    <a:pt x="1212" y="1505"/>
                  </a:cubicBezTo>
                  <a:cubicBezTo>
                    <a:pt x="290" y="1505"/>
                    <a:pt x="290" y="1505"/>
                    <a:pt x="290" y="1505"/>
                  </a:cubicBezTo>
                  <a:cubicBezTo>
                    <a:pt x="129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29" y="0"/>
                    <a:pt x="290" y="0"/>
                  </a:cubicBezTo>
                  <a:cubicBezTo>
                    <a:pt x="1212" y="0"/>
                    <a:pt x="1212" y="0"/>
                    <a:pt x="1212" y="0"/>
                  </a:cubicBezTo>
                  <a:cubicBezTo>
                    <a:pt x="1373" y="0"/>
                    <a:pt x="1504" y="130"/>
                    <a:pt x="1504" y="291"/>
                  </a:cubicBezTo>
                  <a:lnTo>
                    <a:pt x="1504" y="408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881438" y="7464425"/>
              <a:ext cx="287338" cy="312738"/>
            </a:xfrm>
            <a:custGeom>
              <a:avLst/>
              <a:gdLst>
                <a:gd name="T0" fmla="*/ 181 w 181"/>
                <a:gd name="T1" fmla="*/ 36 h 197"/>
                <a:gd name="T2" fmla="*/ 36 w 181"/>
                <a:gd name="T3" fmla="*/ 36 h 197"/>
                <a:gd name="T4" fmla="*/ 36 w 181"/>
                <a:gd name="T5" fmla="*/ 80 h 197"/>
                <a:gd name="T6" fmla="*/ 153 w 181"/>
                <a:gd name="T7" fmla="*/ 80 h 197"/>
                <a:gd name="T8" fmla="*/ 153 w 181"/>
                <a:gd name="T9" fmla="*/ 116 h 197"/>
                <a:gd name="T10" fmla="*/ 36 w 181"/>
                <a:gd name="T11" fmla="*/ 116 h 197"/>
                <a:gd name="T12" fmla="*/ 36 w 181"/>
                <a:gd name="T13" fmla="*/ 161 h 197"/>
                <a:gd name="T14" fmla="*/ 181 w 181"/>
                <a:gd name="T15" fmla="*/ 161 h 197"/>
                <a:gd name="T16" fmla="*/ 181 w 181"/>
                <a:gd name="T17" fmla="*/ 197 h 197"/>
                <a:gd name="T18" fmla="*/ 0 w 181"/>
                <a:gd name="T19" fmla="*/ 197 h 197"/>
                <a:gd name="T20" fmla="*/ 0 w 181"/>
                <a:gd name="T21" fmla="*/ 0 h 197"/>
                <a:gd name="T22" fmla="*/ 181 w 181"/>
                <a:gd name="T23" fmla="*/ 0 h 197"/>
                <a:gd name="T24" fmla="*/ 181 w 181"/>
                <a:gd name="T25" fmla="*/ 3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97">
                  <a:moveTo>
                    <a:pt x="181" y="36"/>
                  </a:moveTo>
                  <a:lnTo>
                    <a:pt x="36" y="36"/>
                  </a:lnTo>
                  <a:lnTo>
                    <a:pt x="36" y="80"/>
                  </a:lnTo>
                  <a:lnTo>
                    <a:pt x="153" y="80"/>
                  </a:lnTo>
                  <a:lnTo>
                    <a:pt x="153" y="116"/>
                  </a:lnTo>
                  <a:lnTo>
                    <a:pt x="36" y="116"/>
                  </a:lnTo>
                  <a:lnTo>
                    <a:pt x="36" y="161"/>
                  </a:lnTo>
                  <a:lnTo>
                    <a:pt x="181" y="161"/>
                  </a:lnTo>
                  <a:lnTo>
                    <a:pt x="181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181" y="36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341813" y="7464425"/>
              <a:ext cx="312738" cy="312738"/>
            </a:xfrm>
            <a:custGeom>
              <a:avLst/>
              <a:gdLst>
                <a:gd name="T0" fmla="*/ 160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7 w 197"/>
                <a:gd name="T7" fmla="*/ 197 h 197"/>
                <a:gd name="T8" fmla="*/ 36 w 197"/>
                <a:gd name="T9" fmla="*/ 52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0 w 197"/>
                <a:gd name="T19" fmla="*/ 144 h 197"/>
                <a:gd name="T20" fmla="*/ 160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0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7" y="197"/>
                  </a:lnTo>
                  <a:lnTo>
                    <a:pt x="36" y="52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0" y="14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822825" y="7464425"/>
              <a:ext cx="57150" cy="312738"/>
            </a:xfrm>
            <a:prstGeom prst="rect">
              <a:avLst/>
            </a:pr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057775" y="7464425"/>
              <a:ext cx="312738" cy="312738"/>
            </a:xfrm>
            <a:custGeom>
              <a:avLst/>
              <a:gdLst>
                <a:gd name="T0" fmla="*/ 160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7 w 197"/>
                <a:gd name="T7" fmla="*/ 197 h 197"/>
                <a:gd name="T8" fmla="*/ 36 w 197"/>
                <a:gd name="T9" fmla="*/ 52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0 w 197"/>
                <a:gd name="T19" fmla="*/ 144 h 197"/>
                <a:gd name="T20" fmla="*/ 160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0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7" y="197"/>
                  </a:lnTo>
                  <a:lnTo>
                    <a:pt x="36" y="52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0" y="14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540375" y="7464425"/>
              <a:ext cx="312738" cy="312738"/>
            </a:xfrm>
            <a:custGeom>
              <a:avLst/>
              <a:gdLst>
                <a:gd name="T0" fmla="*/ 1505 w 1505"/>
                <a:gd name="T1" fmla="*/ 408 h 1505"/>
                <a:gd name="T2" fmla="*/ 1227 w 1505"/>
                <a:gd name="T3" fmla="*/ 408 h 1505"/>
                <a:gd name="T4" fmla="*/ 1227 w 1505"/>
                <a:gd name="T5" fmla="*/ 291 h 1505"/>
                <a:gd name="T6" fmla="*/ 1212 w 1505"/>
                <a:gd name="T7" fmla="*/ 276 h 1505"/>
                <a:gd name="T8" fmla="*/ 290 w 1505"/>
                <a:gd name="T9" fmla="*/ 276 h 1505"/>
                <a:gd name="T10" fmla="*/ 276 w 1505"/>
                <a:gd name="T11" fmla="*/ 291 h 1505"/>
                <a:gd name="T12" fmla="*/ 276 w 1505"/>
                <a:gd name="T13" fmla="*/ 1215 h 1505"/>
                <a:gd name="T14" fmla="*/ 290 w 1505"/>
                <a:gd name="T15" fmla="*/ 1229 h 1505"/>
                <a:gd name="T16" fmla="*/ 1212 w 1505"/>
                <a:gd name="T17" fmla="*/ 1229 h 1505"/>
                <a:gd name="T18" fmla="*/ 1227 w 1505"/>
                <a:gd name="T19" fmla="*/ 1215 h 1505"/>
                <a:gd name="T20" fmla="*/ 1227 w 1505"/>
                <a:gd name="T21" fmla="*/ 931 h 1505"/>
                <a:gd name="T22" fmla="*/ 886 w 1505"/>
                <a:gd name="T23" fmla="*/ 931 h 1505"/>
                <a:gd name="T24" fmla="*/ 886 w 1505"/>
                <a:gd name="T25" fmla="*/ 655 h 1505"/>
                <a:gd name="T26" fmla="*/ 1505 w 1505"/>
                <a:gd name="T27" fmla="*/ 655 h 1505"/>
                <a:gd name="T28" fmla="*/ 1505 w 1505"/>
                <a:gd name="T29" fmla="*/ 1215 h 1505"/>
                <a:gd name="T30" fmla="*/ 1212 w 1505"/>
                <a:gd name="T31" fmla="*/ 1505 h 1505"/>
                <a:gd name="T32" fmla="*/ 290 w 1505"/>
                <a:gd name="T33" fmla="*/ 1505 h 1505"/>
                <a:gd name="T34" fmla="*/ 0 w 1505"/>
                <a:gd name="T35" fmla="*/ 1215 h 1505"/>
                <a:gd name="T36" fmla="*/ 0 w 1505"/>
                <a:gd name="T37" fmla="*/ 291 h 1505"/>
                <a:gd name="T38" fmla="*/ 290 w 1505"/>
                <a:gd name="T39" fmla="*/ 0 h 1505"/>
                <a:gd name="T40" fmla="*/ 1212 w 1505"/>
                <a:gd name="T41" fmla="*/ 0 h 1505"/>
                <a:gd name="T42" fmla="*/ 1505 w 1505"/>
                <a:gd name="T43" fmla="*/ 291 h 1505"/>
                <a:gd name="T44" fmla="*/ 1505 w 1505"/>
                <a:gd name="T45" fmla="*/ 408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5" h="1505">
                  <a:moveTo>
                    <a:pt x="1505" y="408"/>
                  </a:moveTo>
                  <a:cubicBezTo>
                    <a:pt x="1227" y="408"/>
                    <a:pt x="1227" y="408"/>
                    <a:pt x="1227" y="408"/>
                  </a:cubicBezTo>
                  <a:cubicBezTo>
                    <a:pt x="1227" y="291"/>
                    <a:pt x="1227" y="291"/>
                    <a:pt x="1227" y="291"/>
                  </a:cubicBezTo>
                  <a:cubicBezTo>
                    <a:pt x="1227" y="282"/>
                    <a:pt x="1221" y="276"/>
                    <a:pt x="1212" y="276"/>
                  </a:cubicBezTo>
                  <a:cubicBezTo>
                    <a:pt x="290" y="276"/>
                    <a:pt x="290" y="276"/>
                    <a:pt x="290" y="276"/>
                  </a:cubicBezTo>
                  <a:cubicBezTo>
                    <a:pt x="282" y="276"/>
                    <a:pt x="276" y="282"/>
                    <a:pt x="276" y="291"/>
                  </a:cubicBezTo>
                  <a:cubicBezTo>
                    <a:pt x="276" y="1215"/>
                    <a:pt x="276" y="1215"/>
                    <a:pt x="276" y="1215"/>
                  </a:cubicBezTo>
                  <a:cubicBezTo>
                    <a:pt x="276" y="1223"/>
                    <a:pt x="282" y="1229"/>
                    <a:pt x="290" y="1229"/>
                  </a:cubicBezTo>
                  <a:cubicBezTo>
                    <a:pt x="1212" y="1229"/>
                    <a:pt x="1212" y="1229"/>
                    <a:pt x="1212" y="1229"/>
                  </a:cubicBezTo>
                  <a:cubicBezTo>
                    <a:pt x="1221" y="1229"/>
                    <a:pt x="1227" y="1223"/>
                    <a:pt x="1227" y="1215"/>
                  </a:cubicBezTo>
                  <a:cubicBezTo>
                    <a:pt x="1227" y="931"/>
                    <a:pt x="1227" y="931"/>
                    <a:pt x="1227" y="931"/>
                  </a:cubicBezTo>
                  <a:cubicBezTo>
                    <a:pt x="886" y="931"/>
                    <a:pt x="886" y="931"/>
                    <a:pt x="886" y="931"/>
                  </a:cubicBezTo>
                  <a:cubicBezTo>
                    <a:pt x="886" y="655"/>
                    <a:pt x="886" y="655"/>
                    <a:pt x="886" y="655"/>
                  </a:cubicBezTo>
                  <a:cubicBezTo>
                    <a:pt x="1505" y="655"/>
                    <a:pt x="1505" y="655"/>
                    <a:pt x="1505" y="655"/>
                  </a:cubicBezTo>
                  <a:cubicBezTo>
                    <a:pt x="1505" y="1215"/>
                    <a:pt x="1505" y="1215"/>
                    <a:pt x="1505" y="1215"/>
                  </a:cubicBezTo>
                  <a:cubicBezTo>
                    <a:pt x="1505" y="1376"/>
                    <a:pt x="1373" y="1505"/>
                    <a:pt x="1212" y="1505"/>
                  </a:cubicBezTo>
                  <a:cubicBezTo>
                    <a:pt x="290" y="1505"/>
                    <a:pt x="290" y="1505"/>
                    <a:pt x="290" y="1505"/>
                  </a:cubicBezTo>
                  <a:cubicBezTo>
                    <a:pt x="130" y="1505"/>
                    <a:pt x="0" y="1376"/>
                    <a:pt x="0" y="12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130"/>
                    <a:pt x="130" y="0"/>
                    <a:pt x="290" y="0"/>
                  </a:cubicBezTo>
                  <a:cubicBezTo>
                    <a:pt x="1212" y="0"/>
                    <a:pt x="1212" y="0"/>
                    <a:pt x="1212" y="0"/>
                  </a:cubicBezTo>
                  <a:cubicBezTo>
                    <a:pt x="1373" y="0"/>
                    <a:pt x="1505" y="130"/>
                    <a:pt x="1505" y="291"/>
                  </a:cubicBezTo>
                  <a:lnTo>
                    <a:pt x="1505" y="408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6030913" y="7464425"/>
              <a:ext cx="287338" cy="312738"/>
            </a:xfrm>
            <a:custGeom>
              <a:avLst/>
              <a:gdLst>
                <a:gd name="T0" fmla="*/ 181 w 181"/>
                <a:gd name="T1" fmla="*/ 36 h 197"/>
                <a:gd name="T2" fmla="*/ 37 w 181"/>
                <a:gd name="T3" fmla="*/ 36 h 197"/>
                <a:gd name="T4" fmla="*/ 37 w 181"/>
                <a:gd name="T5" fmla="*/ 80 h 197"/>
                <a:gd name="T6" fmla="*/ 153 w 181"/>
                <a:gd name="T7" fmla="*/ 80 h 197"/>
                <a:gd name="T8" fmla="*/ 153 w 181"/>
                <a:gd name="T9" fmla="*/ 116 h 197"/>
                <a:gd name="T10" fmla="*/ 37 w 181"/>
                <a:gd name="T11" fmla="*/ 116 h 197"/>
                <a:gd name="T12" fmla="*/ 37 w 181"/>
                <a:gd name="T13" fmla="*/ 161 h 197"/>
                <a:gd name="T14" fmla="*/ 181 w 181"/>
                <a:gd name="T15" fmla="*/ 161 h 197"/>
                <a:gd name="T16" fmla="*/ 181 w 181"/>
                <a:gd name="T17" fmla="*/ 197 h 197"/>
                <a:gd name="T18" fmla="*/ 0 w 181"/>
                <a:gd name="T19" fmla="*/ 197 h 197"/>
                <a:gd name="T20" fmla="*/ 0 w 181"/>
                <a:gd name="T21" fmla="*/ 0 h 197"/>
                <a:gd name="T22" fmla="*/ 181 w 181"/>
                <a:gd name="T23" fmla="*/ 0 h 197"/>
                <a:gd name="T24" fmla="*/ 181 w 181"/>
                <a:gd name="T25" fmla="*/ 3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97">
                  <a:moveTo>
                    <a:pt x="181" y="36"/>
                  </a:moveTo>
                  <a:lnTo>
                    <a:pt x="37" y="36"/>
                  </a:lnTo>
                  <a:lnTo>
                    <a:pt x="37" y="80"/>
                  </a:lnTo>
                  <a:lnTo>
                    <a:pt x="153" y="80"/>
                  </a:lnTo>
                  <a:lnTo>
                    <a:pt x="153" y="116"/>
                  </a:lnTo>
                  <a:lnTo>
                    <a:pt x="37" y="116"/>
                  </a:lnTo>
                  <a:lnTo>
                    <a:pt x="37" y="161"/>
                  </a:lnTo>
                  <a:lnTo>
                    <a:pt x="181" y="161"/>
                  </a:lnTo>
                  <a:lnTo>
                    <a:pt x="181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181" y="0"/>
                  </a:lnTo>
                  <a:lnTo>
                    <a:pt x="181" y="36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486525" y="7464425"/>
              <a:ext cx="312738" cy="312738"/>
            </a:xfrm>
            <a:custGeom>
              <a:avLst/>
              <a:gdLst>
                <a:gd name="T0" fmla="*/ 161 w 197"/>
                <a:gd name="T1" fmla="*/ 0 h 197"/>
                <a:gd name="T2" fmla="*/ 197 w 197"/>
                <a:gd name="T3" fmla="*/ 0 h 197"/>
                <a:gd name="T4" fmla="*/ 197 w 197"/>
                <a:gd name="T5" fmla="*/ 197 h 197"/>
                <a:gd name="T6" fmla="*/ 158 w 197"/>
                <a:gd name="T7" fmla="*/ 197 h 197"/>
                <a:gd name="T8" fmla="*/ 36 w 197"/>
                <a:gd name="T9" fmla="*/ 52 h 197"/>
                <a:gd name="T10" fmla="*/ 36 w 197"/>
                <a:gd name="T11" fmla="*/ 197 h 197"/>
                <a:gd name="T12" fmla="*/ 0 w 197"/>
                <a:gd name="T13" fmla="*/ 197 h 197"/>
                <a:gd name="T14" fmla="*/ 0 w 197"/>
                <a:gd name="T15" fmla="*/ 0 h 197"/>
                <a:gd name="T16" fmla="*/ 39 w 197"/>
                <a:gd name="T17" fmla="*/ 0 h 197"/>
                <a:gd name="T18" fmla="*/ 161 w 197"/>
                <a:gd name="T19" fmla="*/ 144 h 197"/>
                <a:gd name="T20" fmla="*/ 161 w 197"/>
                <a:gd name="T2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97">
                  <a:moveTo>
                    <a:pt x="161" y="0"/>
                  </a:moveTo>
                  <a:lnTo>
                    <a:pt x="197" y="0"/>
                  </a:lnTo>
                  <a:lnTo>
                    <a:pt x="197" y="197"/>
                  </a:lnTo>
                  <a:lnTo>
                    <a:pt x="158" y="197"/>
                  </a:lnTo>
                  <a:lnTo>
                    <a:pt x="36" y="52"/>
                  </a:lnTo>
                  <a:lnTo>
                    <a:pt x="36" y="197"/>
                  </a:lnTo>
                  <a:lnTo>
                    <a:pt x="0" y="19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61" y="14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2865438" y="7464425"/>
              <a:ext cx="396875" cy="312738"/>
            </a:xfrm>
            <a:custGeom>
              <a:avLst/>
              <a:gdLst>
                <a:gd name="T0" fmla="*/ 1471 w 1908"/>
                <a:gd name="T1" fmla="*/ 291 h 1505"/>
                <a:gd name="T2" fmla="*/ 1181 w 1908"/>
                <a:gd name="T3" fmla="*/ 0 h 1505"/>
                <a:gd name="T4" fmla="*/ 727 w 1908"/>
                <a:gd name="T5" fmla="*/ 0 h 1505"/>
                <a:gd name="T6" fmla="*/ 437 w 1908"/>
                <a:gd name="T7" fmla="*/ 291 h 1505"/>
                <a:gd name="T8" fmla="*/ 0 w 1908"/>
                <a:gd name="T9" fmla="*/ 1505 h 1505"/>
                <a:gd name="T10" fmla="*/ 286 w 1908"/>
                <a:gd name="T11" fmla="*/ 1505 h 1505"/>
                <a:gd name="T12" fmla="*/ 468 w 1908"/>
                <a:gd name="T13" fmla="*/ 999 h 1505"/>
                <a:gd name="T14" fmla="*/ 1443 w 1908"/>
                <a:gd name="T15" fmla="*/ 999 h 1505"/>
                <a:gd name="T16" fmla="*/ 1628 w 1908"/>
                <a:gd name="T17" fmla="*/ 1505 h 1505"/>
                <a:gd name="T18" fmla="*/ 1908 w 1908"/>
                <a:gd name="T19" fmla="*/ 1505 h 1505"/>
                <a:gd name="T20" fmla="*/ 1471 w 1908"/>
                <a:gd name="T21" fmla="*/ 291 h 1505"/>
                <a:gd name="T22" fmla="*/ 562 w 1908"/>
                <a:gd name="T23" fmla="*/ 724 h 1505"/>
                <a:gd name="T24" fmla="*/ 712 w 1908"/>
                <a:gd name="T25" fmla="*/ 291 h 1505"/>
                <a:gd name="T26" fmla="*/ 727 w 1908"/>
                <a:gd name="T27" fmla="*/ 276 h 1505"/>
                <a:gd name="T28" fmla="*/ 1184 w 1908"/>
                <a:gd name="T29" fmla="*/ 276 h 1505"/>
                <a:gd name="T30" fmla="*/ 1199 w 1908"/>
                <a:gd name="T31" fmla="*/ 291 h 1505"/>
                <a:gd name="T32" fmla="*/ 1350 w 1908"/>
                <a:gd name="T33" fmla="*/ 724 h 1505"/>
                <a:gd name="T34" fmla="*/ 562 w 1908"/>
                <a:gd name="T35" fmla="*/ 72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8" h="1505">
                  <a:moveTo>
                    <a:pt x="1471" y="291"/>
                  </a:moveTo>
                  <a:cubicBezTo>
                    <a:pt x="1411" y="113"/>
                    <a:pt x="1342" y="0"/>
                    <a:pt x="1181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566" y="0"/>
                    <a:pt x="497" y="113"/>
                    <a:pt x="437" y="291"/>
                  </a:cubicBezTo>
                  <a:cubicBezTo>
                    <a:pt x="0" y="1505"/>
                    <a:pt x="0" y="1505"/>
                    <a:pt x="0" y="1505"/>
                  </a:cubicBezTo>
                  <a:cubicBezTo>
                    <a:pt x="286" y="1505"/>
                    <a:pt x="286" y="1505"/>
                    <a:pt x="286" y="1505"/>
                  </a:cubicBezTo>
                  <a:cubicBezTo>
                    <a:pt x="468" y="999"/>
                    <a:pt x="468" y="999"/>
                    <a:pt x="468" y="999"/>
                  </a:cubicBezTo>
                  <a:cubicBezTo>
                    <a:pt x="1443" y="999"/>
                    <a:pt x="1443" y="999"/>
                    <a:pt x="1443" y="999"/>
                  </a:cubicBezTo>
                  <a:cubicBezTo>
                    <a:pt x="1628" y="1505"/>
                    <a:pt x="1628" y="1505"/>
                    <a:pt x="1628" y="1505"/>
                  </a:cubicBezTo>
                  <a:cubicBezTo>
                    <a:pt x="1908" y="1505"/>
                    <a:pt x="1908" y="1505"/>
                    <a:pt x="1908" y="1505"/>
                  </a:cubicBezTo>
                  <a:lnTo>
                    <a:pt x="1471" y="291"/>
                  </a:lnTo>
                  <a:close/>
                  <a:moveTo>
                    <a:pt x="562" y="724"/>
                  </a:moveTo>
                  <a:cubicBezTo>
                    <a:pt x="712" y="291"/>
                    <a:pt x="712" y="291"/>
                    <a:pt x="712" y="291"/>
                  </a:cubicBezTo>
                  <a:cubicBezTo>
                    <a:pt x="716" y="281"/>
                    <a:pt x="719" y="276"/>
                    <a:pt x="727" y="276"/>
                  </a:cubicBezTo>
                  <a:cubicBezTo>
                    <a:pt x="1184" y="276"/>
                    <a:pt x="1184" y="276"/>
                    <a:pt x="1184" y="276"/>
                  </a:cubicBezTo>
                  <a:cubicBezTo>
                    <a:pt x="1193" y="276"/>
                    <a:pt x="1194" y="280"/>
                    <a:pt x="1199" y="291"/>
                  </a:cubicBezTo>
                  <a:cubicBezTo>
                    <a:pt x="1350" y="724"/>
                    <a:pt x="1350" y="724"/>
                    <a:pt x="1350" y="724"/>
                  </a:cubicBezTo>
                  <a:lnTo>
                    <a:pt x="562" y="724"/>
                  </a:ln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333625" y="8023225"/>
              <a:ext cx="185738" cy="185738"/>
            </a:xfrm>
            <a:custGeom>
              <a:avLst/>
              <a:gdLst>
                <a:gd name="T0" fmla="*/ 757 w 890"/>
                <a:gd name="T1" fmla="*/ 0 h 890"/>
                <a:gd name="T2" fmla="*/ 890 w 890"/>
                <a:gd name="T3" fmla="*/ 0 h 890"/>
                <a:gd name="T4" fmla="*/ 890 w 890"/>
                <a:gd name="T5" fmla="*/ 729 h 890"/>
                <a:gd name="T6" fmla="*/ 730 w 890"/>
                <a:gd name="T7" fmla="*/ 890 h 890"/>
                <a:gd name="T8" fmla="*/ 161 w 890"/>
                <a:gd name="T9" fmla="*/ 890 h 890"/>
                <a:gd name="T10" fmla="*/ 0 w 890"/>
                <a:gd name="T11" fmla="*/ 729 h 890"/>
                <a:gd name="T12" fmla="*/ 0 w 890"/>
                <a:gd name="T13" fmla="*/ 0 h 890"/>
                <a:gd name="T14" fmla="*/ 133 w 890"/>
                <a:gd name="T15" fmla="*/ 0 h 890"/>
                <a:gd name="T16" fmla="*/ 133 w 890"/>
                <a:gd name="T17" fmla="*/ 729 h 890"/>
                <a:gd name="T18" fmla="*/ 161 w 890"/>
                <a:gd name="T19" fmla="*/ 756 h 890"/>
                <a:gd name="T20" fmla="*/ 730 w 890"/>
                <a:gd name="T21" fmla="*/ 756 h 890"/>
                <a:gd name="T22" fmla="*/ 757 w 890"/>
                <a:gd name="T23" fmla="*/ 729 h 890"/>
                <a:gd name="T24" fmla="*/ 757 w 890"/>
                <a:gd name="T25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0" h="890">
                  <a:moveTo>
                    <a:pt x="757" y="0"/>
                  </a:moveTo>
                  <a:cubicBezTo>
                    <a:pt x="890" y="0"/>
                    <a:pt x="890" y="0"/>
                    <a:pt x="890" y="0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587625" y="8023225"/>
              <a:ext cx="184150" cy="185738"/>
            </a:xfrm>
            <a:custGeom>
              <a:avLst/>
              <a:gdLst>
                <a:gd name="T0" fmla="*/ 99 w 116"/>
                <a:gd name="T1" fmla="*/ 0 h 117"/>
                <a:gd name="T2" fmla="*/ 116 w 116"/>
                <a:gd name="T3" fmla="*/ 0 h 117"/>
                <a:gd name="T4" fmla="*/ 116 w 116"/>
                <a:gd name="T5" fmla="*/ 117 h 117"/>
                <a:gd name="T6" fmla="*/ 96 w 116"/>
                <a:gd name="T7" fmla="*/ 117 h 117"/>
                <a:gd name="T8" fmla="*/ 17 w 116"/>
                <a:gd name="T9" fmla="*/ 24 h 117"/>
                <a:gd name="T10" fmla="*/ 17 w 116"/>
                <a:gd name="T11" fmla="*/ 117 h 117"/>
                <a:gd name="T12" fmla="*/ 0 w 116"/>
                <a:gd name="T13" fmla="*/ 117 h 117"/>
                <a:gd name="T14" fmla="*/ 0 w 116"/>
                <a:gd name="T15" fmla="*/ 0 h 117"/>
                <a:gd name="T16" fmla="*/ 20 w 116"/>
                <a:gd name="T17" fmla="*/ 0 h 117"/>
                <a:gd name="T18" fmla="*/ 99 w 116"/>
                <a:gd name="T19" fmla="*/ 94 h 117"/>
                <a:gd name="T20" fmla="*/ 99 w 116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17">
                  <a:moveTo>
                    <a:pt x="99" y="0"/>
                  </a:moveTo>
                  <a:lnTo>
                    <a:pt x="116" y="0"/>
                  </a:lnTo>
                  <a:lnTo>
                    <a:pt x="116" y="117"/>
                  </a:lnTo>
                  <a:lnTo>
                    <a:pt x="96" y="117"/>
                  </a:lnTo>
                  <a:lnTo>
                    <a:pt x="17" y="24"/>
                  </a:lnTo>
                  <a:lnTo>
                    <a:pt x="1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99" y="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841625" y="8023225"/>
              <a:ext cx="28575" cy="18573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00363" y="8023225"/>
              <a:ext cx="241300" cy="185738"/>
            </a:xfrm>
            <a:custGeom>
              <a:avLst/>
              <a:gdLst>
                <a:gd name="T0" fmla="*/ 132 w 152"/>
                <a:gd name="T1" fmla="*/ 0 h 117"/>
                <a:gd name="T2" fmla="*/ 152 w 152"/>
                <a:gd name="T3" fmla="*/ 0 h 117"/>
                <a:gd name="T4" fmla="*/ 85 w 152"/>
                <a:gd name="T5" fmla="*/ 117 h 117"/>
                <a:gd name="T6" fmla="*/ 68 w 152"/>
                <a:gd name="T7" fmla="*/ 117 h 117"/>
                <a:gd name="T8" fmla="*/ 0 w 152"/>
                <a:gd name="T9" fmla="*/ 0 h 117"/>
                <a:gd name="T10" fmla="*/ 20 w 152"/>
                <a:gd name="T11" fmla="*/ 0 h 117"/>
                <a:gd name="T12" fmla="*/ 76 w 152"/>
                <a:gd name="T13" fmla="*/ 97 h 117"/>
                <a:gd name="T14" fmla="*/ 132 w 152"/>
                <a:gd name="T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17">
                  <a:moveTo>
                    <a:pt x="132" y="0"/>
                  </a:moveTo>
                  <a:lnTo>
                    <a:pt x="152" y="0"/>
                  </a:lnTo>
                  <a:lnTo>
                    <a:pt x="85" y="117"/>
                  </a:lnTo>
                  <a:lnTo>
                    <a:pt x="68" y="117"/>
                  </a:lnTo>
                  <a:lnTo>
                    <a:pt x="0" y="0"/>
                  </a:lnTo>
                  <a:lnTo>
                    <a:pt x="20" y="0"/>
                  </a:lnTo>
                  <a:lnTo>
                    <a:pt x="76" y="9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3167063" y="8023225"/>
              <a:ext cx="169863" cy="185738"/>
            </a:xfrm>
            <a:custGeom>
              <a:avLst/>
              <a:gdLst>
                <a:gd name="T0" fmla="*/ 107 w 107"/>
                <a:gd name="T1" fmla="*/ 18 h 117"/>
                <a:gd name="T2" fmla="*/ 18 w 107"/>
                <a:gd name="T3" fmla="*/ 18 h 117"/>
                <a:gd name="T4" fmla="*/ 18 w 107"/>
                <a:gd name="T5" fmla="*/ 50 h 117"/>
                <a:gd name="T6" fmla="*/ 90 w 107"/>
                <a:gd name="T7" fmla="*/ 50 h 117"/>
                <a:gd name="T8" fmla="*/ 90 w 107"/>
                <a:gd name="T9" fmla="*/ 68 h 117"/>
                <a:gd name="T10" fmla="*/ 18 w 107"/>
                <a:gd name="T11" fmla="*/ 68 h 117"/>
                <a:gd name="T12" fmla="*/ 18 w 107"/>
                <a:gd name="T13" fmla="*/ 100 h 117"/>
                <a:gd name="T14" fmla="*/ 107 w 107"/>
                <a:gd name="T15" fmla="*/ 100 h 117"/>
                <a:gd name="T16" fmla="*/ 107 w 107"/>
                <a:gd name="T17" fmla="*/ 117 h 117"/>
                <a:gd name="T18" fmla="*/ 0 w 107"/>
                <a:gd name="T19" fmla="*/ 117 h 117"/>
                <a:gd name="T20" fmla="*/ 0 w 107"/>
                <a:gd name="T21" fmla="*/ 0 h 117"/>
                <a:gd name="T22" fmla="*/ 107 w 107"/>
                <a:gd name="T23" fmla="*/ 0 h 117"/>
                <a:gd name="T24" fmla="*/ 107 w 107"/>
                <a:gd name="T25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7">
                  <a:moveTo>
                    <a:pt x="107" y="18"/>
                  </a:moveTo>
                  <a:lnTo>
                    <a:pt x="18" y="18"/>
                  </a:lnTo>
                  <a:lnTo>
                    <a:pt x="18" y="50"/>
                  </a:lnTo>
                  <a:lnTo>
                    <a:pt x="90" y="50"/>
                  </a:lnTo>
                  <a:lnTo>
                    <a:pt x="90" y="68"/>
                  </a:lnTo>
                  <a:lnTo>
                    <a:pt x="18" y="68"/>
                  </a:lnTo>
                  <a:lnTo>
                    <a:pt x="18" y="100"/>
                  </a:lnTo>
                  <a:lnTo>
                    <a:pt x="107" y="100"/>
                  </a:lnTo>
                  <a:lnTo>
                    <a:pt x="10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8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3403600" y="8024813"/>
              <a:ext cx="185738" cy="184150"/>
            </a:xfrm>
            <a:custGeom>
              <a:avLst/>
              <a:gdLst>
                <a:gd name="T0" fmla="*/ 890 w 890"/>
                <a:gd name="T1" fmla="*/ 410 h 889"/>
                <a:gd name="T2" fmla="*/ 729 w 890"/>
                <a:gd name="T3" fmla="*/ 571 h 889"/>
                <a:gd name="T4" fmla="*/ 639 w 890"/>
                <a:gd name="T5" fmla="*/ 571 h 889"/>
                <a:gd name="T6" fmla="*/ 890 w 890"/>
                <a:gd name="T7" fmla="*/ 870 h 889"/>
                <a:gd name="T8" fmla="*/ 890 w 890"/>
                <a:gd name="T9" fmla="*/ 889 h 889"/>
                <a:gd name="T10" fmla="*/ 732 w 890"/>
                <a:gd name="T11" fmla="*/ 889 h 889"/>
                <a:gd name="T12" fmla="*/ 465 w 890"/>
                <a:gd name="T13" fmla="*/ 571 h 889"/>
                <a:gd name="T14" fmla="*/ 161 w 890"/>
                <a:gd name="T15" fmla="*/ 571 h 889"/>
                <a:gd name="T16" fmla="*/ 133 w 890"/>
                <a:gd name="T17" fmla="*/ 569 h 889"/>
                <a:gd name="T18" fmla="*/ 133 w 890"/>
                <a:gd name="T19" fmla="*/ 889 h 889"/>
                <a:gd name="T20" fmla="*/ 0 w 890"/>
                <a:gd name="T21" fmla="*/ 889 h 889"/>
                <a:gd name="T22" fmla="*/ 0 w 890"/>
                <a:gd name="T23" fmla="*/ 0 h 889"/>
                <a:gd name="T24" fmla="*/ 729 w 890"/>
                <a:gd name="T25" fmla="*/ 0 h 889"/>
                <a:gd name="T26" fmla="*/ 890 w 890"/>
                <a:gd name="T27" fmla="*/ 160 h 889"/>
                <a:gd name="T28" fmla="*/ 890 w 890"/>
                <a:gd name="T29" fmla="*/ 410 h 889"/>
                <a:gd name="T30" fmla="*/ 133 w 890"/>
                <a:gd name="T31" fmla="*/ 133 h 889"/>
                <a:gd name="T32" fmla="*/ 133 w 890"/>
                <a:gd name="T33" fmla="*/ 437 h 889"/>
                <a:gd name="T34" fmla="*/ 729 w 890"/>
                <a:gd name="T35" fmla="*/ 438 h 889"/>
                <a:gd name="T36" fmla="*/ 757 w 890"/>
                <a:gd name="T37" fmla="*/ 410 h 889"/>
                <a:gd name="T38" fmla="*/ 757 w 890"/>
                <a:gd name="T39" fmla="*/ 160 h 889"/>
                <a:gd name="T40" fmla="*/ 729 w 890"/>
                <a:gd name="T41" fmla="*/ 133 h 889"/>
                <a:gd name="T42" fmla="*/ 133 w 890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0" h="889">
                  <a:moveTo>
                    <a:pt x="890" y="410"/>
                  </a:moveTo>
                  <a:cubicBezTo>
                    <a:pt x="890" y="498"/>
                    <a:pt x="819" y="571"/>
                    <a:pt x="729" y="571"/>
                  </a:cubicBezTo>
                  <a:cubicBezTo>
                    <a:pt x="639" y="571"/>
                    <a:pt x="639" y="571"/>
                    <a:pt x="639" y="571"/>
                  </a:cubicBezTo>
                  <a:cubicBezTo>
                    <a:pt x="890" y="870"/>
                    <a:pt x="890" y="870"/>
                    <a:pt x="890" y="870"/>
                  </a:cubicBezTo>
                  <a:cubicBezTo>
                    <a:pt x="890" y="889"/>
                    <a:pt x="890" y="889"/>
                    <a:pt x="890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3" y="569"/>
                  </a:cubicBezTo>
                  <a:cubicBezTo>
                    <a:pt x="133" y="889"/>
                    <a:pt x="133" y="889"/>
                    <a:pt x="133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9" y="0"/>
                    <a:pt x="890" y="73"/>
                    <a:pt x="890" y="160"/>
                  </a:cubicBezTo>
                  <a:lnTo>
                    <a:pt x="890" y="410"/>
                  </a:lnTo>
                  <a:close/>
                  <a:moveTo>
                    <a:pt x="133" y="133"/>
                  </a:moveTo>
                  <a:cubicBezTo>
                    <a:pt x="133" y="437"/>
                    <a:pt x="133" y="437"/>
                    <a:pt x="133" y="437"/>
                  </a:cubicBezTo>
                  <a:cubicBezTo>
                    <a:pt x="729" y="438"/>
                    <a:pt x="729" y="438"/>
                    <a:pt x="729" y="438"/>
                  </a:cubicBezTo>
                  <a:cubicBezTo>
                    <a:pt x="744" y="438"/>
                    <a:pt x="757" y="425"/>
                    <a:pt x="757" y="410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4" y="133"/>
                    <a:pt x="729" y="133"/>
                  </a:cubicBezTo>
                  <a:lnTo>
                    <a:pt x="133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4913313" y="8024813"/>
              <a:ext cx="184150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0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0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2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0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6122988" y="8024813"/>
              <a:ext cx="185738" cy="184150"/>
            </a:xfrm>
            <a:custGeom>
              <a:avLst/>
              <a:gdLst>
                <a:gd name="T0" fmla="*/ 891 w 891"/>
                <a:gd name="T1" fmla="*/ 410 h 889"/>
                <a:gd name="T2" fmla="*/ 730 w 891"/>
                <a:gd name="T3" fmla="*/ 571 h 889"/>
                <a:gd name="T4" fmla="*/ 640 w 891"/>
                <a:gd name="T5" fmla="*/ 571 h 889"/>
                <a:gd name="T6" fmla="*/ 891 w 891"/>
                <a:gd name="T7" fmla="*/ 870 h 889"/>
                <a:gd name="T8" fmla="*/ 891 w 891"/>
                <a:gd name="T9" fmla="*/ 889 h 889"/>
                <a:gd name="T10" fmla="*/ 732 w 891"/>
                <a:gd name="T11" fmla="*/ 889 h 889"/>
                <a:gd name="T12" fmla="*/ 465 w 891"/>
                <a:gd name="T13" fmla="*/ 571 h 889"/>
                <a:gd name="T14" fmla="*/ 161 w 891"/>
                <a:gd name="T15" fmla="*/ 571 h 889"/>
                <a:gd name="T16" fmla="*/ 134 w 891"/>
                <a:gd name="T17" fmla="*/ 569 h 889"/>
                <a:gd name="T18" fmla="*/ 134 w 891"/>
                <a:gd name="T19" fmla="*/ 889 h 889"/>
                <a:gd name="T20" fmla="*/ 0 w 891"/>
                <a:gd name="T21" fmla="*/ 889 h 889"/>
                <a:gd name="T22" fmla="*/ 0 w 891"/>
                <a:gd name="T23" fmla="*/ 0 h 889"/>
                <a:gd name="T24" fmla="*/ 730 w 891"/>
                <a:gd name="T25" fmla="*/ 0 h 889"/>
                <a:gd name="T26" fmla="*/ 891 w 891"/>
                <a:gd name="T27" fmla="*/ 160 h 889"/>
                <a:gd name="T28" fmla="*/ 891 w 891"/>
                <a:gd name="T29" fmla="*/ 410 h 889"/>
                <a:gd name="T30" fmla="*/ 134 w 891"/>
                <a:gd name="T31" fmla="*/ 133 h 889"/>
                <a:gd name="T32" fmla="*/ 134 w 891"/>
                <a:gd name="T33" fmla="*/ 437 h 889"/>
                <a:gd name="T34" fmla="*/ 730 w 891"/>
                <a:gd name="T35" fmla="*/ 438 h 889"/>
                <a:gd name="T36" fmla="*/ 757 w 891"/>
                <a:gd name="T37" fmla="*/ 410 h 889"/>
                <a:gd name="T38" fmla="*/ 757 w 891"/>
                <a:gd name="T39" fmla="*/ 160 h 889"/>
                <a:gd name="T40" fmla="*/ 730 w 891"/>
                <a:gd name="T41" fmla="*/ 133 h 889"/>
                <a:gd name="T42" fmla="*/ 134 w 891"/>
                <a:gd name="T43" fmla="*/ 13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1" h="889">
                  <a:moveTo>
                    <a:pt x="891" y="410"/>
                  </a:moveTo>
                  <a:cubicBezTo>
                    <a:pt x="891" y="498"/>
                    <a:pt x="819" y="571"/>
                    <a:pt x="730" y="571"/>
                  </a:cubicBezTo>
                  <a:cubicBezTo>
                    <a:pt x="640" y="571"/>
                    <a:pt x="640" y="571"/>
                    <a:pt x="640" y="571"/>
                  </a:cubicBezTo>
                  <a:cubicBezTo>
                    <a:pt x="891" y="870"/>
                    <a:pt x="891" y="870"/>
                    <a:pt x="891" y="870"/>
                  </a:cubicBezTo>
                  <a:cubicBezTo>
                    <a:pt x="891" y="889"/>
                    <a:pt x="891" y="889"/>
                    <a:pt x="891" y="889"/>
                  </a:cubicBezTo>
                  <a:cubicBezTo>
                    <a:pt x="732" y="889"/>
                    <a:pt x="732" y="889"/>
                    <a:pt x="732" y="889"/>
                  </a:cubicBezTo>
                  <a:cubicBezTo>
                    <a:pt x="465" y="571"/>
                    <a:pt x="465" y="571"/>
                    <a:pt x="465" y="571"/>
                  </a:cubicBezTo>
                  <a:cubicBezTo>
                    <a:pt x="161" y="571"/>
                    <a:pt x="161" y="571"/>
                    <a:pt x="161" y="571"/>
                  </a:cubicBezTo>
                  <a:cubicBezTo>
                    <a:pt x="151" y="571"/>
                    <a:pt x="143" y="570"/>
                    <a:pt x="134" y="569"/>
                  </a:cubicBezTo>
                  <a:cubicBezTo>
                    <a:pt x="134" y="889"/>
                    <a:pt x="134" y="889"/>
                    <a:pt x="134" y="889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1" y="73"/>
                    <a:pt x="891" y="160"/>
                  </a:cubicBezTo>
                  <a:lnTo>
                    <a:pt x="891" y="410"/>
                  </a:lnTo>
                  <a:close/>
                  <a:moveTo>
                    <a:pt x="134" y="133"/>
                  </a:moveTo>
                  <a:cubicBezTo>
                    <a:pt x="134" y="437"/>
                    <a:pt x="134" y="437"/>
                    <a:pt x="134" y="437"/>
                  </a:cubicBezTo>
                  <a:cubicBezTo>
                    <a:pt x="730" y="438"/>
                    <a:pt x="730" y="438"/>
                    <a:pt x="730" y="438"/>
                  </a:cubicBezTo>
                  <a:cubicBezTo>
                    <a:pt x="745" y="438"/>
                    <a:pt x="757" y="425"/>
                    <a:pt x="757" y="410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6"/>
                    <a:pt x="745" y="133"/>
                    <a:pt x="730" y="133"/>
                  </a:cubicBezTo>
                  <a:lnTo>
                    <a:pt x="134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656013" y="8023225"/>
              <a:ext cx="184150" cy="185738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30 w 890"/>
                <a:gd name="T7" fmla="*/ 133 h 890"/>
                <a:gd name="T8" fmla="*/ 161 w 890"/>
                <a:gd name="T9" fmla="*/ 133 h 890"/>
                <a:gd name="T10" fmla="*/ 133 w 890"/>
                <a:gd name="T11" fmla="*/ 160 h 890"/>
                <a:gd name="T12" fmla="*/ 133 w 890"/>
                <a:gd name="T13" fmla="*/ 351 h 890"/>
                <a:gd name="T14" fmla="*/ 161 w 890"/>
                <a:gd name="T15" fmla="*/ 378 h 890"/>
                <a:gd name="T16" fmla="*/ 730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30 w 890"/>
                <a:gd name="T23" fmla="*/ 890 h 890"/>
                <a:gd name="T24" fmla="*/ 161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3 w 890"/>
                <a:gd name="T31" fmla="*/ 677 h 890"/>
                <a:gd name="T32" fmla="*/ 133 w 890"/>
                <a:gd name="T33" fmla="*/ 729 h 890"/>
                <a:gd name="T34" fmla="*/ 161 w 890"/>
                <a:gd name="T35" fmla="*/ 756 h 890"/>
                <a:gd name="T36" fmla="*/ 730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30 w 890"/>
                <a:gd name="T43" fmla="*/ 512 h 890"/>
                <a:gd name="T44" fmla="*/ 161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1 w 890"/>
                <a:gd name="T51" fmla="*/ 0 h 890"/>
                <a:gd name="T52" fmla="*/ 730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5"/>
                    <a:pt x="744" y="133"/>
                    <a:pt x="730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46" y="133"/>
                    <a:pt x="133" y="145"/>
                    <a:pt x="133" y="160"/>
                  </a:cubicBezTo>
                  <a:cubicBezTo>
                    <a:pt x="133" y="351"/>
                    <a:pt x="133" y="351"/>
                    <a:pt x="133" y="351"/>
                  </a:cubicBezTo>
                  <a:cubicBezTo>
                    <a:pt x="133" y="366"/>
                    <a:pt x="146" y="378"/>
                    <a:pt x="161" y="378"/>
                  </a:cubicBezTo>
                  <a:cubicBezTo>
                    <a:pt x="730" y="378"/>
                    <a:pt x="730" y="378"/>
                    <a:pt x="730" y="378"/>
                  </a:cubicBezTo>
                  <a:cubicBezTo>
                    <a:pt x="819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9" y="890"/>
                    <a:pt x="730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3" y="677"/>
                    <a:pt x="133" y="677"/>
                    <a:pt x="133" y="677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30" y="756"/>
                    <a:pt x="730" y="756"/>
                    <a:pt x="730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30" y="512"/>
                  </a:cubicBezTo>
                  <a:cubicBezTo>
                    <a:pt x="161" y="512"/>
                    <a:pt x="161" y="512"/>
                    <a:pt x="161" y="512"/>
                  </a:cubicBezTo>
                  <a:cubicBezTo>
                    <a:pt x="72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1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819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908425" y="8023225"/>
              <a:ext cx="28575" cy="185738"/>
            </a:xfrm>
            <a:prstGeom prst="rect">
              <a:avLst/>
            </a:pr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981450" y="8023225"/>
              <a:ext cx="185738" cy="185738"/>
            </a:xfrm>
            <a:custGeom>
              <a:avLst/>
              <a:gdLst>
                <a:gd name="T0" fmla="*/ 117 w 117"/>
                <a:gd name="T1" fmla="*/ 0 h 117"/>
                <a:gd name="T2" fmla="*/ 117 w 117"/>
                <a:gd name="T3" fmla="*/ 18 h 117"/>
                <a:gd name="T4" fmla="*/ 67 w 117"/>
                <a:gd name="T5" fmla="*/ 18 h 117"/>
                <a:gd name="T6" fmla="*/ 67 w 117"/>
                <a:gd name="T7" fmla="*/ 117 h 117"/>
                <a:gd name="T8" fmla="*/ 50 w 117"/>
                <a:gd name="T9" fmla="*/ 117 h 117"/>
                <a:gd name="T10" fmla="*/ 50 w 117"/>
                <a:gd name="T11" fmla="*/ 18 h 117"/>
                <a:gd name="T12" fmla="*/ 0 w 117"/>
                <a:gd name="T13" fmla="*/ 18 h 117"/>
                <a:gd name="T14" fmla="*/ 0 w 117"/>
                <a:gd name="T15" fmla="*/ 0 h 117"/>
                <a:gd name="T16" fmla="*/ 117 w 117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17">
                  <a:moveTo>
                    <a:pt x="117" y="0"/>
                  </a:moveTo>
                  <a:lnTo>
                    <a:pt x="117" y="18"/>
                  </a:lnTo>
                  <a:lnTo>
                    <a:pt x="67" y="18"/>
                  </a:lnTo>
                  <a:lnTo>
                    <a:pt x="67" y="117"/>
                  </a:lnTo>
                  <a:lnTo>
                    <a:pt x="50" y="117"/>
                  </a:lnTo>
                  <a:lnTo>
                    <a:pt x="50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186238" y="8023225"/>
              <a:ext cx="198438" cy="185738"/>
            </a:xfrm>
            <a:custGeom>
              <a:avLst/>
              <a:gdLst>
                <a:gd name="T0" fmla="*/ 125 w 125"/>
                <a:gd name="T1" fmla="*/ 0 h 117"/>
                <a:gd name="T2" fmla="*/ 71 w 125"/>
                <a:gd name="T3" fmla="*/ 73 h 117"/>
                <a:gd name="T4" fmla="*/ 71 w 125"/>
                <a:gd name="T5" fmla="*/ 117 h 117"/>
                <a:gd name="T6" fmla="*/ 54 w 125"/>
                <a:gd name="T7" fmla="*/ 117 h 117"/>
                <a:gd name="T8" fmla="*/ 54 w 125"/>
                <a:gd name="T9" fmla="*/ 73 h 117"/>
                <a:gd name="T10" fmla="*/ 0 w 125"/>
                <a:gd name="T11" fmla="*/ 0 h 117"/>
                <a:gd name="T12" fmla="*/ 21 w 125"/>
                <a:gd name="T13" fmla="*/ 0 h 117"/>
                <a:gd name="T14" fmla="*/ 63 w 125"/>
                <a:gd name="T15" fmla="*/ 54 h 117"/>
                <a:gd name="T16" fmla="*/ 104 w 125"/>
                <a:gd name="T17" fmla="*/ 0 h 117"/>
                <a:gd name="T18" fmla="*/ 125 w 125"/>
                <a:gd name="T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17">
                  <a:moveTo>
                    <a:pt x="125" y="0"/>
                  </a:moveTo>
                  <a:lnTo>
                    <a:pt x="71" y="73"/>
                  </a:lnTo>
                  <a:lnTo>
                    <a:pt x="71" y="117"/>
                  </a:lnTo>
                  <a:lnTo>
                    <a:pt x="54" y="117"/>
                  </a:lnTo>
                  <a:lnTo>
                    <a:pt x="54" y="7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63" y="54"/>
                  </a:lnTo>
                  <a:lnTo>
                    <a:pt x="104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165725" y="8023225"/>
              <a:ext cx="169863" cy="185738"/>
            </a:xfrm>
            <a:custGeom>
              <a:avLst/>
              <a:gdLst>
                <a:gd name="T0" fmla="*/ 107 w 107"/>
                <a:gd name="T1" fmla="*/ 18 h 117"/>
                <a:gd name="T2" fmla="*/ 18 w 107"/>
                <a:gd name="T3" fmla="*/ 18 h 117"/>
                <a:gd name="T4" fmla="*/ 18 w 107"/>
                <a:gd name="T5" fmla="*/ 50 h 117"/>
                <a:gd name="T6" fmla="*/ 90 w 107"/>
                <a:gd name="T7" fmla="*/ 50 h 117"/>
                <a:gd name="T8" fmla="*/ 90 w 107"/>
                <a:gd name="T9" fmla="*/ 68 h 117"/>
                <a:gd name="T10" fmla="*/ 18 w 107"/>
                <a:gd name="T11" fmla="*/ 68 h 117"/>
                <a:gd name="T12" fmla="*/ 18 w 107"/>
                <a:gd name="T13" fmla="*/ 100 h 117"/>
                <a:gd name="T14" fmla="*/ 107 w 107"/>
                <a:gd name="T15" fmla="*/ 100 h 117"/>
                <a:gd name="T16" fmla="*/ 107 w 107"/>
                <a:gd name="T17" fmla="*/ 117 h 117"/>
                <a:gd name="T18" fmla="*/ 0 w 107"/>
                <a:gd name="T19" fmla="*/ 117 h 117"/>
                <a:gd name="T20" fmla="*/ 0 w 107"/>
                <a:gd name="T21" fmla="*/ 0 h 117"/>
                <a:gd name="T22" fmla="*/ 107 w 107"/>
                <a:gd name="T23" fmla="*/ 0 h 117"/>
                <a:gd name="T24" fmla="*/ 107 w 107"/>
                <a:gd name="T25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7">
                  <a:moveTo>
                    <a:pt x="107" y="18"/>
                  </a:moveTo>
                  <a:lnTo>
                    <a:pt x="18" y="18"/>
                  </a:lnTo>
                  <a:lnTo>
                    <a:pt x="18" y="50"/>
                  </a:lnTo>
                  <a:lnTo>
                    <a:pt x="90" y="50"/>
                  </a:lnTo>
                  <a:lnTo>
                    <a:pt x="90" y="68"/>
                  </a:lnTo>
                  <a:lnTo>
                    <a:pt x="18" y="68"/>
                  </a:lnTo>
                  <a:lnTo>
                    <a:pt x="18" y="100"/>
                  </a:lnTo>
                  <a:lnTo>
                    <a:pt x="107" y="100"/>
                  </a:lnTo>
                  <a:lnTo>
                    <a:pt x="10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8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392738" y="8023225"/>
              <a:ext cx="184150" cy="185738"/>
            </a:xfrm>
            <a:custGeom>
              <a:avLst/>
              <a:gdLst>
                <a:gd name="T0" fmla="*/ 890 w 890"/>
                <a:gd name="T1" fmla="*/ 212 h 890"/>
                <a:gd name="T2" fmla="*/ 757 w 890"/>
                <a:gd name="T3" fmla="*/ 212 h 890"/>
                <a:gd name="T4" fmla="*/ 757 w 890"/>
                <a:gd name="T5" fmla="*/ 160 h 890"/>
                <a:gd name="T6" fmla="*/ 729 w 890"/>
                <a:gd name="T7" fmla="*/ 133 h 890"/>
                <a:gd name="T8" fmla="*/ 161 w 890"/>
                <a:gd name="T9" fmla="*/ 133 h 890"/>
                <a:gd name="T10" fmla="*/ 133 w 890"/>
                <a:gd name="T11" fmla="*/ 160 h 890"/>
                <a:gd name="T12" fmla="*/ 133 w 890"/>
                <a:gd name="T13" fmla="*/ 351 h 890"/>
                <a:gd name="T14" fmla="*/ 161 w 890"/>
                <a:gd name="T15" fmla="*/ 378 h 890"/>
                <a:gd name="T16" fmla="*/ 729 w 890"/>
                <a:gd name="T17" fmla="*/ 378 h 890"/>
                <a:gd name="T18" fmla="*/ 890 w 890"/>
                <a:gd name="T19" fmla="*/ 539 h 890"/>
                <a:gd name="T20" fmla="*/ 890 w 890"/>
                <a:gd name="T21" fmla="*/ 729 h 890"/>
                <a:gd name="T22" fmla="*/ 729 w 890"/>
                <a:gd name="T23" fmla="*/ 890 h 890"/>
                <a:gd name="T24" fmla="*/ 161 w 890"/>
                <a:gd name="T25" fmla="*/ 890 h 890"/>
                <a:gd name="T26" fmla="*/ 0 w 890"/>
                <a:gd name="T27" fmla="*/ 729 h 890"/>
                <a:gd name="T28" fmla="*/ 0 w 890"/>
                <a:gd name="T29" fmla="*/ 677 h 890"/>
                <a:gd name="T30" fmla="*/ 133 w 890"/>
                <a:gd name="T31" fmla="*/ 677 h 890"/>
                <a:gd name="T32" fmla="*/ 133 w 890"/>
                <a:gd name="T33" fmla="*/ 729 h 890"/>
                <a:gd name="T34" fmla="*/ 161 w 890"/>
                <a:gd name="T35" fmla="*/ 756 h 890"/>
                <a:gd name="T36" fmla="*/ 729 w 890"/>
                <a:gd name="T37" fmla="*/ 756 h 890"/>
                <a:gd name="T38" fmla="*/ 757 w 890"/>
                <a:gd name="T39" fmla="*/ 729 h 890"/>
                <a:gd name="T40" fmla="*/ 757 w 890"/>
                <a:gd name="T41" fmla="*/ 539 h 890"/>
                <a:gd name="T42" fmla="*/ 729 w 890"/>
                <a:gd name="T43" fmla="*/ 512 h 890"/>
                <a:gd name="T44" fmla="*/ 161 w 890"/>
                <a:gd name="T45" fmla="*/ 512 h 890"/>
                <a:gd name="T46" fmla="*/ 0 w 890"/>
                <a:gd name="T47" fmla="*/ 351 h 890"/>
                <a:gd name="T48" fmla="*/ 0 w 890"/>
                <a:gd name="T49" fmla="*/ 160 h 890"/>
                <a:gd name="T50" fmla="*/ 161 w 890"/>
                <a:gd name="T51" fmla="*/ 0 h 890"/>
                <a:gd name="T52" fmla="*/ 729 w 890"/>
                <a:gd name="T53" fmla="*/ 0 h 890"/>
                <a:gd name="T54" fmla="*/ 890 w 890"/>
                <a:gd name="T55" fmla="*/ 160 h 890"/>
                <a:gd name="T56" fmla="*/ 890 w 890"/>
                <a:gd name="T57" fmla="*/ 21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0" h="890">
                  <a:moveTo>
                    <a:pt x="890" y="212"/>
                  </a:moveTo>
                  <a:cubicBezTo>
                    <a:pt x="757" y="212"/>
                    <a:pt x="757" y="212"/>
                    <a:pt x="757" y="212"/>
                  </a:cubicBezTo>
                  <a:cubicBezTo>
                    <a:pt x="757" y="160"/>
                    <a:pt x="757" y="160"/>
                    <a:pt x="757" y="160"/>
                  </a:cubicBezTo>
                  <a:cubicBezTo>
                    <a:pt x="757" y="145"/>
                    <a:pt x="744" y="133"/>
                    <a:pt x="729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46" y="133"/>
                    <a:pt x="133" y="145"/>
                    <a:pt x="133" y="160"/>
                  </a:cubicBezTo>
                  <a:cubicBezTo>
                    <a:pt x="133" y="351"/>
                    <a:pt x="133" y="351"/>
                    <a:pt x="133" y="351"/>
                  </a:cubicBezTo>
                  <a:cubicBezTo>
                    <a:pt x="133" y="366"/>
                    <a:pt x="146" y="378"/>
                    <a:pt x="161" y="378"/>
                  </a:cubicBezTo>
                  <a:cubicBezTo>
                    <a:pt x="729" y="378"/>
                    <a:pt x="729" y="378"/>
                    <a:pt x="729" y="378"/>
                  </a:cubicBezTo>
                  <a:cubicBezTo>
                    <a:pt x="818" y="378"/>
                    <a:pt x="890" y="450"/>
                    <a:pt x="890" y="539"/>
                  </a:cubicBezTo>
                  <a:cubicBezTo>
                    <a:pt x="890" y="729"/>
                    <a:pt x="890" y="729"/>
                    <a:pt x="890" y="729"/>
                  </a:cubicBezTo>
                  <a:cubicBezTo>
                    <a:pt x="890" y="818"/>
                    <a:pt x="818" y="890"/>
                    <a:pt x="729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1" y="890"/>
                    <a:pt x="0" y="818"/>
                    <a:pt x="0" y="729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133" y="677"/>
                    <a:pt x="133" y="677"/>
                    <a:pt x="133" y="677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729" y="756"/>
                    <a:pt x="729" y="756"/>
                    <a:pt x="729" y="756"/>
                  </a:cubicBezTo>
                  <a:cubicBezTo>
                    <a:pt x="744" y="756"/>
                    <a:pt x="757" y="744"/>
                    <a:pt x="757" y="729"/>
                  </a:cubicBezTo>
                  <a:cubicBezTo>
                    <a:pt x="757" y="539"/>
                    <a:pt x="757" y="539"/>
                    <a:pt x="757" y="539"/>
                  </a:cubicBezTo>
                  <a:cubicBezTo>
                    <a:pt x="757" y="524"/>
                    <a:pt x="744" y="512"/>
                    <a:pt x="729" y="512"/>
                  </a:cubicBezTo>
                  <a:cubicBezTo>
                    <a:pt x="161" y="512"/>
                    <a:pt x="161" y="512"/>
                    <a:pt x="161" y="512"/>
                  </a:cubicBezTo>
                  <a:cubicBezTo>
                    <a:pt x="71" y="512"/>
                    <a:pt x="0" y="440"/>
                    <a:pt x="0" y="35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1" y="0"/>
                    <a:pt x="161" y="0"/>
                  </a:cubicBezTo>
                  <a:cubicBezTo>
                    <a:pt x="729" y="0"/>
                    <a:pt x="729" y="0"/>
                    <a:pt x="729" y="0"/>
                  </a:cubicBezTo>
                  <a:cubicBezTo>
                    <a:pt x="818" y="0"/>
                    <a:pt x="890" y="71"/>
                    <a:pt x="890" y="160"/>
                  </a:cubicBezTo>
                  <a:lnTo>
                    <a:pt x="890" y="212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5645150" y="8023225"/>
              <a:ext cx="169863" cy="185738"/>
            </a:xfrm>
            <a:custGeom>
              <a:avLst/>
              <a:gdLst>
                <a:gd name="T0" fmla="*/ 107 w 107"/>
                <a:gd name="T1" fmla="*/ 18 h 117"/>
                <a:gd name="T2" fmla="*/ 18 w 107"/>
                <a:gd name="T3" fmla="*/ 18 h 117"/>
                <a:gd name="T4" fmla="*/ 18 w 107"/>
                <a:gd name="T5" fmla="*/ 50 h 117"/>
                <a:gd name="T6" fmla="*/ 90 w 107"/>
                <a:gd name="T7" fmla="*/ 50 h 117"/>
                <a:gd name="T8" fmla="*/ 90 w 107"/>
                <a:gd name="T9" fmla="*/ 68 h 117"/>
                <a:gd name="T10" fmla="*/ 18 w 107"/>
                <a:gd name="T11" fmla="*/ 68 h 117"/>
                <a:gd name="T12" fmla="*/ 18 w 107"/>
                <a:gd name="T13" fmla="*/ 100 h 117"/>
                <a:gd name="T14" fmla="*/ 107 w 107"/>
                <a:gd name="T15" fmla="*/ 100 h 117"/>
                <a:gd name="T16" fmla="*/ 107 w 107"/>
                <a:gd name="T17" fmla="*/ 117 h 117"/>
                <a:gd name="T18" fmla="*/ 0 w 107"/>
                <a:gd name="T19" fmla="*/ 117 h 117"/>
                <a:gd name="T20" fmla="*/ 0 w 107"/>
                <a:gd name="T21" fmla="*/ 0 h 117"/>
                <a:gd name="T22" fmla="*/ 107 w 107"/>
                <a:gd name="T23" fmla="*/ 0 h 117"/>
                <a:gd name="T24" fmla="*/ 107 w 107"/>
                <a:gd name="T25" fmla="*/ 1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7">
                  <a:moveTo>
                    <a:pt x="107" y="18"/>
                  </a:moveTo>
                  <a:lnTo>
                    <a:pt x="18" y="18"/>
                  </a:lnTo>
                  <a:lnTo>
                    <a:pt x="18" y="50"/>
                  </a:lnTo>
                  <a:lnTo>
                    <a:pt x="90" y="50"/>
                  </a:lnTo>
                  <a:lnTo>
                    <a:pt x="90" y="68"/>
                  </a:lnTo>
                  <a:lnTo>
                    <a:pt x="18" y="68"/>
                  </a:lnTo>
                  <a:lnTo>
                    <a:pt x="18" y="100"/>
                  </a:lnTo>
                  <a:lnTo>
                    <a:pt x="107" y="100"/>
                  </a:lnTo>
                  <a:lnTo>
                    <a:pt x="10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8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5849938" y="8023225"/>
              <a:ext cx="233363" cy="185738"/>
            </a:xfrm>
            <a:custGeom>
              <a:avLst/>
              <a:gdLst>
                <a:gd name="T0" fmla="*/ 689 w 1123"/>
                <a:gd name="T1" fmla="*/ 0 h 890"/>
                <a:gd name="T2" fmla="*/ 864 w 1123"/>
                <a:gd name="T3" fmla="*/ 160 h 890"/>
                <a:gd name="T4" fmla="*/ 1123 w 1123"/>
                <a:gd name="T5" fmla="*/ 890 h 890"/>
                <a:gd name="T6" fmla="*/ 983 w 1123"/>
                <a:gd name="T7" fmla="*/ 890 h 890"/>
                <a:gd name="T8" fmla="*/ 866 w 1123"/>
                <a:gd name="T9" fmla="*/ 578 h 890"/>
                <a:gd name="T10" fmla="*/ 248 w 1123"/>
                <a:gd name="T11" fmla="*/ 578 h 890"/>
                <a:gd name="T12" fmla="*/ 134 w 1123"/>
                <a:gd name="T13" fmla="*/ 890 h 890"/>
                <a:gd name="T14" fmla="*/ 0 w 1123"/>
                <a:gd name="T15" fmla="*/ 890 h 890"/>
                <a:gd name="T16" fmla="*/ 269 w 1123"/>
                <a:gd name="T17" fmla="*/ 160 h 890"/>
                <a:gd name="T18" fmla="*/ 430 w 1123"/>
                <a:gd name="T19" fmla="*/ 0 h 890"/>
                <a:gd name="T20" fmla="*/ 689 w 1123"/>
                <a:gd name="T21" fmla="*/ 0 h 890"/>
                <a:gd name="T22" fmla="*/ 827 w 1123"/>
                <a:gd name="T23" fmla="*/ 445 h 890"/>
                <a:gd name="T24" fmla="*/ 716 w 1123"/>
                <a:gd name="T25" fmla="*/ 160 h 890"/>
                <a:gd name="T26" fmla="*/ 689 w 1123"/>
                <a:gd name="T27" fmla="*/ 133 h 890"/>
                <a:gd name="T28" fmla="*/ 430 w 1123"/>
                <a:gd name="T29" fmla="*/ 133 h 890"/>
                <a:gd name="T30" fmla="*/ 403 w 1123"/>
                <a:gd name="T31" fmla="*/ 160 h 890"/>
                <a:gd name="T32" fmla="*/ 296 w 1123"/>
                <a:gd name="T33" fmla="*/ 445 h 890"/>
                <a:gd name="T34" fmla="*/ 827 w 1123"/>
                <a:gd name="T35" fmla="*/ 445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3" h="890">
                  <a:moveTo>
                    <a:pt x="689" y="0"/>
                  </a:moveTo>
                  <a:cubicBezTo>
                    <a:pt x="778" y="0"/>
                    <a:pt x="830" y="68"/>
                    <a:pt x="864" y="160"/>
                  </a:cubicBezTo>
                  <a:cubicBezTo>
                    <a:pt x="1123" y="890"/>
                    <a:pt x="1123" y="890"/>
                    <a:pt x="1123" y="890"/>
                  </a:cubicBezTo>
                  <a:cubicBezTo>
                    <a:pt x="983" y="890"/>
                    <a:pt x="983" y="890"/>
                    <a:pt x="983" y="890"/>
                  </a:cubicBezTo>
                  <a:cubicBezTo>
                    <a:pt x="866" y="578"/>
                    <a:pt x="866" y="578"/>
                    <a:pt x="866" y="578"/>
                  </a:cubicBezTo>
                  <a:cubicBezTo>
                    <a:pt x="248" y="578"/>
                    <a:pt x="248" y="578"/>
                    <a:pt x="248" y="578"/>
                  </a:cubicBezTo>
                  <a:cubicBezTo>
                    <a:pt x="134" y="890"/>
                    <a:pt x="134" y="890"/>
                    <a:pt x="134" y="890"/>
                  </a:cubicBezTo>
                  <a:cubicBezTo>
                    <a:pt x="0" y="890"/>
                    <a:pt x="0" y="890"/>
                    <a:pt x="0" y="890"/>
                  </a:cubicBezTo>
                  <a:cubicBezTo>
                    <a:pt x="269" y="160"/>
                    <a:pt x="269" y="160"/>
                    <a:pt x="269" y="160"/>
                  </a:cubicBezTo>
                  <a:cubicBezTo>
                    <a:pt x="303" y="61"/>
                    <a:pt x="341" y="0"/>
                    <a:pt x="430" y="0"/>
                  </a:cubicBezTo>
                  <a:lnTo>
                    <a:pt x="689" y="0"/>
                  </a:lnTo>
                  <a:close/>
                  <a:moveTo>
                    <a:pt x="827" y="445"/>
                  </a:moveTo>
                  <a:cubicBezTo>
                    <a:pt x="716" y="160"/>
                    <a:pt x="716" y="160"/>
                    <a:pt x="716" y="160"/>
                  </a:cubicBezTo>
                  <a:cubicBezTo>
                    <a:pt x="710" y="143"/>
                    <a:pt x="704" y="133"/>
                    <a:pt x="689" y="133"/>
                  </a:cubicBezTo>
                  <a:cubicBezTo>
                    <a:pt x="430" y="133"/>
                    <a:pt x="430" y="133"/>
                    <a:pt x="430" y="133"/>
                  </a:cubicBezTo>
                  <a:cubicBezTo>
                    <a:pt x="415" y="133"/>
                    <a:pt x="411" y="141"/>
                    <a:pt x="403" y="160"/>
                  </a:cubicBezTo>
                  <a:cubicBezTo>
                    <a:pt x="296" y="445"/>
                    <a:pt x="296" y="445"/>
                    <a:pt x="296" y="445"/>
                  </a:cubicBezTo>
                  <a:lnTo>
                    <a:pt x="827" y="445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6370638" y="8023225"/>
              <a:ext cx="185738" cy="185738"/>
            </a:xfrm>
            <a:custGeom>
              <a:avLst/>
              <a:gdLst>
                <a:gd name="T0" fmla="*/ 161 w 888"/>
                <a:gd name="T1" fmla="*/ 133 h 890"/>
                <a:gd name="T2" fmla="*/ 133 w 888"/>
                <a:gd name="T3" fmla="*/ 160 h 890"/>
                <a:gd name="T4" fmla="*/ 133 w 888"/>
                <a:gd name="T5" fmla="*/ 729 h 890"/>
                <a:gd name="T6" fmla="*/ 161 w 888"/>
                <a:gd name="T7" fmla="*/ 756 h 890"/>
                <a:gd name="T8" fmla="*/ 888 w 888"/>
                <a:gd name="T9" fmla="*/ 756 h 890"/>
                <a:gd name="T10" fmla="*/ 888 w 888"/>
                <a:gd name="T11" fmla="*/ 890 h 890"/>
                <a:gd name="T12" fmla="*/ 161 w 888"/>
                <a:gd name="T13" fmla="*/ 890 h 890"/>
                <a:gd name="T14" fmla="*/ 0 w 888"/>
                <a:gd name="T15" fmla="*/ 729 h 890"/>
                <a:gd name="T16" fmla="*/ 0 w 888"/>
                <a:gd name="T17" fmla="*/ 160 h 890"/>
                <a:gd name="T18" fmla="*/ 161 w 888"/>
                <a:gd name="T19" fmla="*/ 0 h 890"/>
                <a:gd name="T20" fmla="*/ 888 w 888"/>
                <a:gd name="T21" fmla="*/ 0 h 890"/>
                <a:gd name="T22" fmla="*/ 888 w 888"/>
                <a:gd name="T23" fmla="*/ 133 h 890"/>
                <a:gd name="T24" fmla="*/ 161 w 888"/>
                <a:gd name="T25" fmla="*/ 133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8" h="890">
                  <a:moveTo>
                    <a:pt x="161" y="133"/>
                  </a:moveTo>
                  <a:cubicBezTo>
                    <a:pt x="146" y="133"/>
                    <a:pt x="133" y="145"/>
                    <a:pt x="133" y="160"/>
                  </a:cubicBezTo>
                  <a:cubicBezTo>
                    <a:pt x="133" y="729"/>
                    <a:pt x="133" y="729"/>
                    <a:pt x="133" y="729"/>
                  </a:cubicBezTo>
                  <a:cubicBezTo>
                    <a:pt x="133" y="744"/>
                    <a:pt x="146" y="756"/>
                    <a:pt x="161" y="756"/>
                  </a:cubicBezTo>
                  <a:cubicBezTo>
                    <a:pt x="888" y="756"/>
                    <a:pt x="888" y="756"/>
                    <a:pt x="888" y="756"/>
                  </a:cubicBezTo>
                  <a:cubicBezTo>
                    <a:pt x="888" y="890"/>
                    <a:pt x="888" y="890"/>
                    <a:pt x="888" y="890"/>
                  </a:cubicBezTo>
                  <a:cubicBezTo>
                    <a:pt x="161" y="890"/>
                    <a:pt x="161" y="890"/>
                    <a:pt x="161" y="890"/>
                  </a:cubicBezTo>
                  <a:cubicBezTo>
                    <a:pt x="72" y="890"/>
                    <a:pt x="0" y="818"/>
                    <a:pt x="0" y="72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71"/>
                    <a:pt x="72" y="0"/>
                    <a:pt x="161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888" y="133"/>
                    <a:pt x="888" y="133"/>
                    <a:pt x="888" y="133"/>
                  </a:cubicBezTo>
                  <a:lnTo>
                    <a:pt x="161" y="133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6610350" y="8023225"/>
              <a:ext cx="188913" cy="185738"/>
            </a:xfrm>
            <a:custGeom>
              <a:avLst/>
              <a:gdLst>
                <a:gd name="T0" fmla="*/ 119 w 119"/>
                <a:gd name="T1" fmla="*/ 0 h 117"/>
                <a:gd name="T2" fmla="*/ 119 w 119"/>
                <a:gd name="T3" fmla="*/ 117 h 117"/>
                <a:gd name="T4" fmla="*/ 102 w 119"/>
                <a:gd name="T5" fmla="*/ 117 h 117"/>
                <a:gd name="T6" fmla="*/ 102 w 119"/>
                <a:gd name="T7" fmla="*/ 68 h 117"/>
                <a:gd name="T8" fmla="*/ 17 w 119"/>
                <a:gd name="T9" fmla="*/ 68 h 117"/>
                <a:gd name="T10" fmla="*/ 17 w 119"/>
                <a:gd name="T11" fmla="*/ 117 h 117"/>
                <a:gd name="T12" fmla="*/ 0 w 119"/>
                <a:gd name="T13" fmla="*/ 117 h 117"/>
                <a:gd name="T14" fmla="*/ 0 w 119"/>
                <a:gd name="T15" fmla="*/ 0 h 117"/>
                <a:gd name="T16" fmla="*/ 17 w 119"/>
                <a:gd name="T17" fmla="*/ 0 h 117"/>
                <a:gd name="T18" fmla="*/ 17 w 119"/>
                <a:gd name="T19" fmla="*/ 50 h 117"/>
                <a:gd name="T20" fmla="*/ 102 w 119"/>
                <a:gd name="T21" fmla="*/ 50 h 117"/>
                <a:gd name="T22" fmla="*/ 102 w 119"/>
                <a:gd name="T23" fmla="*/ 0 h 117"/>
                <a:gd name="T24" fmla="*/ 119 w 119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7">
                  <a:moveTo>
                    <a:pt x="119" y="0"/>
                  </a:moveTo>
                  <a:lnTo>
                    <a:pt x="119" y="117"/>
                  </a:lnTo>
                  <a:lnTo>
                    <a:pt x="102" y="117"/>
                  </a:lnTo>
                  <a:lnTo>
                    <a:pt x="102" y="68"/>
                  </a:lnTo>
                  <a:lnTo>
                    <a:pt x="17" y="68"/>
                  </a:lnTo>
                  <a:lnTo>
                    <a:pt x="17" y="117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50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4"/>
            <p:cNvSpPr>
              <a:spLocks noEditPoints="1"/>
            </p:cNvSpPr>
            <p:nvPr/>
          </p:nvSpPr>
          <p:spPr bwMode="auto">
            <a:xfrm>
              <a:off x="4525963" y="8023225"/>
              <a:ext cx="217488" cy="185738"/>
            </a:xfrm>
            <a:custGeom>
              <a:avLst/>
              <a:gdLst>
                <a:gd name="T0" fmla="*/ 1048 w 1048"/>
                <a:gd name="T1" fmla="*/ 758 h 891"/>
                <a:gd name="T2" fmla="*/ 891 w 1048"/>
                <a:gd name="T3" fmla="*/ 660 h 891"/>
                <a:gd name="T4" fmla="*/ 891 w 1048"/>
                <a:gd name="T5" fmla="*/ 405 h 891"/>
                <a:gd name="T6" fmla="*/ 757 w 1048"/>
                <a:gd name="T7" fmla="*/ 405 h 891"/>
                <a:gd name="T8" fmla="*/ 757 w 1048"/>
                <a:gd name="T9" fmla="*/ 576 h 891"/>
                <a:gd name="T10" fmla="*/ 267 w 1048"/>
                <a:gd name="T11" fmla="*/ 269 h 891"/>
                <a:gd name="T12" fmla="*/ 264 w 1048"/>
                <a:gd name="T13" fmla="*/ 267 h 891"/>
                <a:gd name="T14" fmla="*/ 250 w 1048"/>
                <a:gd name="T15" fmla="*/ 244 h 891"/>
                <a:gd name="T16" fmla="*/ 250 w 1048"/>
                <a:gd name="T17" fmla="*/ 162 h 891"/>
                <a:gd name="T18" fmla="*/ 277 w 1048"/>
                <a:gd name="T19" fmla="*/ 135 h 891"/>
                <a:gd name="T20" fmla="*/ 606 w 1048"/>
                <a:gd name="T21" fmla="*/ 135 h 891"/>
                <a:gd name="T22" fmla="*/ 633 w 1048"/>
                <a:gd name="T23" fmla="*/ 162 h 891"/>
                <a:gd name="T24" fmla="*/ 633 w 1048"/>
                <a:gd name="T25" fmla="*/ 221 h 891"/>
                <a:gd name="T26" fmla="*/ 767 w 1048"/>
                <a:gd name="T27" fmla="*/ 221 h 891"/>
                <a:gd name="T28" fmla="*/ 767 w 1048"/>
                <a:gd name="T29" fmla="*/ 133 h 891"/>
                <a:gd name="T30" fmla="*/ 606 w 1048"/>
                <a:gd name="T31" fmla="*/ 0 h 891"/>
                <a:gd name="T32" fmla="*/ 277 w 1048"/>
                <a:gd name="T33" fmla="*/ 0 h 891"/>
                <a:gd name="T34" fmla="*/ 117 w 1048"/>
                <a:gd name="T35" fmla="*/ 161 h 891"/>
                <a:gd name="T36" fmla="*/ 117 w 1048"/>
                <a:gd name="T37" fmla="*/ 261 h 891"/>
                <a:gd name="T38" fmla="*/ 186 w 1048"/>
                <a:gd name="T39" fmla="*/ 348 h 891"/>
                <a:gd name="T40" fmla="*/ 161 w 1048"/>
                <a:gd name="T41" fmla="*/ 348 h 891"/>
                <a:gd name="T42" fmla="*/ 0 w 1048"/>
                <a:gd name="T43" fmla="*/ 464 h 891"/>
                <a:gd name="T44" fmla="*/ 0 w 1048"/>
                <a:gd name="T45" fmla="*/ 729 h 891"/>
                <a:gd name="T46" fmla="*/ 161 w 1048"/>
                <a:gd name="T47" fmla="*/ 891 h 891"/>
                <a:gd name="T48" fmla="*/ 730 w 1048"/>
                <a:gd name="T49" fmla="*/ 891 h 891"/>
                <a:gd name="T50" fmla="*/ 881 w 1048"/>
                <a:gd name="T51" fmla="*/ 786 h 891"/>
                <a:gd name="T52" fmla="*/ 881 w 1048"/>
                <a:gd name="T53" fmla="*/ 786 h 891"/>
                <a:gd name="T54" fmla="*/ 1048 w 1048"/>
                <a:gd name="T55" fmla="*/ 891 h 891"/>
                <a:gd name="T56" fmla="*/ 1048 w 1048"/>
                <a:gd name="T57" fmla="*/ 758 h 891"/>
                <a:gd name="T58" fmla="*/ 757 w 1048"/>
                <a:gd name="T59" fmla="*/ 730 h 891"/>
                <a:gd name="T60" fmla="*/ 730 w 1048"/>
                <a:gd name="T61" fmla="*/ 757 h 891"/>
                <a:gd name="T62" fmla="*/ 161 w 1048"/>
                <a:gd name="T63" fmla="*/ 757 h 891"/>
                <a:gd name="T64" fmla="*/ 134 w 1048"/>
                <a:gd name="T65" fmla="*/ 730 h 891"/>
                <a:gd name="T66" fmla="*/ 134 w 1048"/>
                <a:gd name="T67" fmla="*/ 464 h 891"/>
                <a:gd name="T68" fmla="*/ 136 w 1048"/>
                <a:gd name="T69" fmla="*/ 453 h 891"/>
                <a:gd name="T70" fmla="*/ 167 w 1048"/>
                <a:gd name="T71" fmla="*/ 437 h 891"/>
                <a:gd name="T72" fmla="*/ 233 w 1048"/>
                <a:gd name="T73" fmla="*/ 437 h 891"/>
                <a:gd name="T74" fmla="*/ 329 w 1048"/>
                <a:gd name="T75" fmla="*/ 437 h 891"/>
                <a:gd name="T76" fmla="*/ 757 w 1048"/>
                <a:gd name="T77" fmla="*/ 707 h 891"/>
                <a:gd name="T78" fmla="*/ 757 w 1048"/>
                <a:gd name="T79" fmla="*/ 73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8" h="891">
                  <a:moveTo>
                    <a:pt x="1048" y="758"/>
                  </a:moveTo>
                  <a:cubicBezTo>
                    <a:pt x="891" y="660"/>
                    <a:pt x="891" y="660"/>
                    <a:pt x="891" y="660"/>
                  </a:cubicBezTo>
                  <a:cubicBezTo>
                    <a:pt x="891" y="405"/>
                    <a:pt x="891" y="405"/>
                    <a:pt x="891" y="405"/>
                  </a:cubicBezTo>
                  <a:cubicBezTo>
                    <a:pt x="757" y="405"/>
                    <a:pt x="757" y="405"/>
                    <a:pt x="757" y="405"/>
                  </a:cubicBezTo>
                  <a:cubicBezTo>
                    <a:pt x="757" y="576"/>
                    <a:pt x="757" y="576"/>
                    <a:pt x="757" y="576"/>
                  </a:cubicBezTo>
                  <a:cubicBezTo>
                    <a:pt x="757" y="576"/>
                    <a:pt x="270" y="270"/>
                    <a:pt x="267" y="269"/>
                  </a:cubicBezTo>
                  <a:cubicBezTo>
                    <a:pt x="264" y="267"/>
                    <a:pt x="264" y="267"/>
                    <a:pt x="264" y="267"/>
                  </a:cubicBezTo>
                  <a:cubicBezTo>
                    <a:pt x="256" y="263"/>
                    <a:pt x="250" y="254"/>
                    <a:pt x="250" y="244"/>
                  </a:cubicBezTo>
                  <a:cubicBezTo>
                    <a:pt x="250" y="162"/>
                    <a:pt x="250" y="162"/>
                    <a:pt x="250" y="162"/>
                  </a:cubicBezTo>
                  <a:cubicBezTo>
                    <a:pt x="250" y="147"/>
                    <a:pt x="262" y="135"/>
                    <a:pt x="277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21" y="135"/>
                    <a:pt x="633" y="147"/>
                    <a:pt x="633" y="162"/>
                  </a:cubicBezTo>
                  <a:cubicBezTo>
                    <a:pt x="633" y="221"/>
                    <a:pt x="633" y="221"/>
                    <a:pt x="633" y="221"/>
                  </a:cubicBezTo>
                  <a:cubicBezTo>
                    <a:pt x="767" y="221"/>
                    <a:pt x="767" y="221"/>
                    <a:pt x="767" y="221"/>
                  </a:cubicBezTo>
                  <a:cubicBezTo>
                    <a:pt x="767" y="133"/>
                    <a:pt x="767" y="133"/>
                    <a:pt x="767" y="133"/>
                  </a:cubicBezTo>
                  <a:cubicBezTo>
                    <a:pt x="753" y="58"/>
                    <a:pt x="685" y="0"/>
                    <a:pt x="60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88" y="0"/>
                    <a:pt x="117" y="72"/>
                    <a:pt x="117" y="161"/>
                  </a:cubicBezTo>
                  <a:cubicBezTo>
                    <a:pt x="117" y="161"/>
                    <a:pt x="117" y="261"/>
                    <a:pt x="117" y="261"/>
                  </a:cubicBezTo>
                  <a:cubicBezTo>
                    <a:pt x="121" y="307"/>
                    <a:pt x="142" y="322"/>
                    <a:pt x="186" y="348"/>
                  </a:cubicBezTo>
                  <a:cubicBezTo>
                    <a:pt x="161" y="348"/>
                    <a:pt x="161" y="348"/>
                    <a:pt x="161" y="348"/>
                  </a:cubicBezTo>
                  <a:cubicBezTo>
                    <a:pt x="72" y="348"/>
                    <a:pt x="0" y="374"/>
                    <a:pt x="0" y="464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819"/>
                    <a:pt x="72" y="891"/>
                    <a:pt x="161" y="891"/>
                  </a:cubicBezTo>
                  <a:cubicBezTo>
                    <a:pt x="730" y="891"/>
                    <a:pt x="730" y="891"/>
                    <a:pt x="730" y="891"/>
                  </a:cubicBezTo>
                  <a:cubicBezTo>
                    <a:pt x="799" y="891"/>
                    <a:pt x="858" y="847"/>
                    <a:pt x="881" y="786"/>
                  </a:cubicBezTo>
                  <a:cubicBezTo>
                    <a:pt x="881" y="786"/>
                    <a:pt x="881" y="786"/>
                    <a:pt x="881" y="786"/>
                  </a:cubicBezTo>
                  <a:cubicBezTo>
                    <a:pt x="1048" y="891"/>
                    <a:pt x="1048" y="891"/>
                    <a:pt x="1048" y="891"/>
                  </a:cubicBezTo>
                  <a:lnTo>
                    <a:pt x="1048" y="758"/>
                  </a:lnTo>
                  <a:close/>
                  <a:moveTo>
                    <a:pt x="757" y="730"/>
                  </a:moveTo>
                  <a:cubicBezTo>
                    <a:pt x="757" y="745"/>
                    <a:pt x="745" y="757"/>
                    <a:pt x="730" y="757"/>
                  </a:cubicBezTo>
                  <a:cubicBezTo>
                    <a:pt x="161" y="757"/>
                    <a:pt x="161" y="757"/>
                    <a:pt x="161" y="757"/>
                  </a:cubicBezTo>
                  <a:cubicBezTo>
                    <a:pt x="146" y="757"/>
                    <a:pt x="134" y="745"/>
                    <a:pt x="134" y="730"/>
                  </a:cubicBezTo>
                  <a:cubicBezTo>
                    <a:pt x="134" y="464"/>
                    <a:pt x="134" y="464"/>
                    <a:pt x="134" y="464"/>
                  </a:cubicBezTo>
                  <a:cubicBezTo>
                    <a:pt x="134" y="460"/>
                    <a:pt x="135" y="457"/>
                    <a:pt x="136" y="453"/>
                  </a:cubicBezTo>
                  <a:cubicBezTo>
                    <a:pt x="140" y="444"/>
                    <a:pt x="151" y="437"/>
                    <a:pt x="167" y="437"/>
                  </a:cubicBezTo>
                  <a:cubicBezTo>
                    <a:pt x="233" y="437"/>
                    <a:pt x="233" y="437"/>
                    <a:pt x="233" y="437"/>
                  </a:cubicBezTo>
                  <a:cubicBezTo>
                    <a:pt x="329" y="437"/>
                    <a:pt x="329" y="437"/>
                    <a:pt x="329" y="437"/>
                  </a:cubicBezTo>
                  <a:cubicBezTo>
                    <a:pt x="757" y="707"/>
                    <a:pt x="757" y="707"/>
                    <a:pt x="757" y="707"/>
                  </a:cubicBezTo>
                  <a:lnTo>
                    <a:pt x="757" y="73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673225" y="84137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1673225" y="84137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366713" y="8112125"/>
              <a:ext cx="1787525" cy="468313"/>
            </a:xfrm>
            <a:custGeom>
              <a:avLst/>
              <a:gdLst>
                <a:gd name="T0" fmla="*/ 8495 w 8602"/>
                <a:gd name="T1" fmla="*/ 477 h 2249"/>
                <a:gd name="T2" fmla="*/ 8302 w 8602"/>
                <a:gd name="T3" fmla="*/ 304 h 2249"/>
                <a:gd name="T4" fmla="*/ 6821 w 8602"/>
                <a:gd name="T5" fmla="*/ 70 h 2249"/>
                <a:gd name="T6" fmla="*/ 6821 w 8602"/>
                <a:gd name="T7" fmla="*/ 477 h 2249"/>
                <a:gd name="T8" fmla="*/ 6543 w 8602"/>
                <a:gd name="T9" fmla="*/ 477 h 2249"/>
                <a:gd name="T10" fmla="*/ 4990 w 8602"/>
                <a:gd name="T11" fmla="*/ 477 h 2249"/>
                <a:gd name="T12" fmla="*/ 4990 w 8602"/>
                <a:gd name="T13" fmla="*/ 10 h 2249"/>
                <a:gd name="T14" fmla="*/ 3402 w 8602"/>
                <a:gd name="T15" fmla="*/ 10 h 2249"/>
                <a:gd name="T16" fmla="*/ 3402 w 8602"/>
                <a:gd name="T17" fmla="*/ 477 h 2249"/>
                <a:gd name="T18" fmla="*/ 2159 w 8602"/>
                <a:gd name="T19" fmla="*/ 477 h 2249"/>
                <a:gd name="T20" fmla="*/ 2033 w 8602"/>
                <a:gd name="T21" fmla="*/ 477 h 2249"/>
                <a:gd name="T22" fmla="*/ 1577 w 8602"/>
                <a:gd name="T23" fmla="*/ 477 h 2249"/>
                <a:gd name="T24" fmla="*/ 1577 w 8602"/>
                <a:gd name="T25" fmla="*/ 69 h 2249"/>
                <a:gd name="T26" fmla="*/ 262 w 8602"/>
                <a:gd name="T27" fmla="*/ 225 h 2249"/>
                <a:gd name="T28" fmla="*/ 163 w 8602"/>
                <a:gd name="T29" fmla="*/ 306 h 2249"/>
                <a:gd name="T30" fmla="*/ 232 w 8602"/>
                <a:gd name="T31" fmla="*/ 430 h 2249"/>
                <a:gd name="T32" fmla="*/ 250 w 8602"/>
                <a:gd name="T33" fmla="*/ 477 h 2249"/>
                <a:gd name="T34" fmla="*/ 194 w 8602"/>
                <a:gd name="T35" fmla="*/ 547 h 2249"/>
                <a:gd name="T36" fmla="*/ 322 w 8602"/>
                <a:gd name="T37" fmla="*/ 652 h 2249"/>
                <a:gd name="T38" fmla="*/ 21 w 8602"/>
                <a:gd name="T39" fmla="*/ 814 h 2249"/>
                <a:gd name="T40" fmla="*/ 118 w 8602"/>
                <a:gd name="T41" fmla="*/ 990 h 2249"/>
                <a:gd name="T42" fmla="*/ 583 w 8602"/>
                <a:gd name="T43" fmla="*/ 1410 h 2249"/>
                <a:gd name="T44" fmla="*/ 851 w 8602"/>
                <a:gd name="T45" fmla="*/ 1538 h 2249"/>
                <a:gd name="T46" fmla="*/ 722 w 8602"/>
                <a:gd name="T47" fmla="*/ 1552 h 2249"/>
                <a:gd name="T48" fmla="*/ 573 w 8602"/>
                <a:gd name="T49" fmla="*/ 1587 h 2249"/>
                <a:gd name="T50" fmla="*/ 603 w 8602"/>
                <a:gd name="T51" fmla="*/ 1688 h 2249"/>
                <a:gd name="T52" fmla="*/ 504 w 8602"/>
                <a:gd name="T53" fmla="*/ 1769 h 2249"/>
                <a:gd name="T54" fmla="*/ 637 w 8602"/>
                <a:gd name="T55" fmla="*/ 1827 h 2249"/>
                <a:gd name="T56" fmla="*/ 888 w 8602"/>
                <a:gd name="T57" fmla="*/ 1841 h 2249"/>
                <a:gd name="T58" fmla="*/ 1110 w 8602"/>
                <a:gd name="T59" fmla="*/ 1977 h 2249"/>
                <a:gd name="T60" fmla="*/ 1283 w 8602"/>
                <a:gd name="T61" fmla="*/ 2029 h 2249"/>
                <a:gd name="T62" fmla="*/ 5307 w 8602"/>
                <a:gd name="T63" fmla="*/ 1500 h 2249"/>
                <a:gd name="T64" fmla="*/ 4807 w 8602"/>
                <a:gd name="T65" fmla="*/ 1422 h 2249"/>
                <a:gd name="T66" fmla="*/ 4037 w 8602"/>
                <a:gd name="T67" fmla="*/ 1371 h 2249"/>
                <a:gd name="T68" fmla="*/ 6560 w 8602"/>
                <a:gd name="T69" fmla="*/ 1351 h 2249"/>
                <a:gd name="T70" fmla="*/ 6321 w 8602"/>
                <a:gd name="T71" fmla="*/ 1402 h 2249"/>
                <a:gd name="T72" fmla="*/ 6817 w 8602"/>
                <a:gd name="T73" fmla="*/ 1506 h 2249"/>
                <a:gd name="T74" fmla="*/ 7033 w 8602"/>
                <a:gd name="T75" fmla="*/ 1583 h 2249"/>
                <a:gd name="T76" fmla="*/ 6820 w 8602"/>
                <a:gd name="T77" fmla="*/ 1615 h 2249"/>
                <a:gd name="T78" fmla="*/ 6959 w 8602"/>
                <a:gd name="T79" fmla="*/ 1647 h 2249"/>
                <a:gd name="T80" fmla="*/ 5330 w 8602"/>
                <a:gd name="T81" fmla="*/ 1728 h 2249"/>
                <a:gd name="T82" fmla="*/ 4648 w 8602"/>
                <a:gd name="T83" fmla="*/ 1774 h 2249"/>
                <a:gd name="T84" fmla="*/ 5065 w 8602"/>
                <a:gd name="T85" fmla="*/ 1925 h 2249"/>
                <a:gd name="T86" fmla="*/ 7653 w 8602"/>
                <a:gd name="T87" fmla="*/ 2191 h 2249"/>
                <a:gd name="T88" fmla="*/ 8000 w 8602"/>
                <a:gd name="T89" fmla="*/ 2048 h 2249"/>
                <a:gd name="T90" fmla="*/ 7938 w 8602"/>
                <a:gd name="T91" fmla="*/ 1849 h 2249"/>
                <a:gd name="T92" fmla="*/ 7924 w 8602"/>
                <a:gd name="T93" fmla="*/ 1776 h 2249"/>
                <a:gd name="T94" fmla="*/ 8103 w 8602"/>
                <a:gd name="T95" fmla="*/ 1757 h 2249"/>
                <a:gd name="T96" fmla="*/ 8163 w 8602"/>
                <a:gd name="T97" fmla="*/ 1732 h 2249"/>
                <a:gd name="T98" fmla="*/ 8361 w 8602"/>
                <a:gd name="T99" fmla="*/ 1639 h 2249"/>
                <a:gd name="T100" fmla="*/ 8438 w 8602"/>
                <a:gd name="T101" fmla="*/ 1363 h 2249"/>
                <a:gd name="T102" fmla="*/ 8331 w 8602"/>
                <a:gd name="T103" fmla="*/ 1289 h 2249"/>
                <a:gd name="T104" fmla="*/ 8370 w 8602"/>
                <a:gd name="T105" fmla="*/ 1155 h 2249"/>
                <a:gd name="T106" fmla="*/ 8188 w 8602"/>
                <a:gd name="T107" fmla="*/ 1105 h 2249"/>
                <a:gd name="T108" fmla="*/ 8230 w 8602"/>
                <a:gd name="T109" fmla="*/ 994 h 2249"/>
                <a:gd name="T110" fmla="*/ 8422 w 8602"/>
                <a:gd name="T111" fmla="*/ 840 h 2249"/>
                <a:gd name="T112" fmla="*/ 8495 w 8602"/>
                <a:gd name="T113" fmla="*/ 477 h 2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602" h="2249">
                  <a:moveTo>
                    <a:pt x="8495" y="477"/>
                  </a:moveTo>
                  <a:cubicBezTo>
                    <a:pt x="8581" y="397"/>
                    <a:pt x="8302" y="304"/>
                    <a:pt x="8302" y="304"/>
                  </a:cubicBezTo>
                  <a:cubicBezTo>
                    <a:pt x="8302" y="304"/>
                    <a:pt x="8004" y="166"/>
                    <a:pt x="6821" y="70"/>
                  </a:cubicBezTo>
                  <a:cubicBezTo>
                    <a:pt x="6821" y="477"/>
                    <a:pt x="6821" y="477"/>
                    <a:pt x="6821" y="477"/>
                  </a:cubicBezTo>
                  <a:cubicBezTo>
                    <a:pt x="6543" y="477"/>
                    <a:pt x="6543" y="477"/>
                    <a:pt x="6543" y="477"/>
                  </a:cubicBezTo>
                  <a:cubicBezTo>
                    <a:pt x="4990" y="477"/>
                    <a:pt x="4990" y="477"/>
                    <a:pt x="4990" y="477"/>
                  </a:cubicBezTo>
                  <a:cubicBezTo>
                    <a:pt x="4990" y="10"/>
                    <a:pt x="4990" y="10"/>
                    <a:pt x="4990" y="10"/>
                  </a:cubicBezTo>
                  <a:cubicBezTo>
                    <a:pt x="4625" y="0"/>
                    <a:pt x="3905" y="4"/>
                    <a:pt x="3402" y="10"/>
                  </a:cubicBezTo>
                  <a:cubicBezTo>
                    <a:pt x="3402" y="477"/>
                    <a:pt x="3402" y="477"/>
                    <a:pt x="3402" y="477"/>
                  </a:cubicBezTo>
                  <a:cubicBezTo>
                    <a:pt x="2159" y="477"/>
                    <a:pt x="2159" y="477"/>
                    <a:pt x="2159" y="477"/>
                  </a:cubicBezTo>
                  <a:cubicBezTo>
                    <a:pt x="2033" y="477"/>
                    <a:pt x="2033" y="477"/>
                    <a:pt x="2033" y="477"/>
                  </a:cubicBezTo>
                  <a:cubicBezTo>
                    <a:pt x="1577" y="477"/>
                    <a:pt x="1577" y="477"/>
                    <a:pt x="1577" y="477"/>
                  </a:cubicBezTo>
                  <a:cubicBezTo>
                    <a:pt x="1577" y="69"/>
                    <a:pt x="1577" y="69"/>
                    <a:pt x="1577" y="69"/>
                  </a:cubicBezTo>
                  <a:cubicBezTo>
                    <a:pt x="784" y="123"/>
                    <a:pt x="262" y="225"/>
                    <a:pt x="262" y="225"/>
                  </a:cubicBezTo>
                  <a:cubicBezTo>
                    <a:pt x="262" y="225"/>
                    <a:pt x="174" y="298"/>
                    <a:pt x="163" y="306"/>
                  </a:cubicBezTo>
                  <a:cubicBezTo>
                    <a:pt x="64" y="372"/>
                    <a:pt x="165" y="397"/>
                    <a:pt x="232" y="430"/>
                  </a:cubicBezTo>
                  <a:cubicBezTo>
                    <a:pt x="258" y="443"/>
                    <a:pt x="260" y="450"/>
                    <a:pt x="250" y="477"/>
                  </a:cubicBezTo>
                  <a:cubicBezTo>
                    <a:pt x="243" y="498"/>
                    <a:pt x="182" y="510"/>
                    <a:pt x="194" y="547"/>
                  </a:cubicBezTo>
                  <a:cubicBezTo>
                    <a:pt x="218" y="624"/>
                    <a:pt x="329" y="550"/>
                    <a:pt x="322" y="652"/>
                  </a:cubicBezTo>
                  <a:cubicBezTo>
                    <a:pt x="314" y="771"/>
                    <a:pt x="48" y="703"/>
                    <a:pt x="21" y="814"/>
                  </a:cubicBezTo>
                  <a:cubicBezTo>
                    <a:pt x="0" y="902"/>
                    <a:pt x="119" y="821"/>
                    <a:pt x="118" y="990"/>
                  </a:cubicBezTo>
                  <a:cubicBezTo>
                    <a:pt x="116" y="1157"/>
                    <a:pt x="239" y="1325"/>
                    <a:pt x="583" y="1410"/>
                  </a:cubicBezTo>
                  <a:cubicBezTo>
                    <a:pt x="665" y="1430"/>
                    <a:pt x="1048" y="1424"/>
                    <a:pt x="851" y="1538"/>
                  </a:cubicBezTo>
                  <a:cubicBezTo>
                    <a:pt x="827" y="1551"/>
                    <a:pt x="748" y="1549"/>
                    <a:pt x="722" y="1552"/>
                  </a:cubicBezTo>
                  <a:cubicBezTo>
                    <a:pt x="684" y="1556"/>
                    <a:pt x="597" y="1552"/>
                    <a:pt x="573" y="1587"/>
                  </a:cubicBezTo>
                  <a:cubicBezTo>
                    <a:pt x="536" y="1640"/>
                    <a:pt x="615" y="1639"/>
                    <a:pt x="603" y="1688"/>
                  </a:cubicBezTo>
                  <a:cubicBezTo>
                    <a:pt x="558" y="1694"/>
                    <a:pt x="462" y="1693"/>
                    <a:pt x="504" y="1769"/>
                  </a:cubicBezTo>
                  <a:cubicBezTo>
                    <a:pt x="526" y="1808"/>
                    <a:pt x="597" y="1829"/>
                    <a:pt x="637" y="1827"/>
                  </a:cubicBezTo>
                  <a:cubicBezTo>
                    <a:pt x="851" y="1815"/>
                    <a:pt x="821" y="1834"/>
                    <a:pt x="888" y="1841"/>
                  </a:cubicBezTo>
                  <a:cubicBezTo>
                    <a:pt x="769" y="1865"/>
                    <a:pt x="660" y="1989"/>
                    <a:pt x="1110" y="1977"/>
                  </a:cubicBezTo>
                  <a:cubicBezTo>
                    <a:pt x="1120" y="2045"/>
                    <a:pt x="1242" y="2038"/>
                    <a:pt x="1283" y="2029"/>
                  </a:cubicBezTo>
                  <a:cubicBezTo>
                    <a:pt x="4087" y="1408"/>
                    <a:pt x="5299" y="1673"/>
                    <a:pt x="5307" y="1500"/>
                  </a:cubicBezTo>
                  <a:cubicBezTo>
                    <a:pt x="5268" y="1416"/>
                    <a:pt x="4873" y="1425"/>
                    <a:pt x="4807" y="1422"/>
                  </a:cubicBezTo>
                  <a:cubicBezTo>
                    <a:pt x="4551" y="1410"/>
                    <a:pt x="4006" y="1437"/>
                    <a:pt x="4037" y="1371"/>
                  </a:cubicBezTo>
                  <a:cubicBezTo>
                    <a:pt x="4051" y="1218"/>
                    <a:pt x="6893" y="1256"/>
                    <a:pt x="6560" y="1351"/>
                  </a:cubicBezTo>
                  <a:cubicBezTo>
                    <a:pt x="6545" y="1355"/>
                    <a:pt x="6345" y="1389"/>
                    <a:pt x="6321" y="1402"/>
                  </a:cubicBezTo>
                  <a:cubicBezTo>
                    <a:pt x="6166" y="1484"/>
                    <a:pt x="6756" y="1500"/>
                    <a:pt x="6817" y="1506"/>
                  </a:cubicBezTo>
                  <a:cubicBezTo>
                    <a:pt x="6888" y="1512"/>
                    <a:pt x="7064" y="1507"/>
                    <a:pt x="7033" y="1583"/>
                  </a:cubicBezTo>
                  <a:cubicBezTo>
                    <a:pt x="7023" y="1607"/>
                    <a:pt x="6811" y="1581"/>
                    <a:pt x="6820" y="1615"/>
                  </a:cubicBezTo>
                  <a:cubicBezTo>
                    <a:pt x="6828" y="1643"/>
                    <a:pt x="6947" y="1628"/>
                    <a:pt x="6959" y="1647"/>
                  </a:cubicBezTo>
                  <a:cubicBezTo>
                    <a:pt x="7045" y="1782"/>
                    <a:pt x="5914" y="1715"/>
                    <a:pt x="5330" y="1728"/>
                  </a:cubicBezTo>
                  <a:cubicBezTo>
                    <a:pt x="5158" y="1731"/>
                    <a:pt x="4823" y="1750"/>
                    <a:pt x="4648" y="1774"/>
                  </a:cubicBezTo>
                  <a:cubicBezTo>
                    <a:pt x="4353" y="1814"/>
                    <a:pt x="4605" y="1883"/>
                    <a:pt x="5065" y="1925"/>
                  </a:cubicBezTo>
                  <a:cubicBezTo>
                    <a:pt x="5311" y="1948"/>
                    <a:pt x="6578" y="2050"/>
                    <a:pt x="7653" y="2191"/>
                  </a:cubicBezTo>
                  <a:cubicBezTo>
                    <a:pt x="7976" y="2249"/>
                    <a:pt x="8073" y="2091"/>
                    <a:pt x="8000" y="2048"/>
                  </a:cubicBezTo>
                  <a:cubicBezTo>
                    <a:pt x="7959" y="2023"/>
                    <a:pt x="8136" y="1934"/>
                    <a:pt x="7938" y="1849"/>
                  </a:cubicBezTo>
                  <a:cubicBezTo>
                    <a:pt x="7812" y="1795"/>
                    <a:pt x="7916" y="1774"/>
                    <a:pt x="7924" y="1776"/>
                  </a:cubicBezTo>
                  <a:cubicBezTo>
                    <a:pt x="7942" y="1782"/>
                    <a:pt x="8198" y="1843"/>
                    <a:pt x="8103" y="1757"/>
                  </a:cubicBezTo>
                  <a:cubicBezTo>
                    <a:pt x="8042" y="1701"/>
                    <a:pt x="8145" y="1734"/>
                    <a:pt x="8163" y="1732"/>
                  </a:cubicBezTo>
                  <a:cubicBezTo>
                    <a:pt x="8402" y="1714"/>
                    <a:pt x="8346" y="1624"/>
                    <a:pt x="8361" y="1639"/>
                  </a:cubicBezTo>
                  <a:cubicBezTo>
                    <a:pt x="8290" y="1569"/>
                    <a:pt x="8482" y="1519"/>
                    <a:pt x="8438" y="1363"/>
                  </a:cubicBezTo>
                  <a:cubicBezTo>
                    <a:pt x="8425" y="1318"/>
                    <a:pt x="8151" y="1327"/>
                    <a:pt x="8331" y="1289"/>
                  </a:cubicBezTo>
                  <a:cubicBezTo>
                    <a:pt x="8351" y="1285"/>
                    <a:pt x="8602" y="1292"/>
                    <a:pt x="8370" y="1155"/>
                  </a:cubicBezTo>
                  <a:cubicBezTo>
                    <a:pt x="8316" y="1124"/>
                    <a:pt x="8265" y="1122"/>
                    <a:pt x="8188" y="1105"/>
                  </a:cubicBezTo>
                  <a:cubicBezTo>
                    <a:pt x="8016" y="1066"/>
                    <a:pt x="8145" y="979"/>
                    <a:pt x="8230" y="994"/>
                  </a:cubicBezTo>
                  <a:cubicBezTo>
                    <a:pt x="8335" y="1011"/>
                    <a:pt x="8440" y="942"/>
                    <a:pt x="8422" y="840"/>
                  </a:cubicBezTo>
                  <a:cubicBezTo>
                    <a:pt x="8400" y="701"/>
                    <a:pt x="8353" y="504"/>
                    <a:pt x="8495" y="477"/>
                  </a:cubicBezTo>
                  <a:close/>
                </a:path>
              </a:pathLst>
            </a:custGeom>
            <a:solidFill>
              <a:srgbClr val="005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750888" y="7346950"/>
              <a:ext cx="976313" cy="865188"/>
            </a:xfrm>
            <a:custGeom>
              <a:avLst/>
              <a:gdLst>
                <a:gd name="T0" fmla="*/ 0 w 615"/>
                <a:gd name="T1" fmla="*/ 0 h 545"/>
                <a:gd name="T2" fmla="*/ 0 w 615"/>
                <a:gd name="T3" fmla="*/ 545 h 545"/>
                <a:gd name="T4" fmla="*/ 203 w 615"/>
                <a:gd name="T5" fmla="*/ 545 h 545"/>
                <a:gd name="T6" fmla="*/ 203 w 615"/>
                <a:gd name="T7" fmla="*/ 205 h 545"/>
                <a:gd name="T8" fmla="*/ 411 w 615"/>
                <a:gd name="T9" fmla="*/ 205 h 545"/>
                <a:gd name="T10" fmla="*/ 411 w 615"/>
                <a:gd name="T11" fmla="*/ 545 h 545"/>
                <a:gd name="T12" fmla="*/ 615 w 615"/>
                <a:gd name="T13" fmla="*/ 545 h 545"/>
                <a:gd name="T14" fmla="*/ 615 w 615"/>
                <a:gd name="T15" fmla="*/ 0 h 545"/>
                <a:gd name="T16" fmla="*/ 0 w 615"/>
                <a:gd name="T17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5" h="545">
                  <a:moveTo>
                    <a:pt x="0" y="0"/>
                  </a:moveTo>
                  <a:lnTo>
                    <a:pt x="0" y="545"/>
                  </a:lnTo>
                  <a:lnTo>
                    <a:pt x="203" y="545"/>
                  </a:lnTo>
                  <a:lnTo>
                    <a:pt x="203" y="205"/>
                  </a:lnTo>
                  <a:lnTo>
                    <a:pt x="411" y="205"/>
                  </a:lnTo>
                  <a:lnTo>
                    <a:pt x="411" y="545"/>
                  </a:lnTo>
                  <a:lnTo>
                    <a:pt x="615" y="545"/>
                  </a:lnTo>
                  <a:lnTo>
                    <a:pt x="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952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1800000"/>
            <a:ext cx="28080788" cy="30269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5004000"/>
            <a:ext cx="28082875" cy="127635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176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68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8" r:id="rId2"/>
    <p:sldLayoutId id="2147483679" r:id="rId3"/>
    <p:sldLayoutId id="2147483671" r:id="rId4"/>
    <p:sldLayoutId id="2147483680" r:id="rId5"/>
    <p:sldLayoutId id="2147483681" r:id="rId6"/>
    <p:sldLayoutId id="214748368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26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microsoft.com/office/2007/relationships/hdphoto" Target="../media/hdphoto6.wdp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D8A6850-1BD3-4134-811E-9BEB6B6177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17"/>
          <a:stretch/>
        </p:blipFill>
        <p:spPr>
          <a:xfrm>
            <a:off x="11126593" y="7669733"/>
            <a:ext cx="16221519" cy="5571282"/>
          </a:xfrm>
          <a:prstGeom prst="rect">
            <a:avLst/>
          </a:prstGeom>
        </p:spPr>
      </p:pic>
      <p:pic>
        <p:nvPicPr>
          <p:cNvPr id="158" name="Picture 157" descr="Chart, scatter chart&#10;&#10;Description automatically generated">
            <a:extLst>
              <a:ext uri="{FF2B5EF4-FFF2-40B4-BE49-F238E27FC236}">
                <a16:creationId xmlns:a16="http://schemas.microsoft.com/office/drawing/2014/main" id="{F1D1224F-DCA9-4848-AC00-2A617948BC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6" r="30418"/>
          <a:stretch/>
        </p:blipFill>
        <p:spPr>
          <a:xfrm>
            <a:off x="893181" y="19119501"/>
            <a:ext cx="5698212" cy="5207561"/>
          </a:xfrm>
          <a:prstGeom prst="rect">
            <a:avLst/>
          </a:prstGeom>
        </p:spPr>
      </p:pic>
      <p:pic>
        <p:nvPicPr>
          <p:cNvPr id="800" name="Picture 799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0C6ED5C1-A81E-419C-8793-78CB773A6B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8"/>
          <a:stretch/>
        </p:blipFill>
        <p:spPr>
          <a:xfrm>
            <a:off x="19243375" y="18488602"/>
            <a:ext cx="1643442" cy="3700245"/>
          </a:xfrm>
          <a:prstGeom prst="rect">
            <a:avLst/>
          </a:prstGeom>
          <a:ln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8370971-0608-4D12-A21D-B47470C6A1F9}"/>
              </a:ext>
            </a:extLst>
          </p:cNvPr>
          <p:cNvGrpSpPr/>
          <p:nvPr/>
        </p:nvGrpSpPr>
        <p:grpSpPr>
          <a:xfrm>
            <a:off x="20718405" y="18655317"/>
            <a:ext cx="8142937" cy="5592328"/>
            <a:chOff x="18999368" y="18711211"/>
            <a:chExt cx="8142937" cy="5592328"/>
          </a:xfrm>
        </p:grpSpPr>
        <p:pic>
          <p:nvPicPr>
            <p:cNvPr id="142" name="Picture 141" descr="Chart, scatter chart, bubble chart&#10;&#10;Description automatically generated">
              <a:extLst>
                <a:ext uri="{FF2B5EF4-FFF2-40B4-BE49-F238E27FC236}">
                  <a16:creationId xmlns:a16="http://schemas.microsoft.com/office/drawing/2014/main" id="{6B8110C2-51D1-488D-883B-3C35D2178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9368" y="18711211"/>
              <a:ext cx="8142937" cy="5592328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1204BEF-291D-4310-A3FA-185AEB27AC69}"/>
                </a:ext>
              </a:extLst>
            </p:cNvPr>
            <p:cNvSpPr/>
            <p:nvPr/>
          </p:nvSpPr>
          <p:spPr>
            <a:xfrm>
              <a:off x="24643080" y="19175396"/>
              <a:ext cx="2429326" cy="444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B749C1D-8C82-4697-B6A6-63B46AA0AE46}"/>
              </a:ext>
            </a:extLst>
          </p:cNvPr>
          <p:cNvSpPr/>
          <p:nvPr/>
        </p:nvSpPr>
        <p:spPr>
          <a:xfrm>
            <a:off x="914020" y="736600"/>
            <a:ext cx="28549980" cy="5793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6721A-4755-4B88-9384-C0207A83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558" y="945216"/>
            <a:ext cx="28080788" cy="302698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Brassicaceae microbiome response to insect herbivory: </a:t>
            </a:r>
            <a:r>
              <a:rPr lang="en-US" sz="6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a neutral community model to explore over-represented taxa</a:t>
            </a:r>
            <a:br>
              <a:rPr lang="nl-NL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nl-NL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Afbeelding 1">
            <a:extLst>
              <a:ext uri="{FF2B5EF4-FFF2-40B4-BE49-F238E27FC236}">
                <a16:creationId xmlns:a16="http://schemas.microsoft.com/office/drawing/2014/main" id="{2D9339E7-E75A-4B02-9B1A-9423140A670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422" y="39313288"/>
            <a:ext cx="4118141" cy="1449585"/>
          </a:xfrm>
          <a:prstGeom prst="rect">
            <a:avLst/>
          </a:pr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6C578F-A5C9-4B4A-8493-2526B7BA7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1" b="18904"/>
          <a:stretch/>
        </p:blipFill>
        <p:spPr bwMode="auto">
          <a:xfrm>
            <a:off x="19457312" y="39122839"/>
            <a:ext cx="5105582" cy="183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wall, clothing, person, posing&#10;&#10;Description automatically generated">
            <a:extLst>
              <a:ext uri="{FF2B5EF4-FFF2-40B4-BE49-F238E27FC236}">
                <a16:creationId xmlns:a16="http://schemas.microsoft.com/office/drawing/2014/main" id="{475B1881-DCCF-4290-815B-98FE5010A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559" y="2709419"/>
            <a:ext cx="3115865" cy="3115865"/>
          </a:xfrm>
          <a:prstGeom prst="rect">
            <a:avLst/>
          </a:prstGeom>
        </p:spPr>
      </p:pic>
      <p:sp>
        <p:nvSpPr>
          <p:cNvPr id="645" name="Subtitle 2">
            <a:extLst>
              <a:ext uri="{FF2B5EF4-FFF2-40B4-BE49-F238E27FC236}">
                <a16:creationId xmlns:a16="http://schemas.microsoft.com/office/drawing/2014/main" id="{237DCD65-2E43-48E2-927C-27AD87266AFD}"/>
              </a:ext>
            </a:extLst>
          </p:cNvPr>
          <p:cNvSpPr txBox="1">
            <a:spLocks/>
          </p:cNvSpPr>
          <p:nvPr/>
        </p:nvSpPr>
        <p:spPr>
          <a:xfrm>
            <a:off x="1245980" y="5341467"/>
            <a:ext cx="28082875" cy="127635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  <a:defRPr sz="3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Marcela Aragón Gómez </a:t>
            </a:r>
            <a:r>
              <a:rPr lang="pt-BR" sz="36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Pedro Beschoren da Costa</a:t>
            </a:r>
            <a:r>
              <a:rPr lang="pt-BR" sz="3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Zulema Carracedo Lorenzo</a:t>
            </a:r>
            <a:r>
              <a:rPr lang="pt-BR" sz="3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 Kloth</a:t>
            </a:r>
            <a:r>
              <a:rPr lang="pt-BR" sz="3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Erik Poelman</a:t>
            </a:r>
            <a:r>
              <a:rPr lang="pt-BR" sz="3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Marcel Dicke</a:t>
            </a:r>
            <a:r>
              <a:rPr lang="pt-BR" sz="3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fontAlgn="auto">
              <a:spcAft>
                <a:spcPts val="0"/>
              </a:spcAft>
            </a:pPr>
            <a:endParaRPr lang="es-MX" b="1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r>
              <a:rPr lang="en-GB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Laboratory of Entomology, Wageningen University and Research, The Netherlands </a:t>
            </a:r>
          </a:p>
          <a:p>
            <a:pPr fontAlgn="auto">
              <a:spcAft>
                <a:spcPts val="0"/>
              </a:spcAft>
            </a:pPr>
            <a:endParaRPr lang="en-US" b="1" dirty="0"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9EB50A-7409-47E5-9E8E-586224EBCE18}"/>
              </a:ext>
            </a:extLst>
          </p:cNvPr>
          <p:cNvSpPr/>
          <p:nvPr/>
        </p:nvSpPr>
        <p:spPr>
          <a:xfrm>
            <a:off x="1018276" y="7100400"/>
            <a:ext cx="8278124" cy="9184906"/>
          </a:xfrm>
          <a:prstGeom prst="rect">
            <a:avLst/>
          </a:prstGeom>
          <a:solidFill>
            <a:srgbClr val="76B3E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D3AD52A9-33EE-4693-9E24-A37D8FD25B66}"/>
              </a:ext>
            </a:extLst>
          </p:cNvPr>
          <p:cNvSpPr/>
          <p:nvPr/>
        </p:nvSpPr>
        <p:spPr>
          <a:xfrm>
            <a:off x="9296400" y="7120518"/>
            <a:ext cx="20214425" cy="895349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154EB05B-7D47-4704-8925-EE4B75D7B6FB}"/>
              </a:ext>
            </a:extLst>
          </p:cNvPr>
          <p:cNvSpPr/>
          <p:nvPr/>
        </p:nvSpPr>
        <p:spPr>
          <a:xfrm>
            <a:off x="914021" y="16664374"/>
            <a:ext cx="28596804" cy="208038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28ED6E87-1732-4D6B-9D23-0E66FD1E4FA3}"/>
              </a:ext>
            </a:extLst>
          </p:cNvPr>
          <p:cNvSpPr/>
          <p:nvPr/>
        </p:nvSpPr>
        <p:spPr>
          <a:xfrm>
            <a:off x="1029200" y="37847892"/>
            <a:ext cx="18293656" cy="2747691"/>
          </a:xfrm>
          <a:prstGeom prst="rect">
            <a:avLst/>
          </a:prstGeom>
          <a:solidFill>
            <a:srgbClr val="76B3E0">
              <a:alpha val="1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51D29-B0EC-45FD-B3EB-9DFE0487E12E}"/>
              </a:ext>
            </a:extLst>
          </p:cNvPr>
          <p:cNvSpPr txBox="1"/>
          <p:nvPr/>
        </p:nvSpPr>
        <p:spPr>
          <a:xfrm>
            <a:off x="3166069" y="7131074"/>
            <a:ext cx="3475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nl-NL" sz="4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33CA4E04-8D73-4F48-9179-6FFB735CC57B}"/>
              </a:ext>
            </a:extLst>
          </p:cNvPr>
          <p:cNvSpPr txBox="1"/>
          <p:nvPr/>
        </p:nvSpPr>
        <p:spPr>
          <a:xfrm>
            <a:off x="7942294" y="37952380"/>
            <a:ext cx="3571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nl-N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EE036F20-6DF6-48EA-AAC0-B4BF710F4B62}"/>
              </a:ext>
            </a:extLst>
          </p:cNvPr>
          <p:cNvSpPr txBox="1"/>
          <p:nvPr/>
        </p:nvSpPr>
        <p:spPr>
          <a:xfrm>
            <a:off x="10545615" y="1868526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nl-NL" sz="28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FF59825B-5D63-4E3B-8868-C91F70288925}"/>
              </a:ext>
            </a:extLst>
          </p:cNvPr>
          <p:cNvSpPr txBox="1"/>
          <p:nvPr/>
        </p:nvSpPr>
        <p:spPr>
          <a:xfrm>
            <a:off x="931483" y="24324656"/>
            <a:ext cx="90951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2. Non-metric multidimensional scaling (NMDS) ordination based on the Bray-Curtis similarity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 the full community of Atha and Bole rhizosphere samples.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was normalized with CSS.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shows PERMANOVA results of significance (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explained variance (R2) of tested factors for 999 permutations. </a:t>
            </a:r>
            <a:endParaRPr lang="nl-NL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D92C58D0-9E05-4228-9AD4-1A403257B5C0}"/>
              </a:ext>
            </a:extLst>
          </p:cNvPr>
          <p:cNvSpPr txBox="1"/>
          <p:nvPr/>
        </p:nvSpPr>
        <p:spPr>
          <a:xfrm>
            <a:off x="9927054" y="13443008"/>
            <a:ext cx="191454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exposed </a:t>
            </a:r>
            <a:r>
              <a:rPr lang="en-US" sz="2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Arabidopsis thaliana 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(Atha) and </a:t>
            </a:r>
            <a:r>
              <a:rPr lang="en-US" sz="2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Brassica oleracea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(Bole) plants growing on the same type of soil to two concentrations of Methyl Jasmonate (MeJA) to mimic insect herbivory stress and used oral secretion (OS) from </a:t>
            </a:r>
            <a:r>
              <a:rPr lang="en-US" sz="2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Pieris </a:t>
            </a:r>
            <a:r>
              <a:rPr lang="en-US" sz="22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brassicae</a:t>
            </a:r>
            <a:r>
              <a:rPr lang="en-US" sz="2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caterpillars as a negative control. We then performed 16S amplicon sequencing of plant roots </a:t>
            </a:r>
            <a:r>
              <a:rPr lang="en-US" sz="2200" b="1" dirty="0">
                <a:solidFill>
                  <a:srgbClr val="519F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(Fig. 1)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b="1" dirty="0">
                <a:solidFill>
                  <a:srgbClr val="519F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microbiome dataset was partitioned and processed in R using </a:t>
            </a:r>
            <a:r>
              <a:rPr lang="en-US" sz="2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phyloseq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calculate beta diversity </a:t>
            </a:r>
            <a:r>
              <a:rPr lang="en-US" sz="2200" b="1" dirty="0">
                <a:solidFill>
                  <a:srgbClr val="519F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(Fig. 2) 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tyRa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 to model and plot the fit to the NCM. Each of the 4 treatments was used as a local community and the pool of them was used as a metacommunity to fit the NCM </a:t>
            </a:r>
            <a:r>
              <a:rPr lang="en-US" sz="2200" b="1" dirty="0">
                <a:solidFill>
                  <a:srgbClr val="519F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(Fig. 3a) 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obtain neutral and non-neutral partitions (over- and under-represented ASVs) </a:t>
            </a:r>
            <a:r>
              <a:rPr lang="en-US" sz="2200" b="1" dirty="0">
                <a:solidFill>
                  <a:srgbClr val="519F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 3b)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b="1" dirty="0">
                <a:solidFill>
                  <a:srgbClr val="519F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subset of taxa predicted to be above expected the </a:t>
            </a:r>
            <a:r>
              <a:rPr lang="en-US" sz="2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metacoder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 was used to visualize pairwise differential abundance for every taxon and detect diversity hotspots </a:t>
            </a:r>
            <a:r>
              <a:rPr lang="en-US" sz="2200" b="1" dirty="0">
                <a:solidFill>
                  <a:srgbClr val="519F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(Fig. 4). </a:t>
            </a:r>
            <a:r>
              <a:rPr lang="en-US" sz="22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test if such hotspot taxa were not diverse in the over-represented subset simply because they were also more diverse in the base dataset, Shannon diversity of the subset was fitted against the total ASV pool </a:t>
            </a:r>
            <a:r>
              <a:rPr lang="en-US" sz="2200" b="1" dirty="0">
                <a:solidFill>
                  <a:srgbClr val="519FD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(Fig 5)</a:t>
            </a:r>
            <a:r>
              <a:rPr lang="en-US" sz="22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200" b="1" dirty="0">
                <a:solidFill>
                  <a:srgbClr val="519FD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rgbClr val="519F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333BC0A0-621D-44D0-9D36-D4FDD482E935}"/>
              </a:ext>
            </a:extLst>
          </p:cNvPr>
          <p:cNvSpPr txBox="1"/>
          <p:nvPr/>
        </p:nvSpPr>
        <p:spPr>
          <a:xfrm>
            <a:off x="1286970" y="7955421"/>
            <a:ext cx="7738749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possible mechanism to cope with insect herbivory stress plants could recruit beneficial microbes from the soil as a ‘cry for help’ strategy</a:t>
            </a:r>
            <a:r>
              <a:rPr lang="en-US" sz="2500" b="1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.The latter implies that microbial taxa with stress-suppressive functions need to be actively and positively selected by different plant species</a:t>
            </a:r>
            <a:r>
              <a:rPr lang="en-US" sz="2500" b="1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One approach to explore which microbes might be under selection, is to determine how neutral and non-neutral processes structure communities according to a Neutral Community Model (NCM)</a:t>
            </a:r>
            <a:r>
              <a:rPr lang="en-US" sz="2500" b="1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2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5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NCM predicts the frequency of each microbe in a given local community to the average relative abundance from a metacommunity. Microbes that fit the prediction of the NCM are inferred to have assembled neutrally from the metacommunity, while microbes that are over-represented are inferred to be structured by non-neutral processes such as host selection, amongst others</a:t>
            </a:r>
            <a:r>
              <a:rPr lang="en-US" sz="2500" b="1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500" b="1" dirty="0">
              <a:solidFill>
                <a:schemeClr val="accent6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432AC0CB-8BE9-417D-9FE3-85F726B6A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nl-N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3CCD06-AD5D-46D5-8622-F6105F930F43}"/>
              </a:ext>
            </a:extLst>
          </p:cNvPr>
          <p:cNvCxnSpPr/>
          <p:nvPr/>
        </p:nvCxnSpPr>
        <p:spPr>
          <a:xfrm>
            <a:off x="9728200" y="7336369"/>
            <a:ext cx="19592401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62F4DBCC-211C-47BB-AB71-728E0F520310}"/>
              </a:ext>
            </a:extLst>
          </p:cNvPr>
          <p:cNvSpPr txBox="1"/>
          <p:nvPr/>
        </p:nvSpPr>
        <p:spPr>
          <a:xfrm>
            <a:off x="17017909" y="6878373"/>
            <a:ext cx="6583854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Materials and Methods </a:t>
            </a:r>
            <a:endParaRPr lang="nl-NL" sz="4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F74EBD14-176E-44DF-8967-B3E5E33788EC}"/>
              </a:ext>
            </a:extLst>
          </p:cNvPr>
          <p:cNvCxnSpPr>
            <a:cxnSpLocks/>
          </p:cNvCxnSpPr>
          <p:nvPr/>
        </p:nvCxnSpPr>
        <p:spPr>
          <a:xfrm>
            <a:off x="1147247" y="16903574"/>
            <a:ext cx="27765357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TextBox 650">
            <a:extLst>
              <a:ext uri="{FF2B5EF4-FFF2-40B4-BE49-F238E27FC236}">
                <a16:creationId xmlns:a16="http://schemas.microsoft.com/office/drawing/2014/main" id="{62A8D92E-3D0D-47FB-B9BE-EE0E59F6574F}"/>
              </a:ext>
            </a:extLst>
          </p:cNvPr>
          <p:cNvSpPr txBox="1"/>
          <p:nvPr/>
        </p:nvSpPr>
        <p:spPr>
          <a:xfrm>
            <a:off x="4034655" y="16527053"/>
            <a:ext cx="2223686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nl-N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2" name="Picture 711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A11DA03-68EB-4EBE-A118-17234AAFA6C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048" l="3500" r="90000">
                        <a14:foregroundMark x1="8767" y1="68333" x2="4133" y2="70714"/>
                        <a14:foregroundMark x1="4133" y1="70714" x2="5100" y2="74571"/>
                        <a14:foregroundMark x1="5100" y1="74571" x2="8433" y2="74381"/>
                        <a14:foregroundMark x1="8433" y1="74381" x2="7833" y2="72762"/>
                        <a14:foregroundMark x1="4833" y1="69476" x2="3500" y2="73905"/>
                        <a14:foregroundMark x1="3500" y1="73905" x2="4833" y2="77238"/>
                        <a14:foregroundMark x1="31167" y1="90238" x2="33367" y2="93667"/>
                        <a14:foregroundMark x1="33367" y1="93667" x2="36267" y2="92952"/>
                        <a14:foregroundMark x1="36267" y1="92952" x2="33867" y2="92048"/>
                        <a14:foregroundMark x1="33867" y1="92048" x2="32900" y2="91095"/>
                        <a14:foregroundMark x1="20767" y1="71286" x2="21567" y2="71619"/>
                        <a14:foregroundMark x1="45833" y1="11429" x2="48367" y2="15476"/>
                        <a14:foregroundMark x1="48367" y1="15476" x2="52067" y2="12571"/>
                        <a14:foregroundMark x1="57033" y1="13571" x2="58767" y2="22429"/>
                        <a14:foregroundMark x1="58767" y1="22429" x2="55400" y2="21333"/>
                        <a14:foregroundMark x1="55400" y1="21333" x2="51367" y2="26190"/>
                        <a14:foregroundMark x1="51367" y1="26190" x2="45600" y2="23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6" t="43676" r="51438" b="3010"/>
          <a:stretch/>
        </p:blipFill>
        <p:spPr>
          <a:xfrm>
            <a:off x="4329849" y="33921947"/>
            <a:ext cx="1640156" cy="1289548"/>
          </a:xfrm>
          <a:prstGeom prst="rect">
            <a:avLst/>
          </a:prstGeom>
        </p:spPr>
      </p:pic>
      <p:pic>
        <p:nvPicPr>
          <p:cNvPr id="713" name="Picture 71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15565CA-4AAE-4CEE-AFEA-40422499A1C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2048" l="3500" r="90000">
                        <a14:foregroundMark x1="8767" y1="68333" x2="4133" y2="70714"/>
                        <a14:foregroundMark x1="4133" y1="70714" x2="5100" y2="74571"/>
                        <a14:foregroundMark x1="5100" y1="74571" x2="8433" y2="74381"/>
                        <a14:foregroundMark x1="8433" y1="74381" x2="7833" y2="72762"/>
                        <a14:foregroundMark x1="4833" y1="69476" x2="3500" y2="73905"/>
                        <a14:foregroundMark x1="3500" y1="73905" x2="4833" y2="77238"/>
                        <a14:foregroundMark x1="31167" y1="90238" x2="33367" y2="93667"/>
                        <a14:foregroundMark x1="33367" y1="93667" x2="36267" y2="92952"/>
                        <a14:foregroundMark x1="36267" y1="92952" x2="33867" y2="92048"/>
                        <a14:foregroundMark x1="33867" y1="92048" x2="32900" y2="91095"/>
                        <a14:foregroundMark x1="20767" y1="71286" x2="21567" y2="71619"/>
                        <a14:foregroundMark x1="45833" y1="11429" x2="48367" y2="15476"/>
                        <a14:foregroundMark x1="48367" y1="15476" x2="52067" y2="12571"/>
                        <a14:foregroundMark x1="57033" y1="13571" x2="58767" y2="22429"/>
                        <a14:foregroundMark x1="58767" y1="22429" x2="55400" y2="21333"/>
                        <a14:foregroundMark x1="55400" y1="21333" x2="51367" y2="26190"/>
                        <a14:foregroundMark x1="51367" y1="26190" x2="45600" y2="23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18" t="5698" r="35822" b="53323"/>
          <a:stretch/>
        </p:blipFill>
        <p:spPr>
          <a:xfrm>
            <a:off x="4405896" y="29352733"/>
            <a:ext cx="1220672" cy="1226005"/>
          </a:xfrm>
          <a:prstGeom prst="rect">
            <a:avLst/>
          </a:prstGeom>
        </p:spPr>
      </p:pic>
      <p:sp>
        <p:nvSpPr>
          <p:cNvPr id="707" name="TextBox 706">
            <a:extLst>
              <a:ext uri="{FF2B5EF4-FFF2-40B4-BE49-F238E27FC236}">
                <a16:creationId xmlns:a16="http://schemas.microsoft.com/office/drawing/2014/main" id="{18CEB533-3C43-4062-93E0-FA1F6D39C726}"/>
              </a:ext>
            </a:extLst>
          </p:cNvPr>
          <p:cNvSpPr txBox="1"/>
          <p:nvPr/>
        </p:nvSpPr>
        <p:spPr>
          <a:xfrm>
            <a:off x="26502830" y="11986893"/>
            <a:ext cx="2515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1. Scheme of experimental design.</a:t>
            </a:r>
            <a:endParaRPr lang="nl-NL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64CF7A86-2FD7-4D5E-B1DC-AEF354A66957}"/>
              </a:ext>
            </a:extLst>
          </p:cNvPr>
          <p:cNvSpPr txBox="1"/>
          <p:nvPr/>
        </p:nvSpPr>
        <p:spPr>
          <a:xfrm>
            <a:off x="1029200" y="17670127"/>
            <a:ext cx="9423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plant-species effect, but no stress-effect on root microbial community composition in full community</a:t>
            </a:r>
            <a:endParaRPr lang="nl-NL" sz="2800" b="1" i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8" name="Group 1477">
            <a:extLst>
              <a:ext uri="{FF2B5EF4-FFF2-40B4-BE49-F238E27FC236}">
                <a16:creationId xmlns:a16="http://schemas.microsoft.com/office/drawing/2014/main" id="{5AAF4B1D-7B4B-4E68-B266-1F3A65409062}"/>
              </a:ext>
            </a:extLst>
          </p:cNvPr>
          <p:cNvGrpSpPr/>
          <p:nvPr/>
        </p:nvGrpSpPr>
        <p:grpSpPr>
          <a:xfrm>
            <a:off x="1668530" y="18848171"/>
            <a:ext cx="7334737" cy="4893741"/>
            <a:chOff x="1895980" y="19284984"/>
            <a:chExt cx="7334737" cy="4893741"/>
          </a:xfrm>
        </p:grpSpPr>
        <p:sp>
          <p:nvSpPr>
            <p:cNvPr id="1476" name="Rectangle 1475">
              <a:extLst>
                <a:ext uri="{FF2B5EF4-FFF2-40B4-BE49-F238E27FC236}">
                  <a16:creationId xmlns:a16="http://schemas.microsoft.com/office/drawing/2014/main" id="{17090A73-810E-449E-99BB-CE925DF5732C}"/>
                </a:ext>
              </a:extLst>
            </p:cNvPr>
            <p:cNvSpPr/>
            <p:nvPr/>
          </p:nvSpPr>
          <p:spPr>
            <a:xfrm>
              <a:off x="6810237" y="19724918"/>
              <a:ext cx="2420480" cy="445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E82BFBAB-B0F0-4F1E-A783-9DC854861132}"/>
                </a:ext>
              </a:extLst>
            </p:cNvPr>
            <p:cNvSpPr/>
            <p:nvPr/>
          </p:nvSpPr>
          <p:spPr>
            <a:xfrm>
              <a:off x="1895980" y="19284984"/>
              <a:ext cx="1673025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aphicFrame>
        <p:nvGraphicFramePr>
          <p:cNvPr id="1474" name="Table 1474">
            <a:extLst>
              <a:ext uri="{FF2B5EF4-FFF2-40B4-BE49-F238E27FC236}">
                <a16:creationId xmlns:a16="http://schemas.microsoft.com/office/drawing/2014/main" id="{6E8DBD4C-866E-495F-A3F9-CF6B387CDC12}"/>
              </a:ext>
            </a:extLst>
          </p:cNvPr>
          <p:cNvGraphicFramePr>
            <a:graphicFrameLocks noGrp="1"/>
          </p:cNvGraphicFramePr>
          <p:nvPr/>
        </p:nvGraphicFramePr>
        <p:xfrm>
          <a:off x="6585625" y="22402915"/>
          <a:ext cx="2231498" cy="1032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618">
                  <a:extLst>
                    <a:ext uri="{9D8B030D-6E8A-4147-A177-3AD203B41FA5}">
                      <a16:colId xmlns:a16="http://schemas.microsoft.com/office/drawing/2014/main" val="394328591"/>
                    </a:ext>
                  </a:extLst>
                </a:gridCol>
                <a:gridCol w="639317">
                  <a:extLst>
                    <a:ext uri="{9D8B030D-6E8A-4147-A177-3AD203B41FA5}">
                      <a16:colId xmlns:a16="http://schemas.microsoft.com/office/drawing/2014/main" val="1285574638"/>
                    </a:ext>
                  </a:extLst>
                </a:gridCol>
                <a:gridCol w="491563">
                  <a:extLst>
                    <a:ext uri="{9D8B030D-6E8A-4147-A177-3AD203B41FA5}">
                      <a16:colId xmlns:a16="http://schemas.microsoft.com/office/drawing/2014/main" val="1203142052"/>
                    </a:ext>
                  </a:extLst>
                </a:gridCol>
              </a:tblGrid>
              <a:tr h="232671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Factors: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90565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Treatment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0.193</a:t>
                      </a:r>
                      <a:endParaRPr lang="nl-NL" sz="1050" b="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nl-NL" sz="1050" b="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406643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Plant Species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  <a:endParaRPr lang="nl-NL" sz="1050" b="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61300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T*S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0.064</a:t>
                      </a:r>
                      <a:endParaRPr lang="nl-NL" sz="1050" b="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nl-NL" sz="1050" b="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028597"/>
                  </a:ext>
                </a:extLst>
              </a:tr>
            </a:tbl>
          </a:graphicData>
        </a:graphic>
      </p:graphicFrame>
      <p:sp>
        <p:nvSpPr>
          <p:cNvPr id="722" name="TextBox 721">
            <a:extLst>
              <a:ext uri="{FF2B5EF4-FFF2-40B4-BE49-F238E27FC236}">
                <a16:creationId xmlns:a16="http://schemas.microsoft.com/office/drawing/2014/main" id="{419ABD50-ABC6-4E4E-9862-0A699CA40C94}"/>
              </a:ext>
            </a:extLst>
          </p:cNvPr>
          <p:cNvSpPr txBox="1"/>
          <p:nvPr/>
        </p:nvSpPr>
        <p:spPr>
          <a:xfrm>
            <a:off x="10612093" y="24255714"/>
            <a:ext cx="18550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3. Neutral community model (NCM) fit to obtain over-represented ASVs per treatment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a)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schematic approach to fit the NCM for each treatment independently (local communities) using the full plant species community (metacommunity), red circles point to the over-represented ASVs.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NMDS ordination based on the Bray-Curtis similarity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 each of the neutral and non-neutral partitions of Atha and Bole rhizosphere samples, the over-represented partition is emphasized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was normalized with CSS.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shows PERMANOVA results of significance (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explained variance (R2) of tested factors for 999 permutations.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From the total ASVs in the metacommunity, 12% (377 ASVs) were predicted to be over-represented for Atha, and 13% (336 ASVs) for Bole.</a:t>
            </a:r>
            <a:endParaRPr lang="nl-NL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18FABDE-A0C6-4130-BDD0-51954E75D44C}"/>
              </a:ext>
            </a:extLst>
          </p:cNvPr>
          <p:cNvGrpSpPr/>
          <p:nvPr/>
        </p:nvGrpSpPr>
        <p:grpSpPr>
          <a:xfrm>
            <a:off x="9895634" y="19181878"/>
            <a:ext cx="8824546" cy="4687510"/>
            <a:chOff x="9818622" y="19183321"/>
            <a:chExt cx="8824546" cy="468751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CDF4227-D49F-4994-A9CC-A4D9B4034C13}"/>
                </a:ext>
              </a:extLst>
            </p:cNvPr>
            <p:cNvGrpSpPr/>
            <p:nvPr/>
          </p:nvGrpSpPr>
          <p:grpSpPr>
            <a:xfrm>
              <a:off x="9818622" y="19183321"/>
              <a:ext cx="8824546" cy="4687510"/>
              <a:chOff x="9643732" y="18791111"/>
              <a:chExt cx="8824546" cy="4687510"/>
            </a:xfrm>
          </p:grpSpPr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5511B652-7703-4424-B021-BBCFFE79ED0E}"/>
                  </a:ext>
                </a:extLst>
              </p:cNvPr>
              <p:cNvSpPr txBox="1"/>
              <p:nvPr/>
            </p:nvSpPr>
            <p:spPr>
              <a:xfrm>
                <a:off x="9643732" y="20673822"/>
                <a:ext cx="21853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</a:t>
                </a:r>
              </a:p>
              <a:p>
                <a:pPr algn="r"/>
                <a:r>
                  <a:rPr lang="en-US" sz="16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communities</a:t>
                </a:r>
                <a:endParaRPr lang="nl-NL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3E43696D-E6BE-4536-B05B-83ED168B6CE4}"/>
                  </a:ext>
                </a:extLst>
              </p:cNvPr>
              <p:cNvGrpSpPr/>
              <p:nvPr/>
            </p:nvGrpSpPr>
            <p:grpSpPr>
              <a:xfrm>
                <a:off x="9897267" y="18791111"/>
                <a:ext cx="8571011" cy="4687510"/>
                <a:chOff x="9897267" y="18791111"/>
                <a:chExt cx="8571011" cy="4687510"/>
              </a:xfrm>
            </p:grpSpPr>
            <p:pic>
              <p:nvPicPr>
                <p:cNvPr id="655" name="Picture 654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225AD319-CE70-48CC-92F0-03188DD77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490" r="33997"/>
                <a:stretch/>
              </p:blipFill>
              <p:spPr>
                <a:xfrm>
                  <a:off x="11371602" y="21955428"/>
                  <a:ext cx="1652607" cy="1464444"/>
                </a:xfrm>
                <a:prstGeom prst="rect">
                  <a:avLst/>
                </a:prstGeom>
              </p:spPr>
            </p:pic>
            <p:sp>
              <p:nvSpPr>
                <p:cNvPr id="1482" name="Oval 1481">
                  <a:extLst>
                    <a:ext uri="{FF2B5EF4-FFF2-40B4-BE49-F238E27FC236}">
                      <a16:creationId xmlns:a16="http://schemas.microsoft.com/office/drawing/2014/main" id="{7E6174A4-CA3A-430B-A56A-9251D9FB2972}"/>
                    </a:ext>
                  </a:extLst>
                </p:cNvPr>
                <p:cNvSpPr/>
                <p:nvPr/>
              </p:nvSpPr>
              <p:spPr>
                <a:xfrm>
                  <a:off x="12063060" y="18791111"/>
                  <a:ext cx="5286522" cy="1264482"/>
                </a:xfrm>
                <a:prstGeom prst="ellipse">
                  <a:avLst/>
                </a:prstGeom>
                <a:solidFill>
                  <a:srgbClr val="F2F2F2">
                    <a:alpha val="60000"/>
                  </a:srgb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26" name="Oval 725">
                  <a:extLst>
                    <a:ext uri="{FF2B5EF4-FFF2-40B4-BE49-F238E27FC236}">
                      <a16:creationId xmlns:a16="http://schemas.microsoft.com/office/drawing/2014/main" id="{7F5F7753-E001-4E63-8FAD-591217A660DA}"/>
                    </a:ext>
                  </a:extLst>
                </p:cNvPr>
                <p:cNvSpPr/>
                <p:nvPr/>
              </p:nvSpPr>
              <p:spPr>
                <a:xfrm>
                  <a:off x="11851431" y="20770361"/>
                  <a:ext cx="801394" cy="517587"/>
                </a:xfrm>
                <a:prstGeom prst="ellipse">
                  <a:avLst/>
                </a:prstGeom>
                <a:solidFill>
                  <a:srgbClr val="ADADAD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27" name="TextBox 726">
                  <a:extLst>
                    <a:ext uri="{FF2B5EF4-FFF2-40B4-BE49-F238E27FC236}">
                      <a16:creationId xmlns:a16="http://schemas.microsoft.com/office/drawing/2014/main" id="{F338A5EC-D76C-400E-977A-CF781DC3D9A8}"/>
                    </a:ext>
                  </a:extLst>
                </p:cNvPr>
                <p:cNvSpPr txBox="1"/>
                <p:nvPr/>
              </p:nvSpPr>
              <p:spPr>
                <a:xfrm>
                  <a:off x="9897267" y="19242884"/>
                  <a:ext cx="21853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b="1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Metacommunity</a:t>
                  </a:r>
                  <a:endParaRPr lang="nl-NL" sz="16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756" name="Picture 755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6707CDE9-3327-4091-AC4B-4C32DB13B6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490" r="33997"/>
                <a:stretch/>
              </p:blipFill>
              <p:spPr>
                <a:xfrm>
                  <a:off x="13090575" y="21992419"/>
                  <a:ext cx="1652607" cy="1464444"/>
                </a:xfrm>
                <a:prstGeom prst="rect">
                  <a:avLst/>
                </a:prstGeom>
              </p:spPr>
            </p:pic>
            <p:pic>
              <p:nvPicPr>
                <p:cNvPr id="757" name="Picture 756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088258E0-D1F9-4FDC-B1E1-A772CD71F7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490" r="33997"/>
                <a:stretch/>
              </p:blipFill>
              <p:spPr>
                <a:xfrm>
                  <a:off x="14792807" y="22014177"/>
                  <a:ext cx="1652607" cy="1464444"/>
                </a:xfrm>
                <a:prstGeom prst="rect">
                  <a:avLst/>
                </a:prstGeom>
              </p:spPr>
            </p:pic>
            <p:pic>
              <p:nvPicPr>
                <p:cNvPr id="760" name="Picture 759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30FD6EE6-634A-4793-85FB-6B4577B74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490" r="33997"/>
                <a:stretch/>
              </p:blipFill>
              <p:spPr>
                <a:xfrm>
                  <a:off x="16518441" y="21992419"/>
                  <a:ext cx="1652607" cy="1464444"/>
                </a:xfrm>
                <a:prstGeom prst="rect">
                  <a:avLst/>
                </a:prstGeom>
              </p:spPr>
            </p:pic>
            <p:sp>
              <p:nvSpPr>
                <p:cNvPr id="761" name="TextBox 760">
                  <a:extLst>
                    <a:ext uri="{FF2B5EF4-FFF2-40B4-BE49-F238E27FC236}">
                      <a16:creationId xmlns:a16="http://schemas.microsoft.com/office/drawing/2014/main" id="{F9B94057-1129-4F64-8966-6D6CEE02A806}"/>
                    </a:ext>
                  </a:extLst>
                </p:cNvPr>
                <p:cNvSpPr txBox="1"/>
                <p:nvPr/>
              </p:nvSpPr>
              <p:spPr>
                <a:xfrm>
                  <a:off x="11155772" y="21583127"/>
                  <a:ext cx="21853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ADADA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Control</a:t>
                  </a:r>
                  <a:endParaRPr lang="nl-NL" sz="1600" b="1" dirty="0">
                    <a:solidFill>
                      <a:srgbClr val="ADADAD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" name="TextBox 762">
                  <a:extLst>
                    <a:ext uri="{FF2B5EF4-FFF2-40B4-BE49-F238E27FC236}">
                      <a16:creationId xmlns:a16="http://schemas.microsoft.com/office/drawing/2014/main" id="{AF1EE3FB-23FE-45F3-B768-815B5658C474}"/>
                    </a:ext>
                  </a:extLst>
                </p:cNvPr>
                <p:cNvSpPr txBox="1"/>
                <p:nvPr/>
              </p:nvSpPr>
              <p:spPr>
                <a:xfrm>
                  <a:off x="12874659" y="21597830"/>
                  <a:ext cx="21853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EBB33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MeJA 0.1%</a:t>
                  </a:r>
                  <a:endParaRPr lang="nl-NL" sz="1600" b="1" dirty="0">
                    <a:solidFill>
                      <a:srgbClr val="EBB33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" name="TextBox 766">
                  <a:extLst>
                    <a:ext uri="{FF2B5EF4-FFF2-40B4-BE49-F238E27FC236}">
                      <a16:creationId xmlns:a16="http://schemas.microsoft.com/office/drawing/2014/main" id="{5FCE4C29-64D6-453F-A141-7B71486CFCBA}"/>
                    </a:ext>
                  </a:extLst>
                </p:cNvPr>
                <p:cNvSpPr txBox="1"/>
                <p:nvPr/>
              </p:nvSpPr>
              <p:spPr>
                <a:xfrm>
                  <a:off x="14626152" y="21597830"/>
                  <a:ext cx="21853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78C3E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MeJA 1.0%</a:t>
                  </a:r>
                  <a:endParaRPr lang="nl-NL" sz="1600" b="1" dirty="0">
                    <a:solidFill>
                      <a:srgbClr val="78C3ED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559711F2-172B-4949-9CFE-A504675FD824}"/>
                    </a:ext>
                  </a:extLst>
                </p:cNvPr>
                <p:cNvSpPr txBox="1"/>
                <p:nvPr/>
              </p:nvSpPr>
              <p:spPr>
                <a:xfrm>
                  <a:off x="16282976" y="21598984"/>
                  <a:ext cx="21853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33B18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Caterpillar OS</a:t>
                  </a:r>
                  <a:endParaRPr lang="nl-NL" sz="1600" b="1" dirty="0">
                    <a:solidFill>
                      <a:srgbClr val="33B18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7" name="Group 1486">
                  <a:extLst>
                    <a:ext uri="{FF2B5EF4-FFF2-40B4-BE49-F238E27FC236}">
                      <a16:creationId xmlns:a16="http://schemas.microsoft.com/office/drawing/2014/main" id="{A0D27B16-E09E-43B0-9062-C1C27CE824EC}"/>
                    </a:ext>
                  </a:extLst>
                </p:cNvPr>
                <p:cNvGrpSpPr/>
                <p:nvPr/>
              </p:nvGrpSpPr>
              <p:grpSpPr>
                <a:xfrm>
                  <a:off x="13504632" y="18925187"/>
                  <a:ext cx="2646416" cy="990357"/>
                  <a:chOff x="13537328" y="18075042"/>
                  <a:chExt cx="2646416" cy="990357"/>
                </a:xfrm>
              </p:grpSpPr>
              <p:pic>
                <p:nvPicPr>
                  <p:cNvPr id="771" name="Picture 770" descr="Background pattern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CEF110B0-7946-4C70-A979-B26F1EFD37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10000" b="92048" l="3500" r="90000">
                                <a14:foregroundMark x1="8767" y1="68333" x2="4133" y2="70714"/>
                                <a14:foregroundMark x1="4133" y1="70714" x2="5100" y2="74571"/>
                                <a14:foregroundMark x1="5100" y1="74571" x2="8433" y2="74381"/>
                                <a14:foregroundMark x1="8433" y1="74381" x2="7833" y2="72762"/>
                                <a14:foregroundMark x1="4833" y1="69476" x2="3500" y2="73905"/>
                                <a14:foregroundMark x1="3500" y1="73905" x2="4833" y2="77238"/>
                                <a14:foregroundMark x1="31167" y1="90238" x2="33367" y2="93667"/>
                                <a14:foregroundMark x1="33367" y1="93667" x2="36267" y2="92952"/>
                                <a14:foregroundMark x1="36267" y1="92952" x2="33867" y2="92048"/>
                                <a14:foregroundMark x1="33867" y1="92048" x2="32900" y2="91095"/>
                                <a14:foregroundMark x1="20767" y1="71286" x2="21567" y2="71619"/>
                                <a14:foregroundMark x1="45833" y1="11429" x2="48367" y2="15476"/>
                                <a14:foregroundMark x1="48367" y1="15476" x2="52067" y2="12571"/>
                                <a14:foregroundMark x1="57033" y1="13571" x2="58767" y2="22429"/>
                                <a14:foregroundMark x1="58767" y1="22429" x2="55400" y2="21333"/>
                                <a14:foregroundMark x1="55400" y1="21333" x2="51367" y2="26190"/>
                                <a14:foregroundMark x1="51367" y1="26190" x2="45600" y2="2328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618" t="5698" r="35822" b="53323"/>
                  <a:stretch/>
                </p:blipFill>
                <p:spPr>
                  <a:xfrm>
                    <a:off x="13537328" y="18173376"/>
                    <a:ext cx="807841" cy="811370"/>
                  </a:xfrm>
                  <a:prstGeom prst="rect">
                    <a:avLst/>
                  </a:prstGeom>
                </p:spPr>
              </p:pic>
              <p:pic>
                <p:nvPicPr>
                  <p:cNvPr id="772" name="Picture 771" descr="Background pattern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A82EF9AF-CE26-4D77-ABFB-6440D0090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ackgroundRemoval t="10000" b="92048" l="3500" r="90000">
                                <a14:foregroundMark x1="8767" y1="68333" x2="4133" y2="70714"/>
                                <a14:foregroundMark x1="4133" y1="70714" x2="5100" y2="74571"/>
                                <a14:foregroundMark x1="5100" y1="74571" x2="8433" y2="74381"/>
                                <a14:foregroundMark x1="8433" y1="74381" x2="7833" y2="72762"/>
                                <a14:foregroundMark x1="4833" y1="69476" x2="3500" y2="73905"/>
                                <a14:foregroundMark x1="3500" y1="73905" x2="4833" y2="77238"/>
                                <a14:foregroundMark x1="31167" y1="90238" x2="33367" y2="93667"/>
                                <a14:foregroundMark x1="33367" y1="93667" x2="36267" y2="92952"/>
                                <a14:foregroundMark x1="36267" y1="92952" x2="33867" y2="92048"/>
                                <a14:foregroundMark x1="33867" y1="92048" x2="32900" y2="91095"/>
                                <a14:foregroundMark x1="20767" y1="71286" x2="21567" y2="71619"/>
                                <a14:foregroundMark x1="45833" y1="11429" x2="48367" y2="15476"/>
                                <a14:foregroundMark x1="48367" y1="15476" x2="52067" y2="12571"/>
                                <a14:foregroundMark x1="57033" y1="13571" x2="58767" y2="22429"/>
                                <a14:foregroundMark x1="58767" y1="22429" x2="55400" y2="21333"/>
                                <a14:foregroundMark x1="55400" y1="21333" x2="51367" y2="26190"/>
                                <a14:foregroundMark x1="51367" y1="26190" x2="45600" y2="2328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96" t="43676" r="51438" b="3010"/>
                  <a:stretch/>
                </p:blipFill>
                <p:spPr>
                  <a:xfrm>
                    <a:off x="14924124" y="18075042"/>
                    <a:ext cx="1259620" cy="990357"/>
                  </a:xfrm>
                  <a:prstGeom prst="rect">
                    <a:avLst/>
                  </a:prstGeom>
                </p:spPr>
              </p:pic>
              <p:sp>
                <p:nvSpPr>
                  <p:cNvPr id="773" name="TextBox 772">
                    <a:extLst>
                      <a:ext uri="{FF2B5EF4-FFF2-40B4-BE49-F238E27FC236}">
                        <a16:creationId xmlns:a16="http://schemas.microsoft.com/office/drawing/2014/main" id="{F5E2716B-FF2D-4ED3-8422-E596B6424633}"/>
                      </a:ext>
                    </a:extLst>
                  </p:cNvPr>
                  <p:cNvSpPr txBox="1"/>
                  <p:nvPr/>
                </p:nvSpPr>
                <p:spPr>
                  <a:xfrm>
                    <a:off x="14331062" y="18524858"/>
                    <a:ext cx="667727" cy="3385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.. V ..</a:t>
                    </a:r>
                    <a:endParaRPr lang="nl-NL" sz="1600" b="1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74" name="Oval 773">
                  <a:extLst>
                    <a:ext uri="{FF2B5EF4-FFF2-40B4-BE49-F238E27FC236}">
                      <a16:creationId xmlns:a16="http://schemas.microsoft.com/office/drawing/2014/main" id="{0EF1D809-7F28-4051-BB56-115DC08E7EFB}"/>
                    </a:ext>
                  </a:extLst>
                </p:cNvPr>
                <p:cNvSpPr/>
                <p:nvPr/>
              </p:nvSpPr>
              <p:spPr>
                <a:xfrm>
                  <a:off x="13523696" y="20770361"/>
                  <a:ext cx="801394" cy="517587"/>
                </a:xfrm>
                <a:prstGeom prst="ellipse">
                  <a:avLst/>
                </a:prstGeom>
                <a:solidFill>
                  <a:srgbClr val="EBB335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75" name="Oval 774">
                  <a:extLst>
                    <a:ext uri="{FF2B5EF4-FFF2-40B4-BE49-F238E27FC236}">
                      <a16:creationId xmlns:a16="http://schemas.microsoft.com/office/drawing/2014/main" id="{6C906DD0-3C93-4558-ACAB-4EA3D8DFB60B}"/>
                    </a:ext>
                  </a:extLst>
                </p:cNvPr>
                <p:cNvSpPr/>
                <p:nvPr/>
              </p:nvSpPr>
              <p:spPr>
                <a:xfrm>
                  <a:off x="15258929" y="20768106"/>
                  <a:ext cx="801394" cy="517587"/>
                </a:xfrm>
                <a:prstGeom prst="ellipse">
                  <a:avLst/>
                </a:prstGeom>
                <a:solidFill>
                  <a:srgbClr val="78C3ED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76" name="Oval 775">
                  <a:extLst>
                    <a:ext uri="{FF2B5EF4-FFF2-40B4-BE49-F238E27FC236}">
                      <a16:creationId xmlns:a16="http://schemas.microsoft.com/office/drawing/2014/main" id="{06E954AC-9CBB-4789-BB06-FA34338DC266}"/>
                    </a:ext>
                  </a:extLst>
                </p:cNvPr>
                <p:cNvSpPr/>
                <p:nvPr/>
              </p:nvSpPr>
              <p:spPr>
                <a:xfrm>
                  <a:off x="16891091" y="20783526"/>
                  <a:ext cx="801394" cy="517587"/>
                </a:xfrm>
                <a:prstGeom prst="ellipse">
                  <a:avLst/>
                </a:prstGeom>
                <a:solidFill>
                  <a:srgbClr val="33B18F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cxnSp>
              <p:nvCxnSpPr>
                <p:cNvPr id="1489" name="Straight Arrow Connector 1488">
                  <a:extLst>
                    <a:ext uri="{FF2B5EF4-FFF2-40B4-BE49-F238E27FC236}">
                      <a16:creationId xmlns:a16="http://schemas.microsoft.com/office/drawing/2014/main" id="{6805CB1A-1673-42F8-8777-7D83E63936A6}"/>
                    </a:ext>
                  </a:extLst>
                </p:cNvPr>
                <p:cNvCxnSpPr/>
                <p:nvPr/>
              </p:nvCxnSpPr>
              <p:spPr>
                <a:xfrm flipH="1">
                  <a:off x="12583329" y="20076837"/>
                  <a:ext cx="419150" cy="588278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91" name="Group 1490">
                  <a:extLst>
                    <a:ext uri="{FF2B5EF4-FFF2-40B4-BE49-F238E27FC236}">
                      <a16:creationId xmlns:a16="http://schemas.microsoft.com/office/drawing/2014/main" id="{1429382F-CF0E-4351-A8D3-621A49FD5DCD}"/>
                    </a:ext>
                  </a:extLst>
                </p:cNvPr>
                <p:cNvGrpSpPr/>
                <p:nvPr/>
              </p:nvGrpSpPr>
              <p:grpSpPr>
                <a:xfrm>
                  <a:off x="10365357" y="21655372"/>
                  <a:ext cx="1038906" cy="1801491"/>
                  <a:chOff x="10099325" y="21836433"/>
                  <a:chExt cx="1038906" cy="1801491"/>
                </a:xfrm>
              </p:grpSpPr>
              <p:pic>
                <p:nvPicPr>
                  <p:cNvPr id="780" name="Picture 779" descr="Background pattern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7897D2D0-D21F-4752-AFF0-B4A958748B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backgroundRemoval t="10000" b="92048" l="3500" r="90000">
                                <a14:foregroundMark x1="8767" y1="68333" x2="4133" y2="70714"/>
                                <a14:foregroundMark x1="4133" y1="70714" x2="5100" y2="74571"/>
                                <a14:foregroundMark x1="5100" y1="74571" x2="8433" y2="74381"/>
                                <a14:foregroundMark x1="8433" y1="74381" x2="7833" y2="72762"/>
                                <a14:foregroundMark x1="4833" y1="69476" x2="3500" y2="73905"/>
                                <a14:foregroundMark x1="3500" y1="73905" x2="4833" y2="77238"/>
                                <a14:foregroundMark x1="31167" y1="90238" x2="33367" y2="93667"/>
                                <a14:foregroundMark x1="33367" y1="93667" x2="36267" y2="92952"/>
                                <a14:foregroundMark x1="36267" y1="92952" x2="33867" y2="92048"/>
                                <a14:foregroundMark x1="33867" y1="92048" x2="32900" y2="91095"/>
                                <a14:foregroundMark x1="20767" y1="71286" x2="21567" y2="71619"/>
                                <a14:foregroundMark x1="45833" y1="11429" x2="48367" y2="15476"/>
                                <a14:foregroundMark x1="48367" y1="15476" x2="52067" y2="12571"/>
                                <a14:foregroundMark x1="57033" y1="13571" x2="58767" y2="22429"/>
                                <a14:foregroundMark x1="58767" y1="22429" x2="55400" y2="21333"/>
                                <a14:foregroundMark x1="55400" y1="21333" x2="51367" y2="26190"/>
                                <a14:foregroundMark x1="51367" y1="26190" x2="45600" y2="2328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618" t="5698" r="35822" b="53323"/>
                  <a:stretch/>
                </p:blipFill>
                <p:spPr>
                  <a:xfrm>
                    <a:off x="10289697" y="21836433"/>
                    <a:ext cx="666289" cy="669200"/>
                  </a:xfrm>
                  <a:prstGeom prst="rect">
                    <a:avLst/>
                  </a:prstGeom>
                </p:spPr>
              </p:pic>
              <p:pic>
                <p:nvPicPr>
                  <p:cNvPr id="781" name="Picture 780" descr="Background pattern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4D94807D-5BC3-4408-BF2E-C33498C808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1">
                            <a14:imgEffect>
                              <a14:backgroundRemoval t="10000" b="92048" l="3500" r="90000">
                                <a14:foregroundMark x1="8767" y1="68333" x2="4133" y2="70714"/>
                                <a14:foregroundMark x1="4133" y1="70714" x2="5100" y2="74571"/>
                                <a14:foregroundMark x1="5100" y1="74571" x2="8433" y2="74381"/>
                                <a14:foregroundMark x1="8433" y1="74381" x2="7833" y2="72762"/>
                                <a14:foregroundMark x1="4833" y1="69476" x2="3500" y2="73905"/>
                                <a14:foregroundMark x1="3500" y1="73905" x2="4833" y2="77238"/>
                                <a14:foregroundMark x1="31167" y1="90238" x2="33367" y2="93667"/>
                                <a14:foregroundMark x1="33367" y1="93667" x2="36267" y2="92952"/>
                                <a14:foregroundMark x1="36267" y1="92952" x2="33867" y2="92048"/>
                                <a14:foregroundMark x1="33867" y1="92048" x2="32900" y2="91095"/>
                                <a14:foregroundMark x1="20767" y1="71286" x2="21567" y2="71619"/>
                                <a14:foregroundMark x1="45833" y1="11429" x2="48367" y2="15476"/>
                                <a14:foregroundMark x1="48367" y1="15476" x2="52067" y2="12571"/>
                                <a14:foregroundMark x1="57033" y1="13571" x2="58767" y2="22429"/>
                                <a14:foregroundMark x1="58767" y1="22429" x2="55400" y2="21333"/>
                                <a14:foregroundMark x1="55400" y1="21333" x2="51367" y2="26190"/>
                                <a14:foregroundMark x1="51367" y1="26190" x2="45600" y2="2328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96" t="43676" r="51438" b="3010"/>
                  <a:stretch/>
                </p:blipFill>
                <p:spPr>
                  <a:xfrm>
                    <a:off x="10099325" y="22821100"/>
                    <a:ext cx="1038906" cy="816824"/>
                  </a:xfrm>
                  <a:prstGeom prst="rect">
                    <a:avLst/>
                  </a:prstGeom>
                </p:spPr>
              </p:pic>
              <p:sp>
                <p:nvSpPr>
                  <p:cNvPr id="791" name="TextBox 790">
                    <a:extLst>
                      <a:ext uri="{FF2B5EF4-FFF2-40B4-BE49-F238E27FC236}">
                        <a16:creationId xmlns:a16="http://schemas.microsoft.com/office/drawing/2014/main" id="{22987E5A-7C92-4B7B-87B4-008D1FB232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9465" y="22541684"/>
                    <a:ext cx="66772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.. V ..</a:t>
                    </a:r>
                    <a:endParaRPr lang="nl-NL" sz="1200" b="1" dirty="0">
                      <a:solidFill>
                        <a:schemeClr val="accent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792" name="Straight Arrow Connector 791">
                  <a:extLst>
                    <a:ext uri="{FF2B5EF4-FFF2-40B4-BE49-F238E27FC236}">
                      <a16:creationId xmlns:a16="http://schemas.microsoft.com/office/drawing/2014/main" id="{8C7303EF-122D-4776-8B0C-E1FCF176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62028" y="20236102"/>
                  <a:ext cx="140449" cy="352385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3" name="Straight Arrow Connector 792">
                  <a:extLst>
                    <a:ext uri="{FF2B5EF4-FFF2-40B4-BE49-F238E27FC236}">
                      <a16:creationId xmlns:a16="http://schemas.microsoft.com/office/drawing/2014/main" id="{C3E149DB-2A0A-435D-96EA-A097D85C6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32295" y="20217720"/>
                  <a:ext cx="84415" cy="352857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4" name="Straight Arrow Connector 793">
                  <a:extLst>
                    <a:ext uri="{FF2B5EF4-FFF2-40B4-BE49-F238E27FC236}">
                      <a16:creationId xmlns:a16="http://schemas.microsoft.com/office/drawing/2014/main" id="{D6574F98-5C03-4E70-AAB1-280503F699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42235" y="20113741"/>
                  <a:ext cx="374176" cy="532209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26C7AD7-9D0F-4C48-A426-A174C5CFDB43}"/>
                </a:ext>
              </a:extLst>
            </p:cNvPr>
            <p:cNvSpPr/>
            <p:nvPr/>
          </p:nvSpPr>
          <p:spPr>
            <a:xfrm rot="2316596">
              <a:off x="12101902" y="22172787"/>
              <a:ext cx="399849" cy="1102915"/>
            </a:xfrm>
            <a:prstGeom prst="ellipse">
              <a:avLst/>
            </a:prstGeom>
            <a:solidFill>
              <a:srgbClr val="C0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5" name="Oval 794">
              <a:extLst>
                <a:ext uri="{FF2B5EF4-FFF2-40B4-BE49-F238E27FC236}">
                  <a16:creationId xmlns:a16="http://schemas.microsoft.com/office/drawing/2014/main" id="{CED269D9-D84B-4DE0-9021-8A0B1C269F46}"/>
                </a:ext>
              </a:extLst>
            </p:cNvPr>
            <p:cNvSpPr/>
            <p:nvPr/>
          </p:nvSpPr>
          <p:spPr>
            <a:xfrm rot="2316596">
              <a:off x="13880298" y="22172788"/>
              <a:ext cx="399849" cy="1102915"/>
            </a:xfrm>
            <a:prstGeom prst="ellipse">
              <a:avLst/>
            </a:prstGeom>
            <a:solidFill>
              <a:srgbClr val="C0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8" name="Oval 797">
              <a:extLst>
                <a:ext uri="{FF2B5EF4-FFF2-40B4-BE49-F238E27FC236}">
                  <a16:creationId xmlns:a16="http://schemas.microsoft.com/office/drawing/2014/main" id="{00FBA20C-F3E6-4F7E-B70E-F9A0FD12A3B3}"/>
                </a:ext>
              </a:extLst>
            </p:cNvPr>
            <p:cNvSpPr/>
            <p:nvPr/>
          </p:nvSpPr>
          <p:spPr>
            <a:xfrm rot="2316596">
              <a:off x="15610771" y="22162451"/>
              <a:ext cx="399849" cy="1102915"/>
            </a:xfrm>
            <a:prstGeom prst="ellipse">
              <a:avLst/>
            </a:prstGeom>
            <a:solidFill>
              <a:srgbClr val="C0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5F244824-CF78-457A-AE80-85F4CCD327EA}"/>
                </a:ext>
              </a:extLst>
            </p:cNvPr>
            <p:cNvSpPr/>
            <p:nvPr/>
          </p:nvSpPr>
          <p:spPr>
            <a:xfrm rot="2316596">
              <a:off x="17278209" y="22176091"/>
              <a:ext cx="399849" cy="1102915"/>
            </a:xfrm>
            <a:prstGeom prst="ellipse">
              <a:avLst/>
            </a:prstGeom>
            <a:solidFill>
              <a:srgbClr val="C0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45" name="Picture 144" descr="Chart, scatter chart&#10;&#10;Description automatically generated">
            <a:extLst>
              <a:ext uri="{FF2B5EF4-FFF2-40B4-BE49-F238E27FC236}">
                <a16:creationId xmlns:a16="http://schemas.microsoft.com/office/drawing/2014/main" id="{FD75545A-BF17-4982-B7D4-F47E98B12FF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39"/>
          <a:stretch/>
        </p:blipFill>
        <p:spPr>
          <a:xfrm>
            <a:off x="26350279" y="18895622"/>
            <a:ext cx="2545463" cy="2495189"/>
          </a:xfrm>
          <a:prstGeom prst="rect">
            <a:avLst/>
          </a:prstGeom>
        </p:spPr>
      </p:pic>
      <p:pic>
        <p:nvPicPr>
          <p:cNvPr id="148" name="Picture 147" descr="Chart&#10;&#10;Description automatically generated">
            <a:extLst>
              <a:ext uri="{FF2B5EF4-FFF2-40B4-BE49-F238E27FC236}">
                <a16:creationId xmlns:a16="http://schemas.microsoft.com/office/drawing/2014/main" id="{70E60CE7-12F6-4BE3-8D7E-E23260DF81A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75"/>
          <a:stretch/>
        </p:blipFill>
        <p:spPr>
          <a:xfrm>
            <a:off x="26350279" y="21338634"/>
            <a:ext cx="2562325" cy="2495189"/>
          </a:xfrm>
          <a:prstGeom prst="rect">
            <a:avLst/>
          </a:prstGeom>
        </p:spPr>
      </p:pic>
      <p:sp>
        <p:nvSpPr>
          <p:cNvPr id="723" name="TextBox 722">
            <a:extLst>
              <a:ext uri="{FF2B5EF4-FFF2-40B4-BE49-F238E27FC236}">
                <a16:creationId xmlns:a16="http://schemas.microsoft.com/office/drawing/2014/main" id="{7C8429AD-968E-41E1-AF61-56BA25AD649E}"/>
              </a:ext>
            </a:extLst>
          </p:cNvPr>
          <p:cNvSpPr txBox="1"/>
          <p:nvPr/>
        </p:nvSpPr>
        <p:spPr>
          <a:xfrm>
            <a:off x="18284018" y="18556837"/>
            <a:ext cx="103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nl-NL" sz="28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02" name="Table 1474">
            <a:extLst>
              <a:ext uri="{FF2B5EF4-FFF2-40B4-BE49-F238E27FC236}">
                <a16:creationId xmlns:a16="http://schemas.microsoft.com/office/drawing/2014/main" id="{846FCE80-BC01-4863-80A5-84C5A98BD1E2}"/>
              </a:ext>
            </a:extLst>
          </p:cNvPr>
          <p:cNvGraphicFramePr>
            <a:graphicFrameLocks noGrp="1"/>
          </p:cNvGraphicFramePr>
          <p:nvPr/>
        </p:nvGraphicFramePr>
        <p:xfrm>
          <a:off x="18786175" y="22427106"/>
          <a:ext cx="2231498" cy="1032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618">
                  <a:extLst>
                    <a:ext uri="{9D8B030D-6E8A-4147-A177-3AD203B41FA5}">
                      <a16:colId xmlns:a16="http://schemas.microsoft.com/office/drawing/2014/main" val="394328591"/>
                    </a:ext>
                  </a:extLst>
                </a:gridCol>
                <a:gridCol w="639317">
                  <a:extLst>
                    <a:ext uri="{9D8B030D-6E8A-4147-A177-3AD203B41FA5}">
                      <a16:colId xmlns:a16="http://schemas.microsoft.com/office/drawing/2014/main" val="1285574638"/>
                    </a:ext>
                  </a:extLst>
                </a:gridCol>
                <a:gridCol w="491563">
                  <a:extLst>
                    <a:ext uri="{9D8B030D-6E8A-4147-A177-3AD203B41FA5}">
                      <a16:colId xmlns:a16="http://schemas.microsoft.com/office/drawing/2014/main" val="1203142052"/>
                    </a:ext>
                  </a:extLst>
                </a:gridCol>
              </a:tblGrid>
              <a:tr h="232671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Factors: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90565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Treatment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  <a:endParaRPr lang="nl-NL" sz="1050" b="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406643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Plant Species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nl-NL" sz="1050" b="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61300"/>
                  </a:ext>
                </a:extLst>
              </a:tr>
              <a:tr h="260212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T*S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</a:t>
                      </a:r>
                      <a:endParaRPr lang="nl-NL" sz="105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  <a:endParaRPr lang="nl-NL" sz="1050" b="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028597"/>
                  </a:ext>
                </a:extLst>
              </a:tr>
            </a:tbl>
          </a:graphicData>
        </a:graphic>
      </p:graphicFrame>
      <p:sp>
        <p:nvSpPr>
          <p:cNvPr id="805" name="TextBox 804">
            <a:extLst>
              <a:ext uri="{FF2B5EF4-FFF2-40B4-BE49-F238E27FC236}">
                <a16:creationId xmlns:a16="http://schemas.microsoft.com/office/drawing/2014/main" id="{A298FE9F-11F5-41D3-BFDE-F316E9D52AE3}"/>
              </a:ext>
            </a:extLst>
          </p:cNvPr>
          <p:cNvSpPr txBox="1"/>
          <p:nvPr/>
        </p:nvSpPr>
        <p:spPr>
          <a:xfrm>
            <a:off x="12500325" y="17509502"/>
            <a:ext cx="15933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over-represented taxa show a clear response to stress compared to neutrally- and below-represented taxa </a:t>
            </a:r>
            <a:endParaRPr lang="nl-NL" sz="2800" b="1" i="1" dirty="0">
              <a:solidFill>
                <a:schemeClr val="bg2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7" name="Picture 80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5110B44-F232-4963-A47F-0A3EDA1298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8"/>
          <a:stretch/>
        </p:blipFill>
        <p:spPr>
          <a:xfrm>
            <a:off x="6467085" y="18733456"/>
            <a:ext cx="1643442" cy="3700245"/>
          </a:xfrm>
          <a:prstGeom prst="rect">
            <a:avLst/>
          </a:prstGeom>
          <a:ln>
            <a:noFill/>
          </a:ln>
        </p:spPr>
      </p:pic>
      <p:sp>
        <p:nvSpPr>
          <p:cNvPr id="809" name="TextBox 808">
            <a:extLst>
              <a:ext uri="{FF2B5EF4-FFF2-40B4-BE49-F238E27FC236}">
                <a16:creationId xmlns:a16="http://schemas.microsoft.com/office/drawing/2014/main" id="{6F37F683-6A18-4B85-B47E-CAC2EB2B6C82}"/>
              </a:ext>
            </a:extLst>
          </p:cNvPr>
          <p:cNvSpPr txBox="1"/>
          <p:nvPr/>
        </p:nvSpPr>
        <p:spPr>
          <a:xfrm>
            <a:off x="1108166" y="28307199"/>
            <a:ext cx="2809032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4. Heat trees of differentially abundant ASVs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from the over-represented partition </a:t>
            </a:r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Atha (top) and Bole (bottom).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2000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ierarchical taxonomies of ASVs are depicted in a large grey tree, with the small trees highlighting differentially abundant ASVs for each pairwise comparison as indicated in rows and columns.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Node sizes show the number of ASVs and color the Log2 ratio of median proportions.</a:t>
            </a:r>
            <a:r>
              <a:rPr lang="en-US" sz="2000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Red arrows highlight the node of the </a:t>
            </a:r>
            <a:r>
              <a:rPr lang="en-US" sz="200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Comamonadacea</a:t>
            </a:r>
            <a:r>
              <a:rPr lang="en-US" sz="2000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family and </a:t>
            </a:r>
            <a:r>
              <a:rPr lang="en-US" sz="200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Rhizobiales</a:t>
            </a:r>
            <a:r>
              <a:rPr lang="en-US" sz="2000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diversity hotspots.</a:t>
            </a:r>
          </a:p>
          <a:p>
            <a:pPr algn="r"/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r"/>
            <a:r>
              <a:rPr lang="en-US" sz="2000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F9717CAD-37FE-4881-9308-D97CABACAEFB}"/>
              </a:ext>
            </a:extLst>
          </p:cNvPr>
          <p:cNvSpPr txBox="1"/>
          <p:nvPr/>
        </p:nvSpPr>
        <p:spPr>
          <a:xfrm>
            <a:off x="22602908" y="36408838"/>
            <a:ext cx="6792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5.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Shannon diversity index per family of the over-represented partition plotted against diversity of the full community for Atha (top) and Bole (bottom).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Plots show a non-linear (Lasso) regression with expected values depicted in the blue line. Red dots point to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Comamonadacea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Rhizobiacea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families as examples of taxa that are relatively more diverse in the over-represented partition than in the base dataset.  </a:t>
            </a:r>
            <a:endParaRPr lang="nl-NL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4" name="TextBox 853">
            <a:extLst>
              <a:ext uri="{FF2B5EF4-FFF2-40B4-BE49-F238E27FC236}">
                <a16:creationId xmlns:a16="http://schemas.microsoft.com/office/drawing/2014/main" id="{986079B6-2BEF-42F9-98C2-116D8EA20296}"/>
              </a:ext>
            </a:extLst>
          </p:cNvPr>
          <p:cNvSpPr txBox="1"/>
          <p:nvPr/>
        </p:nvSpPr>
        <p:spPr>
          <a:xfrm>
            <a:off x="1884878" y="26512224"/>
            <a:ext cx="26220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Microbes from </a:t>
            </a:r>
            <a:r>
              <a:rPr lang="en-US" sz="2800" b="1" i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Rhizobiales</a:t>
            </a:r>
            <a:r>
              <a:rPr lang="en-US" sz="2800" b="1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i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Comamonadacea</a:t>
            </a:r>
            <a:r>
              <a:rPr lang="en-US" sz="2800" b="1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family are potential candidates to be recruited by both Arabidopsis thaliana and Brassica oleracea in response to insect herbivory stress </a:t>
            </a:r>
            <a:endParaRPr lang="nl-NL" sz="2800" b="1" i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37" name="Picture 1736" descr="Chart, scatter chart&#10;&#10;Description automatically generated">
            <a:extLst>
              <a:ext uri="{FF2B5EF4-FFF2-40B4-BE49-F238E27FC236}">
                <a16:creationId xmlns:a16="http://schemas.microsoft.com/office/drawing/2014/main" id="{C2DFDFF1-0F23-4CE7-9C17-19DCE807D532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8"/>
          <a:stretch/>
        </p:blipFill>
        <p:spPr>
          <a:xfrm>
            <a:off x="23297386" y="28204817"/>
            <a:ext cx="4678995" cy="3905761"/>
          </a:xfrm>
          <a:prstGeom prst="rect">
            <a:avLst/>
          </a:prstGeom>
        </p:spPr>
      </p:pic>
      <p:pic>
        <p:nvPicPr>
          <p:cNvPr id="1739" name="Picture 1738" descr="Chart, scatter chart&#10;&#10;Description automatically generated">
            <a:extLst>
              <a:ext uri="{FF2B5EF4-FFF2-40B4-BE49-F238E27FC236}">
                <a16:creationId xmlns:a16="http://schemas.microsoft.com/office/drawing/2014/main" id="{D7BA63FA-BD67-40F8-9F0C-DC3855AEDA1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2"/>
          <a:stretch/>
        </p:blipFill>
        <p:spPr>
          <a:xfrm>
            <a:off x="23285472" y="32351345"/>
            <a:ext cx="4696223" cy="3905761"/>
          </a:xfrm>
          <a:prstGeom prst="rect">
            <a:avLst/>
          </a:prstGeom>
        </p:spPr>
      </p:pic>
      <p:sp>
        <p:nvSpPr>
          <p:cNvPr id="860" name="TextBox 859">
            <a:extLst>
              <a:ext uri="{FF2B5EF4-FFF2-40B4-BE49-F238E27FC236}">
                <a16:creationId xmlns:a16="http://schemas.microsoft.com/office/drawing/2014/main" id="{8746776D-8CBA-41B0-A541-F6ABBCEED019}"/>
              </a:ext>
            </a:extLst>
          </p:cNvPr>
          <p:cNvSpPr txBox="1"/>
          <p:nvPr/>
        </p:nvSpPr>
        <p:spPr>
          <a:xfrm>
            <a:off x="1330859" y="38968972"/>
            <a:ext cx="178247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NCM allows recognition and exploration of microbial taxa assembled by non-neutral processes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500" b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Microbes from </a:t>
            </a:r>
            <a:r>
              <a:rPr kumimoji="0" lang="en-US" sz="2500" b="1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Rhizobiales</a:t>
            </a:r>
            <a:r>
              <a:rPr kumimoji="0" lang="en-US" sz="2500" b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sz="2500" b="1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Comamonadaceae</a:t>
            </a:r>
            <a:r>
              <a:rPr kumimoji="0" lang="en-US" sz="2500" b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family are potential candidates to be recruited by two different plant species from the </a:t>
            </a:r>
            <a:r>
              <a:rPr kumimoji="0" lang="en-US" sz="2500" b="1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Brassicacea</a:t>
            </a:r>
            <a:r>
              <a:rPr kumimoji="0" lang="en-US" sz="2500" b="1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family when faced with insect herbivory stress.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accent6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solidFill>
                <a:schemeClr val="accent6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500" b="1" dirty="0">
              <a:solidFill>
                <a:schemeClr val="accent6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FA67B5-A4D0-43E7-A624-632FB8C547C4}"/>
              </a:ext>
            </a:extLst>
          </p:cNvPr>
          <p:cNvSpPr txBox="1"/>
          <p:nvPr/>
        </p:nvSpPr>
        <p:spPr>
          <a:xfrm>
            <a:off x="1018276" y="40728074"/>
            <a:ext cx="1965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b="1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5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Liu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5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2020. </a:t>
            </a:r>
            <a:r>
              <a:rPr lang="nl-NL" sz="15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Microbiome-mediated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stress </a:t>
            </a:r>
            <a:r>
              <a:rPr lang="nl-NL" sz="15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resistance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15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Plants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l-NL" sz="15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 in Plant </a:t>
            </a:r>
            <a:r>
              <a:rPr lang="nl-NL" sz="15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nl-NL" sz="15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25(8), 733–743</a:t>
            </a:r>
          </a:p>
          <a:p>
            <a:r>
              <a:rPr lang="nl-NL" sz="1500" b="1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Jones </a:t>
            </a:r>
            <a:r>
              <a:rPr lang="nl-NL" sz="15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2019. Plant Host-</a:t>
            </a:r>
            <a:r>
              <a:rPr lang="nl-NL" sz="15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5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Mechanisms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5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5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Microbial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5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l-NL" sz="15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Plant </a:t>
            </a:r>
            <a:r>
              <a:rPr lang="nl-NL" sz="15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</a:t>
            </a:r>
            <a:r>
              <a:rPr lang="nl-NL" sz="15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10:862</a:t>
            </a:r>
          </a:p>
          <a:p>
            <a:r>
              <a:rPr lang="en-US" sz="1500" b="1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Sloan </a:t>
            </a:r>
            <a:r>
              <a:rPr lang="en-US" sz="15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2006. Quantifying the roles of immigration and chance in shaping prokaryote community structure. </a:t>
            </a:r>
            <a:r>
              <a:rPr lang="en-US" sz="15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Microbiology</a:t>
            </a:r>
            <a:r>
              <a:rPr lang="en-US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8(4), 732–740</a:t>
            </a:r>
          </a:p>
          <a:p>
            <a:r>
              <a:rPr lang="en-US" sz="1500" b="1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Burns </a:t>
            </a:r>
            <a:r>
              <a:rPr lang="en-US" sz="15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2016. Contribution of neutral processes to the assembly of gut microbial communities in the zebrafish over host development. </a:t>
            </a:r>
            <a:r>
              <a:rPr lang="en-US" sz="15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ISME Journal</a:t>
            </a:r>
            <a:r>
              <a:rPr lang="en-US" sz="1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10(3), 655–664.</a:t>
            </a:r>
            <a:endParaRPr lang="nl-NL" sz="15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2D5559-2220-438F-8218-6BE3BB95D291}"/>
              </a:ext>
            </a:extLst>
          </p:cNvPr>
          <p:cNvSpPr txBox="1"/>
          <p:nvPr/>
        </p:nvSpPr>
        <p:spPr>
          <a:xfrm>
            <a:off x="11164808" y="12997211"/>
            <a:ext cx="2264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created in </a:t>
            </a:r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Biorender.com</a:t>
            </a:r>
            <a:endParaRPr lang="nl-NL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C34EDC-AE5F-441E-A5BA-BF0E2307A3BC}"/>
              </a:ext>
            </a:extLst>
          </p:cNvPr>
          <p:cNvGrpSpPr/>
          <p:nvPr/>
        </p:nvGrpSpPr>
        <p:grpSpPr>
          <a:xfrm>
            <a:off x="16236969" y="27251680"/>
            <a:ext cx="6294425" cy="5967300"/>
            <a:chOff x="16005041" y="31464834"/>
            <a:chExt cx="6294425" cy="59673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2169B9-A9DE-48FB-ACD2-794E6E153539}"/>
                </a:ext>
              </a:extLst>
            </p:cNvPr>
            <p:cNvGrpSpPr/>
            <p:nvPr/>
          </p:nvGrpSpPr>
          <p:grpSpPr>
            <a:xfrm>
              <a:off x="16005041" y="31464834"/>
              <a:ext cx="6294425" cy="5967300"/>
              <a:chOff x="16005041" y="31464834"/>
              <a:chExt cx="6294425" cy="5967300"/>
            </a:xfrm>
          </p:grpSpPr>
          <p:pic>
            <p:nvPicPr>
              <p:cNvPr id="7" name="Picture 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5BA6C71-2460-41C3-A64B-3805DB8A78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50814" r="50249"/>
              <a:stretch/>
            </p:blipFill>
            <p:spPr>
              <a:xfrm>
                <a:off x="16005041" y="31464834"/>
                <a:ext cx="6035901" cy="59673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C9C2DD-5D7A-4CCF-A812-52B412FC3161}"/>
                  </a:ext>
                </a:extLst>
              </p:cNvPr>
              <p:cNvSpPr/>
              <p:nvPr/>
            </p:nvSpPr>
            <p:spPr>
              <a:xfrm>
                <a:off x="20688045" y="34636138"/>
                <a:ext cx="1611421" cy="2491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127" name="Picture 126" descr="Background pattern&#10;&#10;Description automatically generated">
              <a:extLst>
                <a:ext uri="{FF2B5EF4-FFF2-40B4-BE49-F238E27FC236}">
                  <a16:creationId xmlns:a16="http://schemas.microsoft.com/office/drawing/2014/main" id="{44744351-6F23-431E-B96C-7426BCB79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69" t="76671" r="50249"/>
            <a:stretch/>
          </p:blipFill>
          <p:spPr>
            <a:xfrm>
              <a:off x="20878366" y="32865636"/>
              <a:ext cx="1293319" cy="2650648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8D1EE0-8CBC-4764-BBF8-5AEE390C87B8}"/>
              </a:ext>
            </a:extLst>
          </p:cNvPr>
          <p:cNvGrpSpPr/>
          <p:nvPr/>
        </p:nvGrpSpPr>
        <p:grpSpPr>
          <a:xfrm>
            <a:off x="16191045" y="32261329"/>
            <a:ext cx="6449455" cy="5997457"/>
            <a:chOff x="15960862" y="27248274"/>
            <a:chExt cx="6449455" cy="599745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2275B7-0337-4DF2-A405-82AC61A35B0D}"/>
                </a:ext>
              </a:extLst>
            </p:cNvPr>
            <p:cNvGrpSpPr/>
            <p:nvPr/>
          </p:nvGrpSpPr>
          <p:grpSpPr>
            <a:xfrm>
              <a:off x="15960862" y="27248274"/>
              <a:ext cx="6449455" cy="5997457"/>
              <a:chOff x="16387512" y="27061052"/>
              <a:chExt cx="6449455" cy="5997457"/>
            </a:xfrm>
          </p:grpSpPr>
          <p:pic>
            <p:nvPicPr>
              <p:cNvPr id="125" name="Picture 12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3F2A00E-EC79-41D8-B2B9-F2BC10EF0B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970" r="49706"/>
              <a:stretch/>
            </p:blipFill>
            <p:spPr>
              <a:xfrm>
                <a:off x="16387512" y="27061052"/>
                <a:ext cx="6152059" cy="5997457"/>
              </a:xfrm>
              <a:prstGeom prst="rect">
                <a:avLst/>
              </a:prstGeom>
            </p:spPr>
          </p:pic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DB6E3D4-FF4A-49FD-AEAC-AEAAD478A7C2}"/>
                  </a:ext>
                </a:extLst>
              </p:cNvPr>
              <p:cNvSpPr/>
              <p:nvPr/>
            </p:nvSpPr>
            <p:spPr>
              <a:xfrm>
                <a:off x="21225546" y="30155718"/>
                <a:ext cx="1611421" cy="26333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130" name="Picture 129" descr="Background pattern&#10;&#10;Description automatically generated">
              <a:extLst>
                <a:ext uri="{FF2B5EF4-FFF2-40B4-BE49-F238E27FC236}">
                  <a16:creationId xmlns:a16="http://schemas.microsoft.com/office/drawing/2014/main" id="{E97AC1C7-44E0-4555-B829-405F2CE2B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67" t="75847" r="49706"/>
            <a:stretch/>
          </p:blipFill>
          <p:spPr>
            <a:xfrm>
              <a:off x="21041747" y="28375522"/>
              <a:ext cx="1204366" cy="273719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1E213F-414B-4ABB-9E65-CD1747A3985C}"/>
              </a:ext>
            </a:extLst>
          </p:cNvPr>
          <p:cNvGrpSpPr/>
          <p:nvPr/>
        </p:nvGrpSpPr>
        <p:grpSpPr>
          <a:xfrm>
            <a:off x="6116696" y="32697413"/>
            <a:ext cx="9952924" cy="3664380"/>
            <a:chOff x="6605184" y="32617497"/>
            <a:chExt cx="9952924" cy="3664380"/>
          </a:xfrm>
        </p:grpSpPr>
        <p:pic>
          <p:nvPicPr>
            <p:cNvPr id="9" name="Picture 8" descr="Background pattern&#10;&#10;Description automatically generated">
              <a:extLst>
                <a:ext uri="{FF2B5EF4-FFF2-40B4-BE49-F238E27FC236}">
                  <a16:creationId xmlns:a16="http://schemas.microsoft.com/office/drawing/2014/main" id="{676E9375-9F15-4BEE-8678-E3D393751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4" b="70264"/>
            <a:stretch/>
          </p:blipFill>
          <p:spPr>
            <a:xfrm>
              <a:off x="6605184" y="32617497"/>
              <a:ext cx="9952924" cy="3664380"/>
            </a:xfrm>
            <a:prstGeom prst="rect">
              <a:avLst/>
            </a:prstGeom>
          </p:spPr>
        </p:pic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8F44AAFF-ED1C-41FA-810A-F05DE5C38E19}"/>
                </a:ext>
              </a:extLst>
            </p:cNvPr>
            <p:cNvSpPr txBox="1"/>
            <p:nvPr/>
          </p:nvSpPr>
          <p:spPr>
            <a:xfrm>
              <a:off x="7556503" y="32832023"/>
              <a:ext cx="138153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AA63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MeJA 0.1%</a:t>
              </a:r>
              <a:endParaRPr lang="nl-NL" b="1" dirty="0">
                <a:solidFill>
                  <a:srgbClr val="AA63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4B364ED-0AF4-49B0-809B-6FA9B4860586}"/>
                </a:ext>
              </a:extLst>
            </p:cNvPr>
            <p:cNvSpPr txBox="1"/>
            <p:nvPr/>
          </p:nvSpPr>
          <p:spPr>
            <a:xfrm>
              <a:off x="10694830" y="32832023"/>
              <a:ext cx="138153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AA63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MeJA 1.0%</a:t>
              </a:r>
              <a:endParaRPr lang="nl-NL" b="1" dirty="0">
                <a:solidFill>
                  <a:srgbClr val="AA63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C5AAF98-9584-4411-8214-3FAC87CC95EC}"/>
                </a:ext>
              </a:extLst>
            </p:cNvPr>
            <p:cNvSpPr txBox="1"/>
            <p:nvPr/>
          </p:nvSpPr>
          <p:spPr>
            <a:xfrm>
              <a:off x="13600759" y="32769510"/>
              <a:ext cx="172354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AA63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Caterpillar OS</a:t>
              </a:r>
              <a:endParaRPr lang="nl-NL" b="1" dirty="0">
                <a:solidFill>
                  <a:srgbClr val="AA63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D0CBC80-0DA7-4AF8-9865-B389F8AECDCF}"/>
                </a:ext>
              </a:extLst>
            </p:cNvPr>
            <p:cNvSpPr txBox="1"/>
            <p:nvPr/>
          </p:nvSpPr>
          <p:spPr>
            <a:xfrm rot="5400000">
              <a:off x="15624857" y="34503014"/>
              <a:ext cx="100540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189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endParaRPr lang="nl-NL" b="1" dirty="0">
                <a:solidFill>
                  <a:srgbClr val="01897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9B283E-0B47-4E3B-9304-22D4564A7F55}"/>
              </a:ext>
            </a:extLst>
          </p:cNvPr>
          <p:cNvGrpSpPr/>
          <p:nvPr/>
        </p:nvGrpSpPr>
        <p:grpSpPr>
          <a:xfrm>
            <a:off x="6218548" y="27902202"/>
            <a:ext cx="9816089" cy="3688830"/>
            <a:chOff x="6645198" y="27714980"/>
            <a:chExt cx="9816089" cy="3688830"/>
          </a:xfrm>
        </p:grpSpPr>
        <p:pic>
          <p:nvPicPr>
            <p:cNvPr id="122" name="Picture 121" descr="Background pattern&#10;&#10;Description automatically generated">
              <a:extLst>
                <a:ext uri="{FF2B5EF4-FFF2-40B4-BE49-F238E27FC236}">
                  <a16:creationId xmlns:a16="http://schemas.microsoft.com/office/drawing/2014/main" id="{6F38C2F3-C2ED-4090-92AA-90BCF88C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44" b="70066"/>
            <a:stretch/>
          </p:blipFill>
          <p:spPr>
            <a:xfrm>
              <a:off x="6645198" y="27714980"/>
              <a:ext cx="9816089" cy="368883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16BC95B-E2DE-4E65-9C14-AA5014431A2F}"/>
                </a:ext>
              </a:extLst>
            </p:cNvPr>
            <p:cNvSpPr txBox="1"/>
            <p:nvPr/>
          </p:nvSpPr>
          <p:spPr>
            <a:xfrm>
              <a:off x="7481036" y="28033157"/>
              <a:ext cx="138153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AA63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MeJA 0.1%</a:t>
              </a:r>
              <a:endParaRPr lang="nl-NL" b="1" dirty="0">
                <a:solidFill>
                  <a:srgbClr val="AA63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BB5EB05-2F32-4111-B223-B45EC769BFA0}"/>
                </a:ext>
              </a:extLst>
            </p:cNvPr>
            <p:cNvSpPr txBox="1"/>
            <p:nvPr/>
          </p:nvSpPr>
          <p:spPr>
            <a:xfrm>
              <a:off x="10619363" y="28033157"/>
              <a:ext cx="138153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AA63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MeJA 1.0%</a:t>
              </a:r>
              <a:endParaRPr lang="nl-NL" b="1" dirty="0">
                <a:solidFill>
                  <a:srgbClr val="AA63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4B26ADB-4B06-45AE-9062-BF56E5E3DA02}"/>
                </a:ext>
              </a:extLst>
            </p:cNvPr>
            <p:cNvSpPr txBox="1"/>
            <p:nvPr/>
          </p:nvSpPr>
          <p:spPr>
            <a:xfrm>
              <a:off x="13525292" y="27970644"/>
              <a:ext cx="172354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AA63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Caterpillar OS</a:t>
              </a:r>
              <a:endParaRPr lang="nl-NL" b="1" dirty="0">
                <a:solidFill>
                  <a:srgbClr val="AA63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E567388-B027-4EDA-99AB-76CF4A9C73E1}"/>
                </a:ext>
              </a:extLst>
            </p:cNvPr>
            <p:cNvSpPr txBox="1"/>
            <p:nvPr/>
          </p:nvSpPr>
          <p:spPr>
            <a:xfrm rot="5400000">
              <a:off x="15549390" y="29704148"/>
              <a:ext cx="100540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1897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endParaRPr lang="nl-NL" b="1" dirty="0">
                <a:solidFill>
                  <a:srgbClr val="01897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55F11-7756-4DA2-A38B-C1A12F44FBF6}"/>
              </a:ext>
            </a:extLst>
          </p:cNvPr>
          <p:cNvCxnSpPr>
            <a:cxnSpLocks/>
          </p:cNvCxnSpPr>
          <p:nvPr/>
        </p:nvCxnSpPr>
        <p:spPr>
          <a:xfrm flipH="1" flipV="1">
            <a:off x="8495736" y="36101471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4EB3B7A-7383-4E7E-88AC-F321E679CFBA}"/>
              </a:ext>
            </a:extLst>
          </p:cNvPr>
          <p:cNvCxnSpPr>
            <a:cxnSpLocks/>
          </p:cNvCxnSpPr>
          <p:nvPr/>
        </p:nvCxnSpPr>
        <p:spPr>
          <a:xfrm flipH="1" flipV="1">
            <a:off x="11574245" y="35971126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F1C3BD6-904D-4D04-B500-DAFE17F0EA60}"/>
              </a:ext>
            </a:extLst>
          </p:cNvPr>
          <p:cNvCxnSpPr>
            <a:cxnSpLocks/>
          </p:cNvCxnSpPr>
          <p:nvPr/>
        </p:nvCxnSpPr>
        <p:spPr>
          <a:xfrm flipH="1" flipV="1">
            <a:off x="14658355" y="35971126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F7436-A3EE-49E8-A54E-DAD5E2B062EF}"/>
              </a:ext>
            </a:extLst>
          </p:cNvPr>
          <p:cNvCxnSpPr>
            <a:cxnSpLocks/>
          </p:cNvCxnSpPr>
          <p:nvPr/>
        </p:nvCxnSpPr>
        <p:spPr>
          <a:xfrm flipH="1" flipV="1">
            <a:off x="20036020" y="36882380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EF2BFBF-53F8-4337-959E-9482235323C1}"/>
              </a:ext>
            </a:extLst>
          </p:cNvPr>
          <p:cNvCxnSpPr>
            <a:cxnSpLocks/>
          </p:cNvCxnSpPr>
          <p:nvPr/>
        </p:nvCxnSpPr>
        <p:spPr>
          <a:xfrm flipV="1">
            <a:off x="6800678" y="35523146"/>
            <a:ext cx="35057" cy="3011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12707DE-6941-4660-9A69-66C251DBF78E}"/>
              </a:ext>
            </a:extLst>
          </p:cNvPr>
          <p:cNvCxnSpPr>
            <a:cxnSpLocks/>
          </p:cNvCxnSpPr>
          <p:nvPr/>
        </p:nvCxnSpPr>
        <p:spPr>
          <a:xfrm flipV="1">
            <a:off x="16677662" y="36361793"/>
            <a:ext cx="92681" cy="3423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9C0DEE1-7B2E-46FE-AFD0-2A270D5A8559}"/>
              </a:ext>
            </a:extLst>
          </p:cNvPr>
          <p:cNvCxnSpPr>
            <a:cxnSpLocks/>
          </p:cNvCxnSpPr>
          <p:nvPr/>
        </p:nvCxnSpPr>
        <p:spPr>
          <a:xfrm flipV="1">
            <a:off x="9860577" y="35523146"/>
            <a:ext cx="35057" cy="3011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03B3F1A-C046-4389-9C5D-EF68D5009594}"/>
              </a:ext>
            </a:extLst>
          </p:cNvPr>
          <p:cNvCxnSpPr>
            <a:cxnSpLocks/>
          </p:cNvCxnSpPr>
          <p:nvPr/>
        </p:nvCxnSpPr>
        <p:spPr>
          <a:xfrm flipV="1">
            <a:off x="12920476" y="35523146"/>
            <a:ext cx="35057" cy="3011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42CED80-C394-4BF6-A310-08F97B0F444B}"/>
              </a:ext>
            </a:extLst>
          </p:cNvPr>
          <p:cNvSpPr/>
          <p:nvPr/>
        </p:nvSpPr>
        <p:spPr>
          <a:xfrm>
            <a:off x="16381260" y="35095192"/>
            <a:ext cx="1289325" cy="12666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F9714AFC-1539-42ED-8124-37327D618126}"/>
              </a:ext>
            </a:extLst>
          </p:cNvPr>
          <p:cNvSpPr/>
          <p:nvPr/>
        </p:nvSpPr>
        <p:spPr>
          <a:xfrm>
            <a:off x="19278612" y="36015867"/>
            <a:ext cx="836754" cy="9037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66D63E-A5F4-43AE-AFBC-1A9A90C2551F}"/>
              </a:ext>
            </a:extLst>
          </p:cNvPr>
          <p:cNvCxnSpPr>
            <a:cxnSpLocks/>
          </p:cNvCxnSpPr>
          <p:nvPr/>
        </p:nvCxnSpPr>
        <p:spPr>
          <a:xfrm flipH="1" flipV="1">
            <a:off x="15313228" y="30432217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AD23303-6179-4635-BBC8-B3E72608403D}"/>
              </a:ext>
            </a:extLst>
          </p:cNvPr>
          <p:cNvCxnSpPr>
            <a:cxnSpLocks/>
          </p:cNvCxnSpPr>
          <p:nvPr/>
        </p:nvCxnSpPr>
        <p:spPr>
          <a:xfrm flipH="1" flipV="1">
            <a:off x="12186195" y="30432217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878B9D1-BD13-4BB9-9193-F0DC675190B0}"/>
              </a:ext>
            </a:extLst>
          </p:cNvPr>
          <p:cNvCxnSpPr>
            <a:cxnSpLocks/>
          </p:cNvCxnSpPr>
          <p:nvPr/>
        </p:nvCxnSpPr>
        <p:spPr>
          <a:xfrm flipH="1" flipV="1">
            <a:off x="9102856" y="30432217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94437AB-E979-4EF0-A454-8FA40349FC14}"/>
              </a:ext>
            </a:extLst>
          </p:cNvPr>
          <p:cNvCxnSpPr>
            <a:cxnSpLocks/>
          </p:cNvCxnSpPr>
          <p:nvPr/>
        </p:nvCxnSpPr>
        <p:spPr>
          <a:xfrm flipH="1" flipV="1">
            <a:off x="20982513" y="30650698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0952DDE1-CB3E-4FA2-98C6-33D968146350}"/>
              </a:ext>
            </a:extLst>
          </p:cNvPr>
          <p:cNvSpPr/>
          <p:nvPr/>
        </p:nvSpPr>
        <p:spPr>
          <a:xfrm>
            <a:off x="20322715" y="29878538"/>
            <a:ext cx="820953" cy="8296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AEDDE30-A682-45F6-BEFC-D6B8BADBE245}"/>
              </a:ext>
            </a:extLst>
          </p:cNvPr>
          <p:cNvCxnSpPr>
            <a:cxnSpLocks/>
          </p:cNvCxnSpPr>
          <p:nvPr/>
        </p:nvCxnSpPr>
        <p:spPr>
          <a:xfrm flipH="1" flipV="1">
            <a:off x="14207907" y="31504011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4BB6D5F-4329-449C-9AAA-24F105DCC51D}"/>
              </a:ext>
            </a:extLst>
          </p:cNvPr>
          <p:cNvCxnSpPr>
            <a:cxnSpLocks/>
          </p:cNvCxnSpPr>
          <p:nvPr/>
        </p:nvCxnSpPr>
        <p:spPr>
          <a:xfrm flipH="1" flipV="1">
            <a:off x="11093544" y="31508779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E06BB14-D6E0-4DE6-9250-EE84465755A2}"/>
              </a:ext>
            </a:extLst>
          </p:cNvPr>
          <p:cNvCxnSpPr>
            <a:cxnSpLocks/>
          </p:cNvCxnSpPr>
          <p:nvPr/>
        </p:nvCxnSpPr>
        <p:spPr>
          <a:xfrm flipH="1" flipV="1">
            <a:off x="8127457" y="31349759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B805A9E-F688-4F4A-BF30-4EAA4162C87B}"/>
              </a:ext>
            </a:extLst>
          </p:cNvPr>
          <p:cNvCxnSpPr>
            <a:cxnSpLocks/>
          </p:cNvCxnSpPr>
          <p:nvPr/>
        </p:nvCxnSpPr>
        <p:spPr>
          <a:xfrm flipH="1" flipV="1">
            <a:off x="19507438" y="32323060"/>
            <a:ext cx="148276" cy="24127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31093168-6E4A-4AA1-A32F-797B25B6C069}"/>
              </a:ext>
            </a:extLst>
          </p:cNvPr>
          <p:cNvSpPr/>
          <p:nvPr/>
        </p:nvSpPr>
        <p:spPr>
          <a:xfrm>
            <a:off x="18351255" y="31066679"/>
            <a:ext cx="1344786" cy="13572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703833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WageningenUR posters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948A8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 poster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412483FFC35649B797435CD3F0398D" ma:contentTypeVersion="16" ma:contentTypeDescription="Create a new document." ma:contentTypeScope="" ma:versionID="d1ef06f25ed612914346073c669f3d57">
  <xsd:schema xmlns:xsd="http://www.w3.org/2001/XMLSchema" xmlns:xs="http://www.w3.org/2001/XMLSchema" xmlns:p="http://schemas.microsoft.com/office/2006/metadata/properties" xmlns:ns2="c547a812-ac17-4a6a-8bd9-a75acfa31021" xmlns:ns3="814e9f69-708b-42d1-b772-2ece2c1b39da" targetNamespace="http://schemas.microsoft.com/office/2006/metadata/properties" ma:root="true" ma:fieldsID="8df51d0651151a8208a9da934d0771e3" ns2:_="" ns3:_="">
    <xsd:import namespace="c547a812-ac17-4a6a-8bd9-a75acfa31021"/>
    <xsd:import namespace="814e9f69-708b-42d1-b772-2ece2c1b3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7a812-ac17-4a6a-8bd9-a75acfa310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ec99919-4982-4388-8a64-83a11d2ca2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e9f69-708b-42d1-b772-2ece2c1b39d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59faeb6-52d7-4144-9b03-0dbc3402ce3f}" ma:internalName="TaxCatchAll" ma:showField="CatchAllData" ma:web="814e9f69-708b-42d1-b772-2ece2c1b3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4e9f69-708b-42d1-b772-2ece2c1b39da" xsi:nil="true"/>
    <lcf76f155ced4ddcb4097134ff3c332f xmlns="c547a812-ac17-4a6a-8bd9-a75acfa3102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C6639B4-C44C-4E4E-A079-C79975D05E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F6DB80-0335-4264-892F-2CEDCB4CC636}"/>
</file>

<file path=customXml/itemProps3.xml><?xml version="1.0" encoding="utf-8"?>
<ds:datastoreItem xmlns:ds="http://schemas.openxmlformats.org/officeDocument/2006/customXml" ds:itemID="{D64AFCDF-5165-4866-BE4D-7F31251DC08F}">
  <ds:schemaRefs>
    <ds:schemaRef ds:uri="814e9f69-708b-42d1-b772-2ece2c1b39da"/>
    <ds:schemaRef ds:uri="c547a812-ac17-4a6a-8bd9-a75acfa310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5644</TotalTime>
  <Words>1052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Verdana</vt:lpstr>
      <vt:lpstr>Arial</vt:lpstr>
      <vt:lpstr>Calibri</vt:lpstr>
      <vt:lpstr>Aangepast ontwerp</vt:lpstr>
      <vt:lpstr>Brassicaceae microbiome response to insect herbivory: using a neutral community model to explore over-represented taxa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Aragon Gomez, Marcela</cp:lastModifiedBy>
  <cp:revision>98</cp:revision>
  <dcterms:created xsi:type="dcterms:W3CDTF">2011-09-29T08:30:03Z</dcterms:created>
  <dcterms:modified xsi:type="dcterms:W3CDTF">2022-07-08T07:34:08Z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WHNL.pptx</vt:lpwstr>
  </property>
  <property fmtid="{D5CDD505-2E9C-101B-9397-08002B2CF9AE}" pid="3" name="ContentTypeId">
    <vt:lpwstr>0x0101000E412483FFC35649B797435CD3F0398D</vt:lpwstr>
  </property>
  <property fmtid="{D5CDD505-2E9C-101B-9397-08002B2CF9AE}" pid="4" name="MediaServiceImageTags">
    <vt:lpwstr/>
  </property>
</Properties>
</file>