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423" r:id="rId6"/>
    <p:sldId id="421" r:id="rId7"/>
    <p:sldId id="422" r:id="rId8"/>
    <p:sldId id="257" r:id="rId9"/>
    <p:sldId id="258" r:id="rId10"/>
    <p:sldId id="424" r:id="rId11"/>
    <p:sldId id="401" r:id="rId12"/>
    <p:sldId id="425" r:id="rId13"/>
    <p:sldId id="414" r:id="rId14"/>
    <p:sldId id="430" r:id="rId15"/>
    <p:sldId id="428" r:id="rId16"/>
    <p:sldId id="396" r:id="rId17"/>
    <p:sldId id="426" r:id="rId18"/>
    <p:sldId id="427" r:id="rId19"/>
    <p:sldId id="429" r:id="rId2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F6578-CA1F-4319-A075-B8A5AE073BB6}" v="33" dt="2022-07-26T08:52:48.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14" autoAdjust="0"/>
  </p:normalViewPr>
  <p:slideViewPr>
    <p:cSldViewPr snapToGrid="0">
      <p:cViewPr varScale="1">
        <p:scale>
          <a:sx n="75" d="100"/>
          <a:sy n="75" d="100"/>
        </p:scale>
        <p:origin x="94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gon Gomez, Marcela" userId="6228d193-a3a6-4b12-b64d-eb0a627e23c0" providerId="ADAL" clId="{2F1F6578-CA1F-4319-A075-B8A5AE073BB6}"/>
    <pc:docChg chg="undo custSel addSld delSld modSld sldOrd">
      <pc:chgData name="Aragon Gomez, Marcela" userId="6228d193-a3a6-4b12-b64d-eb0a627e23c0" providerId="ADAL" clId="{2F1F6578-CA1F-4319-A075-B8A5AE073BB6}" dt="2022-08-18T15:28:26.330" v="845" actId="14100"/>
      <pc:docMkLst>
        <pc:docMk/>
      </pc:docMkLst>
      <pc:sldChg chg="modSp mod ord">
        <pc:chgData name="Aragon Gomez, Marcela" userId="6228d193-a3a6-4b12-b64d-eb0a627e23c0" providerId="ADAL" clId="{2F1F6578-CA1F-4319-A075-B8A5AE073BB6}" dt="2022-07-26T08:55:59.679" v="838" actId="20577"/>
        <pc:sldMkLst>
          <pc:docMk/>
          <pc:sldMk cId="2264298664" sldId="396"/>
        </pc:sldMkLst>
        <pc:spChg chg="mod">
          <ac:chgData name="Aragon Gomez, Marcela" userId="6228d193-a3a6-4b12-b64d-eb0a627e23c0" providerId="ADAL" clId="{2F1F6578-CA1F-4319-A075-B8A5AE073BB6}" dt="2022-07-26T08:55:59.679" v="838" actId="20577"/>
          <ac:spMkLst>
            <pc:docMk/>
            <pc:sldMk cId="2264298664" sldId="396"/>
            <ac:spMk id="10" creationId="{1EA3EC18-9178-470C-A43D-5D2442990E9A}"/>
          </ac:spMkLst>
        </pc:spChg>
      </pc:sldChg>
      <pc:sldChg chg="addSp modSp add mod ord">
        <pc:chgData name="Aragon Gomez, Marcela" userId="6228d193-a3a6-4b12-b64d-eb0a627e23c0" providerId="ADAL" clId="{2F1F6578-CA1F-4319-A075-B8A5AE073BB6}" dt="2022-07-26T06:47:54.848" v="14" actId="1076"/>
        <pc:sldMkLst>
          <pc:docMk/>
          <pc:sldMk cId="427993865" sldId="401"/>
        </pc:sldMkLst>
        <pc:spChg chg="add mod">
          <ac:chgData name="Aragon Gomez, Marcela" userId="6228d193-a3a6-4b12-b64d-eb0a627e23c0" providerId="ADAL" clId="{2F1F6578-CA1F-4319-A075-B8A5AE073BB6}" dt="2022-07-26T06:47:54.848" v="14" actId="1076"/>
          <ac:spMkLst>
            <pc:docMk/>
            <pc:sldMk cId="427993865" sldId="401"/>
            <ac:spMk id="8" creationId="{6835F6AA-79A3-43F0-BD7C-D6D0EA0972C4}"/>
          </ac:spMkLst>
        </pc:spChg>
      </pc:sldChg>
      <pc:sldChg chg="addSp modSp add mod ord">
        <pc:chgData name="Aragon Gomez, Marcela" userId="6228d193-a3a6-4b12-b64d-eb0a627e23c0" providerId="ADAL" clId="{2F1F6578-CA1F-4319-A075-B8A5AE073BB6}" dt="2022-07-26T08:49:33.254" v="550" actId="20577"/>
        <pc:sldMkLst>
          <pc:docMk/>
          <pc:sldMk cId="4070242696" sldId="414"/>
        </pc:sldMkLst>
        <pc:spChg chg="add mod">
          <ac:chgData name="Aragon Gomez, Marcela" userId="6228d193-a3a6-4b12-b64d-eb0a627e23c0" providerId="ADAL" clId="{2F1F6578-CA1F-4319-A075-B8A5AE073BB6}" dt="2022-07-26T08:49:33.254" v="550" actId="20577"/>
          <ac:spMkLst>
            <pc:docMk/>
            <pc:sldMk cId="4070242696" sldId="414"/>
            <ac:spMk id="13" creationId="{42D559EF-1DA9-4296-8248-AF3FB28E401D}"/>
          </ac:spMkLst>
        </pc:spChg>
        <pc:picChg chg="mod">
          <ac:chgData name="Aragon Gomez, Marcela" userId="6228d193-a3a6-4b12-b64d-eb0a627e23c0" providerId="ADAL" clId="{2F1F6578-CA1F-4319-A075-B8A5AE073BB6}" dt="2022-07-26T08:49:17.856" v="539" actId="1076"/>
          <ac:picMkLst>
            <pc:docMk/>
            <pc:sldMk cId="4070242696" sldId="414"/>
            <ac:picMk id="4" creationId="{00000000-0000-0000-0000-000000000000}"/>
          </ac:picMkLst>
        </pc:picChg>
      </pc:sldChg>
      <pc:sldChg chg="modSp mod">
        <pc:chgData name="Aragon Gomez, Marcela" userId="6228d193-a3a6-4b12-b64d-eb0a627e23c0" providerId="ADAL" clId="{2F1F6578-CA1F-4319-A075-B8A5AE073BB6}" dt="2022-08-18T15:28:26.330" v="845" actId="14100"/>
        <pc:sldMkLst>
          <pc:docMk/>
          <pc:sldMk cId="2411568145" sldId="421"/>
        </pc:sldMkLst>
        <pc:picChg chg="mod">
          <ac:chgData name="Aragon Gomez, Marcela" userId="6228d193-a3a6-4b12-b64d-eb0a627e23c0" providerId="ADAL" clId="{2F1F6578-CA1F-4319-A075-B8A5AE073BB6}" dt="2022-08-18T15:27:02.545" v="841" actId="14100"/>
          <ac:picMkLst>
            <pc:docMk/>
            <pc:sldMk cId="2411568145" sldId="421"/>
            <ac:picMk id="4" creationId="{8AC0CBD0-EEE5-4C6F-AF7E-02295E180EBF}"/>
          </ac:picMkLst>
        </pc:picChg>
        <pc:picChg chg="mod">
          <ac:chgData name="Aragon Gomez, Marcela" userId="6228d193-a3a6-4b12-b64d-eb0a627e23c0" providerId="ADAL" clId="{2F1F6578-CA1F-4319-A075-B8A5AE073BB6}" dt="2022-08-18T15:28:26.330" v="845" actId="14100"/>
          <ac:picMkLst>
            <pc:docMk/>
            <pc:sldMk cId="2411568145" sldId="421"/>
            <ac:picMk id="16" creationId="{1CA2191E-CCA1-4969-A77C-DF27DD9D81D2}"/>
          </ac:picMkLst>
        </pc:picChg>
      </pc:sldChg>
      <pc:sldChg chg="modSp mod">
        <pc:chgData name="Aragon Gomez, Marcela" userId="6228d193-a3a6-4b12-b64d-eb0a627e23c0" providerId="ADAL" clId="{2F1F6578-CA1F-4319-A075-B8A5AE073BB6}" dt="2022-08-17T09:14:59.306" v="839" actId="1076"/>
        <pc:sldMkLst>
          <pc:docMk/>
          <pc:sldMk cId="3979411611" sldId="423"/>
        </pc:sldMkLst>
        <pc:spChg chg="mod">
          <ac:chgData name="Aragon Gomez, Marcela" userId="6228d193-a3a6-4b12-b64d-eb0a627e23c0" providerId="ADAL" clId="{2F1F6578-CA1F-4319-A075-B8A5AE073BB6}" dt="2022-08-17T09:14:59.306" v="839" actId="1076"/>
          <ac:spMkLst>
            <pc:docMk/>
            <pc:sldMk cId="3979411611" sldId="423"/>
            <ac:spMk id="5" creationId="{E31F930A-1C63-4906-B09E-0EF4A0E958F9}"/>
          </ac:spMkLst>
        </pc:spChg>
      </pc:sldChg>
      <pc:sldChg chg="addSp delSp modSp mod modNotesTx">
        <pc:chgData name="Aragon Gomez, Marcela" userId="6228d193-a3a6-4b12-b64d-eb0a627e23c0" providerId="ADAL" clId="{2F1F6578-CA1F-4319-A075-B8A5AE073BB6}" dt="2022-07-26T08:49:41.810" v="551" actId="21"/>
        <pc:sldMkLst>
          <pc:docMk/>
          <pc:sldMk cId="3355907051" sldId="425"/>
        </pc:sldMkLst>
        <pc:spChg chg="add mod">
          <ac:chgData name="Aragon Gomez, Marcela" userId="6228d193-a3a6-4b12-b64d-eb0a627e23c0" providerId="ADAL" clId="{2F1F6578-CA1F-4319-A075-B8A5AE073BB6}" dt="2022-07-26T07:23:40.123" v="18"/>
          <ac:spMkLst>
            <pc:docMk/>
            <pc:sldMk cId="3355907051" sldId="425"/>
            <ac:spMk id="4" creationId="{2A95DFFB-8B9F-4C51-9C55-A18CC883C675}"/>
          </ac:spMkLst>
        </pc:spChg>
        <pc:spChg chg="add mod">
          <ac:chgData name="Aragon Gomez, Marcela" userId="6228d193-a3a6-4b12-b64d-eb0a627e23c0" providerId="ADAL" clId="{2F1F6578-CA1F-4319-A075-B8A5AE073BB6}" dt="2022-07-26T07:47:57.035" v="142" actId="1076"/>
          <ac:spMkLst>
            <pc:docMk/>
            <pc:sldMk cId="3355907051" sldId="425"/>
            <ac:spMk id="5" creationId="{063B25D3-85EC-4E4E-BF07-1045DEFF267B}"/>
          </ac:spMkLst>
        </pc:spChg>
        <pc:spChg chg="add del mod">
          <ac:chgData name="Aragon Gomez, Marcela" userId="6228d193-a3a6-4b12-b64d-eb0a627e23c0" providerId="ADAL" clId="{2F1F6578-CA1F-4319-A075-B8A5AE073BB6}" dt="2022-07-26T08:49:41.810" v="551" actId="21"/>
          <ac:spMkLst>
            <pc:docMk/>
            <pc:sldMk cId="3355907051" sldId="425"/>
            <ac:spMk id="8" creationId="{BF2F289E-D7EF-4F21-A0D1-B99C4628D01A}"/>
          </ac:spMkLst>
        </pc:spChg>
        <pc:spChg chg="add del mod">
          <ac:chgData name="Aragon Gomez, Marcela" userId="6228d193-a3a6-4b12-b64d-eb0a627e23c0" providerId="ADAL" clId="{2F1F6578-CA1F-4319-A075-B8A5AE073BB6}" dt="2022-07-26T08:49:41.810" v="551" actId="21"/>
          <ac:spMkLst>
            <pc:docMk/>
            <pc:sldMk cId="3355907051" sldId="425"/>
            <ac:spMk id="9" creationId="{6FBA2A67-B6B7-48A1-9376-54E1EE6DD6E7}"/>
          </ac:spMkLst>
        </pc:spChg>
        <pc:picChg chg="add mod">
          <ac:chgData name="Aragon Gomez, Marcela" userId="6228d193-a3a6-4b12-b64d-eb0a627e23c0" providerId="ADAL" clId="{2F1F6578-CA1F-4319-A075-B8A5AE073BB6}" dt="2022-07-26T07:23:26.691" v="17" actId="1076"/>
          <ac:picMkLst>
            <pc:docMk/>
            <pc:sldMk cId="3355907051" sldId="425"/>
            <ac:picMk id="2" creationId="{50B119AF-C060-49CA-AF3D-5A557A1CAA20}"/>
          </ac:picMkLst>
        </pc:picChg>
        <pc:picChg chg="add mod">
          <ac:chgData name="Aragon Gomez, Marcela" userId="6228d193-a3a6-4b12-b64d-eb0a627e23c0" providerId="ADAL" clId="{2F1F6578-CA1F-4319-A075-B8A5AE073BB6}" dt="2022-07-26T07:23:26.691" v="17" actId="1076"/>
          <ac:picMkLst>
            <pc:docMk/>
            <pc:sldMk cId="3355907051" sldId="425"/>
            <ac:picMk id="3" creationId="{9FDA4E43-CF94-4ACC-9820-DFCC3A82A558}"/>
          </ac:picMkLst>
        </pc:picChg>
        <pc:picChg chg="add del mod">
          <ac:chgData name="Aragon Gomez, Marcela" userId="6228d193-a3a6-4b12-b64d-eb0a627e23c0" providerId="ADAL" clId="{2F1F6578-CA1F-4319-A075-B8A5AE073BB6}" dt="2022-07-26T08:49:41.810" v="551" actId="21"/>
          <ac:picMkLst>
            <pc:docMk/>
            <pc:sldMk cId="3355907051" sldId="425"/>
            <ac:picMk id="6" creationId="{D84D26A6-ACC4-497A-8C5B-66E879B5DFB7}"/>
          </ac:picMkLst>
        </pc:picChg>
        <pc:picChg chg="add del mod">
          <ac:chgData name="Aragon Gomez, Marcela" userId="6228d193-a3a6-4b12-b64d-eb0a627e23c0" providerId="ADAL" clId="{2F1F6578-CA1F-4319-A075-B8A5AE073BB6}" dt="2022-07-26T08:49:41.810" v="551" actId="21"/>
          <ac:picMkLst>
            <pc:docMk/>
            <pc:sldMk cId="3355907051" sldId="425"/>
            <ac:picMk id="7" creationId="{C5EF7588-BA3A-4F42-8B36-DC756F65FB56}"/>
          </ac:picMkLst>
        </pc:picChg>
      </pc:sldChg>
      <pc:sldChg chg="new modNotesTx">
        <pc:chgData name="Aragon Gomez, Marcela" userId="6228d193-a3a6-4b12-b64d-eb0a627e23c0" providerId="ADAL" clId="{2F1F6578-CA1F-4319-A075-B8A5AE073BB6}" dt="2022-07-26T08:07:45.822" v="415" actId="20577"/>
        <pc:sldMkLst>
          <pc:docMk/>
          <pc:sldMk cId="3131997891" sldId="426"/>
        </pc:sldMkLst>
      </pc:sldChg>
      <pc:sldChg chg="new modNotesTx">
        <pc:chgData name="Aragon Gomez, Marcela" userId="6228d193-a3a6-4b12-b64d-eb0a627e23c0" providerId="ADAL" clId="{2F1F6578-CA1F-4319-A075-B8A5AE073BB6}" dt="2022-07-26T08:26:09.016" v="456"/>
        <pc:sldMkLst>
          <pc:docMk/>
          <pc:sldMk cId="2802047034" sldId="427"/>
        </pc:sldMkLst>
      </pc:sldChg>
      <pc:sldChg chg="add del">
        <pc:chgData name="Aragon Gomez, Marcela" userId="6228d193-a3a6-4b12-b64d-eb0a627e23c0" providerId="ADAL" clId="{2F1F6578-CA1F-4319-A075-B8A5AE073BB6}" dt="2022-07-26T08:07:14.333" v="317" actId="2696"/>
        <pc:sldMkLst>
          <pc:docMk/>
          <pc:sldMk cId="127272961" sldId="428"/>
        </pc:sldMkLst>
      </pc:sldChg>
      <pc:sldChg chg="addSp modSp new mod">
        <pc:chgData name="Aragon Gomez, Marcela" userId="6228d193-a3a6-4b12-b64d-eb0a627e23c0" providerId="ADAL" clId="{2F1F6578-CA1F-4319-A075-B8A5AE073BB6}" dt="2022-07-26T08:25:59.525" v="455" actId="113"/>
        <pc:sldMkLst>
          <pc:docMk/>
          <pc:sldMk cId="4108119478" sldId="428"/>
        </pc:sldMkLst>
        <pc:spChg chg="add mod">
          <ac:chgData name="Aragon Gomez, Marcela" userId="6228d193-a3a6-4b12-b64d-eb0a627e23c0" providerId="ADAL" clId="{2F1F6578-CA1F-4319-A075-B8A5AE073BB6}" dt="2022-07-26T08:25:59.525" v="455" actId="113"/>
          <ac:spMkLst>
            <pc:docMk/>
            <pc:sldMk cId="4108119478" sldId="428"/>
            <ac:spMk id="2" creationId="{9E979118-AB36-4BCC-8E5B-F6913895758B}"/>
          </ac:spMkLst>
        </pc:spChg>
      </pc:sldChg>
      <pc:sldChg chg="addSp delSp new mod modNotesTx">
        <pc:chgData name="Aragon Gomez, Marcela" userId="6228d193-a3a6-4b12-b64d-eb0a627e23c0" providerId="ADAL" clId="{2F1F6578-CA1F-4319-A075-B8A5AE073BB6}" dt="2022-07-26T08:29:25.267" v="528" actId="20577"/>
        <pc:sldMkLst>
          <pc:docMk/>
          <pc:sldMk cId="1668125553" sldId="429"/>
        </pc:sldMkLst>
        <pc:spChg chg="add del">
          <ac:chgData name="Aragon Gomez, Marcela" userId="6228d193-a3a6-4b12-b64d-eb0a627e23c0" providerId="ADAL" clId="{2F1F6578-CA1F-4319-A075-B8A5AE073BB6}" dt="2022-07-26T08:26:34.745" v="479" actId="478"/>
          <ac:spMkLst>
            <pc:docMk/>
            <pc:sldMk cId="1668125553" sldId="429"/>
            <ac:spMk id="3" creationId="{FB7944CE-C0DE-4450-A96A-A8D8FC169B25}"/>
          </ac:spMkLst>
        </pc:spChg>
      </pc:sldChg>
      <pc:sldChg chg="addSp modSp new mod ord">
        <pc:chgData name="Aragon Gomez, Marcela" userId="6228d193-a3a6-4b12-b64d-eb0a627e23c0" providerId="ADAL" clId="{2F1F6578-CA1F-4319-A075-B8A5AE073BB6}" dt="2022-07-26T08:53:28.094" v="834" actId="1076"/>
        <pc:sldMkLst>
          <pc:docMk/>
          <pc:sldMk cId="3389098128" sldId="430"/>
        </pc:sldMkLst>
        <pc:spChg chg="add mod">
          <ac:chgData name="Aragon Gomez, Marcela" userId="6228d193-a3a6-4b12-b64d-eb0a627e23c0" providerId="ADAL" clId="{2F1F6578-CA1F-4319-A075-B8A5AE073BB6}" dt="2022-07-26T08:52:37.208" v="710" actId="1076"/>
          <ac:spMkLst>
            <pc:docMk/>
            <pc:sldMk cId="3389098128" sldId="430"/>
            <ac:spMk id="4" creationId="{8C5C0BFB-D74C-4558-B5AB-EACF84239088}"/>
          </ac:spMkLst>
        </pc:spChg>
        <pc:spChg chg="add mod">
          <ac:chgData name="Aragon Gomez, Marcela" userId="6228d193-a3a6-4b12-b64d-eb0a627e23c0" providerId="ADAL" clId="{2F1F6578-CA1F-4319-A075-B8A5AE073BB6}" dt="2022-07-26T08:51:18.475" v="634" actId="1076"/>
          <ac:spMkLst>
            <pc:docMk/>
            <pc:sldMk cId="3389098128" sldId="430"/>
            <ac:spMk id="5" creationId="{DDF4018F-E335-4C6C-8646-89BB88D4B762}"/>
          </ac:spMkLst>
        </pc:spChg>
        <pc:spChg chg="add mod">
          <ac:chgData name="Aragon Gomez, Marcela" userId="6228d193-a3a6-4b12-b64d-eb0a627e23c0" providerId="ADAL" clId="{2F1F6578-CA1F-4319-A075-B8A5AE073BB6}" dt="2022-07-26T08:52:40.865" v="711" actId="113"/>
          <ac:spMkLst>
            <pc:docMk/>
            <pc:sldMk cId="3389098128" sldId="430"/>
            <ac:spMk id="6" creationId="{12D877CE-3653-4D53-8F17-10CAC26C3924}"/>
          </ac:spMkLst>
        </pc:spChg>
        <pc:spChg chg="add mod">
          <ac:chgData name="Aragon Gomez, Marcela" userId="6228d193-a3a6-4b12-b64d-eb0a627e23c0" providerId="ADAL" clId="{2F1F6578-CA1F-4319-A075-B8A5AE073BB6}" dt="2022-07-26T08:52:40.865" v="711" actId="113"/>
          <ac:spMkLst>
            <pc:docMk/>
            <pc:sldMk cId="3389098128" sldId="430"/>
            <ac:spMk id="7" creationId="{72AC6800-8B12-4F44-883C-957DCF4B44A1}"/>
          </ac:spMkLst>
        </pc:spChg>
        <pc:spChg chg="add mod">
          <ac:chgData name="Aragon Gomez, Marcela" userId="6228d193-a3a6-4b12-b64d-eb0a627e23c0" providerId="ADAL" clId="{2F1F6578-CA1F-4319-A075-B8A5AE073BB6}" dt="2022-07-26T08:52:40.865" v="711" actId="113"/>
          <ac:spMkLst>
            <pc:docMk/>
            <pc:sldMk cId="3389098128" sldId="430"/>
            <ac:spMk id="8" creationId="{5034443D-234E-4241-9CFC-83B20C303BDE}"/>
          </ac:spMkLst>
        </pc:spChg>
        <pc:spChg chg="add mod">
          <ac:chgData name="Aragon Gomez, Marcela" userId="6228d193-a3a6-4b12-b64d-eb0a627e23c0" providerId="ADAL" clId="{2F1F6578-CA1F-4319-A075-B8A5AE073BB6}" dt="2022-07-26T08:53:28.094" v="834" actId="1076"/>
          <ac:spMkLst>
            <pc:docMk/>
            <pc:sldMk cId="3389098128" sldId="430"/>
            <ac:spMk id="9" creationId="{5C91C041-0D4C-47F8-A126-CB30CDD08E6A}"/>
          </ac:spMkLst>
        </pc:spChg>
        <pc:picChg chg="add mod">
          <ac:chgData name="Aragon Gomez, Marcela" userId="6228d193-a3a6-4b12-b64d-eb0a627e23c0" providerId="ADAL" clId="{2F1F6578-CA1F-4319-A075-B8A5AE073BB6}" dt="2022-07-26T08:52:37.208" v="710" actId="1076"/>
          <ac:picMkLst>
            <pc:docMk/>
            <pc:sldMk cId="3389098128" sldId="430"/>
            <ac:picMk id="2" creationId="{D899251A-83A7-440A-AC37-111B2A3E0842}"/>
          </ac:picMkLst>
        </pc:picChg>
        <pc:picChg chg="add mod">
          <ac:chgData name="Aragon Gomez, Marcela" userId="6228d193-a3a6-4b12-b64d-eb0a627e23c0" providerId="ADAL" clId="{2F1F6578-CA1F-4319-A075-B8A5AE073BB6}" dt="2022-07-26T08:52:37.208" v="710" actId="1076"/>
          <ac:picMkLst>
            <pc:docMk/>
            <pc:sldMk cId="3389098128" sldId="430"/>
            <ac:picMk id="3" creationId="{FC31F305-83F3-4F00-A32B-877C9488B49E}"/>
          </ac:picMkLst>
        </pc:picChg>
      </pc:sldChg>
    </pc:docChg>
  </pc:docChgLst>
  <pc:docChgLst>
    <pc:chgData name="Aragon Gomez, Marcela" userId="6228d193-a3a6-4b12-b64d-eb0a627e23c0" providerId="ADAL" clId="{BDD2FE82-C68E-47BA-86A5-0784B1201D10}"/>
    <pc:docChg chg="custSel addSld modSld sldOrd">
      <pc:chgData name="Aragon Gomez, Marcela" userId="6228d193-a3a6-4b12-b64d-eb0a627e23c0" providerId="ADAL" clId="{BDD2FE82-C68E-47BA-86A5-0784B1201D10}" dt="2022-05-31T10:09:59.047" v="3071" actId="1076"/>
      <pc:docMkLst>
        <pc:docMk/>
      </pc:docMkLst>
      <pc:sldChg chg="addSp delSp modSp new mod">
        <pc:chgData name="Aragon Gomez, Marcela" userId="6228d193-a3a6-4b12-b64d-eb0a627e23c0" providerId="ADAL" clId="{BDD2FE82-C68E-47BA-86A5-0784B1201D10}" dt="2022-05-25T12:33:45.556" v="709" actId="20577"/>
        <pc:sldMkLst>
          <pc:docMk/>
          <pc:sldMk cId="2328457003" sldId="256"/>
        </pc:sldMkLst>
        <pc:spChg chg="add mod">
          <ac:chgData name="Aragon Gomez, Marcela" userId="6228d193-a3a6-4b12-b64d-eb0a627e23c0" providerId="ADAL" clId="{BDD2FE82-C68E-47BA-86A5-0784B1201D10}" dt="2022-05-25T12:12:00.403" v="135" actId="1076"/>
          <ac:spMkLst>
            <pc:docMk/>
            <pc:sldMk cId="2328457003" sldId="256"/>
            <ac:spMk id="2" creationId="{4370BD45-40C1-42D8-B1D0-91787879A43E}"/>
          </ac:spMkLst>
        </pc:spChg>
        <pc:spChg chg="add del mod">
          <ac:chgData name="Aragon Gomez, Marcela" userId="6228d193-a3a6-4b12-b64d-eb0a627e23c0" providerId="ADAL" clId="{BDD2FE82-C68E-47BA-86A5-0784B1201D10}" dt="2022-05-25T12:13:24.823" v="149"/>
          <ac:spMkLst>
            <pc:docMk/>
            <pc:sldMk cId="2328457003" sldId="256"/>
            <ac:spMk id="3" creationId="{EE2A9137-5F36-4BE4-A7E6-3182A0C56CDC}"/>
          </ac:spMkLst>
        </pc:spChg>
        <pc:spChg chg="add mod">
          <ac:chgData name="Aragon Gomez, Marcela" userId="6228d193-a3a6-4b12-b64d-eb0a627e23c0" providerId="ADAL" clId="{BDD2FE82-C68E-47BA-86A5-0784B1201D10}" dt="2022-05-25T12:13:43.003" v="184" actId="20577"/>
          <ac:spMkLst>
            <pc:docMk/>
            <pc:sldMk cId="2328457003" sldId="256"/>
            <ac:spMk id="4" creationId="{DFCF37F3-2606-4812-AC52-CE416CAB2236}"/>
          </ac:spMkLst>
        </pc:spChg>
        <pc:spChg chg="add mod">
          <ac:chgData name="Aragon Gomez, Marcela" userId="6228d193-a3a6-4b12-b64d-eb0a627e23c0" providerId="ADAL" clId="{BDD2FE82-C68E-47BA-86A5-0784B1201D10}" dt="2022-05-25T12:15:06.574" v="224" actId="20577"/>
          <ac:spMkLst>
            <pc:docMk/>
            <pc:sldMk cId="2328457003" sldId="256"/>
            <ac:spMk id="5" creationId="{DA956427-117D-48F8-B957-BF2642A12032}"/>
          </ac:spMkLst>
        </pc:spChg>
        <pc:spChg chg="add mod">
          <ac:chgData name="Aragon Gomez, Marcela" userId="6228d193-a3a6-4b12-b64d-eb0a627e23c0" providerId="ADAL" clId="{BDD2FE82-C68E-47BA-86A5-0784B1201D10}" dt="2022-05-25T12:14:52.772" v="206" actId="20577"/>
          <ac:spMkLst>
            <pc:docMk/>
            <pc:sldMk cId="2328457003" sldId="256"/>
            <ac:spMk id="6" creationId="{398D87DD-1397-4242-980B-EED820DC3720}"/>
          </ac:spMkLst>
        </pc:spChg>
        <pc:spChg chg="add mod">
          <ac:chgData name="Aragon Gomez, Marcela" userId="6228d193-a3a6-4b12-b64d-eb0a627e23c0" providerId="ADAL" clId="{BDD2FE82-C68E-47BA-86A5-0784B1201D10}" dt="2022-05-25T12:17:16.724" v="306" actId="20577"/>
          <ac:spMkLst>
            <pc:docMk/>
            <pc:sldMk cId="2328457003" sldId="256"/>
            <ac:spMk id="7" creationId="{4BB759B9-3468-40FE-B54B-A55A9BF051D4}"/>
          </ac:spMkLst>
        </pc:spChg>
        <pc:spChg chg="add mod">
          <ac:chgData name="Aragon Gomez, Marcela" userId="6228d193-a3a6-4b12-b64d-eb0a627e23c0" providerId="ADAL" clId="{BDD2FE82-C68E-47BA-86A5-0784B1201D10}" dt="2022-05-25T12:18:12.670" v="352" actId="20577"/>
          <ac:spMkLst>
            <pc:docMk/>
            <pc:sldMk cId="2328457003" sldId="256"/>
            <ac:spMk id="8" creationId="{D1FC59B1-F920-45E4-ACD1-1D9F01B02AD9}"/>
          </ac:spMkLst>
        </pc:spChg>
        <pc:spChg chg="add mod">
          <ac:chgData name="Aragon Gomez, Marcela" userId="6228d193-a3a6-4b12-b64d-eb0a627e23c0" providerId="ADAL" clId="{BDD2FE82-C68E-47BA-86A5-0784B1201D10}" dt="2022-05-25T12:33:45.556" v="709" actId="20577"/>
          <ac:spMkLst>
            <pc:docMk/>
            <pc:sldMk cId="2328457003" sldId="256"/>
            <ac:spMk id="9" creationId="{7C136895-64F2-4CB8-AE4F-6C001175E12A}"/>
          </ac:spMkLst>
        </pc:spChg>
      </pc:sldChg>
      <pc:sldChg chg="addSp delSp modSp new mod">
        <pc:chgData name="Aragon Gomez, Marcela" userId="6228d193-a3a6-4b12-b64d-eb0a627e23c0" providerId="ADAL" clId="{BDD2FE82-C68E-47BA-86A5-0784B1201D10}" dt="2022-05-31T09:27:59.085" v="1858" actId="20577"/>
        <pc:sldMkLst>
          <pc:docMk/>
          <pc:sldMk cId="3503675859" sldId="257"/>
        </pc:sldMkLst>
        <pc:spChg chg="add del mod">
          <ac:chgData name="Aragon Gomez, Marcela" userId="6228d193-a3a6-4b12-b64d-eb0a627e23c0" providerId="ADAL" clId="{BDD2FE82-C68E-47BA-86A5-0784B1201D10}" dt="2022-05-25T12:47:35.888" v="1292" actId="478"/>
          <ac:spMkLst>
            <pc:docMk/>
            <pc:sldMk cId="3503675859" sldId="257"/>
            <ac:spMk id="2" creationId="{1D5423EF-615D-4C1E-85A6-D06460DC6338}"/>
          </ac:spMkLst>
        </pc:spChg>
        <pc:spChg chg="add mod">
          <ac:chgData name="Aragon Gomez, Marcela" userId="6228d193-a3a6-4b12-b64d-eb0a627e23c0" providerId="ADAL" clId="{BDD2FE82-C68E-47BA-86A5-0784B1201D10}" dt="2022-05-25T12:48:58.626" v="1426" actId="1076"/>
          <ac:spMkLst>
            <pc:docMk/>
            <pc:sldMk cId="3503675859" sldId="257"/>
            <ac:spMk id="4" creationId="{AE339B8D-EADD-456A-A0D1-7A5D80BE2642}"/>
          </ac:spMkLst>
        </pc:spChg>
        <pc:spChg chg="add mod">
          <ac:chgData name="Aragon Gomez, Marcela" userId="6228d193-a3a6-4b12-b64d-eb0a627e23c0" providerId="ADAL" clId="{BDD2FE82-C68E-47BA-86A5-0784B1201D10}" dt="2022-05-25T12:48:58.626" v="1426" actId="1076"/>
          <ac:spMkLst>
            <pc:docMk/>
            <pc:sldMk cId="3503675859" sldId="257"/>
            <ac:spMk id="5" creationId="{9C26F37F-8E28-4DF1-B8A3-A009E7DEBBE5}"/>
          </ac:spMkLst>
        </pc:spChg>
        <pc:spChg chg="add mod">
          <ac:chgData name="Aragon Gomez, Marcela" userId="6228d193-a3a6-4b12-b64d-eb0a627e23c0" providerId="ADAL" clId="{BDD2FE82-C68E-47BA-86A5-0784B1201D10}" dt="2022-05-25T12:48:58.626" v="1426" actId="1076"/>
          <ac:spMkLst>
            <pc:docMk/>
            <pc:sldMk cId="3503675859" sldId="257"/>
            <ac:spMk id="6" creationId="{9AB10A21-A233-4262-A4CB-7F342D3E5C34}"/>
          </ac:spMkLst>
        </pc:spChg>
        <pc:spChg chg="add mod">
          <ac:chgData name="Aragon Gomez, Marcela" userId="6228d193-a3a6-4b12-b64d-eb0a627e23c0" providerId="ADAL" clId="{BDD2FE82-C68E-47BA-86A5-0784B1201D10}" dt="2022-05-25T12:49:12.678" v="1429" actId="14100"/>
          <ac:spMkLst>
            <pc:docMk/>
            <pc:sldMk cId="3503675859" sldId="257"/>
            <ac:spMk id="7" creationId="{A0C1B235-7BE9-4F46-A930-140419BDEC59}"/>
          </ac:spMkLst>
        </pc:spChg>
        <pc:spChg chg="add mod">
          <ac:chgData name="Aragon Gomez, Marcela" userId="6228d193-a3a6-4b12-b64d-eb0a627e23c0" providerId="ADAL" clId="{BDD2FE82-C68E-47BA-86A5-0784B1201D10}" dt="2022-05-31T09:22:39.207" v="1781" actId="20577"/>
          <ac:spMkLst>
            <pc:docMk/>
            <pc:sldMk cId="3503675859" sldId="257"/>
            <ac:spMk id="8" creationId="{A53A936D-7E83-44CC-A145-85F5DC449921}"/>
          </ac:spMkLst>
        </pc:spChg>
        <pc:spChg chg="add mod">
          <ac:chgData name="Aragon Gomez, Marcela" userId="6228d193-a3a6-4b12-b64d-eb0a627e23c0" providerId="ADAL" clId="{BDD2FE82-C68E-47BA-86A5-0784B1201D10}" dt="2022-05-25T12:58:22.251" v="1682" actId="1076"/>
          <ac:spMkLst>
            <pc:docMk/>
            <pc:sldMk cId="3503675859" sldId="257"/>
            <ac:spMk id="9" creationId="{EF931514-6ACE-4794-87C2-C933B57C4529}"/>
          </ac:spMkLst>
        </pc:spChg>
        <pc:spChg chg="add mod">
          <ac:chgData name="Aragon Gomez, Marcela" userId="6228d193-a3a6-4b12-b64d-eb0a627e23c0" providerId="ADAL" clId="{BDD2FE82-C68E-47BA-86A5-0784B1201D10}" dt="2022-05-31T09:27:59.085" v="1858" actId="20577"/>
          <ac:spMkLst>
            <pc:docMk/>
            <pc:sldMk cId="3503675859" sldId="257"/>
            <ac:spMk id="10" creationId="{85F40CF8-59DF-4B2C-980F-6A294F21F153}"/>
          </ac:spMkLst>
        </pc:spChg>
        <pc:picChg chg="add mod">
          <ac:chgData name="Aragon Gomez, Marcela" userId="6228d193-a3a6-4b12-b64d-eb0a627e23c0" providerId="ADAL" clId="{BDD2FE82-C68E-47BA-86A5-0784B1201D10}" dt="2022-05-25T12:49:06.799" v="1427" actId="14100"/>
          <ac:picMkLst>
            <pc:docMk/>
            <pc:sldMk cId="3503675859" sldId="257"/>
            <ac:picMk id="3" creationId="{313F9B4E-F518-4485-AFBE-203C85C7CC2A}"/>
          </ac:picMkLst>
        </pc:picChg>
      </pc:sldChg>
      <pc:sldChg chg="addSp modSp new mod">
        <pc:chgData name="Aragon Gomez, Marcela" userId="6228d193-a3a6-4b12-b64d-eb0a627e23c0" providerId="ADAL" clId="{BDD2FE82-C68E-47BA-86A5-0784B1201D10}" dt="2022-05-31T09:34:39.072" v="2327" actId="20577"/>
        <pc:sldMkLst>
          <pc:docMk/>
          <pc:sldMk cId="3762433671" sldId="258"/>
        </pc:sldMkLst>
        <pc:spChg chg="add mod">
          <ac:chgData name="Aragon Gomez, Marcela" userId="6228d193-a3a6-4b12-b64d-eb0a627e23c0" providerId="ADAL" clId="{BDD2FE82-C68E-47BA-86A5-0784B1201D10}" dt="2022-05-31T09:31:36.173" v="2159" actId="20577"/>
          <ac:spMkLst>
            <pc:docMk/>
            <pc:sldMk cId="3762433671" sldId="258"/>
            <ac:spMk id="2" creationId="{C078E5E2-FA2E-49FC-93B5-58716B348FAA}"/>
          </ac:spMkLst>
        </pc:spChg>
        <pc:spChg chg="add mod">
          <ac:chgData name="Aragon Gomez, Marcela" userId="6228d193-a3a6-4b12-b64d-eb0a627e23c0" providerId="ADAL" clId="{BDD2FE82-C68E-47BA-86A5-0784B1201D10}" dt="2022-05-31T09:33:32.080" v="2234"/>
          <ac:spMkLst>
            <pc:docMk/>
            <pc:sldMk cId="3762433671" sldId="258"/>
            <ac:spMk id="3" creationId="{DDC772E5-7DB7-43DD-8C34-37851083C848}"/>
          </ac:spMkLst>
        </pc:spChg>
        <pc:spChg chg="add mod">
          <ac:chgData name="Aragon Gomez, Marcela" userId="6228d193-a3a6-4b12-b64d-eb0a627e23c0" providerId="ADAL" clId="{BDD2FE82-C68E-47BA-86A5-0784B1201D10}" dt="2022-05-31T09:32:06.714" v="2172" actId="20577"/>
          <ac:spMkLst>
            <pc:docMk/>
            <pc:sldMk cId="3762433671" sldId="258"/>
            <ac:spMk id="4" creationId="{42EA6283-A584-48F1-9D40-5F11CE03818A}"/>
          </ac:spMkLst>
        </pc:spChg>
        <pc:spChg chg="add mod">
          <ac:chgData name="Aragon Gomez, Marcela" userId="6228d193-a3a6-4b12-b64d-eb0a627e23c0" providerId="ADAL" clId="{BDD2FE82-C68E-47BA-86A5-0784B1201D10}" dt="2022-05-31T09:34:39.072" v="2327" actId="20577"/>
          <ac:spMkLst>
            <pc:docMk/>
            <pc:sldMk cId="3762433671" sldId="258"/>
            <ac:spMk id="5" creationId="{BB52A812-811F-485B-AE8D-0740D96AF123}"/>
          </ac:spMkLst>
        </pc:spChg>
      </pc:sldChg>
      <pc:sldChg chg="addSp delSp modSp add mod">
        <pc:chgData name="Aragon Gomez, Marcela" userId="6228d193-a3a6-4b12-b64d-eb0a627e23c0" providerId="ADAL" clId="{BDD2FE82-C68E-47BA-86A5-0784B1201D10}" dt="2022-05-25T12:57:06.007" v="1662" actId="1076"/>
        <pc:sldMkLst>
          <pc:docMk/>
          <pc:sldMk cId="2264298664" sldId="396"/>
        </pc:sldMkLst>
        <pc:spChg chg="del">
          <ac:chgData name="Aragon Gomez, Marcela" userId="6228d193-a3a6-4b12-b64d-eb0a627e23c0" providerId="ADAL" clId="{BDD2FE82-C68E-47BA-86A5-0784B1201D10}" dt="2022-05-25T12:48:53.193" v="1424" actId="21"/>
          <ac:spMkLst>
            <pc:docMk/>
            <pc:sldMk cId="2264298664" sldId="396"/>
            <ac:spMk id="2" creationId="{00000000-0000-0000-0000-000000000000}"/>
          </ac:spMkLst>
        </pc:spChg>
        <pc:spChg chg="mod">
          <ac:chgData name="Aragon Gomez, Marcela" userId="6228d193-a3a6-4b12-b64d-eb0a627e23c0" providerId="ADAL" clId="{BDD2FE82-C68E-47BA-86A5-0784B1201D10}" dt="2022-05-25T12:57:03.034" v="1661" actId="1076"/>
          <ac:spMkLst>
            <pc:docMk/>
            <pc:sldMk cId="2264298664" sldId="396"/>
            <ac:spMk id="4" creationId="{00000000-0000-0000-0000-000000000000}"/>
          </ac:spMkLst>
        </pc:spChg>
        <pc:spChg chg="del">
          <ac:chgData name="Aragon Gomez, Marcela" userId="6228d193-a3a6-4b12-b64d-eb0a627e23c0" providerId="ADAL" clId="{BDD2FE82-C68E-47BA-86A5-0784B1201D10}" dt="2022-05-25T12:48:53.193" v="1424" actId="21"/>
          <ac:spMkLst>
            <pc:docMk/>
            <pc:sldMk cId="2264298664" sldId="396"/>
            <ac:spMk id="7" creationId="{00000000-0000-0000-0000-000000000000}"/>
          </ac:spMkLst>
        </pc:spChg>
        <pc:spChg chg="del">
          <ac:chgData name="Aragon Gomez, Marcela" userId="6228d193-a3a6-4b12-b64d-eb0a627e23c0" providerId="ADAL" clId="{BDD2FE82-C68E-47BA-86A5-0784B1201D10}" dt="2022-05-25T12:48:53.193" v="1424" actId="21"/>
          <ac:spMkLst>
            <pc:docMk/>
            <pc:sldMk cId="2264298664" sldId="396"/>
            <ac:spMk id="8" creationId="{00000000-0000-0000-0000-000000000000}"/>
          </ac:spMkLst>
        </pc:spChg>
        <pc:spChg chg="del">
          <ac:chgData name="Aragon Gomez, Marcela" userId="6228d193-a3a6-4b12-b64d-eb0a627e23c0" providerId="ADAL" clId="{BDD2FE82-C68E-47BA-86A5-0784B1201D10}" dt="2022-05-25T12:48:53.193" v="1424" actId="21"/>
          <ac:spMkLst>
            <pc:docMk/>
            <pc:sldMk cId="2264298664" sldId="396"/>
            <ac:spMk id="9" creationId="{00000000-0000-0000-0000-000000000000}"/>
          </ac:spMkLst>
        </pc:spChg>
        <pc:spChg chg="add mod">
          <ac:chgData name="Aragon Gomez, Marcela" userId="6228d193-a3a6-4b12-b64d-eb0a627e23c0" providerId="ADAL" clId="{BDD2FE82-C68E-47BA-86A5-0784B1201D10}" dt="2022-05-25T12:57:06.007" v="1662" actId="1076"/>
          <ac:spMkLst>
            <pc:docMk/>
            <pc:sldMk cId="2264298664" sldId="396"/>
            <ac:spMk id="10" creationId="{1EA3EC18-9178-470C-A43D-5D2442990E9A}"/>
          </ac:spMkLst>
        </pc:spChg>
        <pc:picChg chg="mod">
          <ac:chgData name="Aragon Gomez, Marcela" userId="6228d193-a3a6-4b12-b64d-eb0a627e23c0" providerId="ADAL" clId="{BDD2FE82-C68E-47BA-86A5-0784B1201D10}" dt="2022-05-25T12:57:03.034" v="1661" actId="1076"/>
          <ac:picMkLst>
            <pc:docMk/>
            <pc:sldMk cId="2264298664" sldId="396"/>
            <ac:picMk id="3" creationId="{00000000-0000-0000-0000-000000000000}"/>
          </ac:picMkLst>
        </pc:picChg>
        <pc:picChg chg="del">
          <ac:chgData name="Aragon Gomez, Marcela" userId="6228d193-a3a6-4b12-b64d-eb0a627e23c0" providerId="ADAL" clId="{BDD2FE82-C68E-47BA-86A5-0784B1201D10}" dt="2022-05-25T12:48:53.193" v="1424" actId="21"/>
          <ac:picMkLst>
            <pc:docMk/>
            <pc:sldMk cId="2264298664" sldId="396"/>
            <ac:picMk id="6" creationId="{00000000-0000-0000-0000-000000000000}"/>
          </ac:picMkLst>
        </pc:picChg>
      </pc:sldChg>
      <pc:sldChg chg="addSp modSp add mod ord">
        <pc:chgData name="Aragon Gomez, Marcela" userId="6228d193-a3a6-4b12-b64d-eb0a627e23c0" providerId="ADAL" clId="{BDD2FE82-C68E-47BA-86A5-0784B1201D10}" dt="2022-05-25T12:36:28.889" v="730" actId="20577"/>
        <pc:sldMkLst>
          <pc:docMk/>
          <pc:sldMk cId="2411568145" sldId="421"/>
        </pc:sldMkLst>
        <pc:spChg chg="add mod">
          <ac:chgData name="Aragon Gomez, Marcela" userId="6228d193-a3a6-4b12-b64d-eb0a627e23c0" providerId="ADAL" clId="{BDD2FE82-C68E-47BA-86A5-0784B1201D10}" dt="2022-05-25T12:24:23.147" v="620" actId="1076"/>
          <ac:spMkLst>
            <pc:docMk/>
            <pc:sldMk cId="2411568145" sldId="421"/>
            <ac:spMk id="35" creationId="{09163732-3E2A-4B7A-A191-E0F628315F3A}"/>
          </ac:spMkLst>
        </pc:spChg>
        <pc:spChg chg="add mod">
          <ac:chgData name="Aragon Gomez, Marcela" userId="6228d193-a3a6-4b12-b64d-eb0a627e23c0" providerId="ADAL" clId="{BDD2FE82-C68E-47BA-86A5-0784B1201D10}" dt="2022-05-25T12:36:28.889" v="730" actId="20577"/>
          <ac:spMkLst>
            <pc:docMk/>
            <pc:sldMk cId="2411568145" sldId="421"/>
            <ac:spMk id="36" creationId="{AD715300-74E3-40B9-897F-F32415C21CFB}"/>
          </ac:spMkLst>
        </pc:spChg>
        <pc:spChg chg="mod">
          <ac:chgData name="Aragon Gomez, Marcela" userId="6228d193-a3a6-4b12-b64d-eb0a627e23c0" providerId="ADAL" clId="{BDD2FE82-C68E-47BA-86A5-0784B1201D10}" dt="2022-05-25T12:24:03.688" v="596" actId="1076"/>
          <ac:spMkLst>
            <pc:docMk/>
            <pc:sldMk cId="2411568145" sldId="421"/>
            <ac:spMk id="43" creationId="{00000000-0000-0000-0000-000000000000}"/>
          </ac:spMkLst>
        </pc:spChg>
        <pc:picChg chg="mod">
          <ac:chgData name="Aragon Gomez, Marcela" userId="6228d193-a3a6-4b12-b64d-eb0a627e23c0" providerId="ADAL" clId="{BDD2FE82-C68E-47BA-86A5-0784B1201D10}" dt="2022-05-25T12:24:31.306" v="624" actId="1076"/>
          <ac:picMkLst>
            <pc:docMk/>
            <pc:sldMk cId="2411568145" sldId="421"/>
            <ac:picMk id="13" creationId="{CDB0DFC0-A2E6-424A-9CCA-DD769147B7B5}"/>
          </ac:picMkLst>
        </pc:picChg>
      </pc:sldChg>
      <pc:sldChg chg="addSp modSp add mod ord">
        <pc:chgData name="Aragon Gomez, Marcela" userId="6228d193-a3a6-4b12-b64d-eb0a627e23c0" providerId="ADAL" clId="{BDD2FE82-C68E-47BA-86A5-0784B1201D10}" dt="2022-05-25T12:45:44.429" v="1234" actId="1076"/>
        <pc:sldMkLst>
          <pc:docMk/>
          <pc:sldMk cId="937988562" sldId="422"/>
        </pc:sldMkLst>
        <pc:spChg chg="mod">
          <ac:chgData name="Aragon Gomez, Marcela" userId="6228d193-a3a6-4b12-b64d-eb0a627e23c0" providerId="ADAL" clId="{BDD2FE82-C68E-47BA-86A5-0784B1201D10}" dt="2022-05-25T12:39:20.510" v="855" actId="1076"/>
          <ac:spMkLst>
            <pc:docMk/>
            <pc:sldMk cId="937988562" sldId="422"/>
            <ac:spMk id="5" creationId="{00000000-0000-0000-0000-000000000000}"/>
          </ac:spMkLst>
        </pc:spChg>
        <pc:spChg chg="add mod">
          <ac:chgData name="Aragon Gomez, Marcela" userId="6228d193-a3a6-4b12-b64d-eb0a627e23c0" providerId="ADAL" clId="{BDD2FE82-C68E-47BA-86A5-0784B1201D10}" dt="2022-05-25T12:43:55.561" v="1027" actId="1076"/>
          <ac:spMkLst>
            <pc:docMk/>
            <pc:sldMk cId="937988562" sldId="422"/>
            <ac:spMk id="6" creationId="{9053D898-A56E-4AE6-ACBE-C725024DC05E}"/>
          </ac:spMkLst>
        </pc:spChg>
        <pc:spChg chg="add mod">
          <ac:chgData name="Aragon Gomez, Marcela" userId="6228d193-a3a6-4b12-b64d-eb0a627e23c0" providerId="ADAL" clId="{BDD2FE82-C68E-47BA-86A5-0784B1201D10}" dt="2022-05-25T12:44:59.070" v="1152" actId="20577"/>
          <ac:spMkLst>
            <pc:docMk/>
            <pc:sldMk cId="937988562" sldId="422"/>
            <ac:spMk id="7" creationId="{4B5BE07C-AB80-4551-81C0-0C6EED82FE62}"/>
          </ac:spMkLst>
        </pc:spChg>
        <pc:spChg chg="add mod">
          <ac:chgData name="Aragon Gomez, Marcela" userId="6228d193-a3a6-4b12-b64d-eb0a627e23c0" providerId="ADAL" clId="{BDD2FE82-C68E-47BA-86A5-0784B1201D10}" dt="2022-05-25T12:45:44.429" v="1234" actId="1076"/>
          <ac:spMkLst>
            <pc:docMk/>
            <pc:sldMk cId="937988562" sldId="422"/>
            <ac:spMk id="8" creationId="{C4E6BD45-7D07-41ED-8FB3-89FE6FFF8427}"/>
          </ac:spMkLst>
        </pc:spChg>
      </pc:sldChg>
      <pc:sldChg chg="addSp modSp new mod">
        <pc:chgData name="Aragon Gomez, Marcela" userId="6228d193-a3a6-4b12-b64d-eb0a627e23c0" providerId="ADAL" clId="{BDD2FE82-C68E-47BA-86A5-0784B1201D10}" dt="2022-05-25T12:46:27.517" v="1290" actId="20577"/>
        <pc:sldMkLst>
          <pc:docMk/>
          <pc:sldMk cId="3979411611" sldId="423"/>
        </pc:sldMkLst>
        <pc:spChg chg="add mod">
          <ac:chgData name="Aragon Gomez, Marcela" userId="6228d193-a3a6-4b12-b64d-eb0a627e23c0" providerId="ADAL" clId="{BDD2FE82-C68E-47BA-86A5-0784B1201D10}" dt="2022-05-25T12:38:35.759" v="829" actId="1076"/>
          <ac:spMkLst>
            <pc:docMk/>
            <pc:sldMk cId="3979411611" sldId="423"/>
            <ac:spMk id="2" creationId="{0C962064-B1D5-436E-81D4-2009E7EC0061}"/>
          </ac:spMkLst>
        </pc:spChg>
        <pc:spChg chg="add mod">
          <ac:chgData name="Aragon Gomez, Marcela" userId="6228d193-a3a6-4b12-b64d-eb0a627e23c0" providerId="ADAL" clId="{BDD2FE82-C68E-47BA-86A5-0784B1201D10}" dt="2022-05-25T12:38:35.759" v="829" actId="1076"/>
          <ac:spMkLst>
            <pc:docMk/>
            <pc:sldMk cId="3979411611" sldId="423"/>
            <ac:spMk id="3" creationId="{DD3EE2F9-9CFE-4194-B991-BDC08CD2AECC}"/>
          </ac:spMkLst>
        </pc:spChg>
        <pc:spChg chg="add mod">
          <ac:chgData name="Aragon Gomez, Marcela" userId="6228d193-a3a6-4b12-b64d-eb0a627e23c0" providerId="ADAL" clId="{BDD2FE82-C68E-47BA-86A5-0784B1201D10}" dt="2022-05-25T12:38:46.682" v="854" actId="20577"/>
          <ac:spMkLst>
            <pc:docMk/>
            <pc:sldMk cId="3979411611" sldId="423"/>
            <ac:spMk id="4" creationId="{6FE928B5-9074-4D53-96DB-F18857EFB92A}"/>
          </ac:spMkLst>
        </pc:spChg>
        <pc:spChg chg="add mod">
          <ac:chgData name="Aragon Gomez, Marcela" userId="6228d193-a3a6-4b12-b64d-eb0a627e23c0" providerId="ADAL" clId="{BDD2FE82-C68E-47BA-86A5-0784B1201D10}" dt="2022-05-25T12:46:27.517" v="1290" actId="20577"/>
          <ac:spMkLst>
            <pc:docMk/>
            <pc:sldMk cId="3979411611" sldId="423"/>
            <ac:spMk id="5" creationId="{E31F930A-1C63-4906-B09E-0EF4A0E958F9}"/>
          </ac:spMkLst>
        </pc:spChg>
      </pc:sldChg>
      <pc:sldChg chg="addSp modSp new mod">
        <pc:chgData name="Aragon Gomez, Marcela" userId="6228d193-a3a6-4b12-b64d-eb0a627e23c0" providerId="ADAL" clId="{BDD2FE82-C68E-47BA-86A5-0784B1201D10}" dt="2022-05-31T10:09:59.047" v="3071" actId="1076"/>
        <pc:sldMkLst>
          <pc:docMk/>
          <pc:sldMk cId="655040280" sldId="424"/>
        </pc:sldMkLst>
        <pc:spChg chg="add mod">
          <ac:chgData name="Aragon Gomez, Marcela" userId="6228d193-a3a6-4b12-b64d-eb0a627e23c0" providerId="ADAL" clId="{BDD2FE82-C68E-47BA-86A5-0784B1201D10}" dt="2022-05-31T10:00:54.093" v="2870" actId="5793"/>
          <ac:spMkLst>
            <pc:docMk/>
            <pc:sldMk cId="655040280" sldId="424"/>
            <ac:spMk id="2" creationId="{C4F20D22-9641-4957-B870-9790A8A83F1E}"/>
          </ac:spMkLst>
        </pc:spChg>
        <pc:spChg chg="add mod">
          <ac:chgData name="Aragon Gomez, Marcela" userId="6228d193-a3a6-4b12-b64d-eb0a627e23c0" providerId="ADAL" clId="{BDD2FE82-C68E-47BA-86A5-0784B1201D10}" dt="2022-05-31T09:51:52.699" v="2357" actId="1076"/>
          <ac:spMkLst>
            <pc:docMk/>
            <pc:sldMk cId="655040280" sldId="424"/>
            <ac:spMk id="18" creationId="{960F3A51-7513-432D-80ED-BD35241554AF}"/>
          </ac:spMkLst>
        </pc:spChg>
        <pc:spChg chg="add mod">
          <ac:chgData name="Aragon Gomez, Marcela" userId="6228d193-a3a6-4b12-b64d-eb0a627e23c0" providerId="ADAL" clId="{BDD2FE82-C68E-47BA-86A5-0784B1201D10}" dt="2022-05-31T10:03:37.295" v="2878" actId="1076"/>
          <ac:spMkLst>
            <pc:docMk/>
            <pc:sldMk cId="655040280" sldId="424"/>
            <ac:spMk id="19" creationId="{3367921A-80CA-4DC2-B38E-E606DA4F787F}"/>
          </ac:spMkLst>
        </pc:spChg>
        <pc:spChg chg="add mod">
          <ac:chgData name="Aragon Gomez, Marcela" userId="6228d193-a3a6-4b12-b64d-eb0a627e23c0" providerId="ADAL" clId="{BDD2FE82-C68E-47BA-86A5-0784B1201D10}" dt="2022-05-31T10:09:59.047" v="3071" actId="1076"/>
          <ac:spMkLst>
            <pc:docMk/>
            <pc:sldMk cId="655040280" sldId="424"/>
            <ac:spMk id="20" creationId="{8799149F-09C1-47CF-AE6F-20A5C14D0B00}"/>
          </ac:spMkLst>
        </pc:spChg>
        <pc:grpChg chg="add mod">
          <ac:chgData name="Aragon Gomez, Marcela" userId="6228d193-a3a6-4b12-b64d-eb0a627e23c0" providerId="ADAL" clId="{BDD2FE82-C68E-47BA-86A5-0784B1201D10}" dt="2022-05-31T10:03:49.660" v="2880" actId="1076"/>
          <ac:grpSpMkLst>
            <pc:docMk/>
            <pc:sldMk cId="655040280" sldId="424"/>
            <ac:grpSpMk id="3" creationId="{0D433B13-943D-4141-ABCB-C826AD506FDB}"/>
          </ac:grpSpMkLst>
        </pc:grpChg>
        <pc:picChg chg="mod">
          <ac:chgData name="Aragon Gomez, Marcela" userId="6228d193-a3a6-4b12-b64d-eb0a627e23c0" providerId="ADAL" clId="{BDD2FE82-C68E-47BA-86A5-0784B1201D10}" dt="2022-05-31T10:03:49.660" v="2880" actId="1076"/>
          <ac:picMkLst>
            <pc:docMk/>
            <pc:sldMk cId="655040280" sldId="424"/>
            <ac:picMk id="4" creationId="{41B99EB1-5002-4215-B700-2ADDFD28C104}"/>
          </ac:picMkLst>
        </pc:picChg>
        <pc:picChg chg="mod">
          <ac:chgData name="Aragon Gomez, Marcela" userId="6228d193-a3a6-4b12-b64d-eb0a627e23c0" providerId="ADAL" clId="{BDD2FE82-C68E-47BA-86A5-0784B1201D10}" dt="2022-05-31T10:03:49.660" v="2880" actId="1076"/>
          <ac:picMkLst>
            <pc:docMk/>
            <pc:sldMk cId="655040280" sldId="424"/>
            <ac:picMk id="5" creationId="{4163DB8C-1DDB-4B51-91EB-0C3C03FEF88C}"/>
          </ac:picMkLst>
        </pc:picChg>
        <pc:picChg chg="mod">
          <ac:chgData name="Aragon Gomez, Marcela" userId="6228d193-a3a6-4b12-b64d-eb0a627e23c0" providerId="ADAL" clId="{BDD2FE82-C68E-47BA-86A5-0784B1201D10}" dt="2022-05-31T10:03:49.660" v="2880" actId="1076"/>
          <ac:picMkLst>
            <pc:docMk/>
            <pc:sldMk cId="655040280" sldId="424"/>
            <ac:picMk id="6" creationId="{3009D2B3-F8EA-4ADD-ADB8-BD601F6CA97F}"/>
          </ac:picMkLst>
        </pc:picChg>
        <pc:picChg chg="mod">
          <ac:chgData name="Aragon Gomez, Marcela" userId="6228d193-a3a6-4b12-b64d-eb0a627e23c0" providerId="ADAL" clId="{BDD2FE82-C68E-47BA-86A5-0784B1201D10}" dt="2022-05-31T10:03:49.660" v="2880" actId="1076"/>
          <ac:picMkLst>
            <pc:docMk/>
            <pc:sldMk cId="655040280" sldId="424"/>
            <ac:picMk id="7" creationId="{0DF85E9F-50E1-4E78-A182-E6FFB0501761}"/>
          </ac:picMkLst>
        </pc:picChg>
        <pc:picChg chg="mod">
          <ac:chgData name="Aragon Gomez, Marcela" userId="6228d193-a3a6-4b12-b64d-eb0a627e23c0" providerId="ADAL" clId="{BDD2FE82-C68E-47BA-86A5-0784B1201D10}" dt="2022-05-31T10:03:49.660" v="2880" actId="1076"/>
          <ac:picMkLst>
            <pc:docMk/>
            <pc:sldMk cId="655040280" sldId="424"/>
            <ac:picMk id="8" creationId="{4131E7D4-B5A9-43A9-8F30-42E73932B9CC}"/>
          </ac:picMkLst>
        </pc:picChg>
        <pc:picChg chg="mod">
          <ac:chgData name="Aragon Gomez, Marcela" userId="6228d193-a3a6-4b12-b64d-eb0a627e23c0" providerId="ADAL" clId="{BDD2FE82-C68E-47BA-86A5-0784B1201D10}" dt="2022-05-31T10:03:49.660" v="2880" actId="1076"/>
          <ac:picMkLst>
            <pc:docMk/>
            <pc:sldMk cId="655040280" sldId="424"/>
            <ac:picMk id="9" creationId="{CEB7B261-90FF-4D34-AEB4-17BD36733507}"/>
          </ac:picMkLst>
        </pc:picChg>
        <pc:picChg chg="mod">
          <ac:chgData name="Aragon Gomez, Marcela" userId="6228d193-a3a6-4b12-b64d-eb0a627e23c0" providerId="ADAL" clId="{BDD2FE82-C68E-47BA-86A5-0784B1201D10}" dt="2022-05-31T10:03:49.660" v="2880" actId="1076"/>
          <ac:picMkLst>
            <pc:docMk/>
            <pc:sldMk cId="655040280" sldId="424"/>
            <ac:picMk id="10" creationId="{50343FE9-6D5C-40E8-ADDE-7E4EE57C2AD8}"/>
          </ac:picMkLst>
        </pc:picChg>
        <pc:picChg chg="mod">
          <ac:chgData name="Aragon Gomez, Marcela" userId="6228d193-a3a6-4b12-b64d-eb0a627e23c0" providerId="ADAL" clId="{BDD2FE82-C68E-47BA-86A5-0784B1201D10}" dt="2022-05-31T10:03:49.660" v="2880" actId="1076"/>
          <ac:picMkLst>
            <pc:docMk/>
            <pc:sldMk cId="655040280" sldId="424"/>
            <ac:picMk id="11" creationId="{33D7DA18-E1C4-4DFC-8606-D41FD4EF8B1F}"/>
          </ac:picMkLst>
        </pc:picChg>
        <pc:picChg chg="add mod">
          <ac:chgData name="Aragon Gomez, Marcela" userId="6228d193-a3a6-4b12-b64d-eb0a627e23c0" providerId="ADAL" clId="{BDD2FE82-C68E-47BA-86A5-0784B1201D10}" dt="2022-05-31T10:03:30.327" v="2876" actId="1076"/>
          <ac:picMkLst>
            <pc:docMk/>
            <pc:sldMk cId="655040280" sldId="424"/>
            <ac:picMk id="12" creationId="{733A3C66-DEB0-4CE9-8295-370B03CAF74F}"/>
          </ac:picMkLst>
        </pc:picChg>
        <pc:picChg chg="add mod">
          <ac:chgData name="Aragon Gomez, Marcela" userId="6228d193-a3a6-4b12-b64d-eb0a627e23c0" providerId="ADAL" clId="{BDD2FE82-C68E-47BA-86A5-0784B1201D10}" dt="2022-05-31T09:50:23.661" v="2353" actId="1076"/>
          <ac:picMkLst>
            <pc:docMk/>
            <pc:sldMk cId="655040280" sldId="424"/>
            <ac:picMk id="13" creationId="{1CB240E6-107B-4241-8E42-8F615C8775AD}"/>
          </ac:picMkLst>
        </pc:picChg>
        <pc:picChg chg="add mod">
          <ac:chgData name="Aragon Gomez, Marcela" userId="6228d193-a3a6-4b12-b64d-eb0a627e23c0" providerId="ADAL" clId="{BDD2FE82-C68E-47BA-86A5-0784B1201D10}" dt="2022-05-31T09:50:23.661" v="2353" actId="1076"/>
          <ac:picMkLst>
            <pc:docMk/>
            <pc:sldMk cId="655040280" sldId="424"/>
            <ac:picMk id="14" creationId="{57E04A06-7665-49BD-BE8D-D79ADB7BC501}"/>
          </ac:picMkLst>
        </pc:picChg>
        <pc:picChg chg="add mod">
          <ac:chgData name="Aragon Gomez, Marcela" userId="6228d193-a3a6-4b12-b64d-eb0a627e23c0" providerId="ADAL" clId="{BDD2FE82-C68E-47BA-86A5-0784B1201D10}" dt="2022-05-31T09:50:23.661" v="2353" actId="1076"/>
          <ac:picMkLst>
            <pc:docMk/>
            <pc:sldMk cId="655040280" sldId="424"/>
            <ac:picMk id="15" creationId="{377F7B58-2511-4216-9AE0-070451721804}"/>
          </ac:picMkLst>
        </pc:picChg>
        <pc:picChg chg="add mod">
          <ac:chgData name="Aragon Gomez, Marcela" userId="6228d193-a3a6-4b12-b64d-eb0a627e23c0" providerId="ADAL" clId="{BDD2FE82-C68E-47BA-86A5-0784B1201D10}" dt="2022-05-31T09:50:23.661" v="2353" actId="1076"/>
          <ac:picMkLst>
            <pc:docMk/>
            <pc:sldMk cId="655040280" sldId="424"/>
            <ac:picMk id="16" creationId="{94890D34-3F54-4C8F-B12D-30592DC249A6}"/>
          </ac:picMkLst>
        </pc:picChg>
        <pc:picChg chg="add mod">
          <ac:chgData name="Aragon Gomez, Marcela" userId="6228d193-a3a6-4b12-b64d-eb0a627e23c0" providerId="ADAL" clId="{BDD2FE82-C68E-47BA-86A5-0784B1201D10}" dt="2022-05-31T09:51:32.581" v="2355" actId="1076"/>
          <ac:picMkLst>
            <pc:docMk/>
            <pc:sldMk cId="655040280" sldId="424"/>
            <ac:picMk id="17" creationId="{02A50BA3-A667-4A80-B6F8-E906F40E3788}"/>
          </ac:picMkLst>
        </pc:picChg>
        <pc:picChg chg="add mod">
          <ac:chgData name="Aragon Gomez, Marcela" userId="6228d193-a3a6-4b12-b64d-eb0a627e23c0" providerId="ADAL" clId="{BDD2FE82-C68E-47BA-86A5-0784B1201D10}" dt="2022-05-31T10:03:55.866" v="2883" actId="14100"/>
          <ac:picMkLst>
            <pc:docMk/>
            <pc:sldMk cId="655040280" sldId="424"/>
            <ac:picMk id="21" creationId="{F9577EAF-3232-478F-8B4A-A1F351E7CBD9}"/>
          </ac:picMkLst>
        </pc:picChg>
      </pc:sldChg>
      <pc:sldChg chg="new">
        <pc:chgData name="Aragon Gomez, Marcela" userId="6228d193-a3a6-4b12-b64d-eb0a627e23c0" providerId="ADAL" clId="{BDD2FE82-C68E-47BA-86A5-0784B1201D10}" dt="2022-05-31T09:31:51.031" v="2161" actId="680"/>
        <pc:sldMkLst>
          <pc:docMk/>
          <pc:sldMk cId="3355907051" sldId="4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F0257-090F-4E54-B8AE-0024A9B41619}" type="datetimeFigureOut">
              <a:rPr lang="nl-NL" smtClean="0"/>
              <a:t>17-8-2022</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B3775-9320-44DC-985D-F4ED38D180A1}" type="slidenum">
              <a:rPr lang="nl-NL" smtClean="0"/>
              <a:t>‹#›</a:t>
            </a:fld>
            <a:endParaRPr lang="nl-NL"/>
          </a:p>
        </p:txBody>
      </p:sp>
    </p:spTree>
    <p:extLst>
      <p:ext uri="{BB962C8B-B14F-4D97-AF65-F5344CB8AC3E}">
        <p14:creationId xmlns:p14="http://schemas.microsoft.com/office/powerpoint/2010/main" val="3939331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62EB3775-9320-44DC-985D-F4ED38D180A1}" type="slidenum">
              <a:rPr lang="nl-NL" smtClean="0"/>
              <a:t>6</a:t>
            </a:fld>
            <a:endParaRPr lang="nl-NL"/>
          </a:p>
        </p:txBody>
      </p:sp>
    </p:spTree>
    <p:extLst>
      <p:ext uri="{BB962C8B-B14F-4D97-AF65-F5344CB8AC3E}">
        <p14:creationId xmlns:p14="http://schemas.microsoft.com/office/powerpoint/2010/main" val="133558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alpha-diversity goes in supplementary </a:t>
            </a:r>
          </a:p>
          <a:p>
            <a:r>
              <a:rPr lang="en-US" dirty="0"/>
              <a:t>+Differential abundance in supplementary </a:t>
            </a:r>
            <a:endParaRPr lang="nl-NL" dirty="0"/>
          </a:p>
        </p:txBody>
      </p:sp>
      <p:sp>
        <p:nvSpPr>
          <p:cNvPr id="4" name="Slide Number Placeholder 3"/>
          <p:cNvSpPr>
            <a:spLocks noGrp="1"/>
          </p:cNvSpPr>
          <p:nvPr>
            <p:ph type="sldNum" sz="quarter" idx="5"/>
          </p:nvPr>
        </p:nvSpPr>
        <p:spPr/>
        <p:txBody>
          <a:bodyPr/>
          <a:lstStyle/>
          <a:p>
            <a:fld id="{62EB3775-9320-44DC-985D-F4ED38D180A1}" type="slidenum">
              <a:rPr lang="nl-NL" smtClean="0"/>
              <a:t>9</a:t>
            </a:fld>
            <a:endParaRPr lang="nl-NL"/>
          </a:p>
        </p:txBody>
      </p:sp>
    </p:spTree>
    <p:extLst>
      <p:ext uri="{BB962C8B-B14F-4D97-AF65-F5344CB8AC3E}">
        <p14:creationId xmlns:p14="http://schemas.microsoft.com/office/powerpoint/2010/main" val="1692831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 Random Forest in microbiome papers </a:t>
            </a:r>
          </a:p>
          <a:p>
            <a:r>
              <a:rPr lang="en-US" dirty="0"/>
              <a:t>+Abundance of ASVs flagged as important by Boruta (4 plots) in supplementary </a:t>
            </a:r>
            <a:endParaRPr lang="nl-NL" dirty="0"/>
          </a:p>
        </p:txBody>
      </p:sp>
      <p:sp>
        <p:nvSpPr>
          <p:cNvPr id="4" name="Slide Number Placeholder 3"/>
          <p:cNvSpPr>
            <a:spLocks noGrp="1"/>
          </p:cNvSpPr>
          <p:nvPr>
            <p:ph type="sldNum" sz="quarter" idx="5"/>
          </p:nvPr>
        </p:nvSpPr>
        <p:spPr/>
        <p:txBody>
          <a:bodyPr/>
          <a:lstStyle/>
          <a:p>
            <a:fld id="{62EB3775-9320-44DC-985D-F4ED38D180A1}" type="slidenum">
              <a:rPr lang="nl-NL" smtClean="0"/>
              <a:t>14</a:t>
            </a:fld>
            <a:endParaRPr lang="nl-NL"/>
          </a:p>
        </p:txBody>
      </p:sp>
    </p:spTree>
    <p:extLst>
      <p:ext uri="{BB962C8B-B14F-4D97-AF65-F5344CB8AC3E}">
        <p14:creationId xmlns:p14="http://schemas.microsoft.com/office/powerpoint/2010/main" val="108079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+Differential abundance in supplementary </a:t>
            </a:r>
            <a:endParaRPr lang="nl-NL" dirty="0"/>
          </a:p>
          <a:p>
            <a:endParaRPr lang="nl-NL" dirty="0"/>
          </a:p>
        </p:txBody>
      </p:sp>
      <p:sp>
        <p:nvSpPr>
          <p:cNvPr id="4" name="Slide Number Placeholder 3"/>
          <p:cNvSpPr>
            <a:spLocks noGrp="1"/>
          </p:cNvSpPr>
          <p:nvPr>
            <p:ph type="sldNum" sz="quarter" idx="5"/>
          </p:nvPr>
        </p:nvSpPr>
        <p:spPr/>
        <p:txBody>
          <a:bodyPr/>
          <a:lstStyle/>
          <a:p>
            <a:fld id="{62EB3775-9320-44DC-985D-F4ED38D180A1}" type="slidenum">
              <a:rPr lang="nl-NL" smtClean="0"/>
              <a:t>15</a:t>
            </a:fld>
            <a:endParaRPr lang="nl-NL"/>
          </a:p>
        </p:txBody>
      </p:sp>
    </p:spTree>
    <p:extLst>
      <p:ext uri="{BB962C8B-B14F-4D97-AF65-F5344CB8AC3E}">
        <p14:creationId xmlns:p14="http://schemas.microsoft.com/office/powerpoint/2010/main" val="15269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analysis </a:t>
            </a:r>
          </a:p>
          <a:p>
            <a:r>
              <a:rPr lang="en-US" dirty="0"/>
              <a:t>+Check Network analysis in papers of microbiome </a:t>
            </a:r>
            <a:endParaRPr lang="nl-NL" dirty="0"/>
          </a:p>
        </p:txBody>
      </p:sp>
      <p:sp>
        <p:nvSpPr>
          <p:cNvPr id="4" name="Slide Number Placeholder 3"/>
          <p:cNvSpPr>
            <a:spLocks noGrp="1"/>
          </p:cNvSpPr>
          <p:nvPr>
            <p:ph type="sldNum" sz="quarter" idx="5"/>
          </p:nvPr>
        </p:nvSpPr>
        <p:spPr/>
        <p:txBody>
          <a:bodyPr/>
          <a:lstStyle/>
          <a:p>
            <a:fld id="{62EB3775-9320-44DC-985D-F4ED38D180A1}" type="slidenum">
              <a:rPr lang="nl-NL" smtClean="0"/>
              <a:t>16</a:t>
            </a:fld>
            <a:endParaRPr lang="nl-NL"/>
          </a:p>
        </p:txBody>
      </p:sp>
    </p:spTree>
    <p:extLst>
      <p:ext uri="{BB962C8B-B14F-4D97-AF65-F5344CB8AC3E}">
        <p14:creationId xmlns:p14="http://schemas.microsoft.com/office/powerpoint/2010/main" val="197018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B47A-DF8D-4813-AD3E-F5B3ABE326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3A01F48F-8661-46A1-9D24-C0E8005DD2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381F8689-A923-4A2D-B746-A45E8B9FCEC8}"/>
              </a:ext>
            </a:extLst>
          </p:cNvPr>
          <p:cNvSpPr>
            <a:spLocks noGrp="1"/>
          </p:cNvSpPr>
          <p:nvPr>
            <p:ph type="dt" sz="half" idx="10"/>
          </p:nvPr>
        </p:nvSpPr>
        <p:spPr/>
        <p:txBody>
          <a:bodyPr/>
          <a:lstStyle/>
          <a:p>
            <a:fld id="{6C0DA3B8-3DD8-4B6D-A5EE-2906BA4E1043}" type="datetimeFigureOut">
              <a:rPr lang="nl-NL" smtClean="0"/>
              <a:t>17-8-2022</a:t>
            </a:fld>
            <a:endParaRPr lang="nl-NL"/>
          </a:p>
        </p:txBody>
      </p:sp>
      <p:sp>
        <p:nvSpPr>
          <p:cNvPr id="5" name="Footer Placeholder 4">
            <a:extLst>
              <a:ext uri="{FF2B5EF4-FFF2-40B4-BE49-F238E27FC236}">
                <a16:creationId xmlns:a16="http://schemas.microsoft.com/office/drawing/2014/main" id="{B6C02A30-68E5-463F-B45F-278EBF40BB9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7BC2D38A-3CBB-41C3-B08B-2E956EDEB478}"/>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32744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67BB-9E58-4609-A927-F4C8F470FCEF}"/>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9EC08D8-B286-4BA2-B97C-C676D10CFE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A017BD4-BA33-4E1C-BEC0-2B580C980E73}"/>
              </a:ext>
            </a:extLst>
          </p:cNvPr>
          <p:cNvSpPr>
            <a:spLocks noGrp="1"/>
          </p:cNvSpPr>
          <p:nvPr>
            <p:ph type="dt" sz="half" idx="10"/>
          </p:nvPr>
        </p:nvSpPr>
        <p:spPr/>
        <p:txBody>
          <a:bodyPr/>
          <a:lstStyle/>
          <a:p>
            <a:fld id="{6C0DA3B8-3DD8-4B6D-A5EE-2906BA4E1043}" type="datetimeFigureOut">
              <a:rPr lang="nl-NL" smtClean="0"/>
              <a:t>17-8-2022</a:t>
            </a:fld>
            <a:endParaRPr lang="nl-NL"/>
          </a:p>
        </p:txBody>
      </p:sp>
      <p:sp>
        <p:nvSpPr>
          <p:cNvPr id="5" name="Footer Placeholder 4">
            <a:extLst>
              <a:ext uri="{FF2B5EF4-FFF2-40B4-BE49-F238E27FC236}">
                <a16:creationId xmlns:a16="http://schemas.microsoft.com/office/drawing/2014/main" id="{2C439429-7A76-4CFC-B20F-092DD26C66E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7427FAFC-4E15-4C60-B5E6-93E2B3F6F6A5}"/>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120604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A2036D-A530-41C9-87F9-959C99CFCE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9DC51703-EFAA-4C2B-B3CC-A81633252F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24B3951-E5AF-4B78-83DC-F490936DB1FB}"/>
              </a:ext>
            </a:extLst>
          </p:cNvPr>
          <p:cNvSpPr>
            <a:spLocks noGrp="1"/>
          </p:cNvSpPr>
          <p:nvPr>
            <p:ph type="dt" sz="half" idx="10"/>
          </p:nvPr>
        </p:nvSpPr>
        <p:spPr/>
        <p:txBody>
          <a:bodyPr/>
          <a:lstStyle/>
          <a:p>
            <a:fld id="{6C0DA3B8-3DD8-4B6D-A5EE-2906BA4E1043}" type="datetimeFigureOut">
              <a:rPr lang="nl-NL" smtClean="0"/>
              <a:t>17-8-2022</a:t>
            </a:fld>
            <a:endParaRPr lang="nl-NL"/>
          </a:p>
        </p:txBody>
      </p:sp>
      <p:sp>
        <p:nvSpPr>
          <p:cNvPr id="5" name="Footer Placeholder 4">
            <a:extLst>
              <a:ext uri="{FF2B5EF4-FFF2-40B4-BE49-F238E27FC236}">
                <a16:creationId xmlns:a16="http://schemas.microsoft.com/office/drawing/2014/main" id="{6AD4677A-A026-46C1-A8E7-5A5CF032EB9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BCF7729D-2B80-48C6-AF1A-AE0DDCD50337}"/>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234040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41E3B-886C-49ED-900C-1603C48D48C2}"/>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AAB00E77-9C11-497C-BE83-BCB4EE517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0FDDB26-DD0F-4C7F-85FB-8CA16DE304E5}"/>
              </a:ext>
            </a:extLst>
          </p:cNvPr>
          <p:cNvSpPr>
            <a:spLocks noGrp="1"/>
          </p:cNvSpPr>
          <p:nvPr>
            <p:ph type="dt" sz="half" idx="10"/>
          </p:nvPr>
        </p:nvSpPr>
        <p:spPr/>
        <p:txBody>
          <a:bodyPr/>
          <a:lstStyle/>
          <a:p>
            <a:fld id="{6C0DA3B8-3DD8-4B6D-A5EE-2906BA4E1043}" type="datetimeFigureOut">
              <a:rPr lang="nl-NL" smtClean="0"/>
              <a:t>17-8-2022</a:t>
            </a:fld>
            <a:endParaRPr lang="nl-NL"/>
          </a:p>
        </p:txBody>
      </p:sp>
      <p:sp>
        <p:nvSpPr>
          <p:cNvPr id="5" name="Footer Placeholder 4">
            <a:extLst>
              <a:ext uri="{FF2B5EF4-FFF2-40B4-BE49-F238E27FC236}">
                <a16:creationId xmlns:a16="http://schemas.microsoft.com/office/drawing/2014/main" id="{6844E8A0-244C-4FB1-A8E5-8A885DB33B1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5E2B8D1-D986-4C4F-AC65-775B58DFC974}"/>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371399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A34D-7770-40FE-B96B-701703351B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A0A75DA-0215-4686-81B4-71AA64F96D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982A2D-CDAB-44BB-BAE5-4DC1A2F51FF3}"/>
              </a:ext>
            </a:extLst>
          </p:cNvPr>
          <p:cNvSpPr>
            <a:spLocks noGrp="1"/>
          </p:cNvSpPr>
          <p:nvPr>
            <p:ph type="dt" sz="half" idx="10"/>
          </p:nvPr>
        </p:nvSpPr>
        <p:spPr/>
        <p:txBody>
          <a:bodyPr/>
          <a:lstStyle/>
          <a:p>
            <a:fld id="{6C0DA3B8-3DD8-4B6D-A5EE-2906BA4E1043}" type="datetimeFigureOut">
              <a:rPr lang="nl-NL" smtClean="0"/>
              <a:t>17-8-2022</a:t>
            </a:fld>
            <a:endParaRPr lang="nl-NL"/>
          </a:p>
        </p:txBody>
      </p:sp>
      <p:sp>
        <p:nvSpPr>
          <p:cNvPr id="5" name="Footer Placeholder 4">
            <a:extLst>
              <a:ext uri="{FF2B5EF4-FFF2-40B4-BE49-F238E27FC236}">
                <a16:creationId xmlns:a16="http://schemas.microsoft.com/office/drawing/2014/main" id="{0372C088-D2B7-4263-90B0-38C76B640B2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117CB58-3F57-4F6A-8FB5-289EDA39AB13}"/>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202747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3280-2B43-4767-A771-DAD48B3FF54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8948AA68-CC03-4B6A-9B0B-B71590E617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044908F4-DE85-41F3-BDBC-A42B607367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DD1F80D-383F-43B2-80B7-884A51231708}"/>
              </a:ext>
            </a:extLst>
          </p:cNvPr>
          <p:cNvSpPr>
            <a:spLocks noGrp="1"/>
          </p:cNvSpPr>
          <p:nvPr>
            <p:ph type="dt" sz="half" idx="10"/>
          </p:nvPr>
        </p:nvSpPr>
        <p:spPr/>
        <p:txBody>
          <a:bodyPr/>
          <a:lstStyle/>
          <a:p>
            <a:fld id="{6C0DA3B8-3DD8-4B6D-A5EE-2906BA4E1043}" type="datetimeFigureOut">
              <a:rPr lang="nl-NL" smtClean="0"/>
              <a:t>17-8-2022</a:t>
            </a:fld>
            <a:endParaRPr lang="nl-NL"/>
          </a:p>
        </p:txBody>
      </p:sp>
      <p:sp>
        <p:nvSpPr>
          <p:cNvPr id="6" name="Footer Placeholder 5">
            <a:extLst>
              <a:ext uri="{FF2B5EF4-FFF2-40B4-BE49-F238E27FC236}">
                <a16:creationId xmlns:a16="http://schemas.microsoft.com/office/drawing/2014/main" id="{9C601B3D-B1A4-45A9-9F84-8F9C35F4DB2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5E4D3D83-37CC-44B4-8C65-5715935D6432}"/>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221659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AB05C-4C42-47AC-A062-989FE5E039EE}"/>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D23F5791-E226-4CC9-9423-0E8CE28801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DBE125-277A-4A6E-99A2-2F41780741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83B76B92-C5ED-43BB-93EA-BED6FB8E5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94D13-2F7D-4AD1-81D6-B92D48BE8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158ED1AC-E16F-41FB-904B-845DBFEA9638}"/>
              </a:ext>
            </a:extLst>
          </p:cNvPr>
          <p:cNvSpPr>
            <a:spLocks noGrp="1"/>
          </p:cNvSpPr>
          <p:nvPr>
            <p:ph type="dt" sz="half" idx="10"/>
          </p:nvPr>
        </p:nvSpPr>
        <p:spPr/>
        <p:txBody>
          <a:bodyPr/>
          <a:lstStyle/>
          <a:p>
            <a:fld id="{6C0DA3B8-3DD8-4B6D-A5EE-2906BA4E1043}" type="datetimeFigureOut">
              <a:rPr lang="nl-NL" smtClean="0"/>
              <a:t>17-8-2022</a:t>
            </a:fld>
            <a:endParaRPr lang="nl-NL"/>
          </a:p>
        </p:txBody>
      </p:sp>
      <p:sp>
        <p:nvSpPr>
          <p:cNvPr id="8" name="Footer Placeholder 7">
            <a:extLst>
              <a:ext uri="{FF2B5EF4-FFF2-40B4-BE49-F238E27FC236}">
                <a16:creationId xmlns:a16="http://schemas.microsoft.com/office/drawing/2014/main" id="{969D9835-ADC9-4598-849B-5A875C2B1C19}"/>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6700C335-A364-458C-964C-B8D740C9FEAC}"/>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177128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FF1A-2813-4219-8911-F58F19B3414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4EB8D8C4-DCD3-41D9-A570-B9355D1EA074}"/>
              </a:ext>
            </a:extLst>
          </p:cNvPr>
          <p:cNvSpPr>
            <a:spLocks noGrp="1"/>
          </p:cNvSpPr>
          <p:nvPr>
            <p:ph type="dt" sz="half" idx="10"/>
          </p:nvPr>
        </p:nvSpPr>
        <p:spPr/>
        <p:txBody>
          <a:bodyPr/>
          <a:lstStyle/>
          <a:p>
            <a:fld id="{6C0DA3B8-3DD8-4B6D-A5EE-2906BA4E1043}" type="datetimeFigureOut">
              <a:rPr lang="nl-NL" smtClean="0"/>
              <a:t>17-8-2022</a:t>
            </a:fld>
            <a:endParaRPr lang="nl-NL"/>
          </a:p>
        </p:txBody>
      </p:sp>
      <p:sp>
        <p:nvSpPr>
          <p:cNvPr id="4" name="Footer Placeholder 3">
            <a:extLst>
              <a:ext uri="{FF2B5EF4-FFF2-40B4-BE49-F238E27FC236}">
                <a16:creationId xmlns:a16="http://schemas.microsoft.com/office/drawing/2014/main" id="{6CC9E5F6-7A2D-4A6F-91D7-D9936A40F4E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6066CC13-F0F6-41C6-886F-80F305AF232E}"/>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153051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62CCDA-BA54-4EEA-B415-6D535D19539F}"/>
              </a:ext>
            </a:extLst>
          </p:cNvPr>
          <p:cNvSpPr>
            <a:spLocks noGrp="1"/>
          </p:cNvSpPr>
          <p:nvPr>
            <p:ph type="dt" sz="half" idx="10"/>
          </p:nvPr>
        </p:nvSpPr>
        <p:spPr/>
        <p:txBody>
          <a:bodyPr/>
          <a:lstStyle/>
          <a:p>
            <a:fld id="{6C0DA3B8-3DD8-4B6D-A5EE-2906BA4E1043}" type="datetimeFigureOut">
              <a:rPr lang="nl-NL" smtClean="0"/>
              <a:t>17-8-2022</a:t>
            </a:fld>
            <a:endParaRPr lang="nl-NL"/>
          </a:p>
        </p:txBody>
      </p:sp>
      <p:sp>
        <p:nvSpPr>
          <p:cNvPr id="3" name="Footer Placeholder 2">
            <a:extLst>
              <a:ext uri="{FF2B5EF4-FFF2-40B4-BE49-F238E27FC236}">
                <a16:creationId xmlns:a16="http://schemas.microsoft.com/office/drawing/2014/main" id="{A8DED4CE-2351-479E-A86F-3435807AC05A}"/>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0782D148-9281-4365-AC4E-5570A875B096}"/>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56264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1F2E-1D24-4A5D-9489-4B2296D178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3B32E0BB-A4E1-4D18-A8BB-370DDB5FB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2A3C5C7-EC75-44EA-B121-6422E8B4E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D3CDB4-4F54-474F-81ED-F9EFB351EA0A}"/>
              </a:ext>
            </a:extLst>
          </p:cNvPr>
          <p:cNvSpPr>
            <a:spLocks noGrp="1"/>
          </p:cNvSpPr>
          <p:nvPr>
            <p:ph type="dt" sz="half" idx="10"/>
          </p:nvPr>
        </p:nvSpPr>
        <p:spPr/>
        <p:txBody>
          <a:bodyPr/>
          <a:lstStyle/>
          <a:p>
            <a:fld id="{6C0DA3B8-3DD8-4B6D-A5EE-2906BA4E1043}" type="datetimeFigureOut">
              <a:rPr lang="nl-NL" smtClean="0"/>
              <a:t>17-8-2022</a:t>
            </a:fld>
            <a:endParaRPr lang="nl-NL"/>
          </a:p>
        </p:txBody>
      </p:sp>
      <p:sp>
        <p:nvSpPr>
          <p:cNvPr id="6" name="Footer Placeholder 5">
            <a:extLst>
              <a:ext uri="{FF2B5EF4-FFF2-40B4-BE49-F238E27FC236}">
                <a16:creationId xmlns:a16="http://schemas.microsoft.com/office/drawing/2014/main" id="{498FE285-7613-4E2A-8476-FE7F0E35C9C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4C8AD1F-4CAF-4F41-9A8D-77A46059457C}"/>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4149287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344D-C0AE-4D5E-B717-99A1C6DFB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58629E33-758F-4980-BCA2-A01A4C4B8E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F06AF7DF-B996-4317-B513-DD04EC0D9B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B1D17-6FAB-4A6C-B5DC-3A95F18359A4}"/>
              </a:ext>
            </a:extLst>
          </p:cNvPr>
          <p:cNvSpPr>
            <a:spLocks noGrp="1"/>
          </p:cNvSpPr>
          <p:nvPr>
            <p:ph type="dt" sz="half" idx="10"/>
          </p:nvPr>
        </p:nvSpPr>
        <p:spPr/>
        <p:txBody>
          <a:bodyPr/>
          <a:lstStyle/>
          <a:p>
            <a:fld id="{6C0DA3B8-3DD8-4B6D-A5EE-2906BA4E1043}" type="datetimeFigureOut">
              <a:rPr lang="nl-NL" smtClean="0"/>
              <a:t>17-8-2022</a:t>
            </a:fld>
            <a:endParaRPr lang="nl-NL"/>
          </a:p>
        </p:txBody>
      </p:sp>
      <p:sp>
        <p:nvSpPr>
          <p:cNvPr id="6" name="Footer Placeholder 5">
            <a:extLst>
              <a:ext uri="{FF2B5EF4-FFF2-40B4-BE49-F238E27FC236}">
                <a16:creationId xmlns:a16="http://schemas.microsoft.com/office/drawing/2014/main" id="{3F776414-910A-4B05-9ACE-02A0559B3990}"/>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B0C92F-161B-431F-AF1E-5BB66DA7620B}"/>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187267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B962D6-40C9-4896-B7F2-A32C1820D5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B65EEA1D-62A8-4179-B9D3-067F82B88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CAAB73B-54AE-4A3F-8FC3-045D871A49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DA3B8-3DD8-4B6D-A5EE-2906BA4E1043}" type="datetimeFigureOut">
              <a:rPr lang="nl-NL" smtClean="0"/>
              <a:t>17-8-2022</a:t>
            </a:fld>
            <a:endParaRPr lang="nl-NL"/>
          </a:p>
        </p:txBody>
      </p:sp>
      <p:sp>
        <p:nvSpPr>
          <p:cNvPr id="5" name="Footer Placeholder 4">
            <a:extLst>
              <a:ext uri="{FF2B5EF4-FFF2-40B4-BE49-F238E27FC236}">
                <a16:creationId xmlns:a16="http://schemas.microsoft.com/office/drawing/2014/main" id="{4426DB2C-0A36-492B-B695-185D984A3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0570EC9A-2F96-4B3D-A85E-E6DE51D42B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27D2B-9E34-4D82-B32D-6DEDC0B88BF4}" type="slidenum">
              <a:rPr lang="nl-NL" smtClean="0"/>
              <a:t>‹#›</a:t>
            </a:fld>
            <a:endParaRPr lang="nl-NL"/>
          </a:p>
        </p:txBody>
      </p:sp>
    </p:spTree>
    <p:extLst>
      <p:ext uri="{BB962C8B-B14F-4D97-AF65-F5344CB8AC3E}">
        <p14:creationId xmlns:p14="http://schemas.microsoft.com/office/powerpoint/2010/main" val="230092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nph.onlinelibrary.wiley.com/doi/full/10.1111/nph.15504"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70BD45-40C1-42D8-B1D0-91787879A43E}"/>
              </a:ext>
            </a:extLst>
          </p:cNvPr>
          <p:cNvSpPr txBox="1"/>
          <p:nvPr/>
        </p:nvSpPr>
        <p:spPr>
          <a:xfrm>
            <a:off x="641022" y="678729"/>
            <a:ext cx="9229963" cy="369332"/>
          </a:xfrm>
          <a:prstGeom prst="rect">
            <a:avLst/>
          </a:prstGeom>
          <a:noFill/>
        </p:spPr>
        <p:txBody>
          <a:bodyPr wrap="none" rtlCol="0">
            <a:spAutoFit/>
          </a:bodyPr>
          <a:lstStyle/>
          <a:p>
            <a:pPr marL="285750" indent="-285750">
              <a:buFont typeface="Arial" panose="020B0604020202020204" pitchFamily="34" charset="0"/>
              <a:buChar char="•"/>
            </a:pPr>
            <a:r>
              <a:rPr lang="en-US" dirty="0"/>
              <a:t>Fish out and organize information from </a:t>
            </a:r>
            <a:r>
              <a:rPr lang="en-US" dirty="0" err="1"/>
              <a:t>Manucritp_draft_Pedro</a:t>
            </a:r>
            <a:r>
              <a:rPr lang="en-US" dirty="0"/>
              <a:t>-HP: From Discussion onwards </a:t>
            </a:r>
            <a:endParaRPr lang="nl-NL" dirty="0"/>
          </a:p>
        </p:txBody>
      </p:sp>
      <p:sp>
        <p:nvSpPr>
          <p:cNvPr id="4" name="TextBox 3">
            <a:extLst>
              <a:ext uri="{FF2B5EF4-FFF2-40B4-BE49-F238E27FC236}">
                <a16:creationId xmlns:a16="http://schemas.microsoft.com/office/drawing/2014/main" id="{DFCF37F3-2606-4812-AC52-CE416CAB2236}"/>
              </a:ext>
            </a:extLst>
          </p:cNvPr>
          <p:cNvSpPr txBox="1"/>
          <p:nvPr/>
        </p:nvSpPr>
        <p:spPr>
          <a:xfrm>
            <a:off x="641021" y="1528713"/>
            <a:ext cx="3587777" cy="369332"/>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we leave at the end </a:t>
            </a:r>
            <a:endParaRPr lang="nl-NL" dirty="0"/>
          </a:p>
        </p:txBody>
      </p:sp>
      <p:sp>
        <p:nvSpPr>
          <p:cNvPr id="5" name="TextBox 4">
            <a:extLst>
              <a:ext uri="{FF2B5EF4-FFF2-40B4-BE49-F238E27FC236}">
                <a16:creationId xmlns:a16="http://schemas.microsoft.com/office/drawing/2014/main" id="{DA956427-117D-48F8-B957-BF2642A12032}"/>
              </a:ext>
            </a:extLst>
          </p:cNvPr>
          <p:cNvSpPr txBox="1"/>
          <p:nvPr/>
        </p:nvSpPr>
        <p:spPr>
          <a:xfrm>
            <a:off x="641021" y="2378697"/>
            <a:ext cx="1961947" cy="369332"/>
          </a:xfrm>
          <a:prstGeom prst="rect">
            <a:avLst/>
          </a:prstGeom>
          <a:noFill/>
        </p:spPr>
        <p:txBody>
          <a:bodyPr wrap="none" rtlCol="0">
            <a:spAutoFit/>
          </a:bodyPr>
          <a:lstStyle/>
          <a:p>
            <a:pPr marL="285750" indent="-285750">
              <a:buFont typeface="Arial" panose="020B0604020202020204" pitchFamily="34" charset="0"/>
              <a:buChar char="•"/>
            </a:pPr>
            <a:r>
              <a:rPr lang="en-US" dirty="0"/>
              <a:t>Visual summary</a:t>
            </a:r>
            <a:endParaRPr lang="nl-NL" dirty="0"/>
          </a:p>
        </p:txBody>
      </p:sp>
      <p:sp>
        <p:nvSpPr>
          <p:cNvPr id="6" name="TextBox 5">
            <a:extLst>
              <a:ext uri="{FF2B5EF4-FFF2-40B4-BE49-F238E27FC236}">
                <a16:creationId xmlns:a16="http://schemas.microsoft.com/office/drawing/2014/main" id="{398D87DD-1397-4242-980B-EED820DC3720}"/>
              </a:ext>
            </a:extLst>
          </p:cNvPr>
          <p:cNvSpPr txBox="1"/>
          <p:nvPr/>
        </p:nvSpPr>
        <p:spPr>
          <a:xfrm>
            <a:off x="641021" y="3228681"/>
            <a:ext cx="2065694" cy="369332"/>
          </a:xfrm>
          <a:prstGeom prst="rect">
            <a:avLst/>
          </a:prstGeom>
          <a:noFill/>
        </p:spPr>
        <p:txBody>
          <a:bodyPr wrap="none" rtlCol="0">
            <a:spAutoFit/>
          </a:bodyPr>
          <a:lstStyle/>
          <a:p>
            <a:pPr marL="285750" indent="-285750">
              <a:buFont typeface="Arial" panose="020B0604020202020204" pitchFamily="34" charset="0"/>
              <a:buChar char="•"/>
            </a:pPr>
            <a:r>
              <a:rPr lang="en-US" dirty="0"/>
              <a:t>Slide 67 onwards</a:t>
            </a:r>
            <a:endParaRPr lang="nl-NL" dirty="0"/>
          </a:p>
        </p:txBody>
      </p:sp>
      <p:sp>
        <p:nvSpPr>
          <p:cNvPr id="7" name="TextBox 6">
            <a:extLst>
              <a:ext uri="{FF2B5EF4-FFF2-40B4-BE49-F238E27FC236}">
                <a16:creationId xmlns:a16="http://schemas.microsoft.com/office/drawing/2014/main" id="{4BB759B9-3468-40FE-B54B-A55A9BF051D4}"/>
              </a:ext>
            </a:extLst>
          </p:cNvPr>
          <p:cNvSpPr txBox="1"/>
          <p:nvPr/>
        </p:nvSpPr>
        <p:spPr>
          <a:xfrm>
            <a:off x="641021" y="3965543"/>
            <a:ext cx="6112058"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Analysis_flowchart</a:t>
            </a:r>
            <a:r>
              <a:rPr lang="en-US" dirty="0"/>
              <a:t> </a:t>
            </a:r>
            <a:r>
              <a:rPr lang="en-US" dirty="0">
                <a:sym typeface="Wingdings" panose="05000000000000000000" pitchFamily="2" charset="2"/>
              </a:rPr>
              <a:t> </a:t>
            </a:r>
            <a:r>
              <a:rPr lang="en-US" dirty="0" err="1">
                <a:sym typeface="Wingdings" panose="05000000000000000000" pitchFamily="2" charset="2"/>
              </a:rPr>
              <a:t>inkscape</a:t>
            </a:r>
            <a:r>
              <a:rPr lang="en-US" dirty="0">
                <a:sym typeface="Wingdings" panose="05000000000000000000" pitchFamily="2" charset="2"/>
              </a:rPr>
              <a:t>  make shorter (at the end)</a:t>
            </a:r>
            <a:endParaRPr lang="nl-NL" dirty="0"/>
          </a:p>
        </p:txBody>
      </p:sp>
      <p:sp>
        <p:nvSpPr>
          <p:cNvPr id="8" name="TextBox 7">
            <a:extLst>
              <a:ext uri="{FF2B5EF4-FFF2-40B4-BE49-F238E27FC236}">
                <a16:creationId xmlns:a16="http://schemas.microsoft.com/office/drawing/2014/main" id="{D1FC59B1-F920-45E4-ACD1-1D9F01B02AD9}"/>
              </a:ext>
            </a:extLst>
          </p:cNvPr>
          <p:cNvSpPr txBox="1"/>
          <p:nvPr/>
        </p:nvSpPr>
        <p:spPr>
          <a:xfrm>
            <a:off x="641021" y="4815527"/>
            <a:ext cx="4476738" cy="369332"/>
          </a:xfrm>
          <a:prstGeom prst="rect">
            <a:avLst/>
          </a:prstGeom>
          <a:noFill/>
        </p:spPr>
        <p:txBody>
          <a:bodyPr wrap="none" rtlCol="0">
            <a:spAutoFit/>
          </a:bodyPr>
          <a:lstStyle/>
          <a:p>
            <a:pPr marL="285750" indent="-285750">
              <a:buFont typeface="Arial" panose="020B0604020202020204" pitchFamily="34" charset="0"/>
              <a:buChar char="•"/>
            </a:pPr>
            <a:r>
              <a:rPr lang="en-US" dirty="0"/>
              <a:t>Look for code for figures of plant biomass: </a:t>
            </a:r>
            <a:endParaRPr lang="nl-NL" dirty="0"/>
          </a:p>
        </p:txBody>
      </p:sp>
      <p:sp>
        <p:nvSpPr>
          <p:cNvPr id="9" name="TextBox 8">
            <a:extLst>
              <a:ext uri="{FF2B5EF4-FFF2-40B4-BE49-F238E27FC236}">
                <a16:creationId xmlns:a16="http://schemas.microsoft.com/office/drawing/2014/main" id="{7C136895-64F2-4CB8-AE4F-6C001175E12A}"/>
              </a:ext>
            </a:extLst>
          </p:cNvPr>
          <p:cNvSpPr txBox="1"/>
          <p:nvPr/>
        </p:nvSpPr>
        <p:spPr>
          <a:xfrm>
            <a:off x="641021" y="5620158"/>
            <a:ext cx="5967596" cy="369332"/>
          </a:xfrm>
          <a:prstGeom prst="rect">
            <a:avLst/>
          </a:prstGeom>
          <a:noFill/>
        </p:spPr>
        <p:txBody>
          <a:bodyPr wrap="none" rtlCol="0">
            <a:spAutoFit/>
          </a:bodyPr>
          <a:lstStyle/>
          <a:p>
            <a:pPr marL="285750" indent="-285750">
              <a:buFont typeface="Arial" panose="020B0604020202020204" pitchFamily="34" charset="0"/>
              <a:buChar char="•"/>
            </a:pPr>
            <a:r>
              <a:rPr lang="en-US" dirty="0"/>
              <a:t>Fix picture </a:t>
            </a:r>
            <a:r>
              <a:rPr lang="en-US" dirty="0">
                <a:sym typeface="Wingdings" panose="05000000000000000000" pitchFamily="2" charset="2"/>
              </a:rPr>
              <a:t> look for close-up pictures of necrotic wound</a:t>
            </a:r>
            <a:r>
              <a:rPr lang="en-US" dirty="0"/>
              <a:t> </a:t>
            </a:r>
            <a:endParaRPr lang="nl-NL" dirty="0"/>
          </a:p>
        </p:txBody>
      </p:sp>
    </p:spTree>
    <p:extLst>
      <p:ext uri="{BB962C8B-B14F-4D97-AF65-F5344CB8AC3E}">
        <p14:creationId xmlns:p14="http://schemas.microsoft.com/office/powerpoint/2010/main" val="232845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9231" y="168275"/>
            <a:ext cx="6157082"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02" y="23101"/>
            <a:ext cx="6660732" cy="3462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8207" y="3485295"/>
            <a:ext cx="6157082"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726353" y="3736211"/>
            <a:ext cx="894797" cy="369332"/>
          </a:xfrm>
          <a:prstGeom prst="rect">
            <a:avLst/>
          </a:prstGeom>
          <a:noFill/>
        </p:spPr>
        <p:txBody>
          <a:bodyPr wrap="none" rtlCol="0">
            <a:spAutoFit/>
          </a:bodyPr>
          <a:lstStyle/>
          <a:p>
            <a:r>
              <a:rPr lang="en-US" dirty="0" err="1"/>
              <a:t>BO_soil</a:t>
            </a:r>
            <a:endParaRPr lang="en-US" dirty="0"/>
          </a:p>
        </p:txBody>
      </p:sp>
      <p:sp>
        <p:nvSpPr>
          <p:cNvPr id="7" name="AutoShape 4" descr="http://127.0.0.1:31968/graphics/plot_zoom_png?width=1920&amp;height=998"/>
          <p:cNvSpPr>
            <a:spLocks noChangeAspect="1" noChangeArrowheads="1"/>
          </p:cNvSpPr>
          <p:nvPr/>
        </p:nvSpPr>
        <p:spPr bwMode="auto">
          <a:xfrm>
            <a:off x="1618831" y="-8917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711" y="3597573"/>
            <a:ext cx="6157082"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723773" y="3571349"/>
            <a:ext cx="974434" cy="369332"/>
          </a:xfrm>
          <a:prstGeom prst="rect">
            <a:avLst/>
          </a:prstGeom>
          <a:noFill/>
        </p:spPr>
        <p:txBody>
          <a:bodyPr wrap="none" rtlCol="0">
            <a:spAutoFit/>
          </a:bodyPr>
          <a:lstStyle/>
          <a:p>
            <a:r>
              <a:rPr lang="en-US" dirty="0" err="1"/>
              <a:t>BO_root</a:t>
            </a:r>
            <a:endParaRPr lang="en-US" dirty="0"/>
          </a:p>
        </p:txBody>
      </p:sp>
      <p:sp>
        <p:nvSpPr>
          <p:cNvPr id="10" name="TextBox 9"/>
          <p:cNvSpPr txBox="1"/>
          <p:nvPr/>
        </p:nvSpPr>
        <p:spPr>
          <a:xfrm>
            <a:off x="9608385" y="218382"/>
            <a:ext cx="844718" cy="369332"/>
          </a:xfrm>
          <a:prstGeom prst="rect">
            <a:avLst/>
          </a:prstGeom>
          <a:noFill/>
        </p:spPr>
        <p:txBody>
          <a:bodyPr wrap="none" rtlCol="0">
            <a:spAutoFit/>
          </a:bodyPr>
          <a:lstStyle/>
          <a:p>
            <a:r>
              <a:rPr lang="en-US" dirty="0" err="1"/>
              <a:t>AT_soil</a:t>
            </a:r>
            <a:endParaRPr lang="en-US" dirty="0"/>
          </a:p>
        </p:txBody>
      </p:sp>
      <p:sp>
        <p:nvSpPr>
          <p:cNvPr id="11" name="TextBox 10"/>
          <p:cNvSpPr txBox="1"/>
          <p:nvPr/>
        </p:nvSpPr>
        <p:spPr>
          <a:xfrm>
            <a:off x="4773851" y="218382"/>
            <a:ext cx="924356" cy="369332"/>
          </a:xfrm>
          <a:prstGeom prst="rect">
            <a:avLst/>
          </a:prstGeom>
          <a:noFill/>
        </p:spPr>
        <p:txBody>
          <a:bodyPr wrap="none" rtlCol="0">
            <a:spAutoFit/>
          </a:bodyPr>
          <a:lstStyle/>
          <a:p>
            <a:r>
              <a:rPr lang="en-US" dirty="0" err="1"/>
              <a:t>AT_root</a:t>
            </a:r>
            <a:endParaRPr lang="en-US" dirty="0"/>
          </a:p>
        </p:txBody>
      </p:sp>
      <p:sp>
        <p:nvSpPr>
          <p:cNvPr id="12" name="TextBox 11"/>
          <p:cNvSpPr txBox="1"/>
          <p:nvPr/>
        </p:nvSpPr>
        <p:spPr>
          <a:xfrm>
            <a:off x="288542" y="6771749"/>
            <a:ext cx="11145078" cy="1754326"/>
          </a:xfrm>
          <a:prstGeom prst="rect">
            <a:avLst/>
          </a:prstGeom>
          <a:noFill/>
        </p:spPr>
        <p:txBody>
          <a:bodyPr wrap="square" rtlCol="0">
            <a:spAutoFit/>
          </a:bodyPr>
          <a:lstStyle/>
          <a:p>
            <a:r>
              <a:rPr lang="en-US" dirty="0" err="1"/>
              <a:t>Fisher_test_relevance</a:t>
            </a:r>
            <a:r>
              <a:rPr lang="en-US" dirty="0"/>
              <a:t>: Heat trees of all ASVs tagged as 1) important in the Random Forest analysis with </a:t>
            </a:r>
            <a:r>
              <a:rPr lang="en-US" dirty="0" err="1"/>
              <a:t>Boruta</a:t>
            </a:r>
            <a:r>
              <a:rPr lang="en-US" dirty="0"/>
              <a:t>; 2) keystone taxa, module hub or module connector in the network analysis with </a:t>
            </a:r>
            <a:r>
              <a:rPr lang="en-US" dirty="0" err="1"/>
              <a:t>SpiecEasi</a:t>
            </a:r>
            <a:r>
              <a:rPr lang="en-US" dirty="0"/>
              <a:t> ; or 3) differentially abundant in treatment-control comparisons in the differential abundant analysis with deseq2. These form the relevant ASV set for each sample </a:t>
            </a:r>
            <a:r>
              <a:rPr lang="en-US" dirty="0" err="1"/>
              <a:t>parition</a:t>
            </a:r>
            <a:r>
              <a:rPr lang="en-US" dirty="0"/>
              <a:t>. Node and branch </a:t>
            </a:r>
            <a:r>
              <a:rPr lang="en-US" dirty="0" err="1"/>
              <a:t>colours</a:t>
            </a:r>
            <a:r>
              <a:rPr lang="en-US" dirty="0"/>
              <a:t> indicate adjusted p values of a fisher test that compares the proportion of a taxa in the relevant ASV set against the same taxa in the rest of the ASVs. Node size shows the odds ratio of the same test. All p values above 0.15 are colored grey.</a:t>
            </a:r>
          </a:p>
        </p:txBody>
      </p:sp>
      <p:sp>
        <p:nvSpPr>
          <p:cNvPr id="13" name="Rectangle 12">
            <a:extLst>
              <a:ext uri="{FF2B5EF4-FFF2-40B4-BE49-F238E27FC236}">
                <a16:creationId xmlns:a16="http://schemas.microsoft.com/office/drawing/2014/main" id="{42D559EF-1DA9-4296-8248-AF3FB28E401D}"/>
              </a:ext>
            </a:extLst>
          </p:cNvPr>
          <p:cNvSpPr/>
          <p:nvPr/>
        </p:nvSpPr>
        <p:spPr>
          <a:xfrm>
            <a:off x="5210990" y="3756015"/>
            <a:ext cx="1640199" cy="92333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 5. Heat tree</a:t>
            </a:r>
          </a:p>
          <a:p>
            <a:endParaRPr lang="en-US" b="1" dirty="0">
              <a:solidFill>
                <a:schemeClr val="accent1"/>
              </a:solidFill>
            </a:endParaRPr>
          </a:p>
        </p:txBody>
      </p:sp>
    </p:spTree>
    <p:extLst>
      <p:ext uri="{BB962C8B-B14F-4D97-AF65-F5344CB8AC3E}">
        <p14:creationId xmlns:p14="http://schemas.microsoft.com/office/powerpoint/2010/main" val="407024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D899251A-83A7-440A-AC37-111B2A3E0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8859" y="575622"/>
            <a:ext cx="525293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FC31F305-83F3-4F00-A32B-877C9488B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938" y="3489085"/>
            <a:ext cx="525293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8C5C0BFB-D74C-4558-B5AB-EACF84239088}"/>
              </a:ext>
            </a:extLst>
          </p:cNvPr>
          <p:cNvSpPr/>
          <p:nvPr/>
        </p:nvSpPr>
        <p:spPr>
          <a:xfrm>
            <a:off x="3542423" y="6340604"/>
            <a:ext cx="5385477" cy="400110"/>
          </a:xfrm>
          <a:prstGeom prst="rect">
            <a:avLst/>
          </a:prstGeom>
        </p:spPr>
        <p:txBody>
          <a:bodyPr wrap="square">
            <a:spAutoFit/>
          </a:bodyPr>
          <a:lstStyle/>
          <a:p>
            <a:r>
              <a:rPr lang="en-US" sz="1000" b="1" dirty="0" err="1"/>
              <a:t>Figure_alpha_diversity_above_expected</a:t>
            </a:r>
            <a:r>
              <a:rPr lang="en-US" sz="1000" b="1" dirty="0"/>
              <a:t>: </a:t>
            </a:r>
            <a:r>
              <a:rPr lang="en-US" sz="1000" dirty="0"/>
              <a:t>Shannon diversity index for taxa </a:t>
            </a:r>
            <a:r>
              <a:rPr lang="en-US" sz="1000" dirty="0" err="1"/>
              <a:t>higlighted</a:t>
            </a:r>
            <a:r>
              <a:rPr lang="en-US" sz="1000" dirty="0"/>
              <a:t> as above expected in the neutral models</a:t>
            </a:r>
          </a:p>
        </p:txBody>
      </p:sp>
      <p:sp>
        <p:nvSpPr>
          <p:cNvPr id="5" name="Rectangle 4">
            <a:extLst>
              <a:ext uri="{FF2B5EF4-FFF2-40B4-BE49-F238E27FC236}">
                <a16:creationId xmlns:a16="http://schemas.microsoft.com/office/drawing/2014/main" id="{DDF4018F-E335-4C6C-8646-89BB88D4B762}"/>
              </a:ext>
            </a:extLst>
          </p:cNvPr>
          <p:cNvSpPr/>
          <p:nvPr/>
        </p:nvSpPr>
        <p:spPr>
          <a:xfrm>
            <a:off x="6738415" y="4083596"/>
            <a:ext cx="2189485" cy="646331"/>
          </a:xfrm>
          <a:prstGeom prst="rect">
            <a:avLst/>
          </a:prstGeom>
        </p:spPr>
        <p:txBody>
          <a:bodyPr wrap="square">
            <a:spAutoFit/>
          </a:bodyPr>
          <a:lstStyle/>
          <a:p>
            <a:pPr algn="ctr"/>
            <a:r>
              <a:rPr lang="en-US" b="1" dirty="0">
                <a:solidFill>
                  <a:srgbClr val="FF0000"/>
                </a:solidFill>
              </a:rPr>
              <a:t>Stats missing per family</a:t>
            </a:r>
            <a:endParaRPr lang="en-US" dirty="0">
              <a:solidFill>
                <a:srgbClr val="FF0000"/>
              </a:solidFill>
            </a:endParaRPr>
          </a:p>
        </p:txBody>
      </p:sp>
      <p:sp>
        <p:nvSpPr>
          <p:cNvPr id="6" name="TextBox 5">
            <a:extLst>
              <a:ext uri="{FF2B5EF4-FFF2-40B4-BE49-F238E27FC236}">
                <a16:creationId xmlns:a16="http://schemas.microsoft.com/office/drawing/2014/main" id="{12D877CE-3653-4D53-8F17-10CAC26C3924}"/>
              </a:ext>
            </a:extLst>
          </p:cNvPr>
          <p:cNvSpPr txBox="1"/>
          <p:nvPr/>
        </p:nvSpPr>
        <p:spPr>
          <a:xfrm>
            <a:off x="4283063" y="117286"/>
            <a:ext cx="2496966" cy="369332"/>
          </a:xfrm>
          <a:prstGeom prst="rect">
            <a:avLst/>
          </a:prstGeom>
          <a:noFill/>
        </p:spPr>
        <p:txBody>
          <a:bodyPr wrap="none" rtlCol="0">
            <a:spAutoFit/>
          </a:bodyPr>
          <a:lstStyle/>
          <a:p>
            <a:r>
              <a:rPr lang="en-US" b="1" dirty="0"/>
              <a:t>Above expected by NMs</a:t>
            </a:r>
            <a:endParaRPr lang="nl-NL" b="1" dirty="0"/>
          </a:p>
        </p:txBody>
      </p:sp>
      <p:sp>
        <p:nvSpPr>
          <p:cNvPr id="7" name="TextBox 6">
            <a:extLst>
              <a:ext uri="{FF2B5EF4-FFF2-40B4-BE49-F238E27FC236}">
                <a16:creationId xmlns:a16="http://schemas.microsoft.com/office/drawing/2014/main" id="{72AC6800-8B12-4F44-883C-957DCF4B44A1}"/>
              </a:ext>
            </a:extLst>
          </p:cNvPr>
          <p:cNvSpPr txBox="1"/>
          <p:nvPr/>
        </p:nvSpPr>
        <p:spPr>
          <a:xfrm>
            <a:off x="98128" y="117286"/>
            <a:ext cx="2875980" cy="646331"/>
          </a:xfrm>
          <a:prstGeom prst="rect">
            <a:avLst/>
          </a:prstGeom>
          <a:noFill/>
        </p:spPr>
        <p:txBody>
          <a:bodyPr wrap="none" rtlCol="0">
            <a:spAutoFit/>
          </a:bodyPr>
          <a:lstStyle/>
          <a:p>
            <a:pPr algn="ctr"/>
            <a:r>
              <a:rPr lang="en-US" b="1" dirty="0"/>
              <a:t>Diversity and Abundance of </a:t>
            </a:r>
            <a:br>
              <a:rPr lang="en-US" b="1" dirty="0"/>
            </a:br>
            <a:r>
              <a:rPr lang="en-US" b="1" dirty="0"/>
              <a:t>Full data </a:t>
            </a:r>
            <a:endParaRPr lang="nl-NL" b="1" dirty="0"/>
          </a:p>
        </p:txBody>
      </p:sp>
      <p:sp>
        <p:nvSpPr>
          <p:cNvPr id="8" name="TextBox 7">
            <a:extLst>
              <a:ext uri="{FF2B5EF4-FFF2-40B4-BE49-F238E27FC236}">
                <a16:creationId xmlns:a16="http://schemas.microsoft.com/office/drawing/2014/main" id="{5034443D-234E-4241-9CFC-83B20C303BDE}"/>
              </a:ext>
            </a:extLst>
          </p:cNvPr>
          <p:cNvSpPr txBox="1"/>
          <p:nvPr/>
        </p:nvSpPr>
        <p:spPr>
          <a:xfrm>
            <a:off x="8046573" y="117286"/>
            <a:ext cx="3115596" cy="646331"/>
          </a:xfrm>
          <a:prstGeom prst="rect">
            <a:avLst/>
          </a:prstGeom>
          <a:noFill/>
        </p:spPr>
        <p:txBody>
          <a:bodyPr wrap="none" rtlCol="0">
            <a:spAutoFit/>
          </a:bodyPr>
          <a:lstStyle/>
          <a:p>
            <a:pPr algn="ctr"/>
            <a:r>
              <a:rPr lang="en-US" b="1" dirty="0"/>
              <a:t>Diversity and Abundance</a:t>
            </a:r>
          </a:p>
          <a:p>
            <a:pPr algn="ctr"/>
            <a:r>
              <a:rPr lang="en-US" b="1" dirty="0"/>
              <a:t> in important ASVs (heat-trees)</a:t>
            </a:r>
            <a:endParaRPr lang="nl-NL" b="1" dirty="0"/>
          </a:p>
        </p:txBody>
      </p:sp>
      <p:sp>
        <p:nvSpPr>
          <p:cNvPr id="9" name="Rectangle 8">
            <a:extLst>
              <a:ext uri="{FF2B5EF4-FFF2-40B4-BE49-F238E27FC236}">
                <a16:creationId xmlns:a16="http://schemas.microsoft.com/office/drawing/2014/main" id="{5C91C041-0D4C-47F8-A126-CB30CDD08E6A}"/>
              </a:ext>
            </a:extLst>
          </p:cNvPr>
          <p:cNvSpPr/>
          <p:nvPr/>
        </p:nvSpPr>
        <p:spPr>
          <a:xfrm>
            <a:off x="-59002" y="3144260"/>
            <a:ext cx="1640199" cy="3970318"/>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 6. Validation/Here we show the importance of the pipeline to highlight important ASVs focused on these 2 families </a:t>
            </a:r>
          </a:p>
          <a:p>
            <a:endParaRPr lang="en-US" b="1" dirty="0">
              <a:solidFill>
                <a:schemeClr val="accent1"/>
              </a:solidFill>
            </a:endParaRPr>
          </a:p>
        </p:txBody>
      </p:sp>
    </p:spTree>
    <p:extLst>
      <p:ext uri="{BB962C8B-B14F-4D97-AF65-F5344CB8AC3E}">
        <p14:creationId xmlns:p14="http://schemas.microsoft.com/office/powerpoint/2010/main" val="3389098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979118-AB36-4BCC-8E5B-F6913895758B}"/>
              </a:ext>
            </a:extLst>
          </p:cNvPr>
          <p:cNvSpPr txBox="1"/>
          <p:nvPr/>
        </p:nvSpPr>
        <p:spPr>
          <a:xfrm>
            <a:off x="4318654" y="2794000"/>
            <a:ext cx="3637855" cy="523220"/>
          </a:xfrm>
          <a:prstGeom prst="rect">
            <a:avLst/>
          </a:prstGeom>
          <a:noFill/>
        </p:spPr>
        <p:txBody>
          <a:bodyPr wrap="none" rtlCol="0">
            <a:spAutoFit/>
          </a:bodyPr>
          <a:lstStyle/>
          <a:p>
            <a:r>
              <a:rPr lang="en-US" sz="2800" b="1" dirty="0"/>
              <a:t>Supplementary figures </a:t>
            </a:r>
            <a:endParaRPr lang="nl-NL" sz="2800" b="1" dirty="0"/>
          </a:p>
        </p:txBody>
      </p:sp>
    </p:spTree>
    <p:extLst>
      <p:ext uri="{BB962C8B-B14F-4D97-AF65-F5344CB8AC3E}">
        <p14:creationId xmlns:p14="http://schemas.microsoft.com/office/powerpoint/2010/main" val="4108119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360" y="419463"/>
            <a:ext cx="5808880" cy="3493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860360" y="3912578"/>
            <a:ext cx="6025416" cy="1200329"/>
          </a:xfrm>
          <a:prstGeom prst="rect">
            <a:avLst/>
          </a:prstGeom>
          <a:noFill/>
        </p:spPr>
        <p:txBody>
          <a:bodyPr wrap="square" rtlCol="0">
            <a:spAutoFit/>
          </a:bodyPr>
          <a:lstStyle/>
          <a:p>
            <a:r>
              <a:rPr lang="en-US" b="1" dirty="0" err="1"/>
              <a:t>Figure_rarefaction</a:t>
            </a:r>
            <a:r>
              <a:rPr lang="en-US" b="1" dirty="0"/>
              <a:t>: </a:t>
            </a:r>
            <a:r>
              <a:rPr lang="en-US" dirty="0"/>
              <a:t>rarefaction curve for filtered (min 8 </a:t>
            </a:r>
            <a:r>
              <a:rPr lang="en-US" dirty="0" err="1"/>
              <a:t>occurences</a:t>
            </a:r>
            <a:r>
              <a:rPr lang="en-US" dirty="0"/>
              <a:t>) ASVs. Curved black lines represent root samples. Curved red lines represent soil samples. The dashed red line  shows the minimum library size</a:t>
            </a:r>
          </a:p>
        </p:txBody>
      </p:sp>
      <p:sp>
        <p:nvSpPr>
          <p:cNvPr id="10" name="Rectangle 9">
            <a:extLst>
              <a:ext uri="{FF2B5EF4-FFF2-40B4-BE49-F238E27FC236}">
                <a16:creationId xmlns:a16="http://schemas.microsoft.com/office/drawing/2014/main" id="{1EA3EC18-9178-470C-A43D-5D2442990E9A}"/>
              </a:ext>
            </a:extLst>
          </p:cNvPr>
          <p:cNvSpPr/>
          <p:nvPr/>
        </p:nvSpPr>
        <p:spPr>
          <a:xfrm>
            <a:off x="2983738" y="5389905"/>
            <a:ext cx="5581142"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1"/>
                </a:solidFill>
              </a:rPr>
              <a:t>Supp 1: Minimum library size of the smallest library had about 8,000 reads, proof of rarefaction </a:t>
            </a:r>
          </a:p>
        </p:txBody>
      </p:sp>
    </p:spTree>
    <p:extLst>
      <p:ext uri="{BB962C8B-B14F-4D97-AF65-F5344CB8AC3E}">
        <p14:creationId xmlns:p14="http://schemas.microsoft.com/office/powerpoint/2010/main" val="226429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1997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2047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12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962064-B1D5-436E-81D4-2009E7EC0061}"/>
              </a:ext>
            </a:extLst>
          </p:cNvPr>
          <p:cNvSpPr txBox="1"/>
          <p:nvPr/>
        </p:nvSpPr>
        <p:spPr>
          <a:xfrm>
            <a:off x="407341" y="1322478"/>
            <a:ext cx="5967596" cy="369332"/>
          </a:xfrm>
          <a:prstGeom prst="rect">
            <a:avLst/>
          </a:prstGeom>
          <a:noFill/>
        </p:spPr>
        <p:txBody>
          <a:bodyPr wrap="none" rtlCol="0">
            <a:spAutoFit/>
          </a:bodyPr>
          <a:lstStyle/>
          <a:p>
            <a:pPr marL="285750" indent="-285750">
              <a:buFont typeface="Arial" panose="020B0604020202020204" pitchFamily="34" charset="0"/>
              <a:buChar char="•"/>
            </a:pPr>
            <a:r>
              <a:rPr lang="en-US" dirty="0"/>
              <a:t>Fix picture </a:t>
            </a:r>
            <a:r>
              <a:rPr lang="en-US" dirty="0">
                <a:sym typeface="Wingdings" panose="05000000000000000000" pitchFamily="2" charset="2"/>
              </a:rPr>
              <a:t> look for close-up pictures of necrotic wound</a:t>
            </a:r>
            <a:r>
              <a:rPr lang="en-US" dirty="0"/>
              <a:t> </a:t>
            </a:r>
            <a:endParaRPr lang="nl-NL" dirty="0"/>
          </a:p>
        </p:txBody>
      </p:sp>
      <p:sp>
        <p:nvSpPr>
          <p:cNvPr id="3" name="TextBox 2">
            <a:extLst>
              <a:ext uri="{FF2B5EF4-FFF2-40B4-BE49-F238E27FC236}">
                <a16:creationId xmlns:a16="http://schemas.microsoft.com/office/drawing/2014/main" id="{DD3EE2F9-9CFE-4194-B991-BDC08CD2AECC}"/>
              </a:ext>
            </a:extLst>
          </p:cNvPr>
          <p:cNvSpPr txBox="1"/>
          <p:nvPr/>
        </p:nvSpPr>
        <p:spPr>
          <a:xfrm>
            <a:off x="407341" y="2175918"/>
            <a:ext cx="5062348" cy="369332"/>
          </a:xfrm>
          <a:prstGeom prst="rect">
            <a:avLst/>
          </a:prstGeom>
          <a:noFill/>
        </p:spPr>
        <p:txBody>
          <a:bodyPr wrap="none" rtlCol="0">
            <a:spAutoFit/>
          </a:bodyPr>
          <a:lstStyle/>
          <a:p>
            <a:pPr marL="285750" indent="-285750">
              <a:buFont typeface="Arial" panose="020B0604020202020204" pitchFamily="34" charset="0"/>
              <a:buChar char="•"/>
            </a:pPr>
            <a:r>
              <a:rPr lang="en-US" dirty="0"/>
              <a:t>Upload raw data for qPCR and code of the figure </a:t>
            </a:r>
            <a:endParaRPr lang="nl-NL" dirty="0"/>
          </a:p>
        </p:txBody>
      </p:sp>
      <p:sp>
        <p:nvSpPr>
          <p:cNvPr id="4" name="TextBox 3">
            <a:extLst>
              <a:ext uri="{FF2B5EF4-FFF2-40B4-BE49-F238E27FC236}">
                <a16:creationId xmlns:a16="http://schemas.microsoft.com/office/drawing/2014/main" id="{6FE928B5-9074-4D53-96DB-F18857EFB92A}"/>
              </a:ext>
            </a:extLst>
          </p:cNvPr>
          <p:cNvSpPr txBox="1"/>
          <p:nvPr/>
        </p:nvSpPr>
        <p:spPr>
          <a:xfrm>
            <a:off x="265101" y="316638"/>
            <a:ext cx="1754006" cy="369332"/>
          </a:xfrm>
          <a:prstGeom prst="rect">
            <a:avLst/>
          </a:prstGeom>
          <a:noFill/>
        </p:spPr>
        <p:txBody>
          <a:bodyPr wrap="none" rtlCol="0">
            <a:spAutoFit/>
          </a:bodyPr>
          <a:lstStyle/>
          <a:p>
            <a:r>
              <a:rPr lang="en-US" dirty="0"/>
              <a:t>Pedro’s to-do list</a:t>
            </a:r>
            <a:endParaRPr lang="nl-NL" dirty="0"/>
          </a:p>
        </p:txBody>
      </p:sp>
      <p:sp>
        <p:nvSpPr>
          <p:cNvPr id="5" name="TextBox 4">
            <a:extLst>
              <a:ext uri="{FF2B5EF4-FFF2-40B4-BE49-F238E27FC236}">
                <a16:creationId xmlns:a16="http://schemas.microsoft.com/office/drawing/2014/main" id="{E31F930A-1C63-4906-B09E-0EF4A0E958F9}"/>
              </a:ext>
            </a:extLst>
          </p:cNvPr>
          <p:cNvSpPr txBox="1"/>
          <p:nvPr/>
        </p:nvSpPr>
        <p:spPr>
          <a:xfrm>
            <a:off x="407341" y="3029358"/>
            <a:ext cx="4695003" cy="369332"/>
          </a:xfrm>
          <a:prstGeom prst="rect">
            <a:avLst/>
          </a:prstGeom>
          <a:noFill/>
        </p:spPr>
        <p:txBody>
          <a:bodyPr wrap="none" rtlCol="0">
            <a:spAutoFit/>
          </a:bodyPr>
          <a:lstStyle/>
          <a:p>
            <a:pPr marL="285750" indent="-285750">
              <a:buFont typeface="Arial" panose="020B0604020202020204" pitchFamily="34" charset="0"/>
              <a:buChar char="•"/>
            </a:pPr>
            <a:r>
              <a:rPr lang="en-US" dirty="0"/>
              <a:t>Review in literature necrotic spot, what is it? </a:t>
            </a:r>
            <a:endParaRPr lang="nl-NL" dirty="0"/>
          </a:p>
        </p:txBody>
      </p:sp>
    </p:spTree>
    <p:extLst>
      <p:ext uri="{BB962C8B-B14F-4D97-AF65-F5344CB8AC3E}">
        <p14:creationId xmlns:p14="http://schemas.microsoft.com/office/powerpoint/2010/main" val="397941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D38D672-3462-460A-A284-6B7452CFC238}"/>
              </a:ext>
            </a:extLst>
          </p:cNvPr>
          <p:cNvGrpSpPr/>
          <p:nvPr/>
        </p:nvGrpSpPr>
        <p:grpSpPr>
          <a:xfrm>
            <a:off x="1925413" y="417250"/>
            <a:ext cx="4329372" cy="1962845"/>
            <a:chOff x="2584187" y="164743"/>
            <a:chExt cx="7119654" cy="3971925"/>
          </a:xfrm>
        </p:grpSpPr>
        <p:pic>
          <p:nvPicPr>
            <p:cNvPr id="4" name="Picture 3" descr="Chart, box and whisker chart&#10;&#10;Description automatically generated">
              <a:extLst>
                <a:ext uri="{FF2B5EF4-FFF2-40B4-BE49-F238E27FC236}">
                  <a16:creationId xmlns:a16="http://schemas.microsoft.com/office/drawing/2014/main" id="{8AC0CBD0-EEE5-4C6F-AF7E-02295E180EBF}"/>
                </a:ext>
              </a:extLst>
            </p:cNvPr>
            <p:cNvPicPr>
              <a:picLocks noChangeAspect="1"/>
            </p:cNvPicPr>
            <p:nvPr/>
          </p:nvPicPr>
          <p:blipFill rotWithShape="1">
            <a:blip r:embed="rId2">
              <a:extLst>
                <a:ext uri="{28A0092B-C50C-407E-A947-70E740481C1C}">
                  <a14:useLocalDpi xmlns:a14="http://schemas.microsoft.com/office/drawing/2010/main" val="0"/>
                </a:ext>
              </a:extLst>
            </a:blip>
            <a:srcRect r="25730"/>
            <a:stretch/>
          </p:blipFill>
          <p:spPr>
            <a:xfrm>
              <a:off x="2584187" y="164743"/>
              <a:ext cx="3607838" cy="3971925"/>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id="{77DFEE77-5CB3-40CF-87FF-C9BFB227EE47}"/>
                </a:ext>
              </a:extLst>
            </p:cNvPr>
            <p:cNvPicPr>
              <a:picLocks noChangeAspect="1"/>
            </p:cNvPicPr>
            <p:nvPr/>
          </p:nvPicPr>
          <p:blipFill rotWithShape="1">
            <a:blip r:embed="rId3">
              <a:extLst>
                <a:ext uri="{28A0092B-C50C-407E-A947-70E740481C1C}">
                  <a14:useLocalDpi xmlns:a14="http://schemas.microsoft.com/office/drawing/2010/main" val="0"/>
                </a:ext>
              </a:extLst>
            </a:blip>
            <a:srcRect r="25730"/>
            <a:stretch/>
          </p:blipFill>
          <p:spPr>
            <a:xfrm>
              <a:off x="6096002" y="164743"/>
              <a:ext cx="3607839" cy="3971925"/>
            </a:xfrm>
            <a:prstGeom prst="rect">
              <a:avLst/>
            </a:prstGeom>
          </p:spPr>
        </p:pic>
      </p:grpSp>
      <p:pic>
        <p:nvPicPr>
          <p:cNvPr id="6" name="Picture 5" descr="Chart, box and whisker chart&#10;&#10;Description automatically generated">
            <a:extLst>
              <a:ext uri="{FF2B5EF4-FFF2-40B4-BE49-F238E27FC236}">
                <a16:creationId xmlns:a16="http://schemas.microsoft.com/office/drawing/2014/main" id="{066817FD-0346-4022-B509-DF2786764A94}"/>
              </a:ext>
            </a:extLst>
          </p:cNvPr>
          <p:cNvPicPr>
            <a:picLocks noChangeAspect="1"/>
          </p:cNvPicPr>
          <p:nvPr/>
        </p:nvPicPr>
        <p:blipFill rotWithShape="1">
          <a:blip r:embed="rId3">
            <a:extLst>
              <a:ext uri="{28A0092B-C50C-407E-A947-70E740481C1C}">
                <a14:useLocalDpi xmlns:a14="http://schemas.microsoft.com/office/drawing/2010/main" val="0"/>
              </a:ext>
            </a:extLst>
          </a:blip>
          <a:srcRect l="73592" t="35040" b="39403"/>
          <a:stretch/>
        </p:blipFill>
        <p:spPr>
          <a:xfrm>
            <a:off x="6377090" y="2688323"/>
            <a:ext cx="590798" cy="467503"/>
          </a:xfrm>
          <a:prstGeom prst="rect">
            <a:avLst/>
          </a:prstGeom>
        </p:spPr>
      </p:pic>
      <p:grpSp>
        <p:nvGrpSpPr>
          <p:cNvPr id="7" name="Group 6">
            <a:extLst>
              <a:ext uri="{FF2B5EF4-FFF2-40B4-BE49-F238E27FC236}">
                <a16:creationId xmlns:a16="http://schemas.microsoft.com/office/drawing/2014/main" id="{7907B658-83C5-4484-8658-5B0816AF7CFC}"/>
              </a:ext>
            </a:extLst>
          </p:cNvPr>
          <p:cNvGrpSpPr/>
          <p:nvPr/>
        </p:nvGrpSpPr>
        <p:grpSpPr>
          <a:xfrm>
            <a:off x="6331140" y="417249"/>
            <a:ext cx="4309339" cy="1962845"/>
            <a:chOff x="2617130" y="2721331"/>
            <a:chExt cx="7086711" cy="3971926"/>
          </a:xfrm>
        </p:grpSpPr>
        <p:pic>
          <p:nvPicPr>
            <p:cNvPr id="8" name="Picture 7">
              <a:extLst>
                <a:ext uri="{FF2B5EF4-FFF2-40B4-BE49-F238E27FC236}">
                  <a16:creationId xmlns:a16="http://schemas.microsoft.com/office/drawing/2014/main" id="{5C87B5E3-D68A-4ECF-9F1C-4875B7F3C873}"/>
                </a:ext>
              </a:extLst>
            </p:cNvPr>
            <p:cNvPicPr>
              <a:picLocks noChangeAspect="1"/>
            </p:cNvPicPr>
            <p:nvPr/>
          </p:nvPicPr>
          <p:blipFill rotWithShape="1">
            <a:blip r:embed="rId4">
              <a:extLst>
                <a:ext uri="{28A0092B-C50C-407E-A947-70E740481C1C}">
                  <a14:useLocalDpi xmlns:a14="http://schemas.microsoft.com/office/drawing/2010/main" val="0"/>
                </a:ext>
              </a:extLst>
            </a:blip>
            <a:srcRect r="26409"/>
            <a:stretch/>
          </p:blipFill>
          <p:spPr>
            <a:xfrm>
              <a:off x="2617130" y="2721332"/>
              <a:ext cx="3574895" cy="3971925"/>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id="{417EB252-E3A3-49DC-A6C8-F1C96D525621}"/>
                </a:ext>
              </a:extLst>
            </p:cNvPr>
            <p:cNvPicPr>
              <a:picLocks noChangeAspect="1"/>
            </p:cNvPicPr>
            <p:nvPr/>
          </p:nvPicPr>
          <p:blipFill rotWithShape="1">
            <a:blip r:embed="rId5">
              <a:extLst>
                <a:ext uri="{28A0092B-C50C-407E-A947-70E740481C1C}">
                  <a14:useLocalDpi xmlns:a14="http://schemas.microsoft.com/office/drawing/2010/main" val="0"/>
                </a:ext>
              </a:extLst>
            </a:blip>
            <a:srcRect r="25730"/>
            <a:stretch/>
          </p:blipFill>
          <p:spPr>
            <a:xfrm>
              <a:off x="6096002" y="2721331"/>
              <a:ext cx="3607839" cy="3971925"/>
            </a:xfrm>
            <a:prstGeom prst="rect">
              <a:avLst/>
            </a:prstGeom>
          </p:spPr>
        </p:pic>
      </p:grpSp>
      <p:sp>
        <p:nvSpPr>
          <p:cNvPr id="10" name="TextBox 9"/>
          <p:cNvSpPr txBox="1"/>
          <p:nvPr/>
        </p:nvSpPr>
        <p:spPr>
          <a:xfrm>
            <a:off x="1925413" y="79970"/>
            <a:ext cx="581766" cy="369332"/>
          </a:xfrm>
          <a:prstGeom prst="rect">
            <a:avLst/>
          </a:prstGeom>
          <a:noFill/>
        </p:spPr>
        <p:txBody>
          <a:bodyPr wrap="square" rtlCol="0">
            <a:spAutoFit/>
          </a:bodyPr>
          <a:lstStyle/>
          <a:p>
            <a:r>
              <a:rPr lang="en-US" dirty="0"/>
              <a:t>a)</a:t>
            </a:r>
          </a:p>
        </p:txBody>
      </p:sp>
      <p:pic>
        <p:nvPicPr>
          <p:cNvPr id="11" name="Picture 10" descr="Chart, box and whisker chart&#10;&#10;Description automatically generated">
            <a:extLst>
              <a:ext uri="{FF2B5EF4-FFF2-40B4-BE49-F238E27FC236}">
                <a16:creationId xmlns:a16="http://schemas.microsoft.com/office/drawing/2014/main" id="{2773CDF8-0F66-48A8-AF14-0478D8A07CFE}"/>
              </a:ext>
            </a:extLst>
          </p:cNvPr>
          <p:cNvPicPr>
            <a:picLocks noChangeAspect="1"/>
          </p:cNvPicPr>
          <p:nvPr/>
        </p:nvPicPr>
        <p:blipFill rotWithShape="1">
          <a:blip r:embed="rId6">
            <a:extLst>
              <a:ext uri="{28A0092B-C50C-407E-A947-70E740481C1C}">
                <a14:useLocalDpi xmlns:a14="http://schemas.microsoft.com/office/drawing/2010/main" val="0"/>
              </a:ext>
            </a:extLst>
          </a:blip>
          <a:srcRect r="24783"/>
          <a:stretch/>
        </p:blipFill>
        <p:spPr>
          <a:xfrm>
            <a:off x="2042760" y="2531780"/>
            <a:ext cx="2166571" cy="2355169"/>
          </a:xfrm>
          <a:prstGeom prst="rect">
            <a:avLst/>
          </a:prstGeom>
        </p:spPr>
      </p:pic>
      <p:pic>
        <p:nvPicPr>
          <p:cNvPr id="12" name="Picture 11" descr="Chart, box and whisker chart&#10;&#10;Description automatically generated">
            <a:extLst>
              <a:ext uri="{FF2B5EF4-FFF2-40B4-BE49-F238E27FC236}">
                <a16:creationId xmlns:a16="http://schemas.microsoft.com/office/drawing/2014/main" id="{E4C5F41F-FE88-4443-9557-8B77B52F3087}"/>
              </a:ext>
            </a:extLst>
          </p:cNvPr>
          <p:cNvPicPr>
            <a:picLocks noChangeAspect="1"/>
          </p:cNvPicPr>
          <p:nvPr/>
        </p:nvPicPr>
        <p:blipFill rotWithShape="1">
          <a:blip r:embed="rId7">
            <a:extLst>
              <a:ext uri="{28A0092B-C50C-407E-A947-70E740481C1C}">
                <a14:useLocalDpi xmlns:a14="http://schemas.microsoft.com/office/drawing/2010/main" val="0"/>
              </a:ext>
            </a:extLst>
          </a:blip>
          <a:srcRect r="24783"/>
          <a:stretch/>
        </p:blipFill>
        <p:spPr>
          <a:xfrm>
            <a:off x="4209331" y="2551272"/>
            <a:ext cx="2166572" cy="2355168"/>
          </a:xfrm>
          <a:prstGeom prst="rect">
            <a:avLst/>
          </a:prstGeom>
        </p:spPr>
      </p:pic>
      <p:pic>
        <p:nvPicPr>
          <p:cNvPr id="13" name="Picture 12">
            <a:extLst>
              <a:ext uri="{FF2B5EF4-FFF2-40B4-BE49-F238E27FC236}">
                <a16:creationId xmlns:a16="http://schemas.microsoft.com/office/drawing/2014/main" id="{CDB0DFC0-A2E6-424A-9CCA-DD769147B7B5}"/>
              </a:ext>
            </a:extLst>
          </p:cNvPr>
          <p:cNvPicPr>
            <a:picLocks noChangeAspect="1"/>
          </p:cNvPicPr>
          <p:nvPr/>
        </p:nvPicPr>
        <p:blipFill>
          <a:blip r:embed="rId8"/>
          <a:stretch>
            <a:fillRect/>
          </a:stretch>
        </p:blipFill>
        <p:spPr>
          <a:xfrm>
            <a:off x="2710544" y="2582783"/>
            <a:ext cx="1334188" cy="234656"/>
          </a:xfrm>
          <a:prstGeom prst="rect">
            <a:avLst/>
          </a:prstGeom>
        </p:spPr>
      </p:pic>
      <p:pic>
        <p:nvPicPr>
          <p:cNvPr id="14" name="Picture 13">
            <a:extLst>
              <a:ext uri="{FF2B5EF4-FFF2-40B4-BE49-F238E27FC236}">
                <a16:creationId xmlns:a16="http://schemas.microsoft.com/office/drawing/2014/main" id="{4BF76F47-E1C2-40B3-BF76-5185093D44AC}"/>
              </a:ext>
            </a:extLst>
          </p:cNvPr>
          <p:cNvPicPr>
            <a:picLocks noChangeAspect="1"/>
          </p:cNvPicPr>
          <p:nvPr/>
        </p:nvPicPr>
        <p:blipFill>
          <a:blip r:embed="rId9"/>
          <a:stretch>
            <a:fillRect/>
          </a:stretch>
        </p:blipFill>
        <p:spPr>
          <a:xfrm>
            <a:off x="5061165" y="2582783"/>
            <a:ext cx="1314738" cy="211081"/>
          </a:xfrm>
          <a:prstGeom prst="rect">
            <a:avLst/>
          </a:prstGeom>
        </p:spPr>
      </p:pic>
      <p:pic>
        <p:nvPicPr>
          <p:cNvPr id="15" name="Picture 14">
            <a:extLst>
              <a:ext uri="{FF2B5EF4-FFF2-40B4-BE49-F238E27FC236}">
                <a16:creationId xmlns:a16="http://schemas.microsoft.com/office/drawing/2014/main" id="{5C7A365A-E6FA-446C-8D12-F3CA9F07A85A}"/>
              </a:ext>
            </a:extLst>
          </p:cNvPr>
          <p:cNvPicPr>
            <a:picLocks noChangeAspect="1"/>
          </p:cNvPicPr>
          <p:nvPr/>
        </p:nvPicPr>
        <p:blipFill>
          <a:blip r:embed="rId10"/>
          <a:stretch>
            <a:fillRect/>
          </a:stretch>
        </p:blipFill>
        <p:spPr>
          <a:xfrm>
            <a:off x="4367118" y="1928041"/>
            <a:ext cx="976824" cy="162804"/>
          </a:xfrm>
          <a:prstGeom prst="rect">
            <a:avLst/>
          </a:prstGeom>
        </p:spPr>
      </p:pic>
      <p:pic>
        <p:nvPicPr>
          <p:cNvPr id="16" name="Picture 15">
            <a:extLst>
              <a:ext uri="{FF2B5EF4-FFF2-40B4-BE49-F238E27FC236}">
                <a16:creationId xmlns:a16="http://schemas.microsoft.com/office/drawing/2014/main" id="{1CA2191E-CCA1-4969-A77C-DF27DD9D81D2}"/>
              </a:ext>
            </a:extLst>
          </p:cNvPr>
          <p:cNvPicPr>
            <a:picLocks noChangeAspect="1"/>
          </p:cNvPicPr>
          <p:nvPr/>
        </p:nvPicPr>
        <p:blipFill>
          <a:blip r:embed="rId11"/>
          <a:stretch>
            <a:fillRect/>
          </a:stretch>
        </p:blipFill>
        <p:spPr>
          <a:xfrm>
            <a:off x="2237131" y="1811911"/>
            <a:ext cx="1024230" cy="169382"/>
          </a:xfrm>
          <a:prstGeom prst="rect">
            <a:avLst/>
          </a:prstGeom>
        </p:spPr>
      </p:pic>
      <p:pic>
        <p:nvPicPr>
          <p:cNvPr id="17" name="Picture 16">
            <a:extLst>
              <a:ext uri="{FF2B5EF4-FFF2-40B4-BE49-F238E27FC236}">
                <a16:creationId xmlns:a16="http://schemas.microsoft.com/office/drawing/2014/main" id="{10AD3474-D5E8-47F2-93C8-DA6C7A5EBC33}"/>
              </a:ext>
            </a:extLst>
          </p:cNvPr>
          <p:cNvPicPr>
            <a:picLocks noChangeAspect="1"/>
          </p:cNvPicPr>
          <p:nvPr/>
        </p:nvPicPr>
        <p:blipFill>
          <a:blip r:embed="rId12"/>
          <a:stretch>
            <a:fillRect/>
          </a:stretch>
        </p:blipFill>
        <p:spPr>
          <a:xfrm>
            <a:off x="8814079" y="538289"/>
            <a:ext cx="961319" cy="162804"/>
          </a:xfrm>
          <a:prstGeom prst="rect">
            <a:avLst/>
          </a:prstGeom>
        </p:spPr>
      </p:pic>
      <p:pic>
        <p:nvPicPr>
          <p:cNvPr id="18" name="Picture 17">
            <a:extLst>
              <a:ext uri="{FF2B5EF4-FFF2-40B4-BE49-F238E27FC236}">
                <a16:creationId xmlns:a16="http://schemas.microsoft.com/office/drawing/2014/main" id="{ADB54E00-E596-4944-8E79-16443E76E721}"/>
              </a:ext>
            </a:extLst>
          </p:cNvPr>
          <p:cNvPicPr>
            <a:picLocks noChangeAspect="1"/>
          </p:cNvPicPr>
          <p:nvPr/>
        </p:nvPicPr>
        <p:blipFill>
          <a:blip r:embed="rId13"/>
          <a:stretch>
            <a:fillRect/>
          </a:stretch>
        </p:blipFill>
        <p:spPr>
          <a:xfrm>
            <a:off x="6760042" y="538289"/>
            <a:ext cx="954096" cy="169443"/>
          </a:xfrm>
          <a:prstGeom prst="rect">
            <a:avLst/>
          </a:prstGeom>
        </p:spPr>
      </p:pic>
      <p:sp>
        <p:nvSpPr>
          <p:cNvPr id="19" name="TextBox 18"/>
          <p:cNvSpPr txBox="1"/>
          <p:nvPr/>
        </p:nvSpPr>
        <p:spPr>
          <a:xfrm>
            <a:off x="4140498" y="83740"/>
            <a:ext cx="581766" cy="369332"/>
          </a:xfrm>
          <a:prstGeom prst="rect">
            <a:avLst/>
          </a:prstGeom>
          <a:noFill/>
        </p:spPr>
        <p:txBody>
          <a:bodyPr wrap="square" rtlCol="0">
            <a:spAutoFit/>
          </a:bodyPr>
          <a:lstStyle/>
          <a:p>
            <a:r>
              <a:rPr lang="en-US" dirty="0"/>
              <a:t>b)</a:t>
            </a:r>
          </a:p>
        </p:txBody>
      </p:sp>
      <p:sp>
        <p:nvSpPr>
          <p:cNvPr id="20" name="TextBox 19"/>
          <p:cNvSpPr txBox="1"/>
          <p:nvPr/>
        </p:nvSpPr>
        <p:spPr>
          <a:xfrm>
            <a:off x="6331140" y="175429"/>
            <a:ext cx="581766" cy="369332"/>
          </a:xfrm>
          <a:prstGeom prst="rect">
            <a:avLst/>
          </a:prstGeom>
          <a:noFill/>
        </p:spPr>
        <p:txBody>
          <a:bodyPr wrap="square" rtlCol="0">
            <a:spAutoFit/>
          </a:bodyPr>
          <a:lstStyle/>
          <a:p>
            <a:r>
              <a:rPr lang="en-US" dirty="0"/>
              <a:t>c)</a:t>
            </a:r>
          </a:p>
        </p:txBody>
      </p:sp>
      <p:sp>
        <p:nvSpPr>
          <p:cNvPr id="21" name="TextBox 20"/>
          <p:cNvSpPr txBox="1"/>
          <p:nvPr/>
        </p:nvSpPr>
        <p:spPr>
          <a:xfrm>
            <a:off x="8546225" y="179199"/>
            <a:ext cx="581766" cy="369332"/>
          </a:xfrm>
          <a:prstGeom prst="rect">
            <a:avLst/>
          </a:prstGeom>
          <a:noFill/>
        </p:spPr>
        <p:txBody>
          <a:bodyPr wrap="square" rtlCol="0">
            <a:spAutoFit/>
          </a:bodyPr>
          <a:lstStyle/>
          <a:p>
            <a:r>
              <a:rPr lang="en-US" dirty="0"/>
              <a:t>d)</a:t>
            </a:r>
          </a:p>
        </p:txBody>
      </p:sp>
      <p:sp>
        <p:nvSpPr>
          <p:cNvPr id="22" name="TextBox 21"/>
          <p:cNvSpPr txBox="1"/>
          <p:nvPr/>
        </p:nvSpPr>
        <p:spPr>
          <a:xfrm>
            <a:off x="2020268" y="2213451"/>
            <a:ext cx="581766" cy="369332"/>
          </a:xfrm>
          <a:prstGeom prst="rect">
            <a:avLst/>
          </a:prstGeom>
          <a:noFill/>
        </p:spPr>
        <p:txBody>
          <a:bodyPr wrap="square" rtlCol="0">
            <a:spAutoFit/>
          </a:bodyPr>
          <a:lstStyle/>
          <a:p>
            <a:r>
              <a:rPr lang="en-US" dirty="0"/>
              <a:t>e)</a:t>
            </a:r>
          </a:p>
        </p:txBody>
      </p:sp>
      <p:sp>
        <p:nvSpPr>
          <p:cNvPr id="23" name="TextBox 22"/>
          <p:cNvSpPr txBox="1"/>
          <p:nvPr/>
        </p:nvSpPr>
        <p:spPr>
          <a:xfrm>
            <a:off x="4235353" y="2217221"/>
            <a:ext cx="581766" cy="369332"/>
          </a:xfrm>
          <a:prstGeom prst="rect">
            <a:avLst/>
          </a:prstGeom>
          <a:noFill/>
        </p:spPr>
        <p:txBody>
          <a:bodyPr wrap="square" rtlCol="0">
            <a:spAutoFit/>
          </a:bodyPr>
          <a:lstStyle/>
          <a:p>
            <a:r>
              <a:rPr lang="en-US" dirty="0"/>
              <a:t>f)</a:t>
            </a:r>
          </a:p>
        </p:txBody>
      </p:sp>
      <p:grpSp>
        <p:nvGrpSpPr>
          <p:cNvPr id="24" name="Group 23">
            <a:extLst>
              <a:ext uri="{FF2B5EF4-FFF2-40B4-BE49-F238E27FC236}">
                <a16:creationId xmlns:a16="http://schemas.microsoft.com/office/drawing/2014/main" id="{3115E684-2FDA-4CEF-B9C7-741BBF0C842C}"/>
              </a:ext>
            </a:extLst>
          </p:cNvPr>
          <p:cNvGrpSpPr/>
          <p:nvPr/>
        </p:nvGrpSpPr>
        <p:grpSpPr>
          <a:xfrm>
            <a:off x="7104608" y="2586553"/>
            <a:ext cx="3984920" cy="2329185"/>
            <a:chOff x="3015800" y="1838418"/>
            <a:chExt cx="6795286" cy="4068611"/>
          </a:xfrm>
        </p:grpSpPr>
        <p:pic>
          <p:nvPicPr>
            <p:cNvPr id="25" name="Picture 24" descr="Chart, box and whisker chart&#10;&#10;Description automatically generated">
              <a:extLst>
                <a:ext uri="{FF2B5EF4-FFF2-40B4-BE49-F238E27FC236}">
                  <a16:creationId xmlns:a16="http://schemas.microsoft.com/office/drawing/2014/main" id="{5C513194-726E-4C05-A159-64B232BD35F1}"/>
                </a:ext>
              </a:extLst>
            </p:cNvPr>
            <p:cNvPicPr>
              <a:picLocks noChangeAspect="1"/>
            </p:cNvPicPr>
            <p:nvPr/>
          </p:nvPicPr>
          <p:blipFill rotWithShape="1">
            <a:blip r:embed="rId14">
              <a:extLst>
                <a:ext uri="{28A0092B-C50C-407E-A947-70E740481C1C}">
                  <a14:useLocalDpi xmlns:a14="http://schemas.microsoft.com/office/drawing/2010/main" val="0"/>
                </a:ext>
              </a:extLst>
            </a:blip>
            <a:srcRect r="21072"/>
            <a:stretch/>
          </p:blipFill>
          <p:spPr>
            <a:xfrm>
              <a:off x="3015800" y="1838418"/>
              <a:ext cx="5071757" cy="4068611"/>
            </a:xfrm>
            <a:prstGeom prst="rect">
              <a:avLst/>
            </a:prstGeom>
          </p:spPr>
        </p:pic>
        <p:pic>
          <p:nvPicPr>
            <p:cNvPr id="26" name="Picture 25" descr="Chart, box and whisker chart&#10;&#10;Description automatically generated">
              <a:extLst>
                <a:ext uri="{FF2B5EF4-FFF2-40B4-BE49-F238E27FC236}">
                  <a16:creationId xmlns:a16="http://schemas.microsoft.com/office/drawing/2014/main" id="{98D73D2C-E720-4DE5-90C7-6F10D173FB57}"/>
                </a:ext>
              </a:extLst>
            </p:cNvPr>
            <p:cNvPicPr>
              <a:picLocks noChangeAspect="1"/>
            </p:cNvPicPr>
            <p:nvPr/>
          </p:nvPicPr>
          <p:blipFill rotWithShape="1">
            <a:blip r:embed="rId14">
              <a:extLst>
                <a:ext uri="{28A0092B-C50C-407E-A947-70E740481C1C}">
                  <a14:useLocalDpi xmlns:a14="http://schemas.microsoft.com/office/drawing/2010/main" val="0"/>
                </a:ext>
              </a:extLst>
            </a:blip>
            <a:srcRect l="78255" t="42058" b="44632"/>
            <a:stretch/>
          </p:blipFill>
          <p:spPr>
            <a:xfrm>
              <a:off x="8093124" y="3265484"/>
              <a:ext cx="1717962" cy="665827"/>
            </a:xfrm>
            <a:prstGeom prst="rect">
              <a:avLst/>
            </a:prstGeom>
          </p:spPr>
        </p:pic>
      </p:grpSp>
      <p:cxnSp>
        <p:nvCxnSpPr>
          <p:cNvPr id="28" name="Straight Connector 27">
            <a:extLst>
              <a:ext uri="{FF2B5EF4-FFF2-40B4-BE49-F238E27FC236}">
                <a16:creationId xmlns:a16="http://schemas.microsoft.com/office/drawing/2014/main" id="{F96EA76C-187B-4B1E-9587-E68E98EA9523}"/>
              </a:ext>
            </a:extLst>
          </p:cNvPr>
          <p:cNvCxnSpPr/>
          <p:nvPr/>
        </p:nvCxnSpPr>
        <p:spPr>
          <a:xfrm>
            <a:off x="7330280" y="3267586"/>
            <a:ext cx="26722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B133913-A437-4F65-952F-A288488004B5}"/>
              </a:ext>
            </a:extLst>
          </p:cNvPr>
          <p:cNvSpPr txBox="1"/>
          <p:nvPr/>
        </p:nvSpPr>
        <p:spPr>
          <a:xfrm>
            <a:off x="8971058" y="4906440"/>
            <a:ext cx="160867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00" dirty="0"/>
              <a:t>Cohen's d</a:t>
            </a:r>
            <a:endParaRPr lang="en-US" sz="700" dirty="0">
              <a:cs typeface="Calibri"/>
            </a:endParaRPr>
          </a:p>
          <a:p>
            <a:pPr algn="ctr"/>
            <a:endParaRPr lang="en-US" sz="700" dirty="0">
              <a:cs typeface="Calibri"/>
            </a:endParaRPr>
          </a:p>
          <a:p>
            <a:pPr algn="ctr"/>
            <a:r>
              <a:rPr lang="en-US" sz="700" dirty="0"/>
              <a:t>d estimate: -1.148179 (large)</a:t>
            </a:r>
            <a:endParaRPr lang="en-US" sz="700" dirty="0">
              <a:cs typeface="Calibri"/>
            </a:endParaRPr>
          </a:p>
          <a:p>
            <a:pPr algn="ctr"/>
            <a:r>
              <a:rPr lang="en-US" sz="700" dirty="0"/>
              <a:t>95 percent confidence interval:</a:t>
            </a:r>
            <a:endParaRPr lang="en-US" sz="700" dirty="0">
              <a:cs typeface="Calibri"/>
            </a:endParaRPr>
          </a:p>
          <a:p>
            <a:pPr algn="ctr"/>
            <a:r>
              <a:rPr lang="en-US" sz="700" dirty="0"/>
              <a:t>     lower      upper </a:t>
            </a:r>
            <a:endParaRPr lang="en-US" sz="700" dirty="0">
              <a:cs typeface="Calibri"/>
            </a:endParaRPr>
          </a:p>
          <a:p>
            <a:pPr algn="ctr"/>
            <a:r>
              <a:rPr lang="en-US" sz="700" dirty="0"/>
              <a:t>-2.5365490  0.2401916 </a:t>
            </a:r>
            <a:endParaRPr lang="en-US" sz="700" dirty="0">
              <a:cs typeface="Calibri"/>
            </a:endParaRPr>
          </a:p>
        </p:txBody>
      </p:sp>
      <p:sp>
        <p:nvSpPr>
          <p:cNvPr id="30" name="TextBox 29">
            <a:extLst>
              <a:ext uri="{FF2B5EF4-FFF2-40B4-BE49-F238E27FC236}">
                <a16:creationId xmlns:a16="http://schemas.microsoft.com/office/drawing/2014/main" id="{8442063C-D6ED-4F59-B63D-D4511BE42FE3}"/>
              </a:ext>
            </a:extLst>
          </p:cNvPr>
          <p:cNvSpPr txBox="1"/>
          <p:nvPr/>
        </p:nvSpPr>
        <p:spPr>
          <a:xfrm>
            <a:off x="7414319" y="4871493"/>
            <a:ext cx="160867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00" dirty="0"/>
              <a:t>Cohen's d</a:t>
            </a:r>
            <a:endParaRPr lang="en-US" sz="700" dirty="0">
              <a:cs typeface="Calibri"/>
            </a:endParaRPr>
          </a:p>
          <a:p>
            <a:pPr algn="ctr"/>
            <a:endParaRPr lang="en-US" sz="700" dirty="0">
              <a:cs typeface="Calibri"/>
            </a:endParaRPr>
          </a:p>
          <a:p>
            <a:pPr algn="ctr"/>
            <a:r>
              <a:rPr lang="en-US" sz="700" dirty="0"/>
              <a:t>d estimate: 0.4871191 (small)</a:t>
            </a:r>
            <a:endParaRPr lang="en-US" sz="700" dirty="0">
              <a:cs typeface="Calibri"/>
            </a:endParaRPr>
          </a:p>
          <a:p>
            <a:pPr algn="ctr"/>
            <a:r>
              <a:rPr lang="en-US" sz="700" dirty="0"/>
              <a:t>95 percent confidence interval:</a:t>
            </a:r>
            <a:endParaRPr lang="en-US" sz="700" dirty="0">
              <a:cs typeface="Calibri"/>
            </a:endParaRPr>
          </a:p>
          <a:p>
            <a:pPr algn="ctr"/>
            <a:r>
              <a:rPr lang="en-US" sz="700" dirty="0"/>
              <a:t>    lower     upper </a:t>
            </a:r>
            <a:endParaRPr lang="en-US" sz="700" dirty="0">
              <a:cs typeface="Calibri"/>
            </a:endParaRPr>
          </a:p>
          <a:p>
            <a:pPr algn="ctr"/>
            <a:r>
              <a:rPr lang="en-US" sz="700" dirty="0"/>
              <a:t>-0.818236  1.792474 </a:t>
            </a:r>
            <a:endParaRPr lang="en-US" sz="700" dirty="0">
              <a:cs typeface="Calibri"/>
            </a:endParaRPr>
          </a:p>
        </p:txBody>
      </p:sp>
      <p:sp>
        <p:nvSpPr>
          <p:cNvPr id="31" name="TextBox 30">
            <a:extLst>
              <a:ext uri="{FF2B5EF4-FFF2-40B4-BE49-F238E27FC236}">
                <a16:creationId xmlns:a16="http://schemas.microsoft.com/office/drawing/2014/main" id="{2EE93834-47E6-4D7E-A7C3-483BE5B57F97}"/>
              </a:ext>
            </a:extLst>
          </p:cNvPr>
          <p:cNvSpPr txBox="1"/>
          <p:nvPr/>
        </p:nvSpPr>
        <p:spPr>
          <a:xfrm>
            <a:off x="10453050" y="3997736"/>
            <a:ext cx="160867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00" dirty="0"/>
              <a:t>Cohen's d</a:t>
            </a:r>
            <a:endParaRPr lang="en-US" sz="1200" dirty="0"/>
          </a:p>
          <a:p>
            <a:pPr algn="ctr"/>
            <a:endParaRPr lang="en-US" sz="700" dirty="0">
              <a:cs typeface="Calibri" panose="020F0502020204030204"/>
            </a:endParaRPr>
          </a:p>
          <a:p>
            <a:pPr algn="ctr"/>
            <a:r>
              <a:rPr lang="en-US" sz="700" dirty="0"/>
              <a:t>d estimate: -0.008485888 (negligible)</a:t>
            </a:r>
            <a:endParaRPr lang="en-US" sz="700" dirty="0">
              <a:cs typeface="Calibri" panose="020F0502020204030204"/>
            </a:endParaRPr>
          </a:p>
          <a:p>
            <a:pPr algn="ctr"/>
            <a:r>
              <a:rPr lang="en-US" sz="700" dirty="0"/>
              <a:t>95 percent confidence interval:</a:t>
            </a:r>
            <a:endParaRPr lang="en-US" sz="700" dirty="0">
              <a:cs typeface="Calibri" panose="020F0502020204030204"/>
            </a:endParaRPr>
          </a:p>
          <a:p>
            <a:pPr algn="ctr"/>
            <a:r>
              <a:rPr lang="en-US" sz="700" dirty="0"/>
              <a:t>    lower     upper </a:t>
            </a:r>
            <a:endParaRPr lang="en-US" sz="700" dirty="0">
              <a:cs typeface="Calibri" panose="020F0502020204030204"/>
            </a:endParaRPr>
          </a:p>
          <a:p>
            <a:pPr algn="ctr"/>
            <a:r>
              <a:rPr lang="en-US" sz="700" dirty="0"/>
              <a:t>-1.294908  1.277936 </a:t>
            </a:r>
            <a:endParaRPr lang="en-US" sz="700" dirty="0">
              <a:cs typeface="Calibri" panose="020F0502020204030204"/>
            </a:endParaRPr>
          </a:p>
        </p:txBody>
      </p:sp>
      <p:cxnSp>
        <p:nvCxnSpPr>
          <p:cNvPr id="32" name="Straight Arrow Connector 31">
            <a:extLst>
              <a:ext uri="{FF2B5EF4-FFF2-40B4-BE49-F238E27FC236}">
                <a16:creationId xmlns:a16="http://schemas.microsoft.com/office/drawing/2014/main" id="{E69297C1-62D8-406D-AD1B-9BDBD512F904}"/>
              </a:ext>
            </a:extLst>
          </p:cNvPr>
          <p:cNvCxnSpPr/>
          <p:nvPr/>
        </p:nvCxnSpPr>
        <p:spPr>
          <a:xfrm flipH="1">
            <a:off x="8442482" y="4367068"/>
            <a:ext cx="62506" cy="60490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61BB5E2-2014-481B-9E0D-ECEAC65B35B9}"/>
              </a:ext>
            </a:extLst>
          </p:cNvPr>
          <p:cNvCxnSpPr>
            <a:cxnSpLocks/>
          </p:cNvCxnSpPr>
          <p:nvPr/>
        </p:nvCxnSpPr>
        <p:spPr>
          <a:xfrm>
            <a:off x="9127991" y="4283242"/>
            <a:ext cx="333643" cy="8118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B0C139E-CE83-4BE7-BB47-2C8B1C2A60DC}"/>
              </a:ext>
            </a:extLst>
          </p:cNvPr>
          <p:cNvCxnSpPr>
            <a:cxnSpLocks/>
          </p:cNvCxnSpPr>
          <p:nvPr/>
        </p:nvCxnSpPr>
        <p:spPr>
          <a:xfrm>
            <a:off x="9775398" y="3997736"/>
            <a:ext cx="1091524" cy="7375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95695" y="4262440"/>
            <a:ext cx="6950790" cy="923330"/>
          </a:xfrm>
          <a:prstGeom prst="rect">
            <a:avLst/>
          </a:prstGeom>
        </p:spPr>
        <p:txBody>
          <a:bodyPr wrap="square">
            <a:spAutoFit/>
          </a:bodyPr>
          <a:lstStyle/>
          <a:p>
            <a:r>
              <a:rPr lang="en-US" b="1" dirty="0" err="1"/>
              <a:t>figure_plant_phenotype</a:t>
            </a:r>
            <a:r>
              <a:rPr lang="en-US" dirty="0"/>
              <a:t>: measured plant traits from brassica </a:t>
            </a:r>
            <a:r>
              <a:rPr lang="en-US" dirty="0" err="1"/>
              <a:t>oleraceae</a:t>
            </a:r>
            <a:r>
              <a:rPr lang="en-US" dirty="0"/>
              <a:t> (a-d) and Arabidopsis  thaliana (e-f). Cohen’s D (g) shows dry weight fold comparisons to respective controls; </a:t>
            </a:r>
          </a:p>
        </p:txBody>
      </p:sp>
      <p:sp>
        <p:nvSpPr>
          <p:cNvPr id="44" name="TextBox 43"/>
          <p:cNvSpPr txBox="1"/>
          <p:nvPr/>
        </p:nvSpPr>
        <p:spPr>
          <a:xfrm>
            <a:off x="7146485" y="2238660"/>
            <a:ext cx="581766" cy="369332"/>
          </a:xfrm>
          <a:prstGeom prst="rect">
            <a:avLst/>
          </a:prstGeom>
          <a:noFill/>
        </p:spPr>
        <p:txBody>
          <a:bodyPr wrap="square" rtlCol="0">
            <a:spAutoFit/>
          </a:bodyPr>
          <a:lstStyle/>
          <a:p>
            <a:r>
              <a:rPr lang="en-US" dirty="0"/>
              <a:t>g)</a:t>
            </a:r>
          </a:p>
        </p:txBody>
      </p:sp>
      <p:sp>
        <p:nvSpPr>
          <p:cNvPr id="35" name="Rectangle 34">
            <a:extLst>
              <a:ext uri="{FF2B5EF4-FFF2-40B4-BE49-F238E27FC236}">
                <a16:creationId xmlns:a16="http://schemas.microsoft.com/office/drawing/2014/main" id="{09163732-3E2A-4B7A-A191-E0F628315F3A}"/>
              </a:ext>
            </a:extLst>
          </p:cNvPr>
          <p:cNvSpPr/>
          <p:nvPr/>
        </p:nvSpPr>
        <p:spPr>
          <a:xfrm>
            <a:off x="280717" y="5271467"/>
            <a:ext cx="10299020"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1"/>
                </a:solidFill>
              </a:rPr>
              <a:t>MeJA is reducing plant biomass</a:t>
            </a:r>
          </a:p>
          <a:p>
            <a:pPr marL="285750" indent="-285750">
              <a:buFont typeface="Arial" panose="020B0604020202020204" pitchFamily="34" charset="0"/>
              <a:buChar char="•"/>
            </a:pPr>
            <a:r>
              <a:rPr lang="en-US" dirty="0">
                <a:solidFill>
                  <a:schemeClr val="accent1"/>
                </a:solidFill>
              </a:rPr>
              <a:t>Compared to their controls both species show the same effect (even though magnitude is different)</a:t>
            </a:r>
          </a:p>
        </p:txBody>
      </p:sp>
      <p:sp>
        <p:nvSpPr>
          <p:cNvPr id="36" name="Rectangle 35">
            <a:extLst>
              <a:ext uri="{FF2B5EF4-FFF2-40B4-BE49-F238E27FC236}">
                <a16:creationId xmlns:a16="http://schemas.microsoft.com/office/drawing/2014/main" id="{AD715300-74E3-40B9-897F-F32415C21CFB}"/>
              </a:ext>
            </a:extLst>
          </p:cNvPr>
          <p:cNvSpPr/>
          <p:nvPr/>
        </p:nvSpPr>
        <p:spPr>
          <a:xfrm>
            <a:off x="522222" y="5976605"/>
            <a:ext cx="11465126" cy="923330"/>
          </a:xfrm>
          <a:prstGeom prst="rect">
            <a:avLst/>
          </a:prstGeom>
        </p:spPr>
        <p:txBody>
          <a:bodyPr wrap="square">
            <a:spAutoFit/>
          </a:bodyPr>
          <a:lstStyle/>
          <a:p>
            <a:pPr marL="285750" indent="-285750">
              <a:buFont typeface="Wingdings" panose="05000000000000000000" pitchFamily="2" charset="2"/>
              <a:buChar char="à"/>
            </a:pPr>
            <a:r>
              <a:rPr lang="en-US" dirty="0">
                <a:solidFill>
                  <a:srgbClr val="FF0000"/>
                </a:solidFill>
              </a:rPr>
              <a:t>Figure 1: g) done properly, a-f figures in supplementary</a:t>
            </a:r>
          </a:p>
          <a:p>
            <a:pPr marL="285750" indent="-285750">
              <a:buFont typeface="Wingdings" panose="05000000000000000000" pitchFamily="2" charset="2"/>
              <a:buChar char="à"/>
            </a:pPr>
            <a:r>
              <a:rPr lang="en-US" dirty="0">
                <a:solidFill>
                  <a:srgbClr val="FF0000"/>
                </a:solidFill>
              </a:rPr>
              <a:t> Cohen’s D paper </a:t>
            </a:r>
            <a:r>
              <a:rPr lang="en-US" b="0" i="0" dirty="0">
                <a:solidFill>
                  <a:srgbClr val="242424"/>
                </a:solidFill>
                <a:effectLst/>
                <a:latin typeface="-apple-system"/>
              </a:rPr>
              <a:t>Use of </a:t>
            </a:r>
            <a:r>
              <a:rPr lang="en-US" b="0" i="0" dirty="0" err="1">
                <a:solidFill>
                  <a:srgbClr val="242424"/>
                </a:solidFill>
                <a:effectLst/>
                <a:latin typeface="-apple-system"/>
              </a:rPr>
              <a:t>cohens</a:t>
            </a:r>
            <a:r>
              <a:rPr lang="en-US" b="0" i="0" dirty="0">
                <a:solidFill>
                  <a:srgbClr val="242424"/>
                </a:solidFill>
                <a:effectLst/>
                <a:latin typeface="-apple-system"/>
              </a:rPr>
              <a:t> D to compare multiple experiments/controls: </a:t>
            </a:r>
            <a:r>
              <a:rPr lang="en-US" b="0" i="0" u="none" strike="noStrike" dirty="0">
                <a:solidFill>
                  <a:srgbClr val="4F52B2"/>
                </a:solidFill>
                <a:effectLst/>
                <a:latin typeface="-apple-system"/>
                <a:hlinkClick r:id="rId15" tooltip="https://nph.onlinelibrary.wiley.com/doi/full/10.1111/nph.15504"/>
              </a:rPr>
              <a:t>https://nph.onlinelibrary.wiley.com/doi/full/10.1111/nph.15504</a:t>
            </a:r>
            <a:r>
              <a:rPr lang="en-US" dirty="0">
                <a:solidFill>
                  <a:srgbClr val="FF0000"/>
                </a:solidFill>
              </a:rPr>
              <a:t> </a:t>
            </a:r>
          </a:p>
        </p:txBody>
      </p:sp>
    </p:spTree>
    <p:extLst>
      <p:ext uri="{BB962C8B-B14F-4D97-AF65-F5344CB8AC3E}">
        <p14:creationId xmlns:p14="http://schemas.microsoft.com/office/powerpoint/2010/main" val="241156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549" y="346506"/>
            <a:ext cx="4449450" cy="4303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762" y="293674"/>
            <a:ext cx="4504078" cy="43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83776" y="4649773"/>
            <a:ext cx="8847971" cy="646331"/>
          </a:xfrm>
          <a:prstGeom prst="rect">
            <a:avLst/>
          </a:prstGeom>
        </p:spPr>
        <p:txBody>
          <a:bodyPr wrap="square">
            <a:spAutoFit/>
          </a:bodyPr>
          <a:lstStyle/>
          <a:p>
            <a:r>
              <a:rPr lang="en-US" b="1" dirty="0" err="1"/>
              <a:t>figure_qPCR</a:t>
            </a:r>
            <a:r>
              <a:rPr lang="en-US" dirty="0"/>
              <a:t>: leaf expression of MYC2 (a) and Lox2(b), 3h after the final hormone dipping event and 2 days before harvesting</a:t>
            </a:r>
          </a:p>
        </p:txBody>
      </p:sp>
      <p:sp>
        <p:nvSpPr>
          <p:cNvPr id="6" name="Rectangle 5">
            <a:extLst>
              <a:ext uri="{FF2B5EF4-FFF2-40B4-BE49-F238E27FC236}">
                <a16:creationId xmlns:a16="http://schemas.microsoft.com/office/drawing/2014/main" id="{9053D898-A56E-4AE6-ACBE-C725024DC05E}"/>
              </a:ext>
            </a:extLst>
          </p:cNvPr>
          <p:cNvSpPr/>
          <p:nvPr/>
        </p:nvSpPr>
        <p:spPr>
          <a:xfrm>
            <a:off x="179117" y="5428184"/>
            <a:ext cx="10299020"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1"/>
                </a:solidFill>
              </a:rPr>
              <a:t>There’s higher </a:t>
            </a:r>
            <a:r>
              <a:rPr lang="en-US" i="1" dirty="0">
                <a:solidFill>
                  <a:schemeClr val="accent1"/>
                </a:solidFill>
              </a:rPr>
              <a:t>MYC2</a:t>
            </a:r>
            <a:r>
              <a:rPr lang="en-US" dirty="0">
                <a:solidFill>
                  <a:schemeClr val="accent1"/>
                </a:solidFill>
              </a:rPr>
              <a:t> and </a:t>
            </a:r>
            <a:r>
              <a:rPr lang="en-US" i="1" dirty="0">
                <a:solidFill>
                  <a:schemeClr val="accent1"/>
                </a:solidFill>
              </a:rPr>
              <a:t>LOX2</a:t>
            </a:r>
            <a:r>
              <a:rPr lang="en-US" dirty="0">
                <a:solidFill>
                  <a:schemeClr val="accent1"/>
                </a:solidFill>
              </a:rPr>
              <a:t> expression in MeJA 1% but only in </a:t>
            </a:r>
            <a:r>
              <a:rPr lang="en-US" i="1" dirty="0">
                <a:solidFill>
                  <a:schemeClr val="accent1"/>
                </a:solidFill>
              </a:rPr>
              <a:t>Arabidopsis thaliana </a:t>
            </a:r>
          </a:p>
          <a:p>
            <a:pPr marL="285750" indent="-285750">
              <a:buFont typeface="Arial" panose="020B0604020202020204" pitchFamily="34" charset="0"/>
              <a:buChar char="•"/>
            </a:pPr>
            <a:r>
              <a:rPr lang="en-US" dirty="0">
                <a:solidFill>
                  <a:schemeClr val="accent1"/>
                </a:solidFill>
              </a:rPr>
              <a:t>However, no difference in </a:t>
            </a:r>
            <a:r>
              <a:rPr lang="en-US" i="1" dirty="0">
                <a:solidFill>
                  <a:schemeClr val="accent1"/>
                </a:solidFill>
              </a:rPr>
              <a:t>Brassica oleracea</a:t>
            </a:r>
          </a:p>
        </p:txBody>
      </p:sp>
      <p:sp>
        <p:nvSpPr>
          <p:cNvPr id="7" name="Rectangle 6">
            <a:extLst>
              <a:ext uri="{FF2B5EF4-FFF2-40B4-BE49-F238E27FC236}">
                <a16:creationId xmlns:a16="http://schemas.microsoft.com/office/drawing/2014/main" id="{4B5BE07C-AB80-4551-81C0-0C6EED82FE62}"/>
              </a:ext>
            </a:extLst>
          </p:cNvPr>
          <p:cNvSpPr/>
          <p:nvPr/>
        </p:nvSpPr>
        <p:spPr>
          <a:xfrm>
            <a:off x="363436" y="6074515"/>
            <a:ext cx="11465126" cy="923330"/>
          </a:xfrm>
          <a:prstGeom prst="rect">
            <a:avLst/>
          </a:prstGeom>
        </p:spPr>
        <p:txBody>
          <a:bodyPr wrap="square">
            <a:spAutoFit/>
          </a:bodyPr>
          <a:lstStyle/>
          <a:p>
            <a:pPr marL="285750" indent="-285750">
              <a:buFont typeface="Wingdings" panose="05000000000000000000" pitchFamily="2" charset="2"/>
              <a:buChar char="à"/>
            </a:pPr>
            <a:r>
              <a:rPr lang="en-US" dirty="0">
                <a:solidFill>
                  <a:srgbClr val="FF0000"/>
                </a:solidFill>
              </a:rPr>
              <a:t>Fix figure with bar plots or gene-expression standard plots, </a:t>
            </a:r>
            <a:r>
              <a:rPr lang="en-US" dirty="0">
                <a:solidFill>
                  <a:srgbClr val="FF0000"/>
                </a:solidFill>
                <a:sym typeface="Wingdings" panose="05000000000000000000" pitchFamily="2" charset="2"/>
              </a:rPr>
              <a:t> </a:t>
            </a:r>
            <a:r>
              <a:rPr lang="en-US" dirty="0">
                <a:solidFill>
                  <a:srgbClr val="FF0000"/>
                </a:solidFill>
              </a:rPr>
              <a:t>Supplementary (IF ever included)</a:t>
            </a:r>
          </a:p>
          <a:p>
            <a:pPr marL="285750" indent="-285750">
              <a:buFont typeface="Wingdings" panose="05000000000000000000" pitchFamily="2" charset="2"/>
              <a:buChar char="à"/>
            </a:pPr>
            <a:r>
              <a:rPr lang="en-US" dirty="0">
                <a:solidFill>
                  <a:srgbClr val="FF0000"/>
                </a:solidFill>
              </a:rPr>
              <a:t>Add stats to plot </a:t>
            </a:r>
          </a:p>
          <a:p>
            <a:endParaRPr lang="en-US" dirty="0">
              <a:solidFill>
                <a:srgbClr val="FF0000"/>
              </a:solidFill>
            </a:endParaRPr>
          </a:p>
        </p:txBody>
      </p:sp>
      <p:sp>
        <p:nvSpPr>
          <p:cNvPr id="8" name="Rectangle 7">
            <a:extLst>
              <a:ext uri="{FF2B5EF4-FFF2-40B4-BE49-F238E27FC236}">
                <a16:creationId xmlns:a16="http://schemas.microsoft.com/office/drawing/2014/main" id="{C4E6BD45-7D07-41ED-8FB3-89FE6FFF8427}"/>
              </a:ext>
            </a:extLst>
          </p:cNvPr>
          <p:cNvSpPr/>
          <p:nvPr/>
        </p:nvSpPr>
        <p:spPr>
          <a:xfrm>
            <a:off x="6248401" y="-19254"/>
            <a:ext cx="7315200" cy="369332"/>
          </a:xfrm>
          <a:prstGeom prst="rect">
            <a:avLst/>
          </a:prstGeom>
        </p:spPr>
        <p:txBody>
          <a:bodyPr wrap="square">
            <a:spAutoFit/>
          </a:bodyPr>
          <a:lstStyle/>
          <a:p>
            <a:r>
              <a:rPr lang="en-US" b="1" dirty="0">
                <a:solidFill>
                  <a:schemeClr val="accent6"/>
                </a:solidFill>
              </a:rPr>
              <a:t>Point for discussion: Do we really want to include this plots? </a:t>
            </a:r>
          </a:p>
        </p:txBody>
      </p:sp>
    </p:spTree>
    <p:extLst>
      <p:ext uri="{BB962C8B-B14F-4D97-AF65-F5344CB8AC3E}">
        <p14:creationId xmlns:p14="http://schemas.microsoft.com/office/powerpoint/2010/main" val="93798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a:extLst>
              <a:ext uri="{FF2B5EF4-FFF2-40B4-BE49-F238E27FC236}">
                <a16:creationId xmlns:a16="http://schemas.microsoft.com/office/drawing/2014/main" id="{313F9B4E-F518-4485-AFBE-203C85C7C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39" y="811929"/>
            <a:ext cx="7356713" cy="4491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AE339B8D-EADD-456A-A0D1-7A5D80BE2642}"/>
              </a:ext>
            </a:extLst>
          </p:cNvPr>
          <p:cNvSpPr/>
          <p:nvPr/>
        </p:nvSpPr>
        <p:spPr>
          <a:xfrm>
            <a:off x="3624688" y="241350"/>
            <a:ext cx="2549587" cy="461665"/>
          </a:xfrm>
          <a:prstGeom prst="rect">
            <a:avLst/>
          </a:prstGeom>
        </p:spPr>
        <p:txBody>
          <a:bodyPr wrap="square">
            <a:spAutoFit/>
          </a:bodyPr>
          <a:lstStyle/>
          <a:p>
            <a:r>
              <a:rPr lang="en-US" sz="1200" dirty="0"/>
              <a:t>R script: 2_Beta_diversity</a:t>
            </a:r>
          </a:p>
          <a:p>
            <a:r>
              <a:rPr lang="en-US" sz="1200" dirty="0"/>
              <a:t>Code chunk: 2.1 - Beta Diversity plots</a:t>
            </a:r>
          </a:p>
        </p:txBody>
      </p:sp>
      <p:sp>
        <p:nvSpPr>
          <p:cNvPr id="5" name="TextBox 4">
            <a:extLst>
              <a:ext uri="{FF2B5EF4-FFF2-40B4-BE49-F238E27FC236}">
                <a16:creationId xmlns:a16="http://schemas.microsoft.com/office/drawing/2014/main" id="{9C26F37F-8E28-4DF1-B8A3-A009E7DEBBE5}"/>
              </a:ext>
            </a:extLst>
          </p:cNvPr>
          <p:cNvSpPr txBox="1"/>
          <p:nvPr/>
        </p:nvSpPr>
        <p:spPr>
          <a:xfrm>
            <a:off x="2244186" y="241350"/>
            <a:ext cx="1266797" cy="461665"/>
          </a:xfrm>
          <a:prstGeom prst="rect">
            <a:avLst/>
          </a:prstGeom>
          <a:noFill/>
        </p:spPr>
        <p:txBody>
          <a:bodyPr wrap="square" rtlCol="0">
            <a:spAutoFit/>
          </a:bodyPr>
          <a:lstStyle/>
          <a:p>
            <a:r>
              <a:rPr lang="en-US" sz="1200" dirty="0"/>
              <a:t>CCS normalization</a:t>
            </a:r>
          </a:p>
        </p:txBody>
      </p:sp>
      <p:sp>
        <p:nvSpPr>
          <p:cNvPr id="6" name="TextBox 5">
            <a:extLst>
              <a:ext uri="{FF2B5EF4-FFF2-40B4-BE49-F238E27FC236}">
                <a16:creationId xmlns:a16="http://schemas.microsoft.com/office/drawing/2014/main" id="{9AB10A21-A233-4262-A4CB-7F342D3E5C34}"/>
              </a:ext>
            </a:extLst>
          </p:cNvPr>
          <p:cNvSpPr txBox="1"/>
          <p:nvPr/>
        </p:nvSpPr>
        <p:spPr>
          <a:xfrm>
            <a:off x="557039" y="409995"/>
            <a:ext cx="2114147" cy="276999"/>
          </a:xfrm>
          <a:prstGeom prst="rect">
            <a:avLst/>
          </a:prstGeom>
          <a:noFill/>
        </p:spPr>
        <p:txBody>
          <a:bodyPr wrap="square" rtlCol="0">
            <a:spAutoFit/>
          </a:bodyPr>
          <a:lstStyle/>
          <a:p>
            <a:r>
              <a:rPr lang="en-US" sz="1200" dirty="0"/>
              <a:t>Stress: 0.1521784 (ok) </a:t>
            </a:r>
          </a:p>
        </p:txBody>
      </p:sp>
      <p:sp>
        <p:nvSpPr>
          <p:cNvPr id="7" name="TextBox 6">
            <a:extLst>
              <a:ext uri="{FF2B5EF4-FFF2-40B4-BE49-F238E27FC236}">
                <a16:creationId xmlns:a16="http://schemas.microsoft.com/office/drawing/2014/main" id="{A0C1B235-7BE9-4F46-A930-140419BDEC59}"/>
              </a:ext>
            </a:extLst>
          </p:cNvPr>
          <p:cNvSpPr txBox="1"/>
          <p:nvPr/>
        </p:nvSpPr>
        <p:spPr>
          <a:xfrm>
            <a:off x="787233" y="5412434"/>
            <a:ext cx="6233327" cy="923330"/>
          </a:xfrm>
          <a:prstGeom prst="rect">
            <a:avLst/>
          </a:prstGeom>
          <a:noFill/>
        </p:spPr>
        <p:txBody>
          <a:bodyPr wrap="square" rtlCol="0">
            <a:spAutoFit/>
          </a:bodyPr>
          <a:lstStyle/>
          <a:p>
            <a:r>
              <a:rPr lang="en-US" b="1" dirty="0" err="1"/>
              <a:t>Figure_Beta_diversity_all_samples</a:t>
            </a:r>
            <a:r>
              <a:rPr lang="en-US" dirty="0"/>
              <a:t> : NMDS plot showing clear clustering by plant species and sample types, and mixed treatment effects</a:t>
            </a:r>
          </a:p>
        </p:txBody>
      </p:sp>
      <p:sp>
        <p:nvSpPr>
          <p:cNvPr id="8" name="Rectangle 7">
            <a:extLst>
              <a:ext uri="{FF2B5EF4-FFF2-40B4-BE49-F238E27FC236}">
                <a16:creationId xmlns:a16="http://schemas.microsoft.com/office/drawing/2014/main" id="{A53A936D-7E83-44CC-A145-85F5DC449921}"/>
              </a:ext>
            </a:extLst>
          </p:cNvPr>
          <p:cNvSpPr/>
          <p:nvPr/>
        </p:nvSpPr>
        <p:spPr>
          <a:xfrm>
            <a:off x="8124698" y="743729"/>
            <a:ext cx="3864102" cy="2308324"/>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Figure 1. </a:t>
            </a:r>
          </a:p>
          <a:p>
            <a:pPr marL="285750" indent="-285750">
              <a:buFont typeface="Arial" panose="020B0604020202020204" pitchFamily="34" charset="0"/>
              <a:buChar char="•"/>
            </a:pPr>
            <a:r>
              <a:rPr lang="en-US" dirty="0">
                <a:solidFill>
                  <a:schemeClr val="accent1"/>
                </a:solidFill>
              </a:rPr>
              <a:t>There is a clear effect of root and soil as expected</a:t>
            </a:r>
          </a:p>
          <a:p>
            <a:pPr marL="285750" indent="-285750">
              <a:buFont typeface="Arial" panose="020B0604020202020204" pitchFamily="34" charset="0"/>
              <a:buChar char="•"/>
            </a:pPr>
            <a:r>
              <a:rPr lang="en-US" dirty="0">
                <a:solidFill>
                  <a:schemeClr val="accent1"/>
                </a:solidFill>
              </a:rPr>
              <a:t>There is a clear species effect as expected </a:t>
            </a:r>
          </a:p>
          <a:p>
            <a:pPr marL="285750" indent="-285750">
              <a:buFont typeface="Arial" panose="020B0604020202020204" pitchFamily="34" charset="0"/>
              <a:buChar char="•"/>
            </a:pPr>
            <a:r>
              <a:rPr lang="en-US" dirty="0">
                <a:solidFill>
                  <a:schemeClr val="accent1"/>
                </a:solidFill>
              </a:rPr>
              <a:t>Treatment effects are not visible</a:t>
            </a:r>
          </a:p>
          <a:p>
            <a:pPr marL="285750" indent="-285750">
              <a:buFont typeface="Arial" panose="020B0604020202020204" pitchFamily="34" charset="0"/>
              <a:buChar char="•"/>
            </a:pPr>
            <a:r>
              <a:rPr lang="en-US" dirty="0" err="1">
                <a:solidFill>
                  <a:schemeClr val="accent1"/>
                </a:solidFill>
              </a:rPr>
              <a:t>Resonining</a:t>
            </a:r>
            <a:r>
              <a:rPr lang="en-US" dirty="0">
                <a:solidFill>
                  <a:schemeClr val="accent1"/>
                </a:solidFill>
              </a:rPr>
              <a:t> behind why splitting in 4 the analysis afterwards </a:t>
            </a:r>
          </a:p>
        </p:txBody>
      </p:sp>
      <p:sp>
        <p:nvSpPr>
          <p:cNvPr id="9" name="Rectangle 8">
            <a:extLst>
              <a:ext uri="{FF2B5EF4-FFF2-40B4-BE49-F238E27FC236}">
                <a16:creationId xmlns:a16="http://schemas.microsoft.com/office/drawing/2014/main" id="{EF931514-6ACE-4794-87C2-C933B57C4529}"/>
              </a:ext>
            </a:extLst>
          </p:cNvPr>
          <p:cNvSpPr/>
          <p:nvPr/>
        </p:nvSpPr>
        <p:spPr>
          <a:xfrm>
            <a:off x="7476872" y="6046071"/>
            <a:ext cx="4715128" cy="646331"/>
          </a:xfrm>
          <a:prstGeom prst="rect">
            <a:avLst/>
          </a:prstGeom>
        </p:spPr>
        <p:txBody>
          <a:bodyPr wrap="square">
            <a:spAutoFit/>
          </a:bodyPr>
          <a:lstStyle/>
          <a:p>
            <a:pPr marL="285750" indent="-285750">
              <a:buFont typeface="Wingdings" panose="05000000000000000000" pitchFamily="2" charset="2"/>
              <a:buChar char="à"/>
            </a:pPr>
            <a:r>
              <a:rPr lang="en-US" dirty="0">
                <a:solidFill>
                  <a:srgbClr val="FF0000"/>
                </a:solidFill>
              </a:rPr>
              <a:t>Make it pretty</a:t>
            </a:r>
          </a:p>
          <a:p>
            <a:pPr marL="285750" indent="-285750">
              <a:buFont typeface="Wingdings" panose="05000000000000000000" pitchFamily="2" charset="2"/>
              <a:buChar char="à"/>
            </a:pPr>
            <a:r>
              <a:rPr lang="en-US" dirty="0">
                <a:solidFill>
                  <a:srgbClr val="FF0000"/>
                </a:solidFill>
              </a:rPr>
              <a:t>Change labels: Endosphere and Rhizosphere</a:t>
            </a:r>
          </a:p>
        </p:txBody>
      </p:sp>
      <p:sp>
        <p:nvSpPr>
          <p:cNvPr id="10" name="Rectangle 9">
            <a:extLst>
              <a:ext uri="{FF2B5EF4-FFF2-40B4-BE49-F238E27FC236}">
                <a16:creationId xmlns:a16="http://schemas.microsoft.com/office/drawing/2014/main" id="{85F40CF8-59DF-4B2C-980F-6A294F21F153}"/>
              </a:ext>
            </a:extLst>
          </p:cNvPr>
          <p:cNvSpPr/>
          <p:nvPr/>
        </p:nvSpPr>
        <p:spPr>
          <a:xfrm>
            <a:off x="7913752" y="4703355"/>
            <a:ext cx="3864102" cy="1200329"/>
          </a:xfrm>
          <a:prstGeom prst="rect">
            <a:avLst/>
          </a:prstGeom>
        </p:spPr>
        <p:txBody>
          <a:bodyPr wrap="square">
            <a:spAutoFit/>
          </a:bodyPr>
          <a:lstStyle/>
          <a:p>
            <a:pPr algn="ctr"/>
            <a:r>
              <a:rPr lang="en-US" b="1" dirty="0">
                <a:solidFill>
                  <a:schemeClr val="accent1"/>
                </a:solidFill>
              </a:rPr>
              <a:t>+ PERMANOVA RESULTS OVERALL FOR ALL SAMPLES </a:t>
            </a:r>
          </a:p>
          <a:p>
            <a:pPr algn="ctr"/>
            <a:endParaRPr lang="en-US" b="1" dirty="0">
              <a:solidFill>
                <a:schemeClr val="accent1"/>
              </a:solidFill>
            </a:endParaRPr>
          </a:p>
          <a:p>
            <a:pPr algn="ctr"/>
            <a:endParaRPr lang="en-US" b="1" dirty="0">
              <a:solidFill>
                <a:schemeClr val="accent1"/>
              </a:solidFill>
            </a:endParaRPr>
          </a:p>
        </p:txBody>
      </p:sp>
    </p:spTree>
    <p:extLst>
      <p:ext uri="{BB962C8B-B14F-4D97-AF65-F5344CB8AC3E}">
        <p14:creationId xmlns:p14="http://schemas.microsoft.com/office/powerpoint/2010/main" val="350367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78E5E2-FA2E-49FC-93B5-58716B348FAA}"/>
              </a:ext>
            </a:extLst>
          </p:cNvPr>
          <p:cNvSpPr/>
          <p:nvPr/>
        </p:nvSpPr>
        <p:spPr>
          <a:xfrm>
            <a:off x="8124698" y="810144"/>
            <a:ext cx="3864102" cy="1754326"/>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Significant treatment effect in all but in Bo-Rhizosphere  </a:t>
            </a:r>
          </a:p>
          <a:p>
            <a:pPr marL="285750" indent="-285750">
              <a:buFont typeface="Arial" panose="020B0604020202020204" pitchFamily="34" charset="0"/>
              <a:buChar char="•"/>
            </a:pPr>
            <a:endParaRPr lang="en-US" b="1" dirty="0">
              <a:solidFill>
                <a:schemeClr val="accent1"/>
              </a:solidFill>
            </a:endParaRPr>
          </a:p>
          <a:p>
            <a:pPr marL="285750" indent="-285750">
              <a:buFont typeface="Arial" panose="020B0604020202020204" pitchFamily="34" charset="0"/>
              <a:buChar char="•"/>
            </a:pPr>
            <a:r>
              <a:rPr lang="en-US" dirty="0">
                <a:solidFill>
                  <a:schemeClr val="accent1"/>
                </a:solidFill>
              </a:rPr>
              <a:t>There is a significant effect of MeJA for both At and Bo for the endosphere community </a:t>
            </a:r>
          </a:p>
        </p:txBody>
      </p:sp>
      <p:sp>
        <p:nvSpPr>
          <p:cNvPr id="3" name="Rectangle 2">
            <a:extLst>
              <a:ext uri="{FF2B5EF4-FFF2-40B4-BE49-F238E27FC236}">
                <a16:creationId xmlns:a16="http://schemas.microsoft.com/office/drawing/2014/main" id="{DDC772E5-7DB7-43DD-8C34-37851083C848}"/>
              </a:ext>
            </a:extLst>
          </p:cNvPr>
          <p:cNvSpPr/>
          <p:nvPr/>
        </p:nvSpPr>
        <p:spPr>
          <a:xfrm>
            <a:off x="1246378" y="1733474"/>
            <a:ext cx="3864102" cy="3970318"/>
          </a:xfrm>
          <a:prstGeom prst="rect">
            <a:avLst/>
          </a:prstGeom>
        </p:spPr>
        <p:txBody>
          <a:bodyPr wrap="square">
            <a:spAutoFit/>
          </a:bodyPr>
          <a:lstStyle/>
          <a:p>
            <a:pPr algn="ctr"/>
            <a:r>
              <a:rPr lang="en-US" b="1" dirty="0">
                <a:solidFill>
                  <a:schemeClr val="accent1"/>
                </a:solidFill>
              </a:rPr>
              <a:t>PERMANOVA RESULTS OF BETA DIVERSITY – PARTITIONED IN 4</a:t>
            </a:r>
          </a:p>
          <a:p>
            <a:pPr algn="ctr"/>
            <a:endParaRPr lang="en-US" b="1" dirty="0">
              <a:solidFill>
                <a:schemeClr val="accent1"/>
              </a:solidFill>
            </a:endParaRPr>
          </a:p>
          <a:p>
            <a:pPr algn="ctr"/>
            <a:r>
              <a:rPr lang="en-US" b="1" dirty="0">
                <a:solidFill>
                  <a:schemeClr val="accent1"/>
                </a:solidFill>
              </a:rPr>
              <a:t>Bo-Endo</a:t>
            </a:r>
          </a:p>
          <a:p>
            <a:pPr algn="ctr"/>
            <a:r>
              <a:rPr lang="en-US" b="1" dirty="0">
                <a:solidFill>
                  <a:schemeClr val="accent1"/>
                </a:solidFill>
              </a:rPr>
              <a:t>Bo-</a:t>
            </a:r>
            <a:r>
              <a:rPr lang="en-US" b="1" dirty="0" err="1">
                <a:solidFill>
                  <a:schemeClr val="accent1"/>
                </a:solidFill>
              </a:rPr>
              <a:t>Rhizo</a:t>
            </a:r>
            <a:endParaRPr lang="en-US" b="1" dirty="0">
              <a:solidFill>
                <a:schemeClr val="accent1"/>
              </a:solidFill>
            </a:endParaRPr>
          </a:p>
          <a:p>
            <a:pPr algn="ctr"/>
            <a:r>
              <a:rPr lang="en-US" b="1" dirty="0">
                <a:solidFill>
                  <a:schemeClr val="accent1"/>
                </a:solidFill>
              </a:rPr>
              <a:t>At-Endo</a:t>
            </a:r>
          </a:p>
          <a:p>
            <a:pPr algn="ctr"/>
            <a:r>
              <a:rPr lang="en-US" b="1" dirty="0">
                <a:solidFill>
                  <a:schemeClr val="accent1"/>
                </a:solidFill>
              </a:rPr>
              <a:t>At-</a:t>
            </a:r>
            <a:r>
              <a:rPr lang="en-US" b="1" dirty="0" err="1">
                <a:solidFill>
                  <a:schemeClr val="accent1"/>
                </a:solidFill>
              </a:rPr>
              <a:t>Rhizo</a:t>
            </a:r>
            <a:r>
              <a:rPr lang="en-US" b="1" dirty="0">
                <a:solidFill>
                  <a:schemeClr val="accent1"/>
                </a:solidFill>
              </a:rPr>
              <a:t> </a:t>
            </a:r>
          </a:p>
          <a:p>
            <a:pPr algn="ctr"/>
            <a:endParaRPr lang="en-US" b="1" dirty="0">
              <a:solidFill>
                <a:schemeClr val="accent1"/>
              </a:solidFill>
            </a:endParaRPr>
          </a:p>
          <a:p>
            <a:pPr algn="ctr"/>
            <a:r>
              <a:rPr lang="en-US" b="1" dirty="0">
                <a:solidFill>
                  <a:schemeClr val="accent1"/>
                </a:solidFill>
              </a:rPr>
              <a:t>+PAIRWISE COMPARISONS</a:t>
            </a:r>
          </a:p>
          <a:p>
            <a:pPr algn="ctr"/>
            <a:r>
              <a:rPr lang="en-US" b="1" dirty="0">
                <a:solidFill>
                  <a:schemeClr val="accent1"/>
                </a:solidFill>
              </a:rPr>
              <a:t>Bo-Endo</a:t>
            </a:r>
          </a:p>
          <a:p>
            <a:pPr algn="ctr"/>
            <a:r>
              <a:rPr lang="en-US" b="1" dirty="0">
                <a:solidFill>
                  <a:schemeClr val="accent1"/>
                </a:solidFill>
              </a:rPr>
              <a:t>Bo-</a:t>
            </a:r>
            <a:r>
              <a:rPr lang="en-US" b="1" dirty="0" err="1">
                <a:solidFill>
                  <a:schemeClr val="accent1"/>
                </a:solidFill>
              </a:rPr>
              <a:t>Rhizo</a:t>
            </a:r>
            <a:endParaRPr lang="en-US" b="1" dirty="0">
              <a:solidFill>
                <a:schemeClr val="accent1"/>
              </a:solidFill>
            </a:endParaRPr>
          </a:p>
          <a:p>
            <a:pPr algn="ctr"/>
            <a:r>
              <a:rPr lang="en-US" b="1" dirty="0">
                <a:solidFill>
                  <a:schemeClr val="accent1"/>
                </a:solidFill>
              </a:rPr>
              <a:t>At-Endo</a:t>
            </a:r>
          </a:p>
          <a:p>
            <a:pPr algn="ctr"/>
            <a:r>
              <a:rPr lang="en-US" b="1" dirty="0">
                <a:solidFill>
                  <a:schemeClr val="accent1"/>
                </a:solidFill>
              </a:rPr>
              <a:t>At-</a:t>
            </a:r>
            <a:r>
              <a:rPr lang="en-US" b="1" dirty="0" err="1">
                <a:solidFill>
                  <a:schemeClr val="accent1"/>
                </a:solidFill>
              </a:rPr>
              <a:t>Rhizo</a:t>
            </a:r>
            <a:r>
              <a:rPr lang="en-US" b="1" dirty="0">
                <a:solidFill>
                  <a:schemeClr val="accent1"/>
                </a:solidFill>
              </a:rPr>
              <a:t> </a:t>
            </a:r>
          </a:p>
          <a:p>
            <a:pPr algn="ctr"/>
            <a:endParaRPr lang="en-US" b="1" dirty="0">
              <a:solidFill>
                <a:schemeClr val="accent1"/>
              </a:solidFill>
            </a:endParaRPr>
          </a:p>
        </p:txBody>
      </p:sp>
      <p:sp>
        <p:nvSpPr>
          <p:cNvPr id="4" name="Rectangle 3">
            <a:extLst>
              <a:ext uri="{FF2B5EF4-FFF2-40B4-BE49-F238E27FC236}">
                <a16:creationId xmlns:a16="http://schemas.microsoft.com/office/drawing/2014/main" id="{42EA6283-A584-48F1-9D40-5F11CE03818A}"/>
              </a:ext>
            </a:extLst>
          </p:cNvPr>
          <p:cNvSpPr/>
          <p:nvPr/>
        </p:nvSpPr>
        <p:spPr>
          <a:xfrm>
            <a:off x="5757418" y="4198129"/>
            <a:ext cx="3864102" cy="2308324"/>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Figure 1/Table 1 </a:t>
            </a:r>
          </a:p>
          <a:p>
            <a:pPr marL="285750" indent="-285750">
              <a:buFont typeface="Arial" panose="020B0604020202020204" pitchFamily="34" charset="0"/>
              <a:buChar char="•"/>
            </a:pPr>
            <a:r>
              <a:rPr lang="en-US" dirty="0">
                <a:solidFill>
                  <a:schemeClr val="accent1"/>
                </a:solidFill>
              </a:rPr>
              <a:t>There is a clear effect of root and soil as expected</a:t>
            </a:r>
          </a:p>
          <a:p>
            <a:pPr marL="285750" indent="-285750">
              <a:buFont typeface="Arial" panose="020B0604020202020204" pitchFamily="34" charset="0"/>
              <a:buChar char="•"/>
            </a:pPr>
            <a:r>
              <a:rPr lang="en-US" dirty="0">
                <a:solidFill>
                  <a:schemeClr val="accent1"/>
                </a:solidFill>
              </a:rPr>
              <a:t>There is a clear species effect as expected </a:t>
            </a:r>
          </a:p>
          <a:p>
            <a:pPr marL="285750" indent="-285750">
              <a:buFont typeface="Arial" panose="020B0604020202020204" pitchFamily="34" charset="0"/>
              <a:buChar char="•"/>
            </a:pPr>
            <a:r>
              <a:rPr lang="en-US" dirty="0">
                <a:solidFill>
                  <a:schemeClr val="accent1"/>
                </a:solidFill>
              </a:rPr>
              <a:t>Treatment effects are not visible</a:t>
            </a:r>
          </a:p>
          <a:p>
            <a:pPr marL="285750" indent="-285750">
              <a:buFont typeface="Arial" panose="020B0604020202020204" pitchFamily="34" charset="0"/>
              <a:buChar char="•"/>
            </a:pPr>
            <a:r>
              <a:rPr lang="en-US" dirty="0" err="1">
                <a:solidFill>
                  <a:schemeClr val="accent1"/>
                </a:solidFill>
              </a:rPr>
              <a:t>Resonining</a:t>
            </a:r>
            <a:r>
              <a:rPr lang="en-US" dirty="0">
                <a:solidFill>
                  <a:schemeClr val="accent1"/>
                </a:solidFill>
              </a:rPr>
              <a:t> behind why splitting in 4 the analysis afterwards </a:t>
            </a:r>
          </a:p>
        </p:txBody>
      </p:sp>
      <p:sp>
        <p:nvSpPr>
          <p:cNvPr id="5" name="Rectangle 4">
            <a:extLst>
              <a:ext uri="{FF2B5EF4-FFF2-40B4-BE49-F238E27FC236}">
                <a16:creationId xmlns:a16="http://schemas.microsoft.com/office/drawing/2014/main" id="{BB52A812-811F-485B-AE8D-0740D96AF123}"/>
              </a:ext>
            </a:extLst>
          </p:cNvPr>
          <p:cNvSpPr/>
          <p:nvPr/>
        </p:nvSpPr>
        <p:spPr>
          <a:xfrm>
            <a:off x="363437" y="230878"/>
            <a:ext cx="7761261" cy="923330"/>
          </a:xfrm>
          <a:prstGeom prst="rect">
            <a:avLst/>
          </a:prstGeom>
        </p:spPr>
        <p:txBody>
          <a:bodyPr wrap="square">
            <a:spAutoFit/>
          </a:bodyPr>
          <a:lstStyle/>
          <a:p>
            <a:pPr marL="285750" indent="-285750">
              <a:buFont typeface="Wingdings" panose="05000000000000000000" pitchFamily="2" charset="2"/>
              <a:buChar char="à"/>
            </a:pPr>
            <a:r>
              <a:rPr lang="en-US" dirty="0">
                <a:solidFill>
                  <a:srgbClr val="FF0000"/>
                </a:solidFill>
              </a:rPr>
              <a:t>To make tables for each data partitions with </a:t>
            </a:r>
            <a:r>
              <a:rPr lang="en-US" dirty="0" err="1">
                <a:solidFill>
                  <a:srgbClr val="FF0000"/>
                </a:solidFill>
              </a:rPr>
              <a:t>permanova</a:t>
            </a:r>
            <a:r>
              <a:rPr lang="en-US" dirty="0">
                <a:solidFill>
                  <a:srgbClr val="FF0000"/>
                </a:solidFill>
              </a:rPr>
              <a:t> result + pairwise comparisons</a:t>
            </a:r>
          </a:p>
          <a:p>
            <a:endParaRPr lang="en-US" dirty="0">
              <a:solidFill>
                <a:srgbClr val="FF0000"/>
              </a:solidFill>
            </a:endParaRPr>
          </a:p>
        </p:txBody>
      </p:sp>
    </p:spTree>
    <p:extLst>
      <p:ext uri="{BB962C8B-B14F-4D97-AF65-F5344CB8AC3E}">
        <p14:creationId xmlns:p14="http://schemas.microsoft.com/office/powerpoint/2010/main" val="376243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F20D22-9641-4957-B870-9790A8A83F1E}"/>
              </a:ext>
            </a:extLst>
          </p:cNvPr>
          <p:cNvSpPr/>
          <p:nvPr/>
        </p:nvSpPr>
        <p:spPr>
          <a:xfrm>
            <a:off x="7436404" y="485765"/>
            <a:ext cx="4511756" cy="3970318"/>
          </a:xfrm>
          <a:prstGeom prst="rect">
            <a:avLst/>
          </a:prstGeom>
        </p:spPr>
        <p:txBody>
          <a:bodyPr wrap="square">
            <a:spAutoFit/>
          </a:bodyPr>
          <a:lstStyle/>
          <a:p>
            <a:r>
              <a:rPr lang="en-US" b="1" dirty="0">
                <a:solidFill>
                  <a:schemeClr val="accent1"/>
                </a:solidFill>
              </a:rPr>
              <a:t>Figure 2. NM fit of rhizosphere samples for both AT and BO. </a:t>
            </a:r>
          </a:p>
          <a:p>
            <a:pPr marL="285750" indent="-285750">
              <a:buFont typeface="Arial" panose="020B0604020202020204" pitchFamily="34" charset="0"/>
              <a:buChar char="•"/>
            </a:pPr>
            <a:r>
              <a:rPr lang="en-US" b="1" dirty="0">
                <a:solidFill>
                  <a:schemeClr val="accent1"/>
                </a:solidFill>
              </a:rPr>
              <a:t>16S communities not neutrally assembled (&lt;R2)   </a:t>
            </a:r>
          </a:p>
          <a:p>
            <a:pPr marL="285750" indent="-285750">
              <a:buFont typeface="Arial" panose="020B0604020202020204" pitchFamily="34" charset="0"/>
              <a:buChar char="•"/>
            </a:pPr>
            <a:r>
              <a:rPr lang="en-US" b="1" dirty="0">
                <a:solidFill>
                  <a:schemeClr val="accent1"/>
                </a:solidFill>
              </a:rPr>
              <a:t>Once above-expected communities are selected and ordinated it’s clear that they are different and that there is an effect of the treatment p&lt;0.001 </a:t>
            </a:r>
          </a:p>
          <a:p>
            <a:pPr marL="285750" indent="-285750">
              <a:buFont typeface="Arial" panose="020B0604020202020204" pitchFamily="34" charset="0"/>
              <a:buChar char="•"/>
            </a:pPr>
            <a:r>
              <a:rPr lang="en-US" b="1" dirty="0">
                <a:solidFill>
                  <a:schemeClr val="accent1"/>
                </a:solidFill>
              </a:rPr>
              <a:t>For AT, difference between control and treatments are explained by NMDS2</a:t>
            </a:r>
          </a:p>
          <a:p>
            <a:pPr marL="285750" indent="-285750">
              <a:buFont typeface="Arial" panose="020B0604020202020204" pitchFamily="34" charset="0"/>
              <a:buChar char="•"/>
            </a:pPr>
            <a:r>
              <a:rPr lang="en-US" b="1" dirty="0">
                <a:solidFill>
                  <a:schemeClr val="accent1"/>
                </a:solidFill>
              </a:rPr>
              <a:t>For Bo, there is not a clear split </a:t>
            </a:r>
          </a:p>
          <a:p>
            <a:pPr marL="285750" indent="-285750">
              <a:buFont typeface="Arial" panose="020B0604020202020204" pitchFamily="34" charset="0"/>
              <a:buChar char="•"/>
            </a:pPr>
            <a:endParaRPr lang="en-US" b="1" dirty="0">
              <a:solidFill>
                <a:schemeClr val="accent1"/>
              </a:solidFill>
            </a:endParaRPr>
          </a:p>
          <a:p>
            <a:pPr marL="285750" indent="-285750">
              <a:buFont typeface="Arial" panose="020B0604020202020204" pitchFamily="34" charset="0"/>
              <a:buChar char="•"/>
            </a:pPr>
            <a:endParaRPr lang="en-US" b="1" dirty="0">
              <a:solidFill>
                <a:schemeClr val="accent1"/>
              </a:solidFill>
            </a:endParaRPr>
          </a:p>
          <a:p>
            <a:endParaRPr lang="en-US" b="1" dirty="0">
              <a:solidFill>
                <a:schemeClr val="accent1"/>
              </a:solidFill>
            </a:endParaRPr>
          </a:p>
        </p:txBody>
      </p:sp>
      <p:grpSp>
        <p:nvGrpSpPr>
          <p:cNvPr id="3" name="Group 2">
            <a:extLst>
              <a:ext uri="{FF2B5EF4-FFF2-40B4-BE49-F238E27FC236}">
                <a16:creationId xmlns:a16="http://schemas.microsoft.com/office/drawing/2014/main" id="{0D433B13-943D-4141-ABCB-C826AD506FDB}"/>
              </a:ext>
            </a:extLst>
          </p:cNvPr>
          <p:cNvGrpSpPr/>
          <p:nvPr/>
        </p:nvGrpSpPr>
        <p:grpSpPr>
          <a:xfrm>
            <a:off x="2669488" y="910701"/>
            <a:ext cx="2300453" cy="2209124"/>
            <a:chOff x="3840163" y="3039610"/>
            <a:chExt cx="2558521" cy="2523241"/>
          </a:xfrm>
        </p:grpSpPr>
        <p:pic>
          <p:nvPicPr>
            <p:cNvPr id="4" name="Picture 8">
              <a:extLst>
                <a:ext uri="{FF2B5EF4-FFF2-40B4-BE49-F238E27FC236}">
                  <a16:creationId xmlns:a16="http://schemas.microsoft.com/office/drawing/2014/main" id="{41B99EB1-5002-4215-B700-2ADDFD28C10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05" r="28361"/>
            <a:stretch/>
          </p:blipFill>
          <p:spPr bwMode="auto">
            <a:xfrm>
              <a:off x="5068178" y="4305660"/>
              <a:ext cx="1227667" cy="125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a:extLst>
                <a:ext uri="{FF2B5EF4-FFF2-40B4-BE49-F238E27FC236}">
                  <a16:creationId xmlns:a16="http://schemas.microsoft.com/office/drawing/2014/main" id="{4163DB8C-1DDB-4B51-91EB-0C3C03FEF88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19" r="27727"/>
            <a:stretch/>
          </p:blipFill>
          <p:spPr bwMode="auto">
            <a:xfrm>
              <a:off x="3840163" y="3047230"/>
              <a:ext cx="1236662" cy="125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
              <a:extLst>
                <a:ext uri="{FF2B5EF4-FFF2-40B4-BE49-F238E27FC236}">
                  <a16:creationId xmlns:a16="http://schemas.microsoft.com/office/drawing/2014/main" id="{3009D2B3-F8EA-4ADD-ADB8-BD601F6CA97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14" r="28232"/>
            <a:stretch/>
          </p:blipFill>
          <p:spPr bwMode="auto">
            <a:xfrm>
              <a:off x="3840163" y="4296801"/>
              <a:ext cx="1236662" cy="126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a:extLst>
                <a:ext uri="{FF2B5EF4-FFF2-40B4-BE49-F238E27FC236}">
                  <a16:creationId xmlns:a16="http://schemas.microsoft.com/office/drawing/2014/main" id="{0DF85E9F-50E1-4E78-A182-E6FFB0501761}"/>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 r="27798"/>
            <a:stretch/>
          </p:blipFill>
          <p:spPr bwMode="auto">
            <a:xfrm>
              <a:off x="5077619" y="3039610"/>
              <a:ext cx="1236662" cy="125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4131E7D4-B5A9-43A9-8F30-42E73932B9CC}"/>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3117" t="37804" r="1419" b="43659"/>
            <a:stretch/>
          </p:blipFill>
          <p:spPr bwMode="auto">
            <a:xfrm>
              <a:off x="5957359" y="3953510"/>
              <a:ext cx="441325" cy="23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id="{CEB7B261-90FF-4D34-AEB4-17BD3673350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643" t="36885" b="43984"/>
            <a:stretch/>
          </p:blipFill>
          <p:spPr bwMode="auto">
            <a:xfrm>
              <a:off x="5924550" y="5210180"/>
              <a:ext cx="474134" cy="240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a:extLst>
                <a:ext uri="{FF2B5EF4-FFF2-40B4-BE49-F238E27FC236}">
                  <a16:creationId xmlns:a16="http://schemas.microsoft.com/office/drawing/2014/main" id="{50343FE9-6D5C-40E8-ADDE-7E4EE57C2A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3411" t="37033" r="1601" b="44025"/>
            <a:stretch/>
          </p:blipFill>
          <p:spPr bwMode="auto">
            <a:xfrm>
              <a:off x="4661535" y="3955737"/>
              <a:ext cx="433069"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a:extLst>
                <a:ext uri="{FF2B5EF4-FFF2-40B4-BE49-F238E27FC236}">
                  <a16:creationId xmlns:a16="http://schemas.microsoft.com/office/drawing/2014/main" id="{33D7DA18-E1C4-4DFC-8606-D41FD4EF8B1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3587" t="36658" b="43405"/>
            <a:stretch/>
          </p:blipFill>
          <p:spPr bwMode="auto">
            <a:xfrm>
              <a:off x="4647564" y="5199064"/>
              <a:ext cx="461009" cy="25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2" name="Picture 13">
            <a:extLst>
              <a:ext uri="{FF2B5EF4-FFF2-40B4-BE49-F238E27FC236}">
                <a16:creationId xmlns:a16="http://schemas.microsoft.com/office/drawing/2014/main" id="{733A3C66-DEB0-4CE9-8295-370B03CAF74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66" r="19512"/>
          <a:stretch/>
        </p:blipFill>
        <p:spPr bwMode="auto">
          <a:xfrm>
            <a:off x="4969941" y="949425"/>
            <a:ext cx="2488947" cy="226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id="{1CB240E6-107B-4241-8E42-8F615C8775A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0033" y="3765751"/>
            <a:ext cx="1378074" cy="126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a:extLst>
              <a:ext uri="{FF2B5EF4-FFF2-40B4-BE49-F238E27FC236}">
                <a16:creationId xmlns:a16="http://schemas.microsoft.com/office/drawing/2014/main" id="{57E04A06-7665-49BD-BE8D-D79ADB7BC50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93903" y="5027284"/>
            <a:ext cx="1378074" cy="126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a:extLst>
              <a:ext uri="{FF2B5EF4-FFF2-40B4-BE49-F238E27FC236}">
                <a16:creationId xmlns:a16="http://schemas.microsoft.com/office/drawing/2014/main" id="{377F7B58-2511-4216-9AE0-07045172180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8909" y="5010924"/>
            <a:ext cx="1378074" cy="126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a:extLst>
              <a:ext uri="{FF2B5EF4-FFF2-40B4-BE49-F238E27FC236}">
                <a16:creationId xmlns:a16="http://schemas.microsoft.com/office/drawing/2014/main" id="{94890D34-3F54-4C8F-B12D-30592DC249A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93904" y="3798634"/>
            <a:ext cx="1378074" cy="126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9">
            <a:extLst>
              <a:ext uri="{FF2B5EF4-FFF2-40B4-BE49-F238E27FC236}">
                <a16:creationId xmlns:a16="http://schemas.microsoft.com/office/drawing/2014/main" id="{02A50BA3-A667-4A80-B6F8-E906F40E37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10295" y="3622251"/>
            <a:ext cx="3279225" cy="300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a:extLst>
              <a:ext uri="{FF2B5EF4-FFF2-40B4-BE49-F238E27FC236}">
                <a16:creationId xmlns:a16="http://schemas.microsoft.com/office/drawing/2014/main" id="{960F3A51-7513-432D-80ED-BD35241554AF}"/>
              </a:ext>
            </a:extLst>
          </p:cNvPr>
          <p:cNvSpPr txBox="1"/>
          <p:nvPr/>
        </p:nvSpPr>
        <p:spPr>
          <a:xfrm>
            <a:off x="5949907" y="3524465"/>
            <a:ext cx="1486497" cy="923330"/>
          </a:xfrm>
          <a:prstGeom prst="rect">
            <a:avLst/>
          </a:prstGeom>
          <a:noFill/>
        </p:spPr>
        <p:txBody>
          <a:bodyPr wrap="none" rtlCol="0">
            <a:spAutoFit/>
          </a:bodyPr>
          <a:lstStyle/>
          <a:p>
            <a:r>
              <a:rPr lang="en-US" dirty="0"/>
              <a:t>Stress = 0.065</a:t>
            </a:r>
          </a:p>
          <a:p>
            <a:r>
              <a:rPr lang="en-US" dirty="0"/>
              <a:t>R² = 0.72</a:t>
            </a:r>
          </a:p>
          <a:p>
            <a:r>
              <a:rPr lang="en-US" dirty="0"/>
              <a:t>P = 0.001</a:t>
            </a:r>
          </a:p>
        </p:txBody>
      </p:sp>
      <p:sp>
        <p:nvSpPr>
          <p:cNvPr id="19" name="Rectangle 18">
            <a:extLst>
              <a:ext uri="{FF2B5EF4-FFF2-40B4-BE49-F238E27FC236}">
                <a16:creationId xmlns:a16="http://schemas.microsoft.com/office/drawing/2014/main" id="{3367921A-80CA-4DC2-B38E-E606DA4F787F}"/>
              </a:ext>
            </a:extLst>
          </p:cNvPr>
          <p:cNvSpPr/>
          <p:nvPr/>
        </p:nvSpPr>
        <p:spPr>
          <a:xfrm>
            <a:off x="6246417" y="492852"/>
            <a:ext cx="2474269" cy="507831"/>
          </a:xfrm>
          <a:prstGeom prst="rect">
            <a:avLst/>
          </a:prstGeom>
        </p:spPr>
        <p:txBody>
          <a:bodyPr wrap="square">
            <a:spAutoFit/>
          </a:bodyPr>
          <a:lstStyle/>
          <a:p>
            <a:r>
              <a:rPr lang="en-US" sz="900" dirty="0"/>
              <a:t>NMDS Stress = 0.0850</a:t>
            </a:r>
          </a:p>
          <a:p>
            <a:r>
              <a:rPr lang="en-US" sz="900" dirty="0" err="1"/>
              <a:t>MeJA</a:t>
            </a:r>
            <a:r>
              <a:rPr lang="en-US" sz="900" dirty="0"/>
              <a:t> effect p = 0.001 </a:t>
            </a:r>
          </a:p>
          <a:p>
            <a:r>
              <a:rPr lang="en-US" sz="900" dirty="0" err="1"/>
              <a:t>MeJA</a:t>
            </a:r>
            <a:r>
              <a:rPr lang="en-US" sz="900" dirty="0"/>
              <a:t> effect R2 =  0.63</a:t>
            </a:r>
          </a:p>
        </p:txBody>
      </p:sp>
      <p:sp>
        <p:nvSpPr>
          <p:cNvPr id="20" name="Rectangle 19">
            <a:extLst>
              <a:ext uri="{FF2B5EF4-FFF2-40B4-BE49-F238E27FC236}">
                <a16:creationId xmlns:a16="http://schemas.microsoft.com/office/drawing/2014/main" id="{8799149F-09C1-47CF-AE6F-20A5C14D0B00}"/>
              </a:ext>
            </a:extLst>
          </p:cNvPr>
          <p:cNvSpPr/>
          <p:nvPr/>
        </p:nvSpPr>
        <p:spPr>
          <a:xfrm>
            <a:off x="7718021" y="4463170"/>
            <a:ext cx="4655603" cy="1477328"/>
          </a:xfrm>
          <a:prstGeom prst="rect">
            <a:avLst/>
          </a:prstGeom>
        </p:spPr>
        <p:txBody>
          <a:bodyPr wrap="square">
            <a:spAutoFit/>
          </a:bodyPr>
          <a:lstStyle/>
          <a:p>
            <a:pPr marL="285750" indent="-285750">
              <a:buFont typeface="Wingdings" panose="05000000000000000000" pitchFamily="2" charset="2"/>
              <a:buChar char="à"/>
            </a:pPr>
            <a:r>
              <a:rPr lang="en-US" dirty="0">
                <a:solidFill>
                  <a:srgbClr val="FF0000"/>
                </a:solidFill>
                <a:sym typeface="Wingdings" panose="05000000000000000000" pitchFamily="2" charset="2"/>
              </a:rPr>
              <a:t>A): Ordinated by Beta Diversity, B) neutral model fit for partitions C) Ordination with Above expected. </a:t>
            </a:r>
          </a:p>
          <a:p>
            <a:pPr marL="285750" indent="-285750">
              <a:buFont typeface="Wingdings" panose="05000000000000000000" pitchFamily="2" charset="2"/>
              <a:buChar char="à"/>
            </a:pPr>
            <a:endParaRPr lang="en-US" dirty="0">
              <a:solidFill>
                <a:srgbClr val="FF0000"/>
              </a:solidFill>
              <a:sym typeface="Wingdings" panose="05000000000000000000" pitchFamily="2" charset="2"/>
            </a:endParaRPr>
          </a:p>
          <a:p>
            <a:pPr marL="285750" indent="-285750">
              <a:buFont typeface="Wingdings" panose="05000000000000000000" pitchFamily="2" charset="2"/>
              <a:buChar char="à"/>
            </a:pPr>
            <a:r>
              <a:rPr lang="en-US" dirty="0">
                <a:solidFill>
                  <a:srgbClr val="FF0000"/>
                </a:solidFill>
                <a:sym typeface="Wingdings" panose="05000000000000000000" pitchFamily="2" charset="2"/>
              </a:rPr>
              <a:t> Having a clear conclusion for both species </a:t>
            </a:r>
            <a:endParaRPr lang="en-US" dirty="0">
              <a:solidFill>
                <a:srgbClr val="FF0000"/>
              </a:solidFill>
            </a:endParaRPr>
          </a:p>
        </p:txBody>
      </p:sp>
      <p:pic>
        <p:nvPicPr>
          <p:cNvPr id="21" name="Picture 20">
            <a:extLst>
              <a:ext uri="{FF2B5EF4-FFF2-40B4-BE49-F238E27FC236}">
                <a16:creationId xmlns:a16="http://schemas.microsoft.com/office/drawing/2014/main" id="{F9577EAF-3232-478F-8B4A-A1F351E7CBD9}"/>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992" r="18840"/>
          <a:stretch/>
        </p:blipFill>
        <p:spPr bwMode="auto">
          <a:xfrm>
            <a:off x="26376" y="909019"/>
            <a:ext cx="2550646" cy="2307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04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8" y="108515"/>
            <a:ext cx="5553389" cy="555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267" y="5661904"/>
            <a:ext cx="11709400" cy="1200329"/>
          </a:xfrm>
          <a:prstGeom prst="rect">
            <a:avLst/>
          </a:prstGeom>
          <a:noFill/>
        </p:spPr>
        <p:txBody>
          <a:bodyPr wrap="square" rtlCol="0">
            <a:spAutoFit/>
          </a:bodyPr>
          <a:lstStyle/>
          <a:p>
            <a:r>
              <a:rPr lang="en-US" b="1" dirty="0" err="1"/>
              <a:t>Neutral_heat_trees</a:t>
            </a:r>
            <a:r>
              <a:rPr lang="en-US" dirty="0"/>
              <a:t>: Matrix of heat trees showing differential abundance of ASVs occurring above the expected </a:t>
            </a:r>
            <a:r>
              <a:rPr lang="en-US" dirty="0" err="1"/>
              <a:t>tresholds</a:t>
            </a:r>
            <a:r>
              <a:rPr lang="en-US" dirty="0"/>
              <a:t> in a neutral model for </a:t>
            </a:r>
            <a:r>
              <a:rPr lang="en-US" i="1" dirty="0"/>
              <a:t>A. thaliana</a:t>
            </a:r>
            <a:r>
              <a:rPr lang="en-US" dirty="0"/>
              <a:t> (A) and </a:t>
            </a:r>
            <a:r>
              <a:rPr lang="en-US" i="1" dirty="0"/>
              <a:t>B </a:t>
            </a:r>
            <a:r>
              <a:rPr lang="en-US" i="1" dirty="0" err="1"/>
              <a:t>oleracea</a:t>
            </a:r>
            <a:r>
              <a:rPr lang="en-US" dirty="0"/>
              <a:t> (B). The grey tree serves as a legend for labels. The brown color indicates higher abundance of the ASVs of the treatment indicated by columns, while the teal color indicates higher abundance in the treatments indicated by the rows</a:t>
            </a:r>
          </a:p>
        </p:txBody>
      </p:sp>
      <p:sp>
        <p:nvSpPr>
          <p:cNvPr id="4" name="TextBox 3"/>
          <p:cNvSpPr txBox="1"/>
          <p:nvPr/>
        </p:nvSpPr>
        <p:spPr>
          <a:xfrm>
            <a:off x="381000" y="304800"/>
            <a:ext cx="388248" cy="369332"/>
          </a:xfrm>
          <a:prstGeom prst="rect">
            <a:avLst/>
          </a:prstGeom>
          <a:noFill/>
        </p:spPr>
        <p:txBody>
          <a:bodyPr wrap="none" rtlCol="0">
            <a:spAutoFit/>
          </a:bodyPr>
          <a:lstStyle/>
          <a:p>
            <a:r>
              <a:rPr lang="en-US" dirty="0"/>
              <a:t>A)</a:t>
            </a:r>
          </a:p>
        </p:txBody>
      </p:sp>
      <p:sp>
        <p:nvSpPr>
          <p:cNvPr id="7" name="TextBox 6"/>
          <p:cNvSpPr txBox="1"/>
          <p:nvPr/>
        </p:nvSpPr>
        <p:spPr>
          <a:xfrm>
            <a:off x="6009566" y="244231"/>
            <a:ext cx="388248" cy="369332"/>
          </a:xfrm>
          <a:prstGeom prst="rect">
            <a:avLst/>
          </a:prstGeom>
          <a:noFill/>
        </p:spPr>
        <p:txBody>
          <a:bodyPr wrap="none" rtlCol="0">
            <a:spAutoFit/>
          </a:bodyPr>
          <a:lstStyle/>
          <a:p>
            <a:r>
              <a:rPr lang="en-US" dirty="0"/>
              <a:t>B)</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3102" y="108513"/>
            <a:ext cx="5553389" cy="555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id="{6835F6AA-79A3-43F0-BD7C-D6D0EA0972C4}"/>
              </a:ext>
            </a:extLst>
          </p:cNvPr>
          <p:cNvSpPr/>
          <p:nvPr/>
        </p:nvSpPr>
        <p:spPr>
          <a:xfrm>
            <a:off x="4920089" y="5180676"/>
            <a:ext cx="4511756" cy="646331"/>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 3</a:t>
            </a:r>
          </a:p>
          <a:p>
            <a:endParaRPr lang="en-US" b="1" dirty="0">
              <a:solidFill>
                <a:schemeClr val="accent1"/>
              </a:solidFill>
            </a:endParaRPr>
          </a:p>
        </p:txBody>
      </p:sp>
    </p:spTree>
    <p:extLst>
      <p:ext uri="{BB962C8B-B14F-4D97-AF65-F5344CB8AC3E}">
        <p14:creationId xmlns:p14="http://schemas.microsoft.com/office/powerpoint/2010/main" val="42799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50B119AF-C060-49CA-AF3D-5A557A1CA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157" y="247004"/>
            <a:ext cx="350214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7">
            <a:extLst>
              <a:ext uri="{FF2B5EF4-FFF2-40B4-BE49-F238E27FC236}">
                <a16:creationId xmlns:a16="http://schemas.microsoft.com/office/drawing/2014/main" id="{9FDA4E43-CF94-4ACC-9820-DFCC3A82A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157" y="3189505"/>
            <a:ext cx="350214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2A95DFFB-8B9F-4C51-9C55-A18CC883C675}"/>
              </a:ext>
            </a:extLst>
          </p:cNvPr>
          <p:cNvSpPr/>
          <p:nvPr/>
        </p:nvSpPr>
        <p:spPr>
          <a:xfrm>
            <a:off x="322117" y="5885934"/>
            <a:ext cx="11624679" cy="923330"/>
          </a:xfrm>
          <a:prstGeom prst="rect">
            <a:avLst/>
          </a:prstGeom>
        </p:spPr>
        <p:txBody>
          <a:bodyPr wrap="square">
            <a:spAutoFit/>
          </a:bodyPr>
          <a:lstStyle/>
          <a:p>
            <a:r>
              <a:rPr lang="en-US" b="1" dirty="0" err="1"/>
              <a:t>figure_alpha_correlation_shannon</a:t>
            </a:r>
            <a:r>
              <a:rPr lang="en-US" dirty="0"/>
              <a:t>: Correlation between the Shannon diversity in the </a:t>
            </a:r>
            <a:r>
              <a:rPr lang="en-US" dirty="0" err="1"/>
              <a:t>neutraly</a:t>
            </a:r>
            <a:r>
              <a:rPr lang="en-US" dirty="0"/>
              <a:t>-selected subset with the full dataset, for Class (left), Order (center), and Family (right) in A. thaliana (top) and B. </a:t>
            </a:r>
            <a:r>
              <a:rPr lang="en-US" dirty="0" err="1"/>
              <a:t>oleraceae</a:t>
            </a:r>
            <a:r>
              <a:rPr lang="en-US" dirty="0"/>
              <a:t> (bottom)</a:t>
            </a:r>
          </a:p>
          <a:p>
            <a:r>
              <a:rPr lang="en-US" dirty="0"/>
              <a:t>(MAYBE WE SHOULD SHOW RESIDUALS TO THE FIT??)</a:t>
            </a:r>
          </a:p>
        </p:txBody>
      </p:sp>
      <p:sp>
        <p:nvSpPr>
          <p:cNvPr id="5" name="Rectangle 4">
            <a:extLst>
              <a:ext uri="{FF2B5EF4-FFF2-40B4-BE49-F238E27FC236}">
                <a16:creationId xmlns:a16="http://schemas.microsoft.com/office/drawing/2014/main" id="{063B25D3-85EC-4E4E-BF07-1045DEFF267B}"/>
              </a:ext>
            </a:extLst>
          </p:cNvPr>
          <p:cNvSpPr/>
          <p:nvPr/>
        </p:nvSpPr>
        <p:spPr>
          <a:xfrm>
            <a:off x="4562570" y="734743"/>
            <a:ext cx="1640199" cy="3139321"/>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 4. Alpha correlation Shannon –</a:t>
            </a:r>
          </a:p>
          <a:p>
            <a:pPr marL="285750" indent="-285750">
              <a:buFont typeface="Arial" panose="020B0604020202020204" pitchFamily="34" charset="0"/>
              <a:buChar char="•"/>
            </a:pPr>
            <a:r>
              <a:rPr lang="en-US" b="1" dirty="0">
                <a:solidFill>
                  <a:schemeClr val="accent1"/>
                </a:solidFill>
              </a:rPr>
              <a:t>Only Family (maybe)</a:t>
            </a:r>
          </a:p>
          <a:p>
            <a:pPr marL="285750" indent="-285750">
              <a:buFont typeface="Arial" panose="020B0604020202020204" pitchFamily="34" charset="0"/>
              <a:buChar char="•"/>
            </a:pPr>
            <a:r>
              <a:rPr lang="en-US" b="1" dirty="0">
                <a:solidFill>
                  <a:schemeClr val="accent1"/>
                </a:solidFill>
              </a:rPr>
              <a:t>Order for supplementary + other diversity index </a:t>
            </a:r>
          </a:p>
          <a:p>
            <a:endParaRPr lang="en-US" b="1" dirty="0">
              <a:solidFill>
                <a:schemeClr val="accent1"/>
              </a:solidFill>
            </a:endParaRPr>
          </a:p>
        </p:txBody>
      </p:sp>
    </p:spTree>
    <p:extLst>
      <p:ext uri="{BB962C8B-B14F-4D97-AF65-F5344CB8AC3E}">
        <p14:creationId xmlns:p14="http://schemas.microsoft.com/office/powerpoint/2010/main" val="3355907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E412483FFC35649B797435CD3F0398D" ma:contentTypeVersion="16" ma:contentTypeDescription="Een nieuw document maken." ma:contentTypeScope="" ma:versionID="1c2232b652a71ca10ebaf5bc6edef6f5">
  <xsd:schema xmlns:xsd="http://www.w3.org/2001/XMLSchema" xmlns:xs="http://www.w3.org/2001/XMLSchema" xmlns:p="http://schemas.microsoft.com/office/2006/metadata/properties" xmlns:ns2="c547a812-ac17-4a6a-8bd9-a75acfa31021" xmlns:ns3="814e9f69-708b-42d1-b772-2ece2c1b39da" targetNamespace="http://schemas.microsoft.com/office/2006/metadata/properties" ma:root="true" ma:fieldsID="3ec2858cdacf539a2f54720df29b1216" ns2:_="" ns3:_="">
    <xsd:import namespace="c547a812-ac17-4a6a-8bd9-a75acfa31021"/>
    <xsd:import namespace="814e9f69-708b-42d1-b772-2ece2c1b39d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47a812-ac17-4a6a-8bd9-a75acfa310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Afbeeldingtags" ma:readOnly="false" ma:fieldId="{5cf76f15-5ced-4ddc-b409-7134ff3c332f}" ma:taxonomyMulti="true" ma:sspId="5ec99919-4982-4388-8a64-83a11d2ca21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14e9f69-708b-42d1-b772-2ece2c1b39da"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3" nillable="true" ma:displayName="Taxonomy Catch All Column" ma:hidden="true" ma:list="{c59faeb6-52d7-4144-9b03-0dbc3402ce3f}" ma:internalName="TaxCatchAll" ma:showField="CatchAllData" ma:web="814e9f69-708b-42d1-b772-2ece2c1b39d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814e9f69-708b-42d1-b772-2ece2c1b39da" xsi:nil="true"/>
    <lcf76f155ced4ddcb4097134ff3c332f xmlns="c547a812-ac17-4a6a-8bd9-a75acfa3102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C1ECCD6-BFCF-4AA5-8AFA-3BFC77736A4E}">
  <ds:schemaRefs>
    <ds:schemaRef ds:uri="http://schemas.microsoft.com/sharepoint/v3/contenttype/forms"/>
  </ds:schemaRefs>
</ds:datastoreItem>
</file>

<file path=customXml/itemProps2.xml><?xml version="1.0" encoding="utf-8"?>
<ds:datastoreItem xmlns:ds="http://schemas.openxmlformats.org/officeDocument/2006/customXml" ds:itemID="{61BBEE47-1C69-40FB-A7D2-3E2D16532F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47a812-ac17-4a6a-8bd9-a75acfa31021"/>
    <ds:schemaRef ds:uri="814e9f69-708b-42d1-b772-2ece2c1b39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17FD2A-88CD-410B-87DA-A2F8EE31F5C3}">
  <ds:schemaRefs>
    <ds:schemaRef ds:uri="http://schemas.microsoft.com/office/2006/metadata/properties"/>
    <ds:schemaRef ds:uri="http://schemas.microsoft.com/office/infopath/2007/PartnerControls"/>
    <ds:schemaRef ds:uri="814e9f69-708b-42d1-b772-2ece2c1b39da"/>
    <ds:schemaRef ds:uri="c547a812-ac17-4a6a-8bd9-a75acfa31021"/>
  </ds:schemaRefs>
</ds:datastoreItem>
</file>

<file path=docProps/app.xml><?xml version="1.0" encoding="utf-8"?>
<Properties xmlns="http://schemas.openxmlformats.org/officeDocument/2006/extended-properties" xmlns:vt="http://schemas.openxmlformats.org/officeDocument/2006/docPropsVTypes">
  <TotalTime>3723</TotalTime>
  <Words>1169</Words>
  <Application>Microsoft Office PowerPoint</Application>
  <PresentationFormat>Widescreen</PresentationFormat>
  <Paragraphs>133</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Aragon Gomez, Marcela</dc:creator>
  <cp:lastModifiedBy>Aragon Gomez, Marcela</cp:lastModifiedBy>
  <cp:revision>1</cp:revision>
  <dcterms:created xsi:type="dcterms:W3CDTF">2022-05-25T12:04:44Z</dcterms:created>
  <dcterms:modified xsi:type="dcterms:W3CDTF">2022-08-18T15:28:27Z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0x0101000E412483FFC35649B797435CD3F0398D</vt:lpwstr>
  </property>
  <property fmtid="{D5CDD505-2E9C-101B-9397-08002B2CF9AE}" pid="3" name="MediaServiceImageTags">
    <vt:lpwstr/>
  </property>
</Properties>
</file>