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423" r:id="rId6"/>
    <p:sldId id="421" r:id="rId7"/>
    <p:sldId id="422" r:id="rId8"/>
    <p:sldId id="257" r:id="rId9"/>
    <p:sldId id="258" r:id="rId10"/>
    <p:sldId id="424" r:id="rId11"/>
    <p:sldId id="401" r:id="rId12"/>
    <p:sldId id="425" r:id="rId13"/>
    <p:sldId id="414" r:id="rId14"/>
    <p:sldId id="430" r:id="rId15"/>
    <p:sldId id="396" r:id="rId16"/>
    <p:sldId id="428" r:id="rId17"/>
    <p:sldId id="431" r:id="rId18"/>
    <p:sldId id="432" r:id="rId19"/>
    <p:sldId id="446" r:id="rId20"/>
    <p:sldId id="437" r:id="rId21"/>
    <p:sldId id="442" r:id="rId22"/>
    <p:sldId id="443" r:id="rId23"/>
    <p:sldId id="444" r:id="rId24"/>
    <p:sldId id="445" r:id="rId25"/>
    <p:sldId id="426" r:id="rId26"/>
    <p:sldId id="427" r:id="rId27"/>
    <p:sldId id="429" r:id="rId28"/>
    <p:sldId id="434" r:id="rId29"/>
    <p:sldId id="435" r:id="rId30"/>
    <p:sldId id="436" r:id="rId31"/>
    <p:sldId id="438" r:id="rId32"/>
    <p:sldId id="440" r:id="rId33"/>
    <p:sldId id="439" r:id="rId34"/>
    <p:sldId id="441" r:id="rId3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16FBA-CB6B-4768-A8E8-9A4560A7B1A8}" v="24" dt="2022-08-26T07:32:35.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93" autoAdjust="0"/>
  </p:normalViewPr>
  <p:slideViewPr>
    <p:cSldViewPr snapToGrid="0">
      <p:cViewPr>
        <p:scale>
          <a:sx n="50" d="100"/>
          <a:sy n="50" d="100"/>
        </p:scale>
        <p:origin x="-1184" y="-3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gon Gomez, Marcela" userId="6228d193-a3a6-4b12-b64d-eb0a627e23c0" providerId="ADAL" clId="{1A016FBA-CB6B-4768-A8E8-9A4560A7B1A8}"/>
    <pc:docChg chg="undo custSel addSld delSld modSld">
      <pc:chgData name="Aragon Gomez, Marcela" userId="6228d193-a3a6-4b12-b64d-eb0a627e23c0" providerId="ADAL" clId="{1A016FBA-CB6B-4768-A8E8-9A4560A7B1A8}" dt="2022-08-26T07:39:56.273" v="285" actId="1076"/>
      <pc:docMkLst>
        <pc:docMk/>
      </pc:docMkLst>
      <pc:sldChg chg="modSp mod">
        <pc:chgData name="Aragon Gomez, Marcela" userId="6228d193-a3a6-4b12-b64d-eb0a627e23c0" providerId="ADAL" clId="{1A016FBA-CB6B-4768-A8E8-9A4560A7B1A8}" dt="2022-08-25T15:11:58.280" v="187" actId="400"/>
        <pc:sldMkLst>
          <pc:docMk/>
          <pc:sldMk cId="2062753287" sldId="431"/>
        </pc:sldMkLst>
        <pc:spChg chg="mod">
          <ac:chgData name="Aragon Gomez, Marcela" userId="6228d193-a3a6-4b12-b64d-eb0a627e23c0" providerId="ADAL" clId="{1A016FBA-CB6B-4768-A8E8-9A4560A7B1A8}" dt="2022-08-25T15:11:58.280" v="187" actId="400"/>
          <ac:spMkLst>
            <pc:docMk/>
            <pc:sldMk cId="2062753287" sldId="431"/>
            <ac:spMk id="2" creationId="{00000000-0000-0000-0000-000000000000}"/>
          </ac:spMkLst>
        </pc:spChg>
      </pc:sldChg>
      <pc:sldChg chg="modSp mod">
        <pc:chgData name="Aragon Gomez, Marcela" userId="6228d193-a3a6-4b12-b64d-eb0a627e23c0" providerId="ADAL" clId="{1A016FBA-CB6B-4768-A8E8-9A4560A7B1A8}" dt="2022-08-25T12:30:55.226" v="0" actId="13926"/>
        <pc:sldMkLst>
          <pc:docMk/>
          <pc:sldMk cId="3306661435" sldId="432"/>
        </pc:sldMkLst>
        <pc:spChg chg="mod">
          <ac:chgData name="Aragon Gomez, Marcela" userId="6228d193-a3a6-4b12-b64d-eb0a627e23c0" providerId="ADAL" clId="{1A016FBA-CB6B-4768-A8E8-9A4560A7B1A8}" dt="2022-08-25T12:30:55.226" v="0" actId="13926"/>
          <ac:spMkLst>
            <pc:docMk/>
            <pc:sldMk cId="3306661435" sldId="432"/>
            <ac:spMk id="2" creationId="{00000000-0000-0000-0000-000000000000}"/>
          </ac:spMkLst>
        </pc:spChg>
      </pc:sldChg>
      <pc:sldChg chg="addSp delSp modSp del mod">
        <pc:chgData name="Aragon Gomez, Marcela" userId="6228d193-a3a6-4b12-b64d-eb0a627e23c0" providerId="ADAL" clId="{1A016FBA-CB6B-4768-A8E8-9A4560A7B1A8}" dt="2022-08-25T15:11:17.954" v="182" actId="47"/>
        <pc:sldMkLst>
          <pc:docMk/>
          <pc:sldMk cId="2257895428" sldId="433"/>
        </pc:sldMkLst>
        <pc:spChg chg="add del">
          <ac:chgData name="Aragon Gomez, Marcela" userId="6228d193-a3a6-4b12-b64d-eb0a627e23c0" providerId="ADAL" clId="{1A016FBA-CB6B-4768-A8E8-9A4560A7B1A8}" dt="2022-08-25T15:11:12.818" v="180" actId="21"/>
          <ac:spMkLst>
            <pc:docMk/>
            <pc:sldMk cId="2257895428" sldId="433"/>
            <ac:spMk id="2" creationId="{00000000-0000-0000-0000-000000000000}"/>
          </ac:spMkLst>
        </pc:spChg>
        <pc:picChg chg="add del mod">
          <ac:chgData name="Aragon Gomez, Marcela" userId="6228d193-a3a6-4b12-b64d-eb0a627e23c0" providerId="ADAL" clId="{1A016FBA-CB6B-4768-A8E8-9A4560A7B1A8}" dt="2022-08-25T14:08:45.495" v="168" actId="478"/>
          <ac:picMkLst>
            <pc:docMk/>
            <pc:sldMk cId="2257895428" sldId="433"/>
            <ac:picMk id="4" creationId="{3545AB8F-8DBA-4143-9D3B-743325EECD08}"/>
          </ac:picMkLst>
        </pc:picChg>
        <pc:picChg chg="add del mod">
          <ac:chgData name="Aragon Gomez, Marcela" userId="6228d193-a3a6-4b12-b64d-eb0a627e23c0" providerId="ADAL" clId="{1A016FBA-CB6B-4768-A8E8-9A4560A7B1A8}" dt="2022-08-25T14:45:47.492" v="172" actId="478"/>
          <ac:picMkLst>
            <pc:docMk/>
            <pc:sldMk cId="2257895428" sldId="433"/>
            <ac:picMk id="6" creationId="{037F7983-21FC-43A4-9B66-812A70698A83}"/>
          </ac:picMkLst>
        </pc:picChg>
        <pc:picChg chg="add mod">
          <ac:chgData name="Aragon Gomez, Marcela" userId="6228d193-a3a6-4b12-b64d-eb0a627e23c0" providerId="ADAL" clId="{1A016FBA-CB6B-4768-A8E8-9A4560A7B1A8}" dt="2022-08-25T14:46:31.604" v="173"/>
          <ac:picMkLst>
            <pc:docMk/>
            <pc:sldMk cId="2257895428" sldId="433"/>
            <ac:picMk id="8" creationId="{DF3FE682-9007-4D49-8F0E-879D500A2924}"/>
          </ac:picMkLst>
        </pc:picChg>
      </pc:sldChg>
      <pc:sldChg chg="addSp delSp modSp mod">
        <pc:chgData name="Aragon Gomez, Marcela" userId="6228d193-a3a6-4b12-b64d-eb0a627e23c0" providerId="ADAL" clId="{1A016FBA-CB6B-4768-A8E8-9A4560A7B1A8}" dt="2022-08-25T13:54:46.950" v="165" actId="20577"/>
        <pc:sldMkLst>
          <pc:docMk/>
          <pc:sldMk cId="2632610686" sldId="437"/>
        </pc:sldMkLst>
        <pc:spChg chg="mod">
          <ac:chgData name="Aragon Gomez, Marcela" userId="6228d193-a3a6-4b12-b64d-eb0a627e23c0" providerId="ADAL" clId="{1A016FBA-CB6B-4768-A8E8-9A4560A7B1A8}" dt="2022-08-25T13:53:06.504" v="163" actId="20577"/>
          <ac:spMkLst>
            <pc:docMk/>
            <pc:sldMk cId="2632610686" sldId="437"/>
            <ac:spMk id="2" creationId="{00000000-0000-0000-0000-000000000000}"/>
          </ac:spMkLst>
        </pc:spChg>
        <pc:spChg chg="add mod">
          <ac:chgData name="Aragon Gomez, Marcela" userId="6228d193-a3a6-4b12-b64d-eb0a627e23c0" providerId="ADAL" clId="{1A016FBA-CB6B-4768-A8E8-9A4560A7B1A8}" dt="2022-08-25T13:54:46.950" v="165" actId="20577"/>
          <ac:spMkLst>
            <pc:docMk/>
            <pc:sldMk cId="2632610686" sldId="437"/>
            <ac:spMk id="7" creationId="{AE3D3F11-F40C-45FF-9033-665FFDCD7331}"/>
          </ac:spMkLst>
        </pc:spChg>
        <pc:picChg chg="add del mod">
          <ac:chgData name="Aragon Gomez, Marcela" userId="6228d193-a3a6-4b12-b64d-eb0a627e23c0" providerId="ADAL" clId="{1A016FBA-CB6B-4768-A8E8-9A4560A7B1A8}" dt="2022-08-25T12:58:52.209" v="6" actId="21"/>
          <ac:picMkLst>
            <pc:docMk/>
            <pc:sldMk cId="2632610686" sldId="437"/>
            <ac:picMk id="4" creationId="{8987D368-3B76-416A-B6AD-5CEAC44D38E7}"/>
          </ac:picMkLst>
        </pc:picChg>
        <pc:picChg chg="add mod">
          <ac:chgData name="Aragon Gomez, Marcela" userId="6228d193-a3a6-4b12-b64d-eb0a627e23c0" providerId="ADAL" clId="{1A016FBA-CB6B-4768-A8E8-9A4560A7B1A8}" dt="2022-08-25T13:51:40.027" v="99" actId="1076"/>
          <ac:picMkLst>
            <pc:docMk/>
            <pc:sldMk cId="2632610686" sldId="437"/>
            <ac:picMk id="6" creationId="{6B9C22BF-CA6C-47AB-8B4F-356240C63B35}"/>
          </ac:picMkLst>
        </pc:picChg>
      </pc:sldChg>
      <pc:sldChg chg="addSp modSp new mod">
        <pc:chgData name="Aragon Gomez, Marcela" userId="6228d193-a3a6-4b12-b64d-eb0a627e23c0" providerId="ADAL" clId="{1A016FBA-CB6B-4768-A8E8-9A4560A7B1A8}" dt="2022-08-25T13:54:51.052" v="166" actId="20577"/>
        <pc:sldMkLst>
          <pc:docMk/>
          <pc:sldMk cId="2588063037" sldId="442"/>
        </pc:sldMkLst>
        <pc:spChg chg="add mod">
          <ac:chgData name="Aragon Gomez, Marcela" userId="6228d193-a3a6-4b12-b64d-eb0a627e23c0" providerId="ADAL" clId="{1A016FBA-CB6B-4768-A8E8-9A4560A7B1A8}" dt="2022-08-25T13:54:51.052" v="166" actId="20577"/>
          <ac:spMkLst>
            <pc:docMk/>
            <pc:sldMk cId="2588063037" sldId="442"/>
            <ac:spMk id="3" creationId="{F09E51BA-D455-40C3-88F5-686C98574221}"/>
          </ac:spMkLst>
        </pc:spChg>
        <pc:spChg chg="add mod">
          <ac:chgData name="Aragon Gomez, Marcela" userId="6228d193-a3a6-4b12-b64d-eb0a627e23c0" providerId="ADAL" clId="{1A016FBA-CB6B-4768-A8E8-9A4560A7B1A8}" dt="2022-08-25T13:00:54.725" v="96" actId="20577"/>
          <ac:spMkLst>
            <pc:docMk/>
            <pc:sldMk cId="2588063037" sldId="442"/>
            <ac:spMk id="4" creationId="{66554E3D-B8C6-4376-8C99-99E6CB51D358}"/>
          </ac:spMkLst>
        </pc:spChg>
        <pc:picChg chg="add mod">
          <ac:chgData name="Aragon Gomez, Marcela" userId="6228d193-a3a6-4b12-b64d-eb0a627e23c0" providerId="ADAL" clId="{1A016FBA-CB6B-4768-A8E8-9A4560A7B1A8}" dt="2022-08-25T13:00:34.639" v="91" actId="1076"/>
          <ac:picMkLst>
            <pc:docMk/>
            <pc:sldMk cId="2588063037" sldId="442"/>
            <ac:picMk id="2" creationId="{57615D0E-C10C-4644-B655-AB175FE9F941}"/>
          </ac:picMkLst>
        </pc:picChg>
      </pc:sldChg>
      <pc:sldChg chg="addSp modSp new mod">
        <pc:chgData name="Aragon Gomez, Marcela" userId="6228d193-a3a6-4b12-b64d-eb0a627e23c0" providerId="ADAL" clId="{1A016FBA-CB6B-4768-A8E8-9A4560A7B1A8}" dt="2022-08-25T15:11:29.974" v="183" actId="20577"/>
        <pc:sldMkLst>
          <pc:docMk/>
          <pc:sldMk cId="746340453" sldId="443"/>
        </pc:sldMkLst>
        <pc:spChg chg="add mod">
          <ac:chgData name="Aragon Gomez, Marcela" userId="6228d193-a3a6-4b12-b64d-eb0a627e23c0" providerId="ADAL" clId="{1A016FBA-CB6B-4768-A8E8-9A4560A7B1A8}" dt="2022-08-25T15:11:29.974" v="183" actId="20577"/>
          <ac:spMkLst>
            <pc:docMk/>
            <pc:sldMk cId="746340453" sldId="443"/>
            <ac:spMk id="4" creationId="{26804B0D-866A-4480-8FB0-999A5F990C4A}"/>
          </ac:spMkLst>
        </pc:spChg>
        <pc:picChg chg="add mod">
          <ac:chgData name="Aragon Gomez, Marcela" userId="6228d193-a3a6-4b12-b64d-eb0a627e23c0" providerId="ADAL" clId="{1A016FBA-CB6B-4768-A8E8-9A4560A7B1A8}" dt="2022-08-25T15:10:33.446" v="175"/>
          <ac:picMkLst>
            <pc:docMk/>
            <pc:sldMk cId="746340453" sldId="443"/>
            <ac:picMk id="3" creationId="{12955E61-F5FB-4115-94FC-FC443A99C075}"/>
          </ac:picMkLst>
        </pc:picChg>
      </pc:sldChg>
      <pc:sldChg chg="addSp delSp modSp new mod">
        <pc:chgData name="Aragon Gomez, Marcela" userId="6228d193-a3a6-4b12-b64d-eb0a627e23c0" providerId="ADAL" clId="{1A016FBA-CB6B-4768-A8E8-9A4560A7B1A8}" dt="2022-08-26T07:39:56.273" v="285" actId="1076"/>
        <pc:sldMkLst>
          <pc:docMk/>
          <pc:sldMk cId="123097723" sldId="444"/>
        </pc:sldMkLst>
        <pc:spChg chg="add mod">
          <ac:chgData name="Aragon Gomez, Marcela" userId="6228d193-a3a6-4b12-b64d-eb0a627e23c0" providerId="ADAL" clId="{1A016FBA-CB6B-4768-A8E8-9A4560A7B1A8}" dt="2022-08-26T07:33:57.842" v="238" actId="1076"/>
          <ac:spMkLst>
            <pc:docMk/>
            <pc:sldMk cId="123097723" sldId="444"/>
            <ac:spMk id="2" creationId="{35D6198C-A964-4696-9B8A-4207AAB1CA94}"/>
          </ac:spMkLst>
        </pc:spChg>
        <pc:picChg chg="add mod modCrop">
          <ac:chgData name="Aragon Gomez, Marcela" userId="6228d193-a3a6-4b12-b64d-eb0a627e23c0" providerId="ADAL" clId="{1A016FBA-CB6B-4768-A8E8-9A4560A7B1A8}" dt="2022-08-26T07:39:26.563" v="279" actId="1076"/>
          <ac:picMkLst>
            <pc:docMk/>
            <pc:sldMk cId="123097723" sldId="444"/>
            <ac:picMk id="4" creationId="{7544CFF3-5A48-4D45-96C0-2CE15513CE71}"/>
          </ac:picMkLst>
        </pc:picChg>
        <pc:picChg chg="add mod">
          <ac:chgData name="Aragon Gomez, Marcela" userId="6228d193-a3a6-4b12-b64d-eb0a627e23c0" providerId="ADAL" clId="{1A016FBA-CB6B-4768-A8E8-9A4560A7B1A8}" dt="2022-08-26T07:39:29.143" v="280" actId="1076"/>
          <ac:picMkLst>
            <pc:docMk/>
            <pc:sldMk cId="123097723" sldId="444"/>
            <ac:picMk id="6" creationId="{1E69F802-1A69-4DF3-BE55-D1FE8588DFC2}"/>
          </ac:picMkLst>
        </pc:picChg>
        <pc:picChg chg="add mod">
          <ac:chgData name="Aragon Gomez, Marcela" userId="6228d193-a3a6-4b12-b64d-eb0a627e23c0" providerId="ADAL" clId="{1A016FBA-CB6B-4768-A8E8-9A4560A7B1A8}" dt="2022-08-26T07:39:56.273" v="285" actId="1076"/>
          <ac:picMkLst>
            <pc:docMk/>
            <pc:sldMk cId="123097723" sldId="444"/>
            <ac:picMk id="8" creationId="{1990287D-D1F5-4121-A136-10E45F62CC13}"/>
          </ac:picMkLst>
        </pc:picChg>
        <pc:picChg chg="add mod modCrop">
          <ac:chgData name="Aragon Gomez, Marcela" userId="6228d193-a3a6-4b12-b64d-eb0a627e23c0" providerId="ADAL" clId="{1A016FBA-CB6B-4768-A8E8-9A4560A7B1A8}" dt="2022-08-26T07:39:34.813" v="281" actId="1076"/>
          <ac:picMkLst>
            <pc:docMk/>
            <pc:sldMk cId="123097723" sldId="444"/>
            <ac:picMk id="10" creationId="{4D96C108-2E61-47BE-AB3D-C42D893C3232}"/>
          </ac:picMkLst>
        </pc:picChg>
        <pc:picChg chg="add del mod">
          <ac:chgData name="Aragon Gomez, Marcela" userId="6228d193-a3a6-4b12-b64d-eb0a627e23c0" providerId="ADAL" clId="{1A016FBA-CB6B-4768-A8E8-9A4560A7B1A8}" dt="2022-08-26T07:31:45.229" v="224"/>
          <ac:picMkLst>
            <pc:docMk/>
            <pc:sldMk cId="123097723" sldId="444"/>
            <ac:picMk id="12" creationId="{C2F67138-471B-468C-8C46-AB1856E81CE5}"/>
          </ac:picMkLst>
        </pc:picChg>
        <pc:picChg chg="add mod">
          <ac:chgData name="Aragon Gomez, Marcela" userId="6228d193-a3a6-4b12-b64d-eb0a627e23c0" providerId="ADAL" clId="{1A016FBA-CB6B-4768-A8E8-9A4560A7B1A8}" dt="2022-08-26T07:39:19.402" v="278" actId="14100"/>
          <ac:picMkLst>
            <pc:docMk/>
            <pc:sldMk cId="123097723" sldId="444"/>
            <ac:picMk id="14" creationId="{A01FE22C-9FA0-4B0E-AA05-6D50ADCEAA42}"/>
          </ac:picMkLst>
        </pc:picChg>
        <pc:picChg chg="add mod">
          <ac:chgData name="Aragon Gomez, Marcela" userId="6228d193-a3a6-4b12-b64d-eb0a627e23c0" providerId="ADAL" clId="{1A016FBA-CB6B-4768-A8E8-9A4560A7B1A8}" dt="2022-08-26T07:39:42.903" v="283" actId="1076"/>
          <ac:picMkLst>
            <pc:docMk/>
            <pc:sldMk cId="123097723" sldId="444"/>
            <ac:picMk id="16" creationId="{7A3F5C5C-BB24-45B2-9232-276547ABF31D}"/>
          </ac:picMkLst>
        </pc:picChg>
        <pc:picChg chg="add mod">
          <ac:chgData name="Aragon Gomez, Marcela" userId="6228d193-a3a6-4b12-b64d-eb0a627e23c0" providerId="ADAL" clId="{1A016FBA-CB6B-4768-A8E8-9A4560A7B1A8}" dt="2022-08-26T07:39:19.402" v="278" actId="14100"/>
          <ac:picMkLst>
            <pc:docMk/>
            <pc:sldMk cId="123097723" sldId="444"/>
            <ac:picMk id="18" creationId="{A5C9470C-27E9-442F-A633-DD2282641E01}"/>
          </ac:picMkLst>
        </pc:picChg>
        <pc:picChg chg="add mod">
          <ac:chgData name="Aragon Gomez, Marcela" userId="6228d193-a3a6-4b12-b64d-eb0a627e23c0" providerId="ADAL" clId="{1A016FBA-CB6B-4768-A8E8-9A4560A7B1A8}" dt="2022-08-26T07:39:47.189" v="284" actId="1076"/>
          <ac:picMkLst>
            <pc:docMk/>
            <pc:sldMk cId="123097723" sldId="444"/>
            <ac:picMk id="20" creationId="{7D5A32ED-D16B-445F-BBD8-6BB865B7AA7C}"/>
          </ac:picMkLst>
        </pc:picChg>
      </pc:sldChg>
      <pc:sldChg chg="add del">
        <pc:chgData name="Aragon Gomez, Marcela" userId="6228d193-a3a6-4b12-b64d-eb0a627e23c0" providerId="ADAL" clId="{1A016FBA-CB6B-4768-A8E8-9A4560A7B1A8}" dt="2022-08-25T15:11:08.175" v="178"/>
        <pc:sldMkLst>
          <pc:docMk/>
          <pc:sldMk cId="3568368369" sldId="444"/>
        </pc:sldMkLst>
      </pc:sldChg>
      <pc:sldChg chg="new">
        <pc:chgData name="Aragon Gomez, Marcela" userId="6228d193-a3a6-4b12-b64d-eb0a627e23c0" providerId="ADAL" clId="{1A016FBA-CB6B-4768-A8E8-9A4560A7B1A8}" dt="2022-08-25T15:11:40.983" v="185" actId="680"/>
        <pc:sldMkLst>
          <pc:docMk/>
          <pc:sldMk cId="3372448330" sldId="445"/>
        </pc:sldMkLst>
      </pc:sldChg>
      <pc:sldChg chg="addSp modSp new mod">
        <pc:chgData name="Aragon Gomez, Marcela" userId="6228d193-a3a6-4b12-b64d-eb0a627e23c0" providerId="ADAL" clId="{1A016FBA-CB6B-4768-A8E8-9A4560A7B1A8}" dt="2022-08-26T06:59:59.530" v="197" actId="113"/>
        <pc:sldMkLst>
          <pc:docMk/>
          <pc:sldMk cId="3094505166" sldId="446"/>
        </pc:sldMkLst>
        <pc:spChg chg="add mod">
          <ac:chgData name="Aragon Gomez, Marcela" userId="6228d193-a3a6-4b12-b64d-eb0a627e23c0" providerId="ADAL" clId="{1A016FBA-CB6B-4768-A8E8-9A4560A7B1A8}" dt="2022-08-26T06:59:59.530" v="197" actId="113"/>
          <ac:spMkLst>
            <pc:docMk/>
            <pc:sldMk cId="3094505166" sldId="446"/>
            <ac:spMk id="3" creationId="{9E817012-3D45-4D3E-8667-B46D639ACC2C}"/>
          </ac:spMkLst>
        </pc:spChg>
      </pc:sldChg>
    </pc:docChg>
  </pc:docChgLst>
  <pc:docChgLst>
    <pc:chgData name="Aragon Gomez, Marcela" userId="6228d193-a3a6-4b12-b64d-eb0a627e23c0" providerId="ADAL" clId="{2F1F6578-CA1F-4319-A075-B8A5AE073BB6}"/>
    <pc:docChg chg="undo custSel addSld delSld modSld sldOrd">
      <pc:chgData name="Aragon Gomez, Marcela" userId="6228d193-a3a6-4b12-b64d-eb0a627e23c0" providerId="ADAL" clId="{2F1F6578-CA1F-4319-A075-B8A5AE073BB6}" dt="2022-08-18T15:28:26.330" v="845" actId="14100"/>
      <pc:docMkLst>
        <pc:docMk/>
      </pc:docMkLst>
      <pc:sldChg chg="modSp mod ord">
        <pc:chgData name="Aragon Gomez, Marcela" userId="6228d193-a3a6-4b12-b64d-eb0a627e23c0" providerId="ADAL" clId="{2F1F6578-CA1F-4319-A075-B8A5AE073BB6}" dt="2022-07-26T08:55:59.679" v="838" actId="20577"/>
        <pc:sldMkLst>
          <pc:docMk/>
          <pc:sldMk cId="2264298664" sldId="396"/>
        </pc:sldMkLst>
        <pc:spChg chg="mod">
          <ac:chgData name="Aragon Gomez, Marcela" userId="6228d193-a3a6-4b12-b64d-eb0a627e23c0" providerId="ADAL" clId="{2F1F6578-CA1F-4319-A075-B8A5AE073BB6}" dt="2022-07-26T08:55:59.679" v="838" actId="20577"/>
          <ac:spMkLst>
            <pc:docMk/>
            <pc:sldMk cId="2264298664" sldId="396"/>
            <ac:spMk id="10" creationId="{1EA3EC18-9178-470C-A43D-5D2442990E9A}"/>
          </ac:spMkLst>
        </pc:spChg>
      </pc:sldChg>
      <pc:sldChg chg="addSp modSp add mod ord">
        <pc:chgData name="Aragon Gomez, Marcela" userId="6228d193-a3a6-4b12-b64d-eb0a627e23c0" providerId="ADAL" clId="{2F1F6578-CA1F-4319-A075-B8A5AE073BB6}" dt="2022-07-26T06:47:54.848" v="14" actId="1076"/>
        <pc:sldMkLst>
          <pc:docMk/>
          <pc:sldMk cId="427993865" sldId="401"/>
        </pc:sldMkLst>
        <pc:spChg chg="add mod">
          <ac:chgData name="Aragon Gomez, Marcela" userId="6228d193-a3a6-4b12-b64d-eb0a627e23c0" providerId="ADAL" clId="{2F1F6578-CA1F-4319-A075-B8A5AE073BB6}" dt="2022-07-26T06:47:54.848" v="14" actId="1076"/>
          <ac:spMkLst>
            <pc:docMk/>
            <pc:sldMk cId="427993865" sldId="401"/>
            <ac:spMk id="8" creationId="{6835F6AA-79A3-43F0-BD7C-D6D0EA0972C4}"/>
          </ac:spMkLst>
        </pc:spChg>
      </pc:sldChg>
      <pc:sldChg chg="addSp modSp add mod ord">
        <pc:chgData name="Aragon Gomez, Marcela" userId="6228d193-a3a6-4b12-b64d-eb0a627e23c0" providerId="ADAL" clId="{2F1F6578-CA1F-4319-A075-B8A5AE073BB6}" dt="2022-07-26T08:49:33.254" v="550" actId="20577"/>
        <pc:sldMkLst>
          <pc:docMk/>
          <pc:sldMk cId="4070242696" sldId="414"/>
        </pc:sldMkLst>
        <pc:spChg chg="add mod">
          <ac:chgData name="Aragon Gomez, Marcela" userId="6228d193-a3a6-4b12-b64d-eb0a627e23c0" providerId="ADAL" clId="{2F1F6578-CA1F-4319-A075-B8A5AE073BB6}" dt="2022-07-26T08:49:33.254" v="550" actId="20577"/>
          <ac:spMkLst>
            <pc:docMk/>
            <pc:sldMk cId="4070242696" sldId="414"/>
            <ac:spMk id="13" creationId="{42D559EF-1DA9-4296-8248-AF3FB28E401D}"/>
          </ac:spMkLst>
        </pc:spChg>
        <pc:picChg chg="mod">
          <ac:chgData name="Aragon Gomez, Marcela" userId="6228d193-a3a6-4b12-b64d-eb0a627e23c0" providerId="ADAL" clId="{2F1F6578-CA1F-4319-A075-B8A5AE073BB6}" dt="2022-07-26T08:49:17.856" v="539" actId="1076"/>
          <ac:picMkLst>
            <pc:docMk/>
            <pc:sldMk cId="4070242696" sldId="414"/>
            <ac:picMk id="4" creationId="{00000000-0000-0000-0000-000000000000}"/>
          </ac:picMkLst>
        </pc:picChg>
      </pc:sldChg>
      <pc:sldChg chg="modSp mod">
        <pc:chgData name="Aragon Gomez, Marcela" userId="6228d193-a3a6-4b12-b64d-eb0a627e23c0" providerId="ADAL" clId="{2F1F6578-CA1F-4319-A075-B8A5AE073BB6}" dt="2022-08-18T15:28:26.330" v="845" actId="14100"/>
        <pc:sldMkLst>
          <pc:docMk/>
          <pc:sldMk cId="2411568145" sldId="421"/>
        </pc:sldMkLst>
        <pc:picChg chg="mod">
          <ac:chgData name="Aragon Gomez, Marcela" userId="6228d193-a3a6-4b12-b64d-eb0a627e23c0" providerId="ADAL" clId="{2F1F6578-CA1F-4319-A075-B8A5AE073BB6}" dt="2022-08-18T15:27:02.545" v="841" actId="14100"/>
          <ac:picMkLst>
            <pc:docMk/>
            <pc:sldMk cId="2411568145" sldId="421"/>
            <ac:picMk id="4" creationId="{8AC0CBD0-EEE5-4C6F-AF7E-02295E180EBF}"/>
          </ac:picMkLst>
        </pc:picChg>
        <pc:picChg chg="mod">
          <ac:chgData name="Aragon Gomez, Marcela" userId="6228d193-a3a6-4b12-b64d-eb0a627e23c0" providerId="ADAL" clId="{2F1F6578-CA1F-4319-A075-B8A5AE073BB6}" dt="2022-08-18T15:28:26.330" v="845" actId="14100"/>
          <ac:picMkLst>
            <pc:docMk/>
            <pc:sldMk cId="2411568145" sldId="421"/>
            <ac:picMk id="16" creationId="{1CA2191E-CCA1-4969-A77C-DF27DD9D81D2}"/>
          </ac:picMkLst>
        </pc:picChg>
      </pc:sldChg>
      <pc:sldChg chg="modSp mod">
        <pc:chgData name="Aragon Gomez, Marcela" userId="6228d193-a3a6-4b12-b64d-eb0a627e23c0" providerId="ADAL" clId="{2F1F6578-CA1F-4319-A075-B8A5AE073BB6}" dt="2022-08-17T09:14:59.306" v="839" actId="1076"/>
        <pc:sldMkLst>
          <pc:docMk/>
          <pc:sldMk cId="3979411611" sldId="423"/>
        </pc:sldMkLst>
        <pc:spChg chg="mod">
          <ac:chgData name="Aragon Gomez, Marcela" userId="6228d193-a3a6-4b12-b64d-eb0a627e23c0" providerId="ADAL" clId="{2F1F6578-CA1F-4319-A075-B8A5AE073BB6}" dt="2022-08-17T09:14:59.306" v="839" actId="1076"/>
          <ac:spMkLst>
            <pc:docMk/>
            <pc:sldMk cId="3979411611" sldId="423"/>
            <ac:spMk id="5" creationId="{E31F930A-1C63-4906-B09E-0EF4A0E958F9}"/>
          </ac:spMkLst>
        </pc:spChg>
      </pc:sldChg>
      <pc:sldChg chg="addSp delSp modSp mod modNotesTx">
        <pc:chgData name="Aragon Gomez, Marcela" userId="6228d193-a3a6-4b12-b64d-eb0a627e23c0" providerId="ADAL" clId="{2F1F6578-CA1F-4319-A075-B8A5AE073BB6}" dt="2022-07-26T08:49:41.810" v="551" actId="21"/>
        <pc:sldMkLst>
          <pc:docMk/>
          <pc:sldMk cId="3355907051" sldId="425"/>
        </pc:sldMkLst>
        <pc:spChg chg="add mod">
          <ac:chgData name="Aragon Gomez, Marcela" userId="6228d193-a3a6-4b12-b64d-eb0a627e23c0" providerId="ADAL" clId="{2F1F6578-CA1F-4319-A075-B8A5AE073BB6}" dt="2022-07-26T07:23:40.123" v="18"/>
          <ac:spMkLst>
            <pc:docMk/>
            <pc:sldMk cId="3355907051" sldId="425"/>
            <ac:spMk id="4" creationId="{2A95DFFB-8B9F-4C51-9C55-A18CC883C675}"/>
          </ac:spMkLst>
        </pc:spChg>
        <pc:spChg chg="add mod">
          <ac:chgData name="Aragon Gomez, Marcela" userId="6228d193-a3a6-4b12-b64d-eb0a627e23c0" providerId="ADAL" clId="{2F1F6578-CA1F-4319-A075-B8A5AE073BB6}" dt="2022-07-26T07:47:57.035" v="142" actId="1076"/>
          <ac:spMkLst>
            <pc:docMk/>
            <pc:sldMk cId="3355907051" sldId="425"/>
            <ac:spMk id="5" creationId="{063B25D3-85EC-4E4E-BF07-1045DEFF267B}"/>
          </ac:spMkLst>
        </pc:spChg>
        <pc:spChg chg="add del mod">
          <ac:chgData name="Aragon Gomez, Marcela" userId="6228d193-a3a6-4b12-b64d-eb0a627e23c0" providerId="ADAL" clId="{2F1F6578-CA1F-4319-A075-B8A5AE073BB6}" dt="2022-07-26T08:49:41.810" v="551" actId="21"/>
          <ac:spMkLst>
            <pc:docMk/>
            <pc:sldMk cId="3355907051" sldId="425"/>
            <ac:spMk id="8" creationId="{BF2F289E-D7EF-4F21-A0D1-B99C4628D01A}"/>
          </ac:spMkLst>
        </pc:spChg>
        <pc:spChg chg="add del mod">
          <ac:chgData name="Aragon Gomez, Marcela" userId="6228d193-a3a6-4b12-b64d-eb0a627e23c0" providerId="ADAL" clId="{2F1F6578-CA1F-4319-A075-B8A5AE073BB6}" dt="2022-07-26T08:49:41.810" v="551" actId="21"/>
          <ac:spMkLst>
            <pc:docMk/>
            <pc:sldMk cId="3355907051" sldId="425"/>
            <ac:spMk id="9" creationId="{6FBA2A67-B6B7-48A1-9376-54E1EE6DD6E7}"/>
          </ac:spMkLst>
        </pc:spChg>
        <pc:picChg chg="add mod">
          <ac:chgData name="Aragon Gomez, Marcela" userId="6228d193-a3a6-4b12-b64d-eb0a627e23c0" providerId="ADAL" clId="{2F1F6578-CA1F-4319-A075-B8A5AE073BB6}" dt="2022-07-26T07:23:26.691" v="17" actId="1076"/>
          <ac:picMkLst>
            <pc:docMk/>
            <pc:sldMk cId="3355907051" sldId="425"/>
            <ac:picMk id="2" creationId="{50B119AF-C060-49CA-AF3D-5A557A1CAA20}"/>
          </ac:picMkLst>
        </pc:picChg>
        <pc:picChg chg="add mod">
          <ac:chgData name="Aragon Gomez, Marcela" userId="6228d193-a3a6-4b12-b64d-eb0a627e23c0" providerId="ADAL" clId="{2F1F6578-CA1F-4319-A075-B8A5AE073BB6}" dt="2022-07-26T07:23:26.691" v="17" actId="1076"/>
          <ac:picMkLst>
            <pc:docMk/>
            <pc:sldMk cId="3355907051" sldId="425"/>
            <ac:picMk id="3" creationId="{9FDA4E43-CF94-4ACC-9820-DFCC3A82A558}"/>
          </ac:picMkLst>
        </pc:picChg>
        <pc:picChg chg="add del mod">
          <ac:chgData name="Aragon Gomez, Marcela" userId="6228d193-a3a6-4b12-b64d-eb0a627e23c0" providerId="ADAL" clId="{2F1F6578-CA1F-4319-A075-B8A5AE073BB6}" dt="2022-07-26T08:49:41.810" v="551" actId="21"/>
          <ac:picMkLst>
            <pc:docMk/>
            <pc:sldMk cId="3355907051" sldId="425"/>
            <ac:picMk id="6" creationId="{D84D26A6-ACC4-497A-8C5B-66E879B5DFB7}"/>
          </ac:picMkLst>
        </pc:picChg>
        <pc:picChg chg="add del mod">
          <ac:chgData name="Aragon Gomez, Marcela" userId="6228d193-a3a6-4b12-b64d-eb0a627e23c0" providerId="ADAL" clId="{2F1F6578-CA1F-4319-A075-B8A5AE073BB6}" dt="2022-07-26T08:49:41.810" v="551" actId="21"/>
          <ac:picMkLst>
            <pc:docMk/>
            <pc:sldMk cId="3355907051" sldId="425"/>
            <ac:picMk id="7" creationId="{C5EF7588-BA3A-4F42-8B36-DC756F65FB56}"/>
          </ac:picMkLst>
        </pc:picChg>
      </pc:sldChg>
      <pc:sldChg chg="new modNotesTx">
        <pc:chgData name="Aragon Gomez, Marcela" userId="6228d193-a3a6-4b12-b64d-eb0a627e23c0" providerId="ADAL" clId="{2F1F6578-CA1F-4319-A075-B8A5AE073BB6}" dt="2022-07-26T08:07:45.822" v="415" actId="20577"/>
        <pc:sldMkLst>
          <pc:docMk/>
          <pc:sldMk cId="3131997891" sldId="426"/>
        </pc:sldMkLst>
      </pc:sldChg>
      <pc:sldChg chg="new modNotesTx">
        <pc:chgData name="Aragon Gomez, Marcela" userId="6228d193-a3a6-4b12-b64d-eb0a627e23c0" providerId="ADAL" clId="{2F1F6578-CA1F-4319-A075-B8A5AE073BB6}" dt="2022-07-26T08:26:09.016" v="456"/>
        <pc:sldMkLst>
          <pc:docMk/>
          <pc:sldMk cId="2802047034" sldId="427"/>
        </pc:sldMkLst>
      </pc:sldChg>
      <pc:sldChg chg="add del">
        <pc:chgData name="Aragon Gomez, Marcela" userId="6228d193-a3a6-4b12-b64d-eb0a627e23c0" providerId="ADAL" clId="{2F1F6578-CA1F-4319-A075-B8A5AE073BB6}" dt="2022-07-26T08:07:14.333" v="317" actId="2696"/>
        <pc:sldMkLst>
          <pc:docMk/>
          <pc:sldMk cId="127272961" sldId="428"/>
        </pc:sldMkLst>
      </pc:sldChg>
      <pc:sldChg chg="addSp modSp new mod">
        <pc:chgData name="Aragon Gomez, Marcela" userId="6228d193-a3a6-4b12-b64d-eb0a627e23c0" providerId="ADAL" clId="{2F1F6578-CA1F-4319-A075-B8A5AE073BB6}" dt="2022-07-26T08:25:59.525" v="455" actId="113"/>
        <pc:sldMkLst>
          <pc:docMk/>
          <pc:sldMk cId="4108119478" sldId="428"/>
        </pc:sldMkLst>
        <pc:spChg chg="add mod">
          <ac:chgData name="Aragon Gomez, Marcela" userId="6228d193-a3a6-4b12-b64d-eb0a627e23c0" providerId="ADAL" clId="{2F1F6578-CA1F-4319-A075-B8A5AE073BB6}" dt="2022-07-26T08:25:59.525" v="455" actId="113"/>
          <ac:spMkLst>
            <pc:docMk/>
            <pc:sldMk cId="4108119478" sldId="428"/>
            <ac:spMk id="2" creationId="{9E979118-AB36-4BCC-8E5B-F6913895758B}"/>
          </ac:spMkLst>
        </pc:spChg>
      </pc:sldChg>
      <pc:sldChg chg="addSp delSp new mod modNotesTx">
        <pc:chgData name="Aragon Gomez, Marcela" userId="6228d193-a3a6-4b12-b64d-eb0a627e23c0" providerId="ADAL" clId="{2F1F6578-CA1F-4319-A075-B8A5AE073BB6}" dt="2022-07-26T08:29:25.267" v="528" actId="20577"/>
        <pc:sldMkLst>
          <pc:docMk/>
          <pc:sldMk cId="1668125553" sldId="429"/>
        </pc:sldMkLst>
        <pc:spChg chg="add del">
          <ac:chgData name="Aragon Gomez, Marcela" userId="6228d193-a3a6-4b12-b64d-eb0a627e23c0" providerId="ADAL" clId="{2F1F6578-CA1F-4319-A075-B8A5AE073BB6}" dt="2022-07-26T08:26:34.745" v="479" actId="478"/>
          <ac:spMkLst>
            <pc:docMk/>
            <pc:sldMk cId="1668125553" sldId="429"/>
            <ac:spMk id="3" creationId="{FB7944CE-C0DE-4450-A96A-A8D8FC169B25}"/>
          </ac:spMkLst>
        </pc:spChg>
      </pc:sldChg>
      <pc:sldChg chg="addSp modSp new mod ord">
        <pc:chgData name="Aragon Gomez, Marcela" userId="6228d193-a3a6-4b12-b64d-eb0a627e23c0" providerId="ADAL" clId="{2F1F6578-CA1F-4319-A075-B8A5AE073BB6}" dt="2022-07-26T08:53:28.094" v="834" actId="1076"/>
        <pc:sldMkLst>
          <pc:docMk/>
          <pc:sldMk cId="3389098128" sldId="430"/>
        </pc:sldMkLst>
        <pc:spChg chg="add mod">
          <ac:chgData name="Aragon Gomez, Marcela" userId="6228d193-a3a6-4b12-b64d-eb0a627e23c0" providerId="ADAL" clId="{2F1F6578-CA1F-4319-A075-B8A5AE073BB6}" dt="2022-07-26T08:52:37.208" v="710" actId="1076"/>
          <ac:spMkLst>
            <pc:docMk/>
            <pc:sldMk cId="3389098128" sldId="430"/>
            <ac:spMk id="4" creationId="{8C5C0BFB-D74C-4558-B5AB-EACF84239088}"/>
          </ac:spMkLst>
        </pc:spChg>
        <pc:spChg chg="add mod">
          <ac:chgData name="Aragon Gomez, Marcela" userId="6228d193-a3a6-4b12-b64d-eb0a627e23c0" providerId="ADAL" clId="{2F1F6578-CA1F-4319-A075-B8A5AE073BB6}" dt="2022-07-26T08:51:18.475" v="634" actId="1076"/>
          <ac:spMkLst>
            <pc:docMk/>
            <pc:sldMk cId="3389098128" sldId="430"/>
            <ac:spMk id="5" creationId="{DDF4018F-E335-4C6C-8646-89BB88D4B762}"/>
          </ac:spMkLst>
        </pc:spChg>
        <pc:spChg chg="add mod">
          <ac:chgData name="Aragon Gomez, Marcela" userId="6228d193-a3a6-4b12-b64d-eb0a627e23c0" providerId="ADAL" clId="{2F1F6578-CA1F-4319-A075-B8A5AE073BB6}" dt="2022-07-26T08:52:40.865" v="711" actId="113"/>
          <ac:spMkLst>
            <pc:docMk/>
            <pc:sldMk cId="3389098128" sldId="430"/>
            <ac:spMk id="6" creationId="{12D877CE-3653-4D53-8F17-10CAC26C3924}"/>
          </ac:spMkLst>
        </pc:spChg>
        <pc:spChg chg="add mod">
          <ac:chgData name="Aragon Gomez, Marcela" userId="6228d193-a3a6-4b12-b64d-eb0a627e23c0" providerId="ADAL" clId="{2F1F6578-CA1F-4319-A075-B8A5AE073BB6}" dt="2022-07-26T08:52:40.865" v="711" actId="113"/>
          <ac:spMkLst>
            <pc:docMk/>
            <pc:sldMk cId="3389098128" sldId="430"/>
            <ac:spMk id="7" creationId="{72AC6800-8B12-4F44-883C-957DCF4B44A1}"/>
          </ac:spMkLst>
        </pc:spChg>
        <pc:spChg chg="add mod">
          <ac:chgData name="Aragon Gomez, Marcela" userId="6228d193-a3a6-4b12-b64d-eb0a627e23c0" providerId="ADAL" clId="{2F1F6578-CA1F-4319-A075-B8A5AE073BB6}" dt="2022-07-26T08:52:40.865" v="711" actId="113"/>
          <ac:spMkLst>
            <pc:docMk/>
            <pc:sldMk cId="3389098128" sldId="430"/>
            <ac:spMk id="8" creationId="{5034443D-234E-4241-9CFC-83B20C303BDE}"/>
          </ac:spMkLst>
        </pc:spChg>
        <pc:spChg chg="add mod">
          <ac:chgData name="Aragon Gomez, Marcela" userId="6228d193-a3a6-4b12-b64d-eb0a627e23c0" providerId="ADAL" clId="{2F1F6578-CA1F-4319-A075-B8A5AE073BB6}" dt="2022-07-26T08:53:28.094" v="834" actId="1076"/>
          <ac:spMkLst>
            <pc:docMk/>
            <pc:sldMk cId="3389098128" sldId="430"/>
            <ac:spMk id="9" creationId="{5C91C041-0D4C-47F8-A126-CB30CDD08E6A}"/>
          </ac:spMkLst>
        </pc:spChg>
        <pc:picChg chg="add mod">
          <ac:chgData name="Aragon Gomez, Marcela" userId="6228d193-a3a6-4b12-b64d-eb0a627e23c0" providerId="ADAL" clId="{2F1F6578-CA1F-4319-A075-B8A5AE073BB6}" dt="2022-07-26T08:52:37.208" v="710" actId="1076"/>
          <ac:picMkLst>
            <pc:docMk/>
            <pc:sldMk cId="3389098128" sldId="430"/>
            <ac:picMk id="2" creationId="{D899251A-83A7-440A-AC37-111B2A3E0842}"/>
          </ac:picMkLst>
        </pc:picChg>
        <pc:picChg chg="add mod">
          <ac:chgData name="Aragon Gomez, Marcela" userId="6228d193-a3a6-4b12-b64d-eb0a627e23c0" providerId="ADAL" clId="{2F1F6578-CA1F-4319-A075-B8A5AE073BB6}" dt="2022-07-26T08:52:37.208" v="710" actId="1076"/>
          <ac:picMkLst>
            <pc:docMk/>
            <pc:sldMk cId="3389098128" sldId="430"/>
            <ac:picMk id="3" creationId="{FC31F305-83F3-4F00-A32B-877C9488B49E}"/>
          </ac:picMkLst>
        </pc:picChg>
      </pc:sldChg>
    </pc:docChg>
  </pc:docChgLst>
  <pc:docChgLst>
    <pc:chgData name="Aragon Gomez, Marcela" userId="6228d193-a3a6-4b12-b64d-eb0a627e23c0" providerId="ADAL" clId="{BDD2FE82-C68E-47BA-86A5-0784B1201D10}"/>
    <pc:docChg chg="custSel addSld modSld sldOrd">
      <pc:chgData name="Aragon Gomez, Marcela" userId="6228d193-a3a6-4b12-b64d-eb0a627e23c0" providerId="ADAL" clId="{BDD2FE82-C68E-47BA-86A5-0784B1201D10}" dt="2022-05-31T10:09:59.047" v="3071" actId="1076"/>
      <pc:docMkLst>
        <pc:docMk/>
      </pc:docMkLst>
      <pc:sldChg chg="addSp delSp modSp new mod">
        <pc:chgData name="Aragon Gomez, Marcela" userId="6228d193-a3a6-4b12-b64d-eb0a627e23c0" providerId="ADAL" clId="{BDD2FE82-C68E-47BA-86A5-0784B1201D10}" dt="2022-05-25T12:33:45.556" v="709" actId="20577"/>
        <pc:sldMkLst>
          <pc:docMk/>
          <pc:sldMk cId="2328457003" sldId="256"/>
        </pc:sldMkLst>
        <pc:spChg chg="add mod">
          <ac:chgData name="Aragon Gomez, Marcela" userId="6228d193-a3a6-4b12-b64d-eb0a627e23c0" providerId="ADAL" clId="{BDD2FE82-C68E-47BA-86A5-0784B1201D10}" dt="2022-05-25T12:12:00.403" v="135" actId="1076"/>
          <ac:spMkLst>
            <pc:docMk/>
            <pc:sldMk cId="2328457003" sldId="256"/>
            <ac:spMk id="2" creationId="{4370BD45-40C1-42D8-B1D0-91787879A43E}"/>
          </ac:spMkLst>
        </pc:spChg>
        <pc:spChg chg="add del mod">
          <ac:chgData name="Aragon Gomez, Marcela" userId="6228d193-a3a6-4b12-b64d-eb0a627e23c0" providerId="ADAL" clId="{BDD2FE82-C68E-47BA-86A5-0784B1201D10}" dt="2022-05-25T12:13:24.823" v="149"/>
          <ac:spMkLst>
            <pc:docMk/>
            <pc:sldMk cId="2328457003" sldId="256"/>
            <ac:spMk id="3" creationId="{EE2A9137-5F36-4BE4-A7E6-3182A0C56CDC}"/>
          </ac:spMkLst>
        </pc:spChg>
        <pc:spChg chg="add mod">
          <ac:chgData name="Aragon Gomez, Marcela" userId="6228d193-a3a6-4b12-b64d-eb0a627e23c0" providerId="ADAL" clId="{BDD2FE82-C68E-47BA-86A5-0784B1201D10}" dt="2022-05-25T12:13:43.003" v="184" actId="20577"/>
          <ac:spMkLst>
            <pc:docMk/>
            <pc:sldMk cId="2328457003" sldId="256"/>
            <ac:spMk id="4" creationId="{DFCF37F3-2606-4812-AC52-CE416CAB2236}"/>
          </ac:spMkLst>
        </pc:spChg>
        <pc:spChg chg="add mod">
          <ac:chgData name="Aragon Gomez, Marcela" userId="6228d193-a3a6-4b12-b64d-eb0a627e23c0" providerId="ADAL" clId="{BDD2FE82-C68E-47BA-86A5-0784B1201D10}" dt="2022-05-25T12:15:06.574" v="224" actId="20577"/>
          <ac:spMkLst>
            <pc:docMk/>
            <pc:sldMk cId="2328457003" sldId="256"/>
            <ac:spMk id="5" creationId="{DA956427-117D-48F8-B957-BF2642A12032}"/>
          </ac:spMkLst>
        </pc:spChg>
        <pc:spChg chg="add mod">
          <ac:chgData name="Aragon Gomez, Marcela" userId="6228d193-a3a6-4b12-b64d-eb0a627e23c0" providerId="ADAL" clId="{BDD2FE82-C68E-47BA-86A5-0784B1201D10}" dt="2022-05-25T12:14:52.772" v="206" actId="20577"/>
          <ac:spMkLst>
            <pc:docMk/>
            <pc:sldMk cId="2328457003" sldId="256"/>
            <ac:spMk id="6" creationId="{398D87DD-1397-4242-980B-EED820DC3720}"/>
          </ac:spMkLst>
        </pc:spChg>
        <pc:spChg chg="add mod">
          <ac:chgData name="Aragon Gomez, Marcela" userId="6228d193-a3a6-4b12-b64d-eb0a627e23c0" providerId="ADAL" clId="{BDD2FE82-C68E-47BA-86A5-0784B1201D10}" dt="2022-05-25T12:17:16.724" v="306" actId="20577"/>
          <ac:spMkLst>
            <pc:docMk/>
            <pc:sldMk cId="2328457003" sldId="256"/>
            <ac:spMk id="7" creationId="{4BB759B9-3468-40FE-B54B-A55A9BF051D4}"/>
          </ac:spMkLst>
        </pc:spChg>
        <pc:spChg chg="add mod">
          <ac:chgData name="Aragon Gomez, Marcela" userId="6228d193-a3a6-4b12-b64d-eb0a627e23c0" providerId="ADAL" clId="{BDD2FE82-C68E-47BA-86A5-0784B1201D10}" dt="2022-05-25T12:18:12.670" v="352" actId="20577"/>
          <ac:spMkLst>
            <pc:docMk/>
            <pc:sldMk cId="2328457003" sldId="256"/>
            <ac:spMk id="8" creationId="{D1FC59B1-F920-45E4-ACD1-1D9F01B02AD9}"/>
          </ac:spMkLst>
        </pc:spChg>
        <pc:spChg chg="add mod">
          <ac:chgData name="Aragon Gomez, Marcela" userId="6228d193-a3a6-4b12-b64d-eb0a627e23c0" providerId="ADAL" clId="{BDD2FE82-C68E-47BA-86A5-0784B1201D10}" dt="2022-05-25T12:33:45.556" v="709" actId="20577"/>
          <ac:spMkLst>
            <pc:docMk/>
            <pc:sldMk cId="2328457003" sldId="256"/>
            <ac:spMk id="9" creationId="{7C136895-64F2-4CB8-AE4F-6C001175E12A}"/>
          </ac:spMkLst>
        </pc:spChg>
      </pc:sldChg>
      <pc:sldChg chg="addSp delSp modSp new mod">
        <pc:chgData name="Aragon Gomez, Marcela" userId="6228d193-a3a6-4b12-b64d-eb0a627e23c0" providerId="ADAL" clId="{BDD2FE82-C68E-47BA-86A5-0784B1201D10}" dt="2022-05-31T09:27:59.085" v="1858" actId="20577"/>
        <pc:sldMkLst>
          <pc:docMk/>
          <pc:sldMk cId="3503675859" sldId="257"/>
        </pc:sldMkLst>
        <pc:spChg chg="add del mod">
          <ac:chgData name="Aragon Gomez, Marcela" userId="6228d193-a3a6-4b12-b64d-eb0a627e23c0" providerId="ADAL" clId="{BDD2FE82-C68E-47BA-86A5-0784B1201D10}" dt="2022-05-25T12:47:35.888" v="1292" actId="478"/>
          <ac:spMkLst>
            <pc:docMk/>
            <pc:sldMk cId="3503675859" sldId="257"/>
            <ac:spMk id="2" creationId="{1D5423EF-615D-4C1E-85A6-D06460DC6338}"/>
          </ac:spMkLst>
        </pc:spChg>
        <pc:spChg chg="add mod">
          <ac:chgData name="Aragon Gomez, Marcela" userId="6228d193-a3a6-4b12-b64d-eb0a627e23c0" providerId="ADAL" clId="{BDD2FE82-C68E-47BA-86A5-0784B1201D10}" dt="2022-05-25T12:48:58.626" v="1426" actId="1076"/>
          <ac:spMkLst>
            <pc:docMk/>
            <pc:sldMk cId="3503675859" sldId="257"/>
            <ac:spMk id="4" creationId="{AE339B8D-EADD-456A-A0D1-7A5D80BE2642}"/>
          </ac:spMkLst>
        </pc:spChg>
        <pc:spChg chg="add mod">
          <ac:chgData name="Aragon Gomez, Marcela" userId="6228d193-a3a6-4b12-b64d-eb0a627e23c0" providerId="ADAL" clId="{BDD2FE82-C68E-47BA-86A5-0784B1201D10}" dt="2022-05-25T12:48:58.626" v="1426" actId="1076"/>
          <ac:spMkLst>
            <pc:docMk/>
            <pc:sldMk cId="3503675859" sldId="257"/>
            <ac:spMk id="5" creationId="{9C26F37F-8E28-4DF1-B8A3-A009E7DEBBE5}"/>
          </ac:spMkLst>
        </pc:spChg>
        <pc:spChg chg="add mod">
          <ac:chgData name="Aragon Gomez, Marcela" userId="6228d193-a3a6-4b12-b64d-eb0a627e23c0" providerId="ADAL" clId="{BDD2FE82-C68E-47BA-86A5-0784B1201D10}" dt="2022-05-25T12:48:58.626" v="1426" actId="1076"/>
          <ac:spMkLst>
            <pc:docMk/>
            <pc:sldMk cId="3503675859" sldId="257"/>
            <ac:spMk id="6" creationId="{9AB10A21-A233-4262-A4CB-7F342D3E5C34}"/>
          </ac:spMkLst>
        </pc:spChg>
        <pc:spChg chg="add mod">
          <ac:chgData name="Aragon Gomez, Marcela" userId="6228d193-a3a6-4b12-b64d-eb0a627e23c0" providerId="ADAL" clId="{BDD2FE82-C68E-47BA-86A5-0784B1201D10}" dt="2022-05-25T12:49:12.678" v="1429" actId="14100"/>
          <ac:spMkLst>
            <pc:docMk/>
            <pc:sldMk cId="3503675859" sldId="257"/>
            <ac:spMk id="7" creationId="{A0C1B235-7BE9-4F46-A930-140419BDEC59}"/>
          </ac:spMkLst>
        </pc:spChg>
        <pc:spChg chg="add mod">
          <ac:chgData name="Aragon Gomez, Marcela" userId="6228d193-a3a6-4b12-b64d-eb0a627e23c0" providerId="ADAL" clId="{BDD2FE82-C68E-47BA-86A5-0784B1201D10}" dt="2022-05-31T09:22:39.207" v="1781" actId="20577"/>
          <ac:spMkLst>
            <pc:docMk/>
            <pc:sldMk cId="3503675859" sldId="257"/>
            <ac:spMk id="8" creationId="{A53A936D-7E83-44CC-A145-85F5DC449921}"/>
          </ac:spMkLst>
        </pc:spChg>
        <pc:spChg chg="add mod">
          <ac:chgData name="Aragon Gomez, Marcela" userId="6228d193-a3a6-4b12-b64d-eb0a627e23c0" providerId="ADAL" clId="{BDD2FE82-C68E-47BA-86A5-0784B1201D10}" dt="2022-05-25T12:58:22.251" v="1682" actId="1076"/>
          <ac:spMkLst>
            <pc:docMk/>
            <pc:sldMk cId="3503675859" sldId="257"/>
            <ac:spMk id="9" creationId="{EF931514-6ACE-4794-87C2-C933B57C4529}"/>
          </ac:spMkLst>
        </pc:spChg>
        <pc:spChg chg="add mod">
          <ac:chgData name="Aragon Gomez, Marcela" userId="6228d193-a3a6-4b12-b64d-eb0a627e23c0" providerId="ADAL" clId="{BDD2FE82-C68E-47BA-86A5-0784B1201D10}" dt="2022-05-31T09:27:59.085" v="1858" actId="20577"/>
          <ac:spMkLst>
            <pc:docMk/>
            <pc:sldMk cId="3503675859" sldId="257"/>
            <ac:spMk id="10" creationId="{85F40CF8-59DF-4B2C-980F-6A294F21F153}"/>
          </ac:spMkLst>
        </pc:spChg>
        <pc:picChg chg="add mod">
          <ac:chgData name="Aragon Gomez, Marcela" userId="6228d193-a3a6-4b12-b64d-eb0a627e23c0" providerId="ADAL" clId="{BDD2FE82-C68E-47BA-86A5-0784B1201D10}" dt="2022-05-25T12:49:06.799" v="1427" actId="14100"/>
          <ac:picMkLst>
            <pc:docMk/>
            <pc:sldMk cId="3503675859" sldId="257"/>
            <ac:picMk id="3" creationId="{313F9B4E-F518-4485-AFBE-203C85C7CC2A}"/>
          </ac:picMkLst>
        </pc:picChg>
      </pc:sldChg>
      <pc:sldChg chg="addSp modSp new mod">
        <pc:chgData name="Aragon Gomez, Marcela" userId="6228d193-a3a6-4b12-b64d-eb0a627e23c0" providerId="ADAL" clId="{BDD2FE82-C68E-47BA-86A5-0784B1201D10}" dt="2022-05-31T09:34:39.072" v="2327" actId="20577"/>
        <pc:sldMkLst>
          <pc:docMk/>
          <pc:sldMk cId="3762433671" sldId="258"/>
        </pc:sldMkLst>
        <pc:spChg chg="add mod">
          <ac:chgData name="Aragon Gomez, Marcela" userId="6228d193-a3a6-4b12-b64d-eb0a627e23c0" providerId="ADAL" clId="{BDD2FE82-C68E-47BA-86A5-0784B1201D10}" dt="2022-05-31T09:31:36.173" v="2159" actId="20577"/>
          <ac:spMkLst>
            <pc:docMk/>
            <pc:sldMk cId="3762433671" sldId="258"/>
            <ac:spMk id="2" creationId="{C078E5E2-FA2E-49FC-93B5-58716B348FAA}"/>
          </ac:spMkLst>
        </pc:spChg>
        <pc:spChg chg="add mod">
          <ac:chgData name="Aragon Gomez, Marcela" userId="6228d193-a3a6-4b12-b64d-eb0a627e23c0" providerId="ADAL" clId="{BDD2FE82-C68E-47BA-86A5-0784B1201D10}" dt="2022-05-31T09:33:32.080" v="2234"/>
          <ac:spMkLst>
            <pc:docMk/>
            <pc:sldMk cId="3762433671" sldId="258"/>
            <ac:spMk id="3" creationId="{DDC772E5-7DB7-43DD-8C34-37851083C848}"/>
          </ac:spMkLst>
        </pc:spChg>
        <pc:spChg chg="add mod">
          <ac:chgData name="Aragon Gomez, Marcela" userId="6228d193-a3a6-4b12-b64d-eb0a627e23c0" providerId="ADAL" clId="{BDD2FE82-C68E-47BA-86A5-0784B1201D10}" dt="2022-05-31T09:32:06.714" v="2172" actId="20577"/>
          <ac:spMkLst>
            <pc:docMk/>
            <pc:sldMk cId="3762433671" sldId="258"/>
            <ac:spMk id="4" creationId="{42EA6283-A584-48F1-9D40-5F11CE03818A}"/>
          </ac:spMkLst>
        </pc:spChg>
        <pc:spChg chg="add mod">
          <ac:chgData name="Aragon Gomez, Marcela" userId="6228d193-a3a6-4b12-b64d-eb0a627e23c0" providerId="ADAL" clId="{BDD2FE82-C68E-47BA-86A5-0784B1201D10}" dt="2022-05-31T09:34:39.072" v="2327" actId="20577"/>
          <ac:spMkLst>
            <pc:docMk/>
            <pc:sldMk cId="3762433671" sldId="258"/>
            <ac:spMk id="5" creationId="{BB52A812-811F-485B-AE8D-0740D96AF123}"/>
          </ac:spMkLst>
        </pc:spChg>
      </pc:sldChg>
      <pc:sldChg chg="addSp delSp modSp add mod">
        <pc:chgData name="Aragon Gomez, Marcela" userId="6228d193-a3a6-4b12-b64d-eb0a627e23c0" providerId="ADAL" clId="{BDD2FE82-C68E-47BA-86A5-0784B1201D10}" dt="2022-05-25T12:57:06.007" v="1662" actId="1076"/>
        <pc:sldMkLst>
          <pc:docMk/>
          <pc:sldMk cId="2264298664" sldId="396"/>
        </pc:sldMkLst>
        <pc:spChg chg="del">
          <ac:chgData name="Aragon Gomez, Marcela" userId="6228d193-a3a6-4b12-b64d-eb0a627e23c0" providerId="ADAL" clId="{BDD2FE82-C68E-47BA-86A5-0784B1201D10}" dt="2022-05-25T12:48:53.193" v="1424" actId="21"/>
          <ac:spMkLst>
            <pc:docMk/>
            <pc:sldMk cId="2264298664" sldId="396"/>
            <ac:spMk id="2" creationId="{00000000-0000-0000-0000-000000000000}"/>
          </ac:spMkLst>
        </pc:spChg>
        <pc:spChg chg="mod">
          <ac:chgData name="Aragon Gomez, Marcela" userId="6228d193-a3a6-4b12-b64d-eb0a627e23c0" providerId="ADAL" clId="{BDD2FE82-C68E-47BA-86A5-0784B1201D10}" dt="2022-05-25T12:57:03.034" v="1661" actId="1076"/>
          <ac:spMkLst>
            <pc:docMk/>
            <pc:sldMk cId="2264298664" sldId="396"/>
            <ac:spMk id="4" creationId="{00000000-0000-0000-0000-000000000000}"/>
          </ac:spMkLst>
        </pc:spChg>
        <pc:spChg chg="del">
          <ac:chgData name="Aragon Gomez, Marcela" userId="6228d193-a3a6-4b12-b64d-eb0a627e23c0" providerId="ADAL" clId="{BDD2FE82-C68E-47BA-86A5-0784B1201D10}" dt="2022-05-25T12:48:53.193" v="1424" actId="21"/>
          <ac:spMkLst>
            <pc:docMk/>
            <pc:sldMk cId="2264298664" sldId="396"/>
            <ac:spMk id="7" creationId="{00000000-0000-0000-0000-000000000000}"/>
          </ac:spMkLst>
        </pc:spChg>
        <pc:spChg chg="del">
          <ac:chgData name="Aragon Gomez, Marcela" userId="6228d193-a3a6-4b12-b64d-eb0a627e23c0" providerId="ADAL" clId="{BDD2FE82-C68E-47BA-86A5-0784B1201D10}" dt="2022-05-25T12:48:53.193" v="1424" actId="21"/>
          <ac:spMkLst>
            <pc:docMk/>
            <pc:sldMk cId="2264298664" sldId="396"/>
            <ac:spMk id="8" creationId="{00000000-0000-0000-0000-000000000000}"/>
          </ac:spMkLst>
        </pc:spChg>
        <pc:spChg chg="del">
          <ac:chgData name="Aragon Gomez, Marcela" userId="6228d193-a3a6-4b12-b64d-eb0a627e23c0" providerId="ADAL" clId="{BDD2FE82-C68E-47BA-86A5-0784B1201D10}" dt="2022-05-25T12:48:53.193" v="1424" actId="21"/>
          <ac:spMkLst>
            <pc:docMk/>
            <pc:sldMk cId="2264298664" sldId="396"/>
            <ac:spMk id="9" creationId="{00000000-0000-0000-0000-000000000000}"/>
          </ac:spMkLst>
        </pc:spChg>
        <pc:spChg chg="add mod">
          <ac:chgData name="Aragon Gomez, Marcela" userId="6228d193-a3a6-4b12-b64d-eb0a627e23c0" providerId="ADAL" clId="{BDD2FE82-C68E-47BA-86A5-0784B1201D10}" dt="2022-05-25T12:57:06.007" v="1662" actId="1076"/>
          <ac:spMkLst>
            <pc:docMk/>
            <pc:sldMk cId="2264298664" sldId="396"/>
            <ac:spMk id="10" creationId="{1EA3EC18-9178-470C-A43D-5D2442990E9A}"/>
          </ac:spMkLst>
        </pc:spChg>
        <pc:picChg chg="mod">
          <ac:chgData name="Aragon Gomez, Marcela" userId="6228d193-a3a6-4b12-b64d-eb0a627e23c0" providerId="ADAL" clId="{BDD2FE82-C68E-47BA-86A5-0784B1201D10}" dt="2022-05-25T12:57:03.034" v="1661" actId="1076"/>
          <ac:picMkLst>
            <pc:docMk/>
            <pc:sldMk cId="2264298664" sldId="396"/>
            <ac:picMk id="3" creationId="{00000000-0000-0000-0000-000000000000}"/>
          </ac:picMkLst>
        </pc:picChg>
        <pc:picChg chg="del">
          <ac:chgData name="Aragon Gomez, Marcela" userId="6228d193-a3a6-4b12-b64d-eb0a627e23c0" providerId="ADAL" clId="{BDD2FE82-C68E-47BA-86A5-0784B1201D10}" dt="2022-05-25T12:48:53.193" v="1424" actId="21"/>
          <ac:picMkLst>
            <pc:docMk/>
            <pc:sldMk cId="2264298664" sldId="396"/>
            <ac:picMk id="6" creationId="{00000000-0000-0000-0000-000000000000}"/>
          </ac:picMkLst>
        </pc:picChg>
      </pc:sldChg>
      <pc:sldChg chg="addSp modSp add mod ord">
        <pc:chgData name="Aragon Gomez, Marcela" userId="6228d193-a3a6-4b12-b64d-eb0a627e23c0" providerId="ADAL" clId="{BDD2FE82-C68E-47BA-86A5-0784B1201D10}" dt="2022-05-25T12:36:28.889" v="730" actId="20577"/>
        <pc:sldMkLst>
          <pc:docMk/>
          <pc:sldMk cId="2411568145" sldId="421"/>
        </pc:sldMkLst>
        <pc:spChg chg="add mod">
          <ac:chgData name="Aragon Gomez, Marcela" userId="6228d193-a3a6-4b12-b64d-eb0a627e23c0" providerId="ADAL" clId="{BDD2FE82-C68E-47BA-86A5-0784B1201D10}" dt="2022-05-25T12:24:23.147" v="620" actId="1076"/>
          <ac:spMkLst>
            <pc:docMk/>
            <pc:sldMk cId="2411568145" sldId="421"/>
            <ac:spMk id="35" creationId="{09163732-3E2A-4B7A-A191-E0F628315F3A}"/>
          </ac:spMkLst>
        </pc:spChg>
        <pc:spChg chg="add mod">
          <ac:chgData name="Aragon Gomez, Marcela" userId="6228d193-a3a6-4b12-b64d-eb0a627e23c0" providerId="ADAL" clId="{BDD2FE82-C68E-47BA-86A5-0784B1201D10}" dt="2022-05-25T12:36:28.889" v="730" actId="20577"/>
          <ac:spMkLst>
            <pc:docMk/>
            <pc:sldMk cId="2411568145" sldId="421"/>
            <ac:spMk id="36" creationId="{AD715300-74E3-40B9-897F-F32415C21CFB}"/>
          </ac:spMkLst>
        </pc:spChg>
        <pc:spChg chg="mod">
          <ac:chgData name="Aragon Gomez, Marcela" userId="6228d193-a3a6-4b12-b64d-eb0a627e23c0" providerId="ADAL" clId="{BDD2FE82-C68E-47BA-86A5-0784B1201D10}" dt="2022-05-25T12:24:03.688" v="596" actId="1076"/>
          <ac:spMkLst>
            <pc:docMk/>
            <pc:sldMk cId="2411568145" sldId="421"/>
            <ac:spMk id="43" creationId="{00000000-0000-0000-0000-000000000000}"/>
          </ac:spMkLst>
        </pc:spChg>
        <pc:picChg chg="mod">
          <ac:chgData name="Aragon Gomez, Marcela" userId="6228d193-a3a6-4b12-b64d-eb0a627e23c0" providerId="ADAL" clId="{BDD2FE82-C68E-47BA-86A5-0784B1201D10}" dt="2022-05-25T12:24:31.306" v="624" actId="1076"/>
          <ac:picMkLst>
            <pc:docMk/>
            <pc:sldMk cId="2411568145" sldId="421"/>
            <ac:picMk id="13" creationId="{CDB0DFC0-A2E6-424A-9CCA-DD769147B7B5}"/>
          </ac:picMkLst>
        </pc:picChg>
      </pc:sldChg>
      <pc:sldChg chg="addSp modSp add mod ord">
        <pc:chgData name="Aragon Gomez, Marcela" userId="6228d193-a3a6-4b12-b64d-eb0a627e23c0" providerId="ADAL" clId="{BDD2FE82-C68E-47BA-86A5-0784B1201D10}" dt="2022-05-25T12:45:44.429" v="1234" actId="1076"/>
        <pc:sldMkLst>
          <pc:docMk/>
          <pc:sldMk cId="937988562" sldId="422"/>
        </pc:sldMkLst>
        <pc:spChg chg="mod">
          <ac:chgData name="Aragon Gomez, Marcela" userId="6228d193-a3a6-4b12-b64d-eb0a627e23c0" providerId="ADAL" clId="{BDD2FE82-C68E-47BA-86A5-0784B1201D10}" dt="2022-05-25T12:39:20.510" v="855" actId="1076"/>
          <ac:spMkLst>
            <pc:docMk/>
            <pc:sldMk cId="937988562" sldId="422"/>
            <ac:spMk id="5" creationId="{00000000-0000-0000-0000-000000000000}"/>
          </ac:spMkLst>
        </pc:spChg>
        <pc:spChg chg="add mod">
          <ac:chgData name="Aragon Gomez, Marcela" userId="6228d193-a3a6-4b12-b64d-eb0a627e23c0" providerId="ADAL" clId="{BDD2FE82-C68E-47BA-86A5-0784B1201D10}" dt="2022-05-25T12:43:55.561" v="1027" actId="1076"/>
          <ac:spMkLst>
            <pc:docMk/>
            <pc:sldMk cId="937988562" sldId="422"/>
            <ac:spMk id="6" creationId="{9053D898-A56E-4AE6-ACBE-C725024DC05E}"/>
          </ac:spMkLst>
        </pc:spChg>
        <pc:spChg chg="add mod">
          <ac:chgData name="Aragon Gomez, Marcela" userId="6228d193-a3a6-4b12-b64d-eb0a627e23c0" providerId="ADAL" clId="{BDD2FE82-C68E-47BA-86A5-0784B1201D10}" dt="2022-05-25T12:44:59.070" v="1152" actId="20577"/>
          <ac:spMkLst>
            <pc:docMk/>
            <pc:sldMk cId="937988562" sldId="422"/>
            <ac:spMk id="7" creationId="{4B5BE07C-AB80-4551-81C0-0C6EED82FE62}"/>
          </ac:spMkLst>
        </pc:spChg>
        <pc:spChg chg="add mod">
          <ac:chgData name="Aragon Gomez, Marcela" userId="6228d193-a3a6-4b12-b64d-eb0a627e23c0" providerId="ADAL" clId="{BDD2FE82-C68E-47BA-86A5-0784B1201D10}" dt="2022-05-25T12:45:44.429" v="1234" actId="1076"/>
          <ac:spMkLst>
            <pc:docMk/>
            <pc:sldMk cId="937988562" sldId="422"/>
            <ac:spMk id="8" creationId="{C4E6BD45-7D07-41ED-8FB3-89FE6FFF8427}"/>
          </ac:spMkLst>
        </pc:spChg>
      </pc:sldChg>
      <pc:sldChg chg="addSp modSp new mod">
        <pc:chgData name="Aragon Gomez, Marcela" userId="6228d193-a3a6-4b12-b64d-eb0a627e23c0" providerId="ADAL" clId="{BDD2FE82-C68E-47BA-86A5-0784B1201D10}" dt="2022-05-25T12:46:27.517" v="1290" actId="20577"/>
        <pc:sldMkLst>
          <pc:docMk/>
          <pc:sldMk cId="3979411611" sldId="423"/>
        </pc:sldMkLst>
        <pc:spChg chg="add mod">
          <ac:chgData name="Aragon Gomez, Marcela" userId="6228d193-a3a6-4b12-b64d-eb0a627e23c0" providerId="ADAL" clId="{BDD2FE82-C68E-47BA-86A5-0784B1201D10}" dt="2022-05-25T12:38:35.759" v="829" actId="1076"/>
          <ac:spMkLst>
            <pc:docMk/>
            <pc:sldMk cId="3979411611" sldId="423"/>
            <ac:spMk id="2" creationId="{0C962064-B1D5-436E-81D4-2009E7EC0061}"/>
          </ac:spMkLst>
        </pc:spChg>
        <pc:spChg chg="add mod">
          <ac:chgData name="Aragon Gomez, Marcela" userId="6228d193-a3a6-4b12-b64d-eb0a627e23c0" providerId="ADAL" clId="{BDD2FE82-C68E-47BA-86A5-0784B1201D10}" dt="2022-05-25T12:38:35.759" v="829" actId="1076"/>
          <ac:spMkLst>
            <pc:docMk/>
            <pc:sldMk cId="3979411611" sldId="423"/>
            <ac:spMk id="3" creationId="{DD3EE2F9-9CFE-4194-B991-BDC08CD2AECC}"/>
          </ac:spMkLst>
        </pc:spChg>
        <pc:spChg chg="add mod">
          <ac:chgData name="Aragon Gomez, Marcela" userId="6228d193-a3a6-4b12-b64d-eb0a627e23c0" providerId="ADAL" clId="{BDD2FE82-C68E-47BA-86A5-0784B1201D10}" dt="2022-05-25T12:38:46.682" v="854" actId="20577"/>
          <ac:spMkLst>
            <pc:docMk/>
            <pc:sldMk cId="3979411611" sldId="423"/>
            <ac:spMk id="4" creationId="{6FE928B5-9074-4D53-96DB-F18857EFB92A}"/>
          </ac:spMkLst>
        </pc:spChg>
        <pc:spChg chg="add mod">
          <ac:chgData name="Aragon Gomez, Marcela" userId="6228d193-a3a6-4b12-b64d-eb0a627e23c0" providerId="ADAL" clId="{BDD2FE82-C68E-47BA-86A5-0784B1201D10}" dt="2022-05-25T12:46:27.517" v="1290" actId="20577"/>
          <ac:spMkLst>
            <pc:docMk/>
            <pc:sldMk cId="3979411611" sldId="423"/>
            <ac:spMk id="5" creationId="{E31F930A-1C63-4906-B09E-0EF4A0E958F9}"/>
          </ac:spMkLst>
        </pc:spChg>
      </pc:sldChg>
      <pc:sldChg chg="addSp modSp new mod">
        <pc:chgData name="Aragon Gomez, Marcela" userId="6228d193-a3a6-4b12-b64d-eb0a627e23c0" providerId="ADAL" clId="{BDD2FE82-C68E-47BA-86A5-0784B1201D10}" dt="2022-05-31T10:09:59.047" v="3071" actId="1076"/>
        <pc:sldMkLst>
          <pc:docMk/>
          <pc:sldMk cId="655040280" sldId="424"/>
        </pc:sldMkLst>
        <pc:spChg chg="add mod">
          <ac:chgData name="Aragon Gomez, Marcela" userId="6228d193-a3a6-4b12-b64d-eb0a627e23c0" providerId="ADAL" clId="{BDD2FE82-C68E-47BA-86A5-0784B1201D10}" dt="2022-05-31T10:00:54.093" v="2870" actId="5793"/>
          <ac:spMkLst>
            <pc:docMk/>
            <pc:sldMk cId="655040280" sldId="424"/>
            <ac:spMk id="2" creationId="{C4F20D22-9641-4957-B870-9790A8A83F1E}"/>
          </ac:spMkLst>
        </pc:spChg>
        <pc:spChg chg="add mod">
          <ac:chgData name="Aragon Gomez, Marcela" userId="6228d193-a3a6-4b12-b64d-eb0a627e23c0" providerId="ADAL" clId="{BDD2FE82-C68E-47BA-86A5-0784B1201D10}" dt="2022-05-31T09:51:52.699" v="2357" actId="1076"/>
          <ac:spMkLst>
            <pc:docMk/>
            <pc:sldMk cId="655040280" sldId="424"/>
            <ac:spMk id="18" creationId="{960F3A51-7513-432D-80ED-BD35241554AF}"/>
          </ac:spMkLst>
        </pc:spChg>
        <pc:spChg chg="add mod">
          <ac:chgData name="Aragon Gomez, Marcela" userId="6228d193-a3a6-4b12-b64d-eb0a627e23c0" providerId="ADAL" clId="{BDD2FE82-C68E-47BA-86A5-0784B1201D10}" dt="2022-05-31T10:03:37.295" v="2878" actId="1076"/>
          <ac:spMkLst>
            <pc:docMk/>
            <pc:sldMk cId="655040280" sldId="424"/>
            <ac:spMk id="19" creationId="{3367921A-80CA-4DC2-B38E-E606DA4F787F}"/>
          </ac:spMkLst>
        </pc:spChg>
        <pc:spChg chg="add mod">
          <ac:chgData name="Aragon Gomez, Marcela" userId="6228d193-a3a6-4b12-b64d-eb0a627e23c0" providerId="ADAL" clId="{BDD2FE82-C68E-47BA-86A5-0784B1201D10}" dt="2022-05-31T10:09:59.047" v="3071" actId="1076"/>
          <ac:spMkLst>
            <pc:docMk/>
            <pc:sldMk cId="655040280" sldId="424"/>
            <ac:spMk id="20" creationId="{8799149F-09C1-47CF-AE6F-20A5C14D0B00}"/>
          </ac:spMkLst>
        </pc:spChg>
        <pc:grpChg chg="add mod">
          <ac:chgData name="Aragon Gomez, Marcela" userId="6228d193-a3a6-4b12-b64d-eb0a627e23c0" providerId="ADAL" clId="{BDD2FE82-C68E-47BA-86A5-0784B1201D10}" dt="2022-05-31T10:03:49.660" v="2880" actId="1076"/>
          <ac:grpSpMkLst>
            <pc:docMk/>
            <pc:sldMk cId="655040280" sldId="424"/>
            <ac:grpSpMk id="3" creationId="{0D433B13-943D-4141-ABCB-C826AD506FDB}"/>
          </ac:grpSpMkLst>
        </pc:grpChg>
        <pc:picChg chg="mod">
          <ac:chgData name="Aragon Gomez, Marcela" userId="6228d193-a3a6-4b12-b64d-eb0a627e23c0" providerId="ADAL" clId="{BDD2FE82-C68E-47BA-86A5-0784B1201D10}" dt="2022-05-31T10:03:49.660" v="2880" actId="1076"/>
          <ac:picMkLst>
            <pc:docMk/>
            <pc:sldMk cId="655040280" sldId="424"/>
            <ac:picMk id="4" creationId="{41B99EB1-5002-4215-B700-2ADDFD28C104}"/>
          </ac:picMkLst>
        </pc:picChg>
        <pc:picChg chg="mod">
          <ac:chgData name="Aragon Gomez, Marcela" userId="6228d193-a3a6-4b12-b64d-eb0a627e23c0" providerId="ADAL" clId="{BDD2FE82-C68E-47BA-86A5-0784B1201D10}" dt="2022-05-31T10:03:49.660" v="2880" actId="1076"/>
          <ac:picMkLst>
            <pc:docMk/>
            <pc:sldMk cId="655040280" sldId="424"/>
            <ac:picMk id="5" creationId="{4163DB8C-1DDB-4B51-91EB-0C3C03FEF88C}"/>
          </ac:picMkLst>
        </pc:picChg>
        <pc:picChg chg="mod">
          <ac:chgData name="Aragon Gomez, Marcela" userId="6228d193-a3a6-4b12-b64d-eb0a627e23c0" providerId="ADAL" clId="{BDD2FE82-C68E-47BA-86A5-0784B1201D10}" dt="2022-05-31T10:03:49.660" v="2880" actId="1076"/>
          <ac:picMkLst>
            <pc:docMk/>
            <pc:sldMk cId="655040280" sldId="424"/>
            <ac:picMk id="6" creationId="{3009D2B3-F8EA-4ADD-ADB8-BD601F6CA97F}"/>
          </ac:picMkLst>
        </pc:picChg>
        <pc:picChg chg="mod">
          <ac:chgData name="Aragon Gomez, Marcela" userId="6228d193-a3a6-4b12-b64d-eb0a627e23c0" providerId="ADAL" clId="{BDD2FE82-C68E-47BA-86A5-0784B1201D10}" dt="2022-05-31T10:03:49.660" v="2880" actId="1076"/>
          <ac:picMkLst>
            <pc:docMk/>
            <pc:sldMk cId="655040280" sldId="424"/>
            <ac:picMk id="7" creationId="{0DF85E9F-50E1-4E78-A182-E6FFB0501761}"/>
          </ac:picMkLst>
        </pc:picChg>
        <pc:picChg chg="mod">
          <ac:chgData name="Aragon Gomez, Marcela" userId="6228d193-a3a6-4b12-b64d-eb0a627e23c0" providerId="ADAL" clId="{BDD2FE82-C68E-47BA-86A5-0784B1201D10}" dt="2022-05-31T10:03:49.660" v="2880" actId="1076"/>
          <ac:picMkLst>
            <pc:docMk/>
            <pc:sldMk cId="655040280" sldId="424"/>
            <ac:picMk id="8" creationId="{4131E7D4-B5A9-43A9-8F30-42E73932B9CC}"/>
          </ac:picMkLst>
        </pc:picChg>
        <pc:picChg chg="mod">
          <ac:chgData name="Aragon Gomez, Marcela" userId="6228d193-a3a6-4b12-b64d-eb0a627e23c0" providerId="ADAL" clId="{BDD2FE82-C68E-47BA-86A5-0784B1201D10}" dt="2022-05-31T10:03:49.660" v="2880" actId="1076"/>
          <ac:picMkLst>
            <pc:docMk/>
            <pc:sldMk cId="655040280" sldId="424"/>
            <ac:picMk id="9" creationId="{CEB7B261-90FF-4D34-AEB4-17BD36733507}"/>
          </ac:picMkLst>
        </pc:picChg>
        <pc:picChg chg="mod">
          <ac:chgData name="Aragon Gomez, Marcela" userId="6228d193-a3a6-4b12-b64d-eb0a627e23c0" providerId="ADAL" clId="{BDD2FE82-C68E-47BA-86A5-0784B1201D10}" dt="2022-05-31T10:03:49.660" v="2880" actId="1076"/>
          <ac:picMkLst>
            <pc:docMk/>
            <pc:sldMk cId="655040280" sldId="424"/>
            <ac:picMk id="10" creationId="{50343FE9-6D5C-40E8-ADDE-7E4EE57C2AD8}"/>
          </ac:picMkLst>
        </pc:picChg>
        <pc:picChg chg="mod">
          <ac:chgData name="Aragon Gomez, Marcela" userId="6228d193-a3a6-4b12-b64d-eb0a627e23c0" providerId="ADAL" clId="{BDD2FE82-C68E-47BA-86A5-0784B1201D10}" dt="2022-05-31T10:03:49.660" v="2880" actId="1076"/>
          <ac:picMkLst>
            <pc:docMk/>
            <pc:sldMk cId="655040280" sldId="424"/>
            <ac:picMk id="11" creationId="{33D7DA18-E1C4-4DFC-8606-D41FD4EF8B1F}"/>
          </ac:picMkLst>
        </pc:picChg>
        <pc:picChg chg="add mod">
          <ac:chgData name="Aragon Gomez, Marcela" userId="6228d193-a3a6-4b12-b64d-eb0a627e23c0" providerId="ADAL" clId="{BDD2FE82-C68E-47BA-86A5-0784B1201D10}" dt="2022-05-31T10:03:30.327" v="2876" actId="1076"/>
          <ac:picMkLst>
            <pc:docMk/>
            <pc:sldMk cId="655040280" sldId="424"/>
            <ac:picMk id="12" creationId="{733A3C66-DEB0-4CE9-8295-370B03CAF74F}"/>
          </ac:picMkLst>
        </pc:picChg>
        <pc:picChg chg="add mod">
          <ac:chgData name="Aragon Gomez, Marcela" userId="6228d193-a3a6-4b12-b64d-eb0a627e23c0" providerId="ADAL" clId="{BDD2FE82-C68E-47BA-86A5-0784B1201D10}" dt="2022-05-31T09:50:23.661" v="2353" actId="1076"/>
          <ac:picMkLst>
            <pc:docMk/>
            <pc:sldMk cId="655040280" sldId="424"/>
            <ac:picMk id="13" creationId="{1CB240E6-107B-4241-8E42-8F615C8775AD}"/>
          </ac:picMkLst>
        </pc:picChg>
        <pc:picChg chg="add mod">
          <ac:chgData name="Aragon Gomez, Marcela" userId="6228d193-a3a6-4b12-b64d-eb0a627e23c0" providerId="ADAL" clId="{BDD2FE82-C68E-47BA-86A5-0784B1201D10}" dt="2022-05-31T09:50:23.661" v="2353" actId="1076"/>
          <ac:picMkLst>
            <pc:docMk/>
            <pc:sldMk cId="655040280" sldId="424"/>
            <ac:picMk id="14" creationId="{57E04A06-7665-49BD-BE8D-D79ADB7BC501}"/>
          </ac:picMkLst>
        </pc:picChg>
        <pc:picChg chg="add mod">
          <ac:chgData name="Aragon Gomez, Marcela" userId="6228d193-a3a6-4b12-b64d-eb0a627e23c0" providerId="ADAL" clId="{BDD2FE82-C68E-47BA-86A5-0784B1201D10}" dt="2022-05-31T09:50:23.661" v="2353" actId="1076"/>
          <ac:picMkLst>
            <pc:docMk/>
            <pc:sldMk cId="655040280" sldId="424"/>
            <ac:picMk id="15" creationId="{377F7B58-2511-4216-9AE0-070451721804}"/>
          </ac:picMkLst>
        </pc:picChg>
        <pc:picChg chg="add mod">
          <ac:chgData name="Aragon Gomez, Marcela" userId="6228d193-a3a6-4b12-b64d-eb0a627e23c0" providerId="ADAL" clId="{BDD2FE82-C68E-47BA-86A5-0784B1201D10}" dt="2022-05-31T09:50:23.661" v="2353" actId="1076"/>
          <ac:picMkLst>
            <pc:docMk/>
            <pc:sldMk cId="655040280" sldId="424"/>
            <ac:picMk id="16" creationId="{94890D34-3F54-4C8F-B12D-30592DC249A6}"/>
          </ac:picMkLst>
        </pc:picChg>
        <pc:picChg chg="add mod">
          <ac:chgData name="Aragon Gomez, Marcela" userId="6228d193-a3a6-4b12-b64d-eb0a627e23c0" providerId="ADAL" clId="{BDD2FE82-C68E-47BA-86A5-0784B1201D10}" dt="2022-05-31T09:51:32.581" v="2355" actId="1076"/>
          <ac:picMkLst>
            <pc:docMk/>
            <pc:sldMk cId="655040280" sldId="424"/>
            <ac:picMk id="17" creationId="{02A50BA3-A667-4A80-B6F8-E906F40E3788}"/>
          </ac:picMkLst>
        </pc:picChg>
        <pc:picChg chg="add mod">
          <ac:chgData name="Aragon Gomez, Marcela" userId="6228d193-a3a6-4b12-b64d-eb0a627e23c0" providerId="ADAL" clId="{BDD2FE82-C68E-47BA-86A5-0784B1201D10}" dt="2022-05-31T10:03:55.866" v="2883" actId="14100"/>
          <ac:picMkLst>
            <pc:docMk/>
            <pc:sldMk cId="655040280" sldId="424"/>
            <ac:picMk id="21" creationId="{F9577EAF-3232-478F-8B4A-A1F351E7CBD9}"/>
          </ac:picMkLst>
        </pc:picChg>
      </pc:sldChg>
      <pc:sldChg chg="new">
        <pc:chgData name="Aragon Gomez, Marcela" userId="6228d193-a3a6-4b12-b64d-eb0a627e23c0" providerId="ADAL" clId="{BDD2FE82-C68E-47BA-86A5-0784B1201D10}" dt="2022-05-31T09:31:51.031" v="2161" actId="680"/>
        <pc:sldMkLst>
          <pc:docMk/>
          <pc:sldMk cId="3355907051" sldId="4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F0257-090F-4E54-B8AE-0024A9B41619}" type="datetimeFigureOut">
              <a:rPr lang="nl-NL" smtClean="0"/>
              <a:t>26-8-2022</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B3775-9320-44DC-985D-F4ED38D180A1}" type="slidenum">
              <a:rPr lang="nl-NL" smtClean="0"/>
              <a:t>‹#›</a:t>
            </a:fld>
            <a:endParaRPr lang="nl-NL"/>
          </a:p>
        </p:txBody>
      </p:sp>
    </p:spTree>
    <p:extLst>
      <p:ext uri="{BB962C8B-B14F-4D97-AF65-F5344CB8AC3E}">
        <p14:creationId xmlns:p14="http://schemas.microsoft.com/office/powerpoint/2010/main" val="3939331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62EB3775-9320-44DC-985D-F4ED38D180A1}" type="slidenum">
              <a:rPr lang="nl-NL" smtClean="0"/>
              <a:t>6</a:t>
            </a:fld>
            <a:endParaRPr lang="nl-NL"/>
          </a:p>
        </p:txBody>
      </p:sp>
    </p:spTree>
    <p:extLst>
      <p:ext uri="{BB962C8B-B14F-4D97-AF65-F5344CB8AC3E}">
        <p14:creationId xmlns:p14="http://schemas.microsoft.com/office/powerpoint/2010/main" val="133558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alpha-diversity goes in supplementary </a:t>
            </a:r>
          </a:p>
          <a:p>
            <a:r>
              <a:rPr lang="en-US" dirty="0"/>
              <a:t>+Differential abundance in supplementary </a:t>
            </a:r>
            <a:endParaRPr lang="nl-NL" dirty="0"/>
          </a:p>
        </p:txBody>
      </p:sp>
      <p:sp>
        <p:nvSpPr>
          <p:cNvPr id="4" name="Slide Number Placeholder 3"/>
          <p:cNvSpPr>
            <a:spLocks noGrp="1"/>
          </p:cNvSpPr>
          <p:nvPr>
            <p:ph type="sldNum" sz="quarter" idx="5"/>
          </p:nvPr>
        </p:nvSpPr>
        <p:spPr/>
        <p:txBody>
          <a:bodyPr/>
          <a:lstStyle/>
          <a:p>
            <a:fld id="{62EB3775-9320-44DC-985D-F4ED38D180A1}" type="slidenum">
              <a:rPr lang="nl-NL" smtClean="0"/>
              <a:t>9</a:t>
            </a:fld>
            <a:endParaRPr lang="nl-NL"/>
          </a:p>
        </p:txBody>
      </p:sp>
    </p:spTree>
    <p:extLst>
      <p:ext uri="{BB962C8B-B14F-4D97-AF65-F5344CB8AC3E}">
        <p14:creationId xmlns:p14="http://schemas.microsoft.com/office/powerpoint/2010/main" val="1692831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EB3775-9320-44DC-985D-F4ED38D180A1}" type="slidenum">
              <a:rPr lang="nl-NL" smtClean="0"/>
              <a:t>14</a:t>
            </a:fld>
            <a:endParaRPr lang="nl-NL"/>
          </a:p>
        </p:txBody>
      </p:sp>
    </p:spTree>
    <p:extLst>
      <p:ext uri="{BB962C8B-B14F-4D97-AF65-F5344CB8AC3E}">
        <p14:creationId xmlns:p14="http://schemas.microsoft.com/office/powerpoint/2010/main" val="3505989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 Random Forest in microbiome papers </a:t>
            </a:r>
          </a:p>
          <a:p>
            <a:r>
              <a:rPr lang="en-US" dirty="0"/>
              <a:t>+Abundance of ASVs flagged as important by Boruta (4 plots) in supplementary </a:t>
            </a:r>
            <a:endParaRPr lang="nl-NL" dirty="0"/>
          </a:p>
        </p:txBody>
      </p:sp>
      <p:sp>
        <p:nvSpPr>
          <p:cNvPr id="4" name="Slide Number Placeholder 3"/>
          <p:cNvSpPr>
            <a:spLocks noGrp="1"/>
          </p:cNvSpPr>
          <p:nvPr>
            <p:ph type="sldNum" sz="quarter" idx="5"/>
          </p:nvPr>
        </p:nvSpPr>
        <p:spPr/>
        <p:txBody>
          <a:bodyPr/>
          <a:lstStyle/>
          <a:p>
            <a:fld id="{62EB3775-9320-44DC-985D-F4ED38D180A1}" type="slidenum">
              <a:rPr lang="nl-NL" smtClean="0"/>
              <a:t>22</a:t>
            </a:fld>
            <a:endParaRPr lang="nl-NL"/>
          </a:p>
        </p:txBody>
      </p:sp>
    </p:spTree>
    <p:extLst>
      <p:ext uri="{BB962C8B-B14F-4D97-AF65-F5344CB8AC3E}">
        <p14:creationId xmlns:p14="http://schemas.microsoft.com/office/powerpoint/2010/main" val="1080793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+Differential abundance in supplementary </a:t>
            </a:r>
            <a:endParaRPr lang="nl-NL" dirty="0"/>
          </a:p>
          <a:p>
            <a:endParaRPr lang="nl-NL" dirty="0"/>
          </a:p>
        </p:txBody>
      </p:sp>
      <p:sp>
        <p:nvSpPr>
          <p:cNvPr id="4" name="Slide Number Placeholder 3"/>
          <p:cNvSpPr>
            <a:spLocks noGrp="1"/>
          </p:cNvSpPr>
          <p:nvPr>
            <p:ph type="sldNum" sz="quarter" idx="5"/>
          </p:nvPr>
        </p:nvSpPr>
        <p:spPr/>
        <p:txBody>
          <a:bodyPr/>
          <a:lstStyle/>
          <a:p>
            <a:fld id="{62EB3775-9320-44DC-985D-F4ED38D180A1}" type="slidenum">
              <a:rPr lang="nl-NL" smtClean="0"/>
              <a:t>23</a:t>
            </a:fld>
            <a:endParaRPr lang="nl-NL"/>
          </a:p>
        </p:txBody>
      </p:sp>
    </p:spTree>
    <p:extLst>
      <p:ext uri="{BB962C8B-B14F-4D97-AF65-F5344CB8AC3E}">
        <p14:creationId xmlns:p14="http://schemas.microsoft.com/office/powerpoint/2010/main" val="15269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analysis </a:t>
            </a:r>
          </a:p>
          <a:p>
            <a:r>
              <a:rPr lang="en-US" dirty="0"/>
              <a:t>+Check Network analysis in papers of microbiome </a:t>
            </a:r>
            <a:endParaRPr lang="nl-NL" dirty="0"/>
          </a:p>
        </p:txBody>
      </p:sp>
      <p:sp>
        <p:nvSpPr>
          <p:cNvPr id="4" name="Slide Number Placeholder 3"/>
          <p:cNvSpPr>
            <a:spLocks noGrp="1"/>
          </p:cNvSpPr>
          <p:nvPr>
            <p:ph type="sldNum" sz="quarter" idx="5"/>
          </p:nvPr>
        </p:nvSpPr>
        <p:spPr/>
        <p:txBody>
          <a:bodyPr/>
          <a:lstStyle/>
          <a:p>
            <a:fld id="{62EB3775-9320-44DC-985D-F4ED38D180A1}" type="slidenum">
              <a:rPr lang="nl-NL" smtClean="0"/>
              <a:t>24</a:t>
            </a:fld>
            <a:endParaRPr lang="nl-NL"/>
          </a:p>
        </p:txBody>
      </p:sp>
    </p:spTree>
    <p:extLst>
      <p:ext uri="{BB962C8B-B14F-4D97-AF65-F5344CB8AC3E}">
        <p14:creationId xmlns:p14="http://schemas.microsoft.com/office/powerpoint/2010/main" val="1970186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F3B47A-DF8D-4813-AD3E-F5B3ABE326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xmlns="" id="{3A01F48F-8661-46A1-9D24-C0E8005DD2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xmlns="" id="{381F8689-A923-4A2D-B746-A45E8B9FCEC8}"/>
              </a:ext>
            </a:extLst>
          </p:cNvPr>
          <p:cNvSpPr>
            <a:spLocks noGrp="1"/>
          </p:cNvSpPr>
          <p:nvPr>
            <p:ph type="dt" sz="half" idx="10"/>
          </p:nvPr>
        </p:nvSpPr>
        <p:spPr/>
        <p:txBody>
          <a:bodyPr/>
          <a:lstStyle/>
          <a:p>
            <a:fld id="{6C0DA3B8-3DD8-4B6D-A5EE-2906BA4E1043}" type="datetimeFigureOut">
              <a:rPr lang="nl-NL" smtClean="0"/>
              <a:t>26-8-2022</a:t>
            </a:fld>
            <a:endParaRPr lang="nl-NL"/>
          </a:p>
        </p:txBody>
      </p:sp>
      <p:sp>
        <p:nvSpPr>
          <p:cNvPr id="5" name="Footer Placeholder 4">
            <a:extLst>
              <a:ext uri="{FF2B5EF4-FFF2-40B4-BE49-F238E27FC236}">
                <a16:creationId xmlns:a16="http://schemas.microsoft.com/office/drawing/2014/main" xmlns="" id="{B6C02A30-68E5-463F-B45F-278EBF40BB9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xmlns="" id="{7BC2D38A-3CBB-41C3-B08B-2E956EDEB478}"/>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32744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2067BB-9E58-4609-A927-F4C8F470FCEF}"/>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xmlns="" id="{49EC08D8-B286-4BA2-B97C-C676D10CFE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xmlns="" id="{3A017BD4-BA33-4E1C-BEC0-2B580C980E73}"/>
              </a:ext>
            </a:extLst>
          </p:cNvPr>
          <p:cNvSpPr>
            <a:spLocks noGrp="1"/>
          </p:cNvSpPr>
          <p:nvPr>
            <p:ph type="dt" sz="half" idx="10"/>
          </p:nvPr>
        </p:nvSpPr>
        <p:spPr/>
        <p:txBody>
          <a:bodyPr/>
          <a:lstStyle/>
          <a:p>
            <a:fld id="{6C0DA3B8-3DD8-4B6D-A5EE-2906BA4E1043}" type="datetimeFigureOut">
              <a:rPr lang="nl-NL" smtClean="0"/>
              <a:t>26-8-2022</a:t>
            </a:fld>
            <a:endParaRPr lang="nl-NL"/>
          </a:p>
        </p:txBody>
      </p:sp>
      <p:sp>
        <p:nvSpPr>
          <p:cNvPr id="5" name="Footer Placeholder 4">
            <a:extLst>
              <a:ext uri="{FF2B5EF4-FFF2-40B4-BE49-F238E27FC236}">
                <a16:creationId xmlns:a16="http://schemas.microsoft.com/office/drawing/2014/main" xmlns="" id="{2C439429-7A76-4CFC-B20F-092DD26C66E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xmlns="" id="{7427FAFC-4E15-4C60-B5E6-93E2B3F6F6A5}"/>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120604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9A2036D-A530-41C9-87F9-959C99CFCE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xmlns="" id="{9DC51703-EFAA-4C2B-B3CC-A81633252F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xmlns="" id="{C24B3951-E5AF-4B78-83DC-F490936DB1FB}"/>
              </a:ext>
            </a:extLst>
          </p:cNvPr>
          <p:cNvSpPr>
            <a:spLocks noGrp="1"/>
          </p:cNvSpPr>
          <p:nvPr>
            <p:ph type="dt" sz="half" idx="10"/>
          </p:nvPr>
        </p:nvSpPr>
        <p:spPr/>
        <p:txBody>
          <a:bodyPr/>
          <a:lstStyle/>
          <a:p>
            <a:fld id="{6C0DA3B8-3DD8-4B6D-A5EE-2906BA4E1043}" type="datetimeFigureOut">
              <a:rPr lang="nl-NL" smtClean="0"/>
              <a:t>26-8-2022</a:t>
            </a:fld>
            <a:endParaRPr lang="nl-NL"/>
          </a:p>
        </p:txBody>
      </p:sp>
      <p:sp>
        <p:nvSpPr>
          <p:cNvPr id="5" name="Footer Placeholder 4">
            <a:extLst>
              <a:ext uri="{FF2B5EF4-FFF2-40B4-BE49-F238E27FC236}">
                <a16:creationId xmlns:a16="http://schemas.microsoft.com/office/drawing/2014/main" xmlns="" id="{6AD4677A-A026-46C1-A8E7-5A5CF032EB9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xmlns="" id="{BCF7729D-2B80-48C6-AF1A-AE0DDCD50337}"/>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234040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F41E3B-886C-49ED-900C-1603C48D48C2}"/>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xmlns="" id="{AAB00E77-9C11-497C-BE83-BCB4EE517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xmlns="" id="{F0FDDB26-DD0F-4C7F-85FB-8CA16DE304E5}"/>
              </a:ext>
            </a:extLst>
          </p:cNvPr>
          <p:cNvSpPr>
            <a:spLocks noGrp="1"/>
          </p:cNvSpPr>
          <p:nvPr>
            <p:ph type="dt" sz="half" idx="10"/>
          </p:nvPr>
        </p:nvSpPr>
        <p:spPr/>
        <p:txBody>
          <a:bodyPr/>
          <a:lstStyle/>
          <a:p>
            <a:fld id="{6C0DA3B8-3DD8-4B6D-A5EE-2906BA4E1043}" type="datetimeFigureOut">
              <a:rPr lang="nl-NL" smtClean="0"/>
              <a:t>26-8-2022</a:t>
            </a:fld>
            <a:endParaRPr lang="nl-NL"/>
          </a:p>
        </p:txBody>
      </p:sp>
      <p:sp>
        <p:nvSpPr>
          <p:cNvPr id="5" name="Footer Placeholder 4">
            <a:extLst>
              <a:ext uri="{FF2B5EF4-FFF2-40B4-BE49-F238E27FC236}">
                <a16:creationId xmlns:a16="http://schemas.microsoft.com/office/drawing/2014/main" xmlns="" id="{6844E8A0-244C-4FB1-A8E5-8A885DB33B1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xmlns="" id="{E5E2B8D1-D986-4C4F-AC65-775B58DFC974}"/>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371399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ABA34D-7770-40FE-B96B-701703351B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xmlns="" id="{CA0A75DA-0215-4686-81B4-71AA64F96D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2982A2D-CDAB-44BB-BAE5-4DC1A2F51FF3}"/>
              </a:ext>
            </a:extLst>
          </p:cNvPr>
          <p:cNvSpPr>
            <a:spLocks noGrp="1"/>
          </p:cNvSpPr>
          <p:nvPr>
            <p:ph type="dt" sz="half" idx="10"/>
          </p:nvPr>
        </p:nvSpPr>
        <p:spPr/>
        <p:txBody>
          <a:bodyPr/>
          <a:lstStyle/>
          <a:p>
            <a:fld id="{6C0DA3B8-3DD8-4B6D-A5EE-2906BA4E1043}" type="datetimeFigureOut">
              <a:rPr lang="nl-NL" smtClean="0"/>
              <a:t>26-8-2022</a:t>
            </a:fld>
            <a:endParaRPr lang="nl-NL"/>
          </a:p>
        </p:txBody>
      </p:sp>
      <p:sp>
        <p:nvSpPr>
          <p:cNvPr id="5" name="Footer Placeholder 4">
            <a:extLst>
              <a:ext uri="{FF2B5EF4-FFF2-40B4-BE49-F238E27FC236}">
                <a16:creationId xmlns:a16="http://schemas.microsoft.com/office/drawing/2014/main" xmlns="" id="{0372C088-D2B7-4263-90B0-38C76B640B2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xmlns="" id="{5117CB58-3F57-4F6A-8FB5-289EDA39AB13}"/>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202747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AE3280-2B43-4767-A771-DAD48B3FF54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xmlns="" id="{8948AA68-CC03-4B6A-9B0B-B71590E617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xmlns="" id="{044908F4-DE85-41F3-BDBC-A42B607367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xmlns="" id="{ADD1F80D-383F-43B2-80B7-884A51231708}"/>
              </a:ext>
            </a:extLst>
          </p:cNvPr>
          <p:cNvSpPr>
            <a:spLocks noGrp="1"/>
          </p:cNvSpPr>
          <p:nvPr>
            <p:ph type="dt" sz="half" idx="10"/>
          </p:nvPr>
        </p:nvSpPr>
        <p:spPr/>
        <p:txBody>
          <a:bodyPr/>
          <a:lstStyle/>
          <a:p>
            <a:fld id="{6C0DA3B8-3DD8-4B6D-A5EE-2906BA4E1043}" type="datetimeFigureOut">
              <a:rPr lang="nl-NL" smtClean="0"/>
              <a:t>26-8-2022</a:t>
            </a:fld>
            <a:endParaRPr lang="nl-NL"/>
          </a:p>
        </p:txBody>
      </p:sp>
      <p:sp>
        <p:nvSpPr>
          <p:cNvPr id="6" name="Footer Placeholder 5">
            <a:extLst>
              <a:ext uri="{FF2B5EF4-FFF2-40B4-BE49-F238E27FC236}">
                <a16:creationId xmlns:a16="http://schemas.microsoft.com/office/drawing/2014/main" xmlns="" id="{9C601B3D-B1A4-45A9-9F84-8F9C35F4DB27}"/>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xmlns="" id="{5E4D3D83-37CC-44B4-8C65-5715935D6432}"/>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221659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FAB05C-4C42-47AC-A062-989FE5E039EE}"/>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xmlns="" id="{D23F5791-E226-4CC9-9423-0E8CE28801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FDBE125-277A-4A6E-99A2-2F41780741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xmlns="" id="{83B76B92-C5ED-43BB-93EA-BED6FB8E52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C694D13-2F7D-4AD1-81D6-B92D48BE8D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xmlns="" id="{158ED1AC-E16F-41FB-904B-845DBFEA9638}"/>
              </a:ext>
            </a:extLst>
          </p:cNvPr>
          <p:cNvSpPr>
            <a:spLocks noGrp="1"/>
          </p:cNvSpPr>
          <p:nvPr>
            <p:ph type="dt" sz="half" idx="10"/>
          </p:nvPr>
        </p:nvSpPr>
        <p:spPr/>
        <p:txBody>
          <a:bodyPr/>
          <a:lstStyle/>
          <a:p>
            <a:fld id="{6C0DA3B8-3DD8-4B6D-A5EE-2906BA4E1043}" type="datetimeFigureOut">
              <a:rPr lang="nl-NL" smtClean="0"/>
              <a:t>26-8-2022</a:t>
            </a:fld>
            <a:endParaRPr lang="nl-NL"/>
          </a:p>
        </p:txBody>
      </p:sp>
      <p:sp>
        <p:nvSpPr>
          <p:cNvPr id="8" name="Footer Placeholder 7">
            <a:extLst>
              <a:ext uri="{FF2B5EF4-FFF2-40B4-BE49-F238E27FC236}">
                <a16:creationId xmlns:a16="http://schemas.microsoft.com/office/drawing/2014/main" xmlns="" id="{969D9835-ADC9-4598-849B-5A875C2B1C19}"/>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xmlns="" id="{6700C335-A364-458C-964C-B8D740C9FEAC}"/>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177128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2FF1A-2813-4219-8911-F58F19B3414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xmlns="" id="{4EB8D8C4-DCD3-41D9-A570-B9355D1EA074}"/>
              </a:ext>
            </a:extLst>
          </p:cNvPr>
          <p:cNvSpPr>
            <a:spLocks noGrp="1"/>
          </p:cNvSpPr>
          <p:nvPr>
            <p:ph type="dt" sz="half" idx="10"/>
          </p:nvPr>
        </p:nvSpPr>
        <p:spPr/>
        <p:txBody>
          <a:bodyPr/>
          <a:lstStyle/>
          <a:p>
            <a:fld id="{6C0DA3B8-3DD8-4B6D-A5EE-2906BA4E1043}" type="datetimeFigureOut">
              <a:rPr lang="nl-NL" smtClean="0"/>
              <a:t>26-8-2022</a:t>
            </a:fld>
            <a:endParaRPr lang="nl-NL"/>
          </a:p>
        </p:txBody>
      </p:sp>
      <p:sp>
        <p:nvSpPr>
          <p:cNvPr id="4" name="Footer Placeholder 3">
            <a:extLst>
              <a:ext uri="{FF2B5EF4-FFF2-40B4-BE49-F238E27FC236}">
                <a16:creationId xmlns:a16="http://schemas.microsoft.com/office/drawing/2014/main" xmlns="" id="{6CC9E5F6-7A2D-4A6F-91D7-D9936A40F4E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xmlns="" id="{6066CC13-F0F6-41C6-886F-80F305AF232E}"/>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1530512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E62CCDA-BA54-4EEA-B415-6D535D19539F}"/>
              </a:ext>
            </a:extLst>
          </p:cNvPr>
          <p:cNvSpPr>
            <a:spLocks noGrp="1"/>
          </p:cNvSpPr>
          <p:nvPr>
            <p:ph type="dt" sz="half" idx="10"/>
          </p:nvPr>
        </p:nvSpPr>
        <p:spPr/>
        <p:txBody>
          <a:bodyPr/>
          <a:lstStyle/>
          <a:p>
            <a:fld id="{6C0DA3B8-3DD8-4B6D-A5EE-2906BA4E1043}" type="datetimeFigureOut">
              <a:rPr lang="nl-NL" smtClean="0"/>
              <a:t>26-8-2022</a:t>
            </a:fld>
            <a:endParaRPr lang="nl-NL"/>
          </a:p>
        </p:txBody>
      </p:sp>
      <p:sp>
        <p:nvSpPr>
          <p:cNvPr id="3" name="Footer Placeholder 2">
            <a:extLst>
              <a:ext uri="{FF2B5EF4-FFF2-40B4-BE49-F238E27FC236}">
                <a16:creationId xmlns:a16="http://schemas.microsoft.com/office/drawing/2014/main" xmlns="" id="{A8DED4CE-2351-479E-A86F-3435807AC05A}"/>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xmlns="" id="{0782D148-9281-4365-AC4E-5570A875B096}"/>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56264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A21F2E-1D24-4A5D-9489-4B2296D178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xmlns="" id="{3B32E0BB-A4E1-4D18-A8BB-370DDB5FB5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xmlns="" id="{62A3C5C7-EC75-44EA-B121-6422E8B4E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5D3CDB4-4F54-474F-81ED-F9EFB351EA0A}"/>
              </a:ext>
            </a:extLst>
          </p:cNvPr>
          <p:cNvSpPr>
            <a:spLocks noGrp="1"/>
          </p:cNvSpPr>
          <p:nvPr>
            <p:ph type="dt" sz="half" idx="10"/>
          </p:nvPr>
        </p:nvSpPr>
        <p:spPr/>
        <p:txBody>
          <a:bodyPr/>
          <a:lstStyle/>
          <a:p>
            <a:fld id="{6C0DA3B8-3DD8-4B6D-A5EE-2906BA4E1043}" type="datetimeFigureOut">
              <a:rPr lang="nl-NL" smtClean="0"/>
              <a:t>26-8-2022</a:t>
            </a:fld>
            <a:endParaRPr lang="nl-NL"/>
          </a:p>
        </p:txBody>
      </p:sp>
      <p:sp>
        <p:nvSpPr>
          <p:cNvPr id="6" name="Footer Placeholder 5">
            <a:extLst>
              <a:ext uri="{FF2B5EF4-FFF2-40B4-BE49-F238E27FC236}">
                <a16:creationId xmlns:a16="http://schemas.microsoft.com/office/drawing/2014/main" xmlns="" id="{498FE285-7613-4E2A-8476-FE7F0E35C9CE}"/>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xmlns="" id="{04C8AD1F-4CAF-4F41-9A8D-77A46059457C}"/>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4149287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2344D-C0AE-4D5E-B717-99A1C6DFB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xmlns="" id="{58629E33-758F-4980-BCA2-A01A4C4B8E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xmlns="" id="{F06AF7DF-B996-4317-B513-DD04EC0D9B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FEB1D17-6FAB-4A6C-B5DC-3A95F18359A4}"/>
              </a:ext>
            </a:extLst>
          </p:cNvPr>
          <p:cNvSpPr>
            <a:spLocks noGrp="1"/>
          </p:cNvSpPr>
          <p:nvPr>
            <p:ph type="dt" sz="half" idx="10"/>
          </p:nvPr>
        </p:nvSpPr>
        <p:spPr/>
        <p:txBody>
          <a:bodyPr/>
          <a:lstStyle/>
          <a:p>
            <a:fld id="{6C0DA3B8-3DD8-4B6D-A5EE-2906BA4E1043}" type="datetimeFigureOut">
              <a:rPr lang="nl-NL" smtClean="0"/>
              <a:t>26-8-2022</a:t>
            </a:fld>
            <a:endParaRPr lang="nl-NL"/>
          </a:p>
        </p:txBody>
      </p:sp>
      <p:sp>
        <p:nvSpPr>
          <p:cNvPr id="6" name="Footer Placeholder 5">
            <a:extLst>
              <a:ext uri="{FF2B5EF4-FFF2-40B4-BE49-F238E27FC236}">
                <a16:creationId xmlns:a16="http://schemas.microsoft.com/office/drawing/2014/main" xmlns="" id="{3F776414-910A-4B05-9ACE-02A0559B3990}"/>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xmlns="" id="{C8B0C92F-161B-431F-AF1E-5BB66DA7620B}"/>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187267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EB962D6-40C9-4896-B7F2-A32C1820D5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xmlns="" id="{B65EEA1D-62A8-4179-B9D3-067F82B880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xmlns="" id="{FCAAB73B-54AE-4A3F-8FC3-045D871A49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DA3B8-3DD8-4B6D-A5EE-2906BA4E1043}" type="datetimeFigureOut">
              <a:rPr lang="nl-NL" smtClean="0"/>
              <a:t>26-8-2022</a:t>
            </a:fld>
            <a:endParaRPr lang="nl-NL"/>
          </a:p>
        </p:txBody>
      </p:sp>
      <p:sp>
        <p:nvSpPr>
          <p:cNvPr id="5" name="Footer Placeholder 4">
            <a:extLst>
              <a:ext uri="{FF2B5EF4-FFF2-40B4-BE49-F238E27FC236}">
                <a16:creationId xmlns:a16="http://schemas.microsoft.com/office/drawing/2014/main" xmlns="" id="{4426DB2C-0A36-492B-B695-185D984A3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xmlns="" id="{0570EC9A-2F96-4B3D-A85E-E6DE51D42B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F27D2B-9E34-4D82-B32D-6DEDC0B88BF4}" type="slidenum">
              <a:rPr lang="nl-NL" smtClean="0"/>
              <a:t>‹#›</a:t>
            </a:fld>
            <a:endParaRPr lang="nl-NL"/>
          </a:p>
        </p:txBody>
      </p:sp>
    </p:spTree>
    <p:extLst>
      <p:ext uri="{BB962C8B-B14F-4D97-AF65-F5344CB8AC3E}">
        <p14:creationId xmlns:p14="http://schemas.microsoft.com/office/powerpoint/2010/main" val="230092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7.svg"/><Relationship Id="rId3" Type="http://schemas.openxmlformats.org/officeDocument/2006/relationships/image" Target="../media/image47.svg"/><Relationship Id="rId7" Type="http://schemas.openxmlformats.org/officeDocument/2006/relationships/image" Target="../media/image51.svg"/><Relationship Id="rId12" Type="http://schemas.openxmlformats.org/officeDocument/2006/relationships/image" Target="../media/image48.png"/><Relationship Id="rId17" Type="http://schemas.openxmlformats.org/officeDocument/2006/relationships/image" Target="../media/image61.svg"/><Relationship Id="rId2" Type="http://schemas.openxmlformats.org/officeDocument/2006/relationships/image" Target="../media/image43.png"/><Relationship Id="rId16"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45.png"/><Relationship Id="rId11" Type="http://schemas.openxmlformats.org/officeDocument/2006/relationships/image" Target="../media/image55.svg"/><Relationship Id="rId5" Type="http://schemas.openxmlformats.org/officeDocument/2006/relationships/image" Target="../media/image49.svg"/><Relationship Id="rId15" Type="http://schemas.openxmlformats.org/officeDocument/2006/relationships/image" Target="../media/image59.svg"/><Relationship Id="rId10" Type="http://schemas.openxmlformats.org/officeDocument/2006/relationships/image" Target="../media/image47.png"/><Relationship Id="rId4" Type="http://schemas.openxmlformats.org/officeDocument/2006/relationships/image" Target="../media/image44.png"/><Relationship Id="rId9" Type="http://schemas.openxmlformats.org/officeDocument/2006/relationships/image" Target="../media/image53.svg"/><Relationship Id="rId14"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hyperlink" Target="https://nph.onlinelibrary.wiley.com/doi/full/10.1111/nph.15504"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370BD45-40C1-42D8-B1D0-91787879A43E}"/>
              </a:ext>
            </a:extLst>
          </p:cNvPr>
          <p:cNvSpPr txBox="1"/>
          <p:nvPr/>
        </p:nvSpPr>
        <p:spPr>
          <a:xfrm>
            <a:off x="641022" y="678729"/>
            <a:ext cx="9229963" cy="369332"/>
          </a:xfrm>
          <a:prstGeom prst="rect">
            <a:avLst/>
          </a:prstGeom>
          <a:noFill/>
        </p:spPr>
        <p:txBody>
          <a:bodyPr wrap="none" rtlCol="0">
            <a:spAutoFit/>
          </a:bodyPr>
          <a:lstStyle/>
          <a:p>
            <a:pPr marL="285750" indent="-285750">
              <a:buFont typeface="Arial" panose="020B0604020202020204" pitchFamily="34" charset="0"/>
              <a:buChar char="•"/>
            </a:pPr>
            <a:r>
              <a:rPr lang="en-US" dirty="0"/>
              <a:t>Fish out and organize information from </a:t>
            </a:r>
            <a:r>
              <a:rPr lang="en-US" dirty="0" err="1"/>
              <a:t>Manucritp_draft_Pedro</a:t>
            </a:r>
            <a:r>
              <a:rPr lang="en-US" dirty="0"/>
              <a:t>-HP: From Discussion onwards </a:t>
            </a:r>
            <a:endParaRPr lang="nl-NL" dirty="0"/>
          </a:p>
        </p:txBody>
      </p:sp>
      <p:sp>
        <p:nvSpPr>
          <p:cNvPr id="4" name="TextBox 3">
            <a:extLst>
              <a:ext uri="{FF2B5EF4-FFF2-40B4-BE49-F238E27FC236}">
                <a16:creationId xmlns:a16="http://schemas.microsoft.com/office/drawing/2014/main" xmlns="" id="{DFCF37F3-2606-4812-AC52-CE416CAB2236}"/>
              </a:ext>
            </a:extLst>
          </p:cNvPr>
          <p:cNvSpPr txBox="1"/>
          <p:nvPr/>
        </p:nvSpPr>
        <p:spPr>
          <a:xfrm>
            <a:off x="641021" y="1528713"/>
            <a:ext cx="3587777" cy="369332"/>
          </a:xfrm>
          <a:prstGeom prst="rect">
            <a:avLst/>
          </a:prstGeom>
          <a:noFill/>
        </p:spPr>
        <p:txBody>
          <a:bodyPr wrap="none" rtlCol="0">
            <a:spAutoFit/>
          </a:bodyPr>
          <a:lstStyle/>
          <a:p>
            <a:pPr marL="285750" indent="-285750">
              <a:buFont typeface="Arial" panose="020B0604020202020204" pitchFamily="34" charset="0"/>
              <a:buChar char="•"/>
            </a:pPr>
            <a:r>
              <a:rPr lang="en-US" dirty="0"/>
              <a:t>Introduction we leave at the end </a:t>
            </a:r>
            <a:endParaRPr lang="nl-NL" dirty="0"/>
          </a:p>
        </p:txBody>
      </p:sp>
      <p:sp>
        <p:nvSpPr>
          <p:cNvPr id="5" name="TextBox 4">
            <a:extLst>
              <a:ext uri="{FF2B5EF4-FFF2-40B4-BE49-F238E27FC236}">
                <a16:creationId xmlns:a16="http://schemas.microsoft.com/office/drawing/2014/main" xmlns="" id="{DA956427-117D-48F8-B957-BF2642A12032}"/>
              </a:ext>
            </a:extLst>
          </p:cNvPr>
          <p:cNvSpPr txBox="1"/>
          <p:nvPr/>
        </p:nvSpPr>
        <p:spPr>
          <a:xfrm>
            <a:off x="641021" y="2378697"/>
            <a:ext cx="1961947" cy="369332"/>
          </a:xfrm>
          <a:prstGeom prst="rect">
            <a:avLst/>
          </a:prstGeom>
          <a:noFill/>
        </p:spPr>
        <p:txBody>
          <a:bodyPr wrap="none" rtlCol="0">
            <a:spAutoFit/>
          </a:bodyPr>
          <a:lstStyle/>
          <a:p>
            <a:pPr marL="285750" indent="-285750">
              <a:buFont typeface="Arial" panose="020B0604020202020204" pitchFamily="34" charset="0"/>
              <a:buChar char="•"/>
            </a:pPr>
            <a:r>
              <a:rPr lang="en-US" dirty="0"/>
              <a:t>Visual summary</a:t>
            </a:r>
            <a:endParaRPr lang="nl-NL" dirty="0"/>
          </a:p>
        </p:txBody>
      </p:sp>
      <p:sp>
        <p:nvSpPr>
          <p:cNvPr id="6" name="TextBox 5">
            <a:extLst>
              <a:ext uri="{FF2B5EF4-FFF2-40B4-BE49-F238E27FC236}">
                <a16:creationId xmlns:a16="http://schemas.microsoft.com/office/drawing/2014/main" xmlns="" id="{398D87DD-1397-4242-980B-EED820DC3720}"/>
              </a:ext>
            </a:extLst>
          </p:cNvPr>
          <p:cNvSpPr txBox="1"/>
          <p:nvPr/>
        </p:nvSpPr>
        <p:spPr>
          <a:xfrm>
            <a:off x="641021" y="3228681"/>
            <a:ext cx="2065694" cy="369332"/>
          </a:xfrm>
          <a:prstGeom prst="rect">
            <a:avLst/>
          </a:prstGeom>
          <a:noFill/>
        </p:spPr>
        <p:txBody>
          <a:bodyPr wrap="none" rtlCol="0">
            <a:spAutoFit/>
          </a:bodyPr>
          <a:lstStyle/>
          <a:p>
            <a:pPr marL="285750" indent="-285750">
              <a:buFont typeface="Arial" panose="020B0604020202020204" pitchFamily="34" charset="0"/>
              <a:buChar char="•"/>
            </a:pPr>
            <a:r>
              <a:rPr lang="en-US" dirty="0"/>
              <a:t>Slide 67 onwards</a:t>
            </a:r>
            <a:endParaRPr lang="nl-NL" dirty="0"/>
          </a:p>
        </p:txBody>
      </p:sp>
      <p:sp>
        <p:nvSpPr>
          <p:cNvPr id="7" name="TextBox 6">
            <a:extLst>
              <a:ext uri="{FF2B5EF4-FFF2-40B4-BE49-F238E27FC236}">
                <a16:creationId xmlns:a16="http://schemas.microsoft.com/office/drawing/2014/main" xmlns="" id="{4BB759B9-3468-40FE-B54B-A55A9BF051D4}"/>
              </a:ext>
            </a:extLst>
          </p:cNvPr>
          <p:cNvSpPr txBox="1"/>
          <p:nvPr/>
        </p:nvSpPr>
        <p:spPr>
          <a:xfrm>
            <a:off x="641021" y="3965543"/>
            <a:ext cx="6112058"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Analysis_flowchart</a:t>
            </a:r>
            <a:r>
              <a:rPr lang="en-US" dirty="0"/>
              <a:t> </a:t>
            </a:r>
            <a:r>
              <a:rPr lang="en-US" dirty="0">
                <a:sym typeface="Wingdings" panose="05000000000000000000" pitchFamily="2" charset="2"/>
              </a:rPr>
              <a:t> </a:t>
            </a:r>
            <a:r>
              <a:rPr lang="en-US" dirty="0" err="1">
                <a:sym typeface="Wingdings" panose="05000000000000000000" pitchFamily="2" charset="2"/>
              </a:rPr>
              <a:t>inkscape</a:t>
            </a:r>
            <a:r>
              <a:rPr lang="en-US" dirty="0">
                <a:sym typeface="Wingdings" panose="05000000000000000000" pitchFamily="2" charset="2"/>
              </a:rPr>
              <a:t>  make shorter (at the end)</a:t>
            </a:r>
            <a:endParaRPr lang="nl-NL" dirty="0"/>
          </a:p>
        </p:txBody>
      </p:sp>
      <p:sp>
        <p:nvSpPr>
          <p:cNvPr id="8" name="TextBox 7">
            <a:extLst>
              <a:ext uri="{FF2B5EF4-FFF2-40B4-BE49-F238E27FC236}">
                <a16:creationId xmlns:a16="http://schemas.microsoft.com/office/drawing/2014/main" xmlns="" id="{D1FC59B1-F920-45E4-ACD1-1D9F01B02AD9}"/>
              </a:ext>
            </a:extLst>
          </p:cNvPr>
          <p:cNvSpPr txBox="1"/>
          <p:nvPr/>
        </p:nvSpPr>
        <p:spPr>
          <a:xfrm>
            <a:off x="641021" y="4815527"/>
            <a:ext cx="4476738" cy="369332"/>
          </a:xfrm>
          <a:prstGeom prst="rect">
            <a:avLst/>
          </a:prstGeom>
          <a:noFill/>
        </p:spPr>
        <p:txBody>
          <a:bodyPr wrap="none" rtlCol="0">
            <a:spAutoFit/>
          </a:bodyPr>
          <a:lstStyle/>
          <a:p>
            <a:pPr marL="285750" indent="-285750">
              <a:buFont typeface="Arial" panose="020B0604020202020204" pitchFamily="34" charset="0"/>
              <a:buChar char="•"/>
            </a:pPr>
            <a:r>
              <a:rPr lang="en-US" dirty="0"/>
              <a:t>Look for code for figures of plant biomass: </a:t>
            </a:r>
            <a:endParaRPr lang="nl-NL" dirty="0"/>
          </a:p>
        </p:txBody>
      </p:sp>
      <p:sp>
        <p:nvSpPr>
          <p:cNvPr id="9" name="TextBox 8">
            <a:extLst>
              <a:ext uri="{FF2B5EF4-FFF2-40B4-BE49-F238E27FC236}">
                <a16:creationId xmlns:a16="http://schemas.microsoft.com/office/drawing/2014/main" xmlns="" id="{7C136895-64F2-4CB8-AE4F-6C001175E12A}"/>
              </a:ext>
            </a:extLst>
          </p:cNvPr>
          <p:cNvSpPr txBox="1"/>
          <p:nvPr/>
        </p:nvSpPr>
        <p:spPr>
          <a:xfrm>
            <a:off x="641021" y="5620158"/>
            <a:ext cx="5967596" cy="369332"/>
          </a:xfrm>
          <a:prstGeom prst="rect">
            <a:avLst/>
          </a:prstGeom>
          <a:noFill/>
        </p:spPr>
        <p:txBody>
          <a:bodyPr wrap="none" rtlCol="0">
            <a:spAutoFit/>
          </a:bodyPr>
          <a:lstStyle/>
          <a:p>
            <a:pPr marL="285750" indent="-285750">
              <a:buFont typeface="Arial" panose="020B0604020202020204" pitchFamily="34" charset="0"/>
              <a:buChar char="•"/>
            </a:pPr>
            <a:r>
              <a:rPr lang="en-US" dirty="0"/>
              <a:t>Fix picture </a:t>
            </a:r>
            <a:r>
              <a:rPr lang="en-US" dirty="0">
                <a:sym typeface="Wingdings" panose="05000000000000000000" pitchFamily="2" charset="2"/>
              </a:rPr>
              <a:t> look for close-up pictures of necrotic wound</a:t>
            </a:r>
            <a:r>
              <a:rPr lang="en-US" dirty="0"/>
              <a:t> </a:t>
            </a:r>
            <a:endParaRPr lang="nl-NL" dirty="0"/>
          </a:p>
        </p:txBody>
      </p:sp>
    </p:spTree>
    <p:extLst>
      <p:ext uri="{BB962C8B-B14F-4D97-AF65-F5344CB8AC3E}">
        <p14:creationId xmlns:p14="http://schemas.microsoft.com/office/powerpoint/2010/main" val="232845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9231" y="168275"/>
            <a:ext cx="6157082"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02" y="23101"/>
            <a:ext cx="6660732" cy="3462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98207" y="3485295"/>
            <a:ext cx="6157082"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726353" y="3736211"/>
            <a:ext cx="894797" cy="369332"/>
          </a:xfrm>
          <a:prstGeom prst="rect">
            <a:avLst/>
          </a:prstGeom>
          <a:noFill/>
        </p:spPr>
        <p:txBody>
          <a:bodyPr wrap="none" rtlCol="0">
            <a:spAutoFit/>
          </a:bodyPr>
          <a:lstStyle/>
          <a:p>
            <a:r>
              <a:rPr lang="en-US" dirty="0" err="1"/>
              <a:t>BO_soil</a:t>
            </a:r>
            <a:endParaRPr lang="en-US" dirty="0"/>
          </a:p>
        </p:txBody>
      </p:sp>
      <p:sp>
        <p:nvSpPr>
          <p:cNvPr id="7" name="AutoShape 4" descr="http://127.0.0.1:31968/graphics/plot_zoom_png?width=1920&amp;height=998"/>
          <p:cNvSpPr>
            <a:spLocks noChangeAspect="1" noChangeArrowheads="1"/>
          </p:cNvSpPr>
          <p:nvPr/>
        </p:nvSpPr>
        <p:spPr bwMode="auto">
          <a:xfrm>
            <a:off x="1618831" y="-8917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6711" y="3597573"/>
            <a:ext cx="6157082"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723773" y="3571349"/>
            <a:ext cx="974434" cy="369332"/>
          </a:xfrm>
          <a:prstGeom prst="rect">
            <a:avLst/>
          </a:prstGeom>
          <a:noFill/>
        </p:spPr>
        <p:txBody>
          <a:bodyPr wrap="none" rtlCol="0">
            <a:spAutoFit/>
          </a:bodyPr>
          <a:lstStyle/>
          <a:p>
            <a:r>
              <a:rPr lang="en-US" dirty="0" err="1"/>
              <a:t>BO_root</a:t>
            </a:r>
            <a:endParaRPr lang="en-US" dirty="0"/>
          </a:p>
        </p:txBody>
      </p:sp>
      <p:sp>
        <p:nvSpPr>
          <p:cNvPr id="10" name="TextBox 9"/>
          <p:cNvSpPr txBox="1"/>
          <p:nvPr/>
        </p:nvSpPr>
        <p:spPr>
          <a:xfrm>
            <a:off x="9608385" y="218382"/>
            <a:ext cx="844718" cy="369332"/>
          </a:xfrm>
          <a:prstGeom prst="rect">
            <a:avLst/>
          </a:prstGeom>
          <a:noFill/>
        </p:spPr>
        <p:txBody>
          <a:bodyPr wrap="none" rtlCol="0">
            <a:spAutoFit/>
          </a:bodyPr>
          <a:lstStyle/>
          <a:p>
            <a:r>
              <a:rPr lang="en-US" dirty="0" err="1"/>
              <a:t>AT_soil</a:t>
            </a:r>
            <a:endParaRPr lang="en-US" dirty="0"/>
          </a:p>
        </p:txBody>
      </p:sp>
      <p:sp>
        <p:nvSpPr>
          <p:cNvPr id="11" name="TextBox 10"/>
          <p:cNvSpPr txBox="1"/>
          <p:nvPr/>
        </p:nvSpPr>
        <p:spPr>
          <a:xfrm>
            <a:off x="4773851" y="218382"/>
            <a:ext cx="924356" cy="369332"/>
          </a:xfrm>
          <a:prstGeom prst="rect">
            <a:avLst/>
          </a:prstGeom>
          <a:noFill/>
        </p:spPr>
        <p:txBody>
          <a:bodyPr wrap="none" rtlCol="0">
            <a:spAutoFit/>
          </a:bodyPr>
          <a:lstStyle/>
          <a:p>
            <a:r>
              <a:rPr lang="en-US" dirty="0" err="1"/>
              <a:t>AT_root</a:t>
            </a:r>
            <a:endParaRPr lang="en-US" dirty="0"/>
          </a:p>
        </p:txBody>
      </p:sp>
      <p:sp>
        <p:nvSpPr>
          <p:cNvPr id="12" name="TextBox 11"/>
          <p:cNvSpPr txBox="1"/>
          <p:nvPr/>
        </p:nvSpPr>
        <p:spPr>
          <a:xfrm>
            <a:off x="288542" y="6771749"/>
            <a:ext cx="11145078" cy="1754326"/>
          </a:xfrm>
          <a:prstGeom prst="rect">
            <a:avLst/>
          </a:prstGeom>
          <a:noFill/>
        </p:spPr>
        <p:txBody>
          <a:bodyPr wrap="square" rtlCol="0">
            <a:spAutoFit/>
          </a:bodyPr>
          <a:lstStyle/>
          <a:p>
            <a:r>
              <a:rPr lang="en-US" dirty="0" err="1"/>
              <a:t>Fisher_test_relevance</a:t>
            </a:r>
            <a:r>
              <a:rPr lang="en-US" dirty="0"/>
              <a:t>: Heat trees of all ASVs tagged as 1) important in the Random Forest analysis with </a:t>
            </a:r>
            <a:r>
              <a:rPr lang="en-US" dirty="0" err="1"/>
              <a:t>Boruta</a:t>
            </a:r>
            <a:r>
              <a:rPr lang="en-US" dirty="0"/>
              <a:t>; 2) keystone taxa, module hub or module connector in the network analysis with </a:t>
            </a:r>
            <a:r>
              <a:rPr lang="en-US" dirty="0" err="1"/>
              <a:t>SpiecEasi</a:t>
            </a:r>
            <a:r>
              <a:rPr lang="en-US" dirty="0"/>
              <a:t> ; or 3) differentially abundant in treatment-control comparisons in the differential abundant analysis with deseq2. These form the relevant ASV set for each sample </a:t>
            </a:r>
            <a:r>
              <a:rPr lang="en-US" dirty="0" err="1"/>
              <a:t>parition</a:t>
            </a:r>
            <a:r>
              <a:rPr lang="en-US" dirty="0"/>
              <a:t>. Node and branch </a:t>
            </a:r>
            <a:r>
              <a:rPr lang="en-US" dirty="0" err="1"/>
              <a:t>colours</a:t>
            </a:r>
            <a:r>
              <a:rPr lang="en-US" dirty="0"/>
              <a:t> indicate adjusted p values of a fisher test that compares the proportion of a taxa in the relevant ASV set against the same taxa in the rest of the ASVs. Node size shows the odds ratio of the same test. All p values above 0.15 are colored grey.</a:t>
            </a:r>
          </a:p>
        </p:txBody>
      </p:sp>
      <p:sp>
        <p:nvSpPr>
          <p:cNvPr id="13" name="Rectangle 12">
            <a:extLst>
              <a:ext uri="{FF2B5EF4-FFF2-40B4-BE49-F238E27FC236}">
                <a16:creationId xmlns:a16="http://schemas.microsoft.com/office/drawing/2014/main" xmlns="" id="{42D559EF-1DA9-4296-8248-AF3FB28E401D}"/>
              </a:ext>
            </a:extLst>
          </p:cNvPr>
          <p:cNvSpPr/>
          <p:nvPr/>
        </p:nvSpPr>
        <p:spPr>
          <a:xfrm>
            <a:off x="5210990" y="3756015"/>
            <a:ext cx="1640199" cy="92333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solidFill>
              </a:rPr>
              <a:t>Fig. 5. Heat tree</a:t>
            </a:r>
          </a:p>
          <a:p>
            <a:endParaRPr lang="en-US" b="1" dirty="0">
              <a:solidFill>
                <a:schemeClr val="accent1"/>
              </a:solidFill>
            </a:endParaRPr>
          </a:p>
        </p:txBody>
      </p:sp>
    </p:spTree>
    <p:extLst>
      <p:ext uri="{BB962C8B-B14F-4D97-AF65-F5344CB8AC3E}">
        <p14:creationId xmlns:p14="http://schemas.microsoft.com/office/powerpoint/2010/main" val="4070242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a:extLst>
              <a:ext uri="{FF2B5EF4-FFF2-40B4-BE49-F238E27FC236}">
                <a16:creationId xmlns:a16="http://schemas.microsoft.com/office/drawing/2014/main" xmlns="" id="{D899251A-83A7-440A-AC37-111B2A3E0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8859" y="575622"/>
            <a:ext cx="5252936"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xmlns="" id="{FC31F305-83F3-4F00-A32B-877C9488B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938" y="3489085"/>
            <a:ext cx="5252936"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xmlns="" id="{8C5C0BFB-D74C-4558-B5AB-EACF84239088}"/>
              </a:ext>
            </a:extLst>
          </p:cNvPr>
          <p:cNvSpPr/>
          <p:nvPr/>
        </p:nvSpPr>
        <p:spPr>
          <a:xfrm>
            <a:off x="3542423" y="6340604"/>
            <a:ext cx="5385477" cy="400110"/>
          </a:xfrm>
          <a:prstGeom prst="rect">
            <a:avLst/>
          </a:prstGeom>
        </p:spPr>
        <p:txBody>
          <a:bodyPr wrap="square">
            <a:spAutoFit/>
          </a:bodyPr>
          <a:lstStyle/>
          <a:p>
            <a:r>
              <a:rPr lang="en-US" sz="1000" b="1" dirty="0" err="1"/>
              <a:t>Figure_alpha_diversity_above_expected</a:t>
            </a:r>
            <a:r>
              <a:rPr lang="en-US" sz="1000" b="1" dirty="0"/>
              <a:t>: </a:t>
            </a:r>
            <a:r>
              <a:rPr lang="en-US" sz="1000" dirty="0"/>
              <a:t>Shannon diversity index for taxa </a:t>
            </a:r>
            <a:r>
              <a:rPr lang="en-US" sz="1000" dirty="0" err="1"/>
              <a:t>higlighted</a:t>
            </a:r>
            <a:r>
              <a:rPr lang="en-US" sz="1000" dirty="0"/>
              <a:t> as above expected in the neutral models</a:t>
            </a:r>
          </a:p>
        </p:txBody>
      </p:sp>
      <p:sp>
        <p:nvSpPr>
          <p:cNvPr id="5" name="Rectangle 4">
            <a:extLst>
              <a:ext uri="{FF2B5EF4-FFF2-40B4-BE49-F238E27FC236}">
                <a16:creationId xmlns:a16="http://schemas.microsoft.com/office/drawing/2014/main" xmlns="" id="{DDF4018F-E335-4C6C-8646-89BB88D4B762}"/>
              </a:ext>
            </a:extLst>
          </p:cNvPr>
          <p:cNvSpPr/>
          <p:nvPr/>
        </p:nvSpPr>
        <p:spPr>
          <a:xfrm>
            <a:off x="6738415" y="4083596"/>
            <a:ext cx="2189485" cy="646331"/>
          </a:xfrm>
          <a:prstGeom prst="rect">
            <a:avLst/>
          </a:prstGeom>
        </p:spPr>
        <p:txBody>
          <a:bodyPr wrap="square">
            <a:spAutoFit/>
          </a:bodyPr>
          <a:lstStyle/>
          <a:p>
            <a:pPr algn="ctr"/>
            <a:r>
              <a:rPr lang="en-US" b="1" dirty="0">
                <a:solidFill>
                  <a:srgbClr val="FF0000"/>
                </a:solidFill>
              </a:rPr>
              <a:t>Stats missing per family</a:t>
            </a:r>
            <a:endParaRPr lang="en-US" dirty="0">
              <a:solidFill>
                <a:srgbClr val="FF0000"/>
              </a:solidFill>
            </a:endParaRPr>
          </a:p>
        </p:txBody>
      </p:sp>
      <p:sp>
        <p:nvSpPr>
          <p:cNvPr id="6" name="TextBox 5">
            <a:extLst>
              <a:ext uri="{FF2B5EF4-FFF2-40B4-BE49-F238E27FC236}">
                <a16:creationId xmlns:a16="http://schemas.microsoft.com/office/drawing/2014/main" xmlns="" id="{12D877CE-3653-4D53-8F17-10CAC26C3924}"/>
              </a:ext>
            </a:extLst>
          </p:cNvPr>
          <p:cNvSpPr txBox="1"/>
          <p:nvPr/>
        </p:nvSpPr>
        <p:spPr>
          <a:xfrm>
            <a:off x="4283063" y="117286"/>
            <a:ext cx="2496966" cy="369332"/>
          </a:xfrm>
          <a:prstGeom prst="rect">
            <a:avLst/>
          </a:prstGeom>
          <a:noFill/>
        </p:spPr>
        <p:txBody>
          <a:bodyPr wrap="none" rtlCol="0">
            <a:spAutoFit/>
          </a:bodyPr>
          <a:lstStyle/>
          <a:p>
            <a:r>
              <a:rPr lang="en-US" b="1" dirty="0"/>
              <a:t>Above expected by NMs</a:t>
            </a:r>
            <a:endParaRPr lang="nl-NL" b="1" dirty="0"/>
          </a:p>
        </p:txBody>
      </p:sp>
      <p:sp>
        <p:nvSpPr>
          <p:cNvPr id="7" name="TextBox 6">
            <a:extLst>
              <a:ext uri="{FF2B5EF4-FFF2-40B4-BE49-F238E27FC236}">
                <a16:creationId xmlns:a16="http://schemas.microsoft.com/office/drawing/2014/main" xmlns="" id="{72AC6800-8B12-4F44-883C-957DCF4B44A1}"/>
              </a:ext>
            </a:extLst>
          </p:cNvPr>
          <p:cNvSpPr txBox="1"/>
          <p:nvPr/>
        </p:nvSpPr>
        <p:spPr>
          <a:xfrm>
            <a:off x="98128" y="117286"/>
            <a:ext cx="2875980" cy="646331"/>
          </a:xfrm>
          <a:prstGeom prst="rect">
            <a:avLst/>
          </a:prstGeom>
          <a:noFill/>
        </p:spPr>
        <p:txBody>
          <a:bodyPr wrap="none" rtlCol="0">
            <a:spAutoFit/>
          </a:bodyPr>
          <a:lstStyle/>
          <a:p>
            <a:pPr algn="ctr"/>
            <a:r>
              <a:rPr lang="en-US" b="1" dirty="0"/>
              <a:t>Diversity and Abundance of </a:t>
            </a:r>
            <a:br>
              <a:rPr lang="en-US" b="1" dirty="0"/>
            </a:br>
            <a:r>
              <a:rPr lang="en-US" b="1" dirty="0"/>
              <a:t>Full data </a:t>
            </a:r>
            <a:endParaRPr lang="nl-NL" b="1" dirty="0"/>
          </a:p>
        </p:txBody>
      </p:sp>
      <p:sp>
        <p:nvSpPr>
          <p:cNvPr id="8" name="TextBox 7">
            <a:extLst>
              <a:ext uri="{FF2B5EF4-FFF2-40B4-BE49-F238E27FC236}">
                <a16:creationId xmlns:a16="http://schemas.microsoft.com/office/drawing/2014/main" xmlns="" id="{5034443D-234E-4241-9CFC-83B20C303BDE}"/>
              </a:ext>
            </a:extLst>
          </p:cNvPr>
          <p:cNvSpPr txBox="1"/>
          <p:nvPr/>
        </p:nvSpPr>
        <p:spPr>
          <a:xfrm>
            <a:off x="8046573" y="117286"/>
            <a:ext cx="3115596" cy="646331"/>
          </a:xfrm>
          <a:prstGeom prst="rect">
            <a:avLst/>
          </a:prstGeom>
          <a:noFill/>
        </p:spPr>
        <p:txBody>
          <a:bodyPr wrap="none" rtlCol="0">
            <a:spAutoFit/>
          </a:bodyPr>
          <a:lstStyle/>
          <a:p>
            <a:pPr algn="ctr"/>
            <a:r>
              <a:rPr lang="en-US" b="1" dirty="0"/>
              <a:t>Diversity and Abundance</a:t>
            </a:r>
          </a:p>
          <a:p>
            <a:pPr algn="ctr"/>
            <a:r>
              <a:rPr lang="en-US" b="1" dirty="0"/>
              <a:t> in important ASVs (heat-trees)</a:t>
            </a:r>
            <a:endParaRPr lang="nl-NL" b="1" dirty="0"/>
          </a:p>
        </p:txBody>
      </p:sp>
      <p:sp>
        <p:nvSpPr>
          <p:cNvPr id="9" name="Rectangle 8">
            <a:extLst>
              <a:ext uri="{FF2B5EF4-FFF2-40B4-BE49-F238E27FC236}">
                <a16:creationId xmlns:a16="http://schemas.microsoft.com/office/drawing/2014/main" xmlns="" id="{5C91C041-0D4C-47F8-A126-CB30CDD08E6A}"/>
              </a:ext>
            </a:extLst>
          </p:cNvPr>
          <p:cNvSpPr/>
          <p:nvPr/>
        </p:nvSpPr>
        <p:spPr>
          <a:xfrm>
            <a:off x="-59002" y="3144260"/>
            <a:ext cx="1640199" cy="3970318"/>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solidFill>
              </a:rPr>
              <a:t>Fig. 6. Validation/Here we show the importance of the pipeline to highlight important ASVs focused on these 2 families </a:t>
            </a:r>
          </a:p>
          <a:p>
            <a:endParaRPr lang="en-US" b="1" dirty="0">
              <a:solidFill>
                <a:schemeClr val="accent1"/>
              </a:solidFill>
            </a:endParaRPr>
          </a:p>
        </p:txBody>
      </p:sp>
    </p:spTree>
    <p:extLst>
      <p:ext uri="{BB962C8B-B14F-4D97-AF65-F5344CB8AC3E}">
        <p14:creationId xmlns:p14="http://schemas.microsoft.com/office/powerpoint/2010/main" val="3389098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360" y="419463"/>
            <a:ext cx="5808880" cy="3493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860360" y="3912578"/>
            <a:ext cx="6025416" cy="1200329"/>
          </a:xfrm>
          <a:prstGeom prst="rect">
            <a:avLst/>
          </a:prstGeom>
          <a:noFill/>
        </p:spPr>
        <p:txBody>
          <a:bodyPr wrap="square" rtlCol="0">
            <a:spAutoFit/>
          </a:bodyPr>
          <a:lstStyle/>
          <a:p>
            <a:r>
              <a:rPr lang="en-US" b="1" dirty="0" err="1"/>
              <a:t>Figure_rarefaction</a:t>
            </a:r>
            <a:r>
              <a:rPr lang="en-US" b="1" dirty="0"/>
              <a:t>: </a:t>
            </a:r>
            <a:r>
              <a:rPr lang="en-US" dirty="0"/>
              <a:t>rarefaction curve for filtered (min 8 </a:t>
            </a:r>
            <a:r>
              <a:rPr lang="en-US" dirty="0" err="1"/>
              <a:t>occurences</a:t>
            </a:r>
            <a:r>
              <a:rPr lang="en-US" dirty="0"/>
              <a:t>) ASVs. Curved black lines represent root samples. Curved red lines represent soil samples. The dashed red line  shows the minimum library size</a:t>
            </a:r>
          </a:p>
        </p:txBody>
      </p:sp>
      <p:sp>
        <p:nvSpPr>
          <p:cNvPr id="10" name="Rectangle 9">
            <a:extLst>
              <a:ext uri="{FF2B5EF4-FFF2-40B4-BE49-F238E27FC236}">
                <a16:creationId xmlns:a16="http://schemas.microsoft.com/office/drawing/2014/main" xmlns="" id="{1EA3EC18-9178-470C-A43D-5D2442990E9A}"/>
              </a:ext>
            </a:extLst>
          </p:cNvPr>
          <p:cNvSpPr/>
          <p:nvPr/>
        </p:nvSpPr>
        <p:spPr>
          <a:xfrm>
            <a:off x="2983738" y="5389905"/>
            <a:ext cx="5581142"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1"/>
                </a:solidFill>
              </a:rPr>
              <a:t>Supp 1: Minimum library size of the smallest library had about 8,000 reads, proof of rarefaction </a:t>
            </a:r>
          </a:p>
        </p:txBody>
      </p:sp>
    </p:spTree>
    <p:extLst>
      <p:ext uri="{BB962C8B-B14F-4D97-AF65-F5344CB8AC3E}">
        <p14:creationId xmlns:p14="http://schemas.microsoft.com/office/powerpoint/2010/main" val="2264298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E979118-AB36-4BCC-8E5B-F6913895758B}"/>
              </a:ext>
            </a:extLst>
          </p:cNvPr>
          <p:cNvSpPr txBox="1"/>
          <p:nvPr/>
        </p:nvSpPr>
        <p:spPr>
          <a:xfrm>
            <a:off x="3177980" y="1619766"/>
            <a:ext cx="5966505" cy="523220"/>
          </a:xfrm>
          <a:prstGeom prst="rect">
            <a:avLst/>
          </a:prstGeom>
          <a:noFill/>
        </p:spPr>
        <p:txBody>
          <a:bodyPr wrap="none" rtlCol="0">
            <a:spAutoFit/>
          </a:bodyPr>
          <a:lstStyle/>
          <a:p>
            <a:r>
              <a:rPr lang="en-US" sz="2800" b="1" dirty="0"/>
              <a:t>Paper outline – </a:t>
            </a:r>
            <a:r>
              <a:rPr lang="en-US" sz="2800" b="1" dirty="0" err="1"/>
              <a:t>ppt</a:t>
            </a:r>
            <a:r>
              <a:rPr lang="en-US" sz="2800" b="1" dirty="0"/>
              <a:t> presentation mode</a:t>
            </a:r>
            <a:endParaRPr lang="nl-NL" sz="2800" b="1" dirty="0"/>
          </a:p>
        </p:txBody>
      </p:sp>
      <p:sp>
        <p:nvSpPr>
          <p:cNvPr id="3" name="TextBox 2"/>
          <p:cNvSpPr txBox="1"/>
          <p:nvPr/>
        </p:nvSpPr>
        <p:spPr>
          <a:xfrm>
            <a:off x="1387513" y="2431201"/>
            <a:ext cx="9282221" cy="369332"/>
          </a:xfrm>
          <a:prstGeom prst="rect">
            <a:avLst/>
          </a:prstGeom>
          <a:noFill/>
        </p:spPr>
        <p:txBody>
          <a:bodyPr wrap="none" rtlCol="0">
            <a:spAutoFit/>
          </a:bodyPr>
          <a:lstStyle/>
          <a:p>
            <a:r>
              <a:rPr lang="en-US" dirty="0"/>
              <a:t>We will show the outline we have for the paper, and then all figures and tables section by section</a:t>
            </a:r>
          </a:p>
        </p:txBody>
      </p:sp>
      <p:sp>
        <p:nvSpPr>
          <p:cNvPr id="4" name="TextBox 3"/>
          <p:cNvSpPr txBox="1"/>
          <p:nvPr/>
        </p:nvSpPr>
        <p:spPr>
          <a:xfrm>
            <a:off x="834323" y="3331175"/>
            <a:ext cx="10388600" cy="1754326"/>
          </a:xfrm>
          <a:prstGeom prst="rect">
            <a:avLst/>
          </a:prstGeom>
          <a:noFill/>
        </p:spPr>
        <p:txBody>
          <a:bodyPr wrap="square" rtlCol="0">
            <a:spAutoFit/>
          </a:bodyPr>
          <a:lstStyle/>
          <a:p>
            <a:r>
              <a:rPr lang="en-US" dirty="0" err="1"/>
              <a:t>Ultimatetly</a:t>
            </a:r>
            <a:r>
              <a:rPr lang="en-US" dirty="0"/>
              <a:t>, our research shows </a:t>
            </a:r>
            <a:r>
              <a:rPr lang="en-US" dirty="0" err="1"/>
              <a:t>Comamonadaceae</a:t>
            </a:r>
            <a:r>
              <a:rPr lang="en-US" dirty="0"/>
              <a:t> is overly present in lists of ASVs that were defined as relevant by different methods. This is consistent across plant species and plant compartments</a:t>
            </a:r>
          </a:p>
          <a:p>
            <a:endParaRPr lang="en-US" dirty="0"/>
          </a:p>
          <a:p>
            <a:r>
              <a:rPr lang="en-US" dirty="0"/>
              <a:t>One of the reasons </a:t>
            </a:r>
            <a:r>
              <a:rPr lang="en-US" dirty="0" err="1"/>
              <a:t>Comamonadaceae</a:t>
            </a:r>
            <a:r>
              <a:rPr lang="en-US" dirty="0"/>
              <a:t> can be important is because they are also present and functional in the gut of herbivorous insects. Our research helps to blur the (artificial) line that divides plant microbiome from insect microbiome, while focusing new efforts in a specific group of microbes.</a:t>
            </a:r>
          </a:p>
        </p:txBody>
      </p:sp>
      <p:sp>
        <p:nvSpPr>
          <p:cNvPr id="5" name="Rectangle 4"/>
          <p:cNvSpPr/>
          <p:nvPr/>
        </p:nvSpPr>
        <p:spPr>
          <a:xfrm>
            <a:off x="77002" y="182880"/>
            <a:ext cx="11903242" cy="126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7002" y="5245101"/>
            <a:ext cx="11903242" cy="1540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866900" y="5488348"/>
            <a:ext cx="9084644" cy="73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would like your opinion on whether we place some figures as supplementary or main</a:t>
            </a:r>
          </a:p>
        </p:txBody>
      </p:sp>
    </p:spTree>
    <p:extLst>
      <p:ext uri="{BB962C8B-B14F-4D97-AF65-F5344CB8AC3E}">
        <p14:creationId xmlns:p14="http://schemas.microsoft.com/office/powerpoint/2010/main" val="4108119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096000" cy="6924973"/>
          </a:xfrm>
          <a:prstGeom prst="rect">
            <a:avLst/>
          </a:prstGeom>
        </p:spPr>
        <p:txBody>
          <a:bodyPr>
            <a:spAutoFit/>
          </a:bodyPr>
          <a:lstStyle/>
          <a:p>
            <a:r>
              <a:rPr lang="en-US" sz="1200" b="1" i="1" u="sng" dirty="0"/>
              <a:t>Essential paper outline</a:t>
            </a:r>
            <a:endParaRPr lang="en-US" sz="1200" dirty="0"/>
          </a:p>
          <a:p>
            <a:r>
              <a:rPr lang="en-US" sz="1200" b="1" dirty="0"/>
              <a:t>Introduction</a:t>
            </a:r>
            <a:r>
              <a:rPr lang="en-US" sz="1200" dirty="0"/>
              <a:t> </a:t>
            </a:r>
          </a:p>
          <a:p>
            <a:pPr lvl="0"/>
            <a:r>
              <a:rPr lang="en-US" sz="1200" dirty="0"/>
              <a:t>plant-insect-microbe interaction</a:t>
            </a:r>
          </a:p>
          <a:p>
            <a:pPr lvl="0"/>
            <a:r>
              <a:rPr lang="en-US" sz="1200" dirty="0" err="1"/>
              <a:t>Holobiont</a:t>
            </a:r>
            <a:r>
              <a:rPr lang="en-US" sz="1200" dirty="0"/>
              <a:t> </a:t>
            </a:r>
          </a:p>
          <a:p>
            <a:pPr lvl="0"/>
            <a:r>
              <a:rPr lang="en-US" sz="1200" dirty="0"/>
              <a:t>data deluge</a:t>
            </a:r>
          </a:p>
          <a:p>
            <a:pPr lvl="0"/>
            <a:endParaRPr lang="en-US" sz="1200" dirty="0"/>
          </a:p>
          <a:p>
            <a:r>
              <a:rPr lang="en-US" sz="1200" b="1" dirty="0"/>
              <a:t>Methodology</a:t>
            </a:r>
            <a:endParaRPr lang="en-US" sz="1200" dirty="0"/>
          </a:p>
          <a:p>
            <a:pPr lvl="0"/>
            <a:r>
              <a:rPr lang="en-US" sz="1200" dirty="0"/>
              <a:t>Partially written, repository gets published/open</a:t>
            </a:r>
          </a:p>
          <a:p>
            <a:pPr lvl="1"/>
            <a:r>
              <a:rPr lang="en-US" sz="1200" dirty="0"/>
              <a:t>1 </a:t>
            </a:r>
            <a:r>
              <a:rPr lang="en-US" sz="1200" strike="sngStrike" dirty="0"/>
              <a:t>figure showing the experimental design [MAIN]</a:t>
            </a:r>
          </a:p>
          <a:p>
            <a:pPr lvl="1"/>
            <a:r>
              <a:rPr lang="en-US" sz="1200" strike="sngStrike" dirty="0"/>
              <a:t>1 </a:t>
            </a:r>
            <a:r>
              <a:rPr lang="en-US" sz="1200" strike="sngStrike" dirty="0" err="1"/>
              <a:t>fluxogram</a:t>
            </a:r>
            <a:r>
              <a:rPr lang="en-US" sz="1200" strike="sngStrike" dirty="0"/>
              <a:t> figure showing code &amp; data [SUP]</a:t>
            </a:r>
          </a:p>
          <a:p>
            <a:pPr lvl="0"/>
            <a:endParaRPr lang="en-US" sz="1200" dirty="0"/>
          </a:p>
          <a:p>
            <a:r>
              <a:rPr lang="en-US" sz="1200" b="1" dirty="0"/>
              <a:t>Results</a:t>
            </a:r>
            <a:endParaRPr lang="en-US" sz="1200" dirty="0"/>
          </a:p>
          <a:p>
            <a:pPr lvl="0"/>
            <a:r>
              <a:rPr lang="en-US" sz="1200" dirty="0"/>
              <a:t>Plant growth &amp; </a:t>
            </a:r>
            <a:r>
              <a:rPr lang="en-US" sz="1200" dirty="0" err="1"/>
              <a:t>qPCR</a:t>
            </a:r>
            <a:r>
              <a:rPr lang="en-US" sz="1200" dirty="0"/>
              <a:t> (show plants were stressed)</a:t>
            </a:r>
          </a:p>
          <a:p>
            <a:pPr lvl="1"/>
            <a:r>
              <a:rPr lang="en-US" sz="1200" dirty="0"/>
              <a:t>1 figure with 4 </a:t>
            </a:r>
            <a:r>
              <a:rPr lang="en-US" sz="1200" dirty="0" err="1"/>
              <a:t>pannels</a:t>
            </a:r>
            <a:r>
              <a:rPr lang="en-US" sz="1200" dirty="0"/>
              <a:t>, raw plant biomass values [SUP or MAIN?]</a:t>
            </a:r>
          </a:p>
          <a:p>
            <a:pPr lvl="1"/>
            <a:r>
              <a:rPr lang="en-US" sz="1200" strike="sngStrike" dirty="0"/>
              <a:t>1 figure, Cohen’s D effect size across </a:t>
            </a:r>
            <a:r>
              <a:rPr lang="en-US" sz="1200" strike="sngStrike" dirty="0" err="1"/>
              <a:t>pecies</a:t>
            </a:r>
            <a:r>
              <a:rPr lang="en-US" sz="1200" strike="sngStrike" dirty="0"/>
              <a:t> and variables [SUP or MAIN?]</a:t>
            </a:r>
          </a:p>
          <a:p>
            <a:pPr lvl="1"/>
            <a:r>
              <a:rPr lang="en-US" sz="1200" dirty="0"/>
              <a:t>1 figure, </a:t>
            </a:r>
            <a:r>
              <a:rPr lang="en-US" sz="1200" dirty="0" err="1"/>
              <a:t>qPCR</a:t>
            </a:r>
            <a:r>
              <a:rPr lang="en-US" sz="1200" dirty="0"/>
              <a:t> plot [ SUP]</a:t>
            </a:r>
          </a:p>
          <a:p>
            <a:pPr lvl="0"/>
            <a:r>
              <a:rPr lang="en-US" sz="1200" dirty="0"/>
              <a:t>Beta &amp; alpha diversity (Basic analysis present in any paper)</a:t>
            </a:r>
          </a:p>
          <a:p>
            <a:pPr lvl="1"/>
            <a:r>
              <a:rPr lang="en-US" sz="1200" dirty="0"/>
              <a:t>1 Figure, rarefaction curve [SUP]</a:t>
            </a:r>
          </a:p>
          <a:p>
            <a:pPr lvl="1"/>
            <a:r>
              <a:rPr lang="en-US" sz="1200" dirty="0"/>
              <a:t>1 Figure, full community beta diversity [MAIN]</a:t>
            </a:r>
          </a:p>
          <a:p>
            <a:pPr lvl="2"/>
            <a:r>
              <a:rPr lang="en-US" sz="1200" dirty="0"/>
              <a:t>3 tables, PERMANOVAs and pairwise comparison [3 SUP]</a:t>
            </a:r>
          </a:p>
          <a:p>
            <a:pPr lvl="1"/>
            <a:r>
              <a:rPr lang="en-US" sz="1200" dirty="0"/>
              <a:t>1 figure, full community Shannon diversity [MAIN]</a:t>
            </a:r>
          </a:p>
          <a:p>
            <a:pPr lvl="2"/>
            <a:r>
              <a:rPr lang="en-US" sz="1200" dirty="0"/>
              <a:t>2 tables, ANOVA and post-hoc [2 SUP]</a:t>
            </a:r>
          </a:p>
          <a:p>
            <a:pPr lvl="0"/>
            <a:r>
              <a:rPr lang="en-US" sz="1200" dirty="0"/>
              <a:t>Neutral models [3 figures, 2 sup tables]: </a:t>
            </a:r>
          </a:p>
          <a:p>
            <a:pPr lvl="1"/>
            <a:r>
              <a:rPr lang="en-US" sz="1200" dirty="0"/>
              <a:t>1 Figure with 6 </a:t>
            </a:r>
            <a:r>
              <a:rPr lang="en-US" sz="1200" dirty="0" err="1"/>
              <a:t>pannels</a:t>
            </a:r>
            <a:r>
              <a:rPr lang="en-US" sz="1200" dirty="0"/>
              <a:t>: full rhizosphere ordination + Neutral model fits + above-expected rhizosphere ordination re-plotting [MAIN]</a:t>
            </a:r>
          </a:p>
          <a:p>
            <a:pPr lvl="2"/>
            <a:r>
              <a:rPr lang="en-US" sz="1200" dirty="0"/>
              <a:t>2 tables, PERMANOVA table and pairwise comparisons [2 SUP]</a:t>
            </a:r>
          </a:p>
          <a:p>
            <a:pPr lvl="2"/>
            <a:r>
              <a:rPr lang="en-US" sz="1200" dirty="0"/>
              <a:t>1 table, 100 PERMANOVAs bootstrapping to Check artifacts [SUP]</a:t>
            </a:r>
          </a:p>
          <a:p>
            <a:pPr lvl="1"/>
            <a:r>
              <a:rPr lang="en-US" sz="1200" dirty="0"/>
              <a:t>Above-expected differential </a:t>
            </a:r>
            <a:r>
              <a:rPr lang="en-US" sz="1200" dirty="0" err="1"/>
              <a:t>abudances</a:t>
            </a:r>
            <a:r>
              <a:rPr lang="en-US" sz="1200" dirty="0"/>
              <a:t> (heat tree focus on </a:t>
            </a:r>
            <a:r>
              <a:rPr lang="en-US" sz="1200" dirty="0" err="1"/>
              <a:t>comamonadaceae</a:t>
            </a:r>
            <a:r>
              <a:rPr lang="en-US" sz="1200" dirty="0"/>
              <a:t>)</a:t>
            </a:r>
          </a:p>
          <a:p>
            <a:pPr lvl="2"/>
            <a:r>
              <a:rPr lang="en-US" sz="1200" dirty="0"/>
              <a:t>1 figure with 2 </a:t>
            </a:r>
            <a:r>
              <a:rPr lang="en-US" sz="1200" dirty="0" err="1"/>
              <a:t>pannels</a:t>
            </a:r>
            <a:r>
              <a:rPr lang="en-US" sz="1200" dirty="0"/>
              <a:t>, has complex matrix of heat trees [MAIN]</a:t>
            </a:r>
          </a:p>
          <a:p>
            <a:pPr lvl="1"/>
            <a:r>
              <a:rPr lang="en-US" sz="1200" dirty="0"/>
              <a:t>Alpha diversity regression (focus on </a:t>
            </a:r>
            <a:r>
              <a:rPr lang="en-US" sz="1200" dirty="0" err="1"/>
              <a:t>comamonadaceae</a:t>
            </a:r>
            <a:r>
              <a:rPr lang="en-US" sz="1200" dirty="0"/>
              <a:t>)</a:t>
            </a:r>
          </a:p>
          <a:p>
            <a:pPr lvl="2"/>
            <a:r>
              <a:rPr lang="en-US" sz="1200" dirty="0"/>
              <a:t>1 figure with 6 </a:t>
            </a:r>
            <a:r>
              <a:rPr lang="en-US" sz="1200" dirty="0" err="1"/>
              <a:t>pannels</a:t>
            </a:r>
            <a:r>
              <a:rPr lang="en-US" sz="1200" dirty="0"/>
              <a:t> (observed, Shannon and </a:t>
            </a:r>
            <a:r>
              <a:rPr lang="en-US" sz="1200" dirty="0" err="1"/>
              <a:t>simpson</a:t>
            </a:r>
            <a:r>
              <a:rPr lang="en-US" sz="1200" dirty="0"/>
              <a:t> diversity at Family level for BO and AT) [MAIN]</a:t>
            </a:r>
          </a:p>
          <a:p>
            <a:pPr lvl="2"/>
            <a:r>
              <a:rPr lang="en-US" sz="1200" dirty="0"/>
              <a:t>2 figures with 6 </a:t>
            </a:r>
            <a:r>
              <a:rPr lang="en-US" sz="1200" dirty="0" err="1"/>
              <a:t>pannels</a:t>
            </a:r>
            <a:r>
              <a:rPr lang="en-US" sz="1200" dirty="0"/>
              <a:t> each (observed, Shannon and </a:t>
            </a:r>
            <a:r>
              <a:rPr lang="en-US" sz="1200" dirty="0" err="1"/>
              <a:t>simpson</a:t>
            </a:r>
            <a:r>
              <a:rPr lang="en-US" sz="1200" dirty="0"/>
              <a:t> </a:t>
            </a:r>
            <a:r>
              <a:rPr lang="en-US" sz="1200" dirty="0" err="1"/>
              <a:t>diversty</a:t>
            </a:r>
            <a:r>
              <a:rPr lang="en-US" sz="1200" dirty="0"/>
              <a:t> at Family level for BO and AT) [2 SUP]</a:t>
            </a:r>
          </a:p>
          <a:p>
            <a:pPr lvl="0"/>
            <a:r>
              <a:rPr lang="en-US" sz="1200" dirty="0"/>
              <a:t>Random forest (show ASVs that matter on prediction)</a:t>
            </a:r>
          </a:p>
          <a:p>
            <a:pPr lvl="1"/>
            <a:r>
              <a:rPr lang="en-US" sz="1200" dirty="0"/>
              <a:t>1 Figure with 4 panels, ASV abundance per treatment [MAIN or SUP?]</a:t>
            </a:r>
          </a:p>
          <a:p>
            <a:pPr lvl="1"/>
            <a:r>
              <a:rPr lang="en-US" sz="1200" dirty="0"/>
              <a:t>3 tables: sample size + precision + kappa, confusion matrix, ASV taxonomies [3 SUP]</a:t>
            </a:r>
          </a:p>
        </p:txBody>
      </p:sp>
      <p:sp>
        <p:nvSpPr>
          <p:cNvPr id="3" name="Rectangle 2"/>
          <p:cNvSpPr/>
          <p:nvPr/>
        </p:nvSpPr>
        <p:spPr>
          <a:xfrm>
            <a:off x="6096000" y="0"/>
            <a:ext cx="6096000" cy="7109639"/>
          </a:xfrm>
          <a:prstGeom prst="rect">
            <a:avLst/>
          </a:prstGeom>
        </p:spPr>
        <p:txBody>
          <a:bodyPr>
            <a:spAutoFit/>
          </a:bodyPr>
          <a:lstStyle/>
          <a:p>
            <a:pPr lvl="0"/>
            <a:r>
              <a:rPr lang="en-US" sz="1200" dirty="0"/>
              <a:t>Network analysis (describe networks, ASVs with importance tags, Leave module discussion on supplementary text)</a:t>
            </a:r>
          </a:p>
          <a:p>
            <a:pPr lvl="1"/>
            <a:r>
              <a:rPr lang="en-US" sz="1200" dirty="0"/>
              <a:t>1 figure with 4 panels showing the networks [MAIN or SUP?]</a:t>
            </a:r>
          </a:p>
          <a:p>
            <a:pPr lvl="1"/>
            <a:r>
              <a:rPr lang="en-US" sz="1200" dirty="0"/>
              <a:t>1 table showing differences to 1000 random networks [SUP]</a:t>
            </a:r>
          </a:p>
          <a:p>
            <a:pPr lvl="1"/>
            <a:r>
              <a:rPr lang="en-US" sz="1200" dirty="0"/>
              <a:t>1 figure showing PCA of network metrics [SUP]</a:t>
            </a:r>
          </a:p>
          <a:p>
            <a:pPr lvl="1"/>
            <a:r>
              <a:rPr lang="en-US" sz="1200" dirty="0"/>
              <a:t>1 figure with 4 panels showing module correlation to metadata [SUP]</a:t>
            </a:r>
          </a:p>
          <a:p>
            <a:pPr lvl="0"/>
            <a:r>
              <a:rPr lang="en-US" sz="1200" dirty="0"/>
              <a:t>Differential abundance (keep </a:t>
            </a:r>
            <a:r>
              <a:rPr lang="en-US" sz="1200" i="1" dirty="0"/>
              <a:t>very</a:t>
            </a:r>
            <a:r>
              <a:rPr lang="en-US" sz="1200" dirty="0"/>
              <a:t> short)</a:t>
            </a:r>
          </a:p>
          <a:p>
            <a:pPr lvl="1"/>
            <a:r>
              <a:rPr lang="en-US" sz="1200" dirty="0"/>
              <a:t>1 Fig, bi-plot </a:t>
            </a:r>
            <a:r>
              <a:rPr lang="en-US" sz="1200" dirty="0" err="1"/>
              <a:t>heatmap</a:t>
            </a:r>
            <a:r>
              <a:rPr lang="en-US" sz="1200" dirty="0"/>
              <a:t> [SUP or MAIN?]</a:t>
            </a:r>
          </a:p>
          <a:p>
            <a:pPr lvl="0"/>
            <a:r>
              <a:rPr lang="en-US" sz="1200" dirty="0"/>
              <a:t>Fisher Summary (describe figure, highlight </a:t>
            </a:r>
            <a:r>
              <a:rPr lang="en-US" sz="1200" dirty="0" err="1"/>
              <a:t>comamonadaceae</a:t>
            </a:r>
            <a:r>
              <a:rPr lang="en-US" sz="1200" dirty="0"/>
              <a:t>)</a:t>
            </a:r>
          </a:p>
          <a:p>
            <a:pPr lvl="1"/>
            <a:r>
              <a:rPr lang="en-US" sz="1200" dirty="0"/>
              <a:t>1 figure with 4 </a:t>
            </a:r>
            <a:r>
              <a:rPr lang="en-US" sz="1200" dirty="0" err="1"/>
              <a:t>pannels</a:t>
            </a:r>
            <a:r>
              <a:rPr lang="en-US" sz="1200" dirty="0"/>
              <a:t>, showing fisher results on tree</a:t>
            </a:r>
          </a:p>
          <a:p>
            <a:pPr lvl="1"/>
            <a:endParaRPr lang="en-US" sz="1200" dirty="0"/>
          </a:p>
          <a:p>
            <a:r>
              <a:rPr lang="en-US" sz="1200" b="1" dirty="0"/>
              <a:t>Discussion</a:t>
            </a:r>
            <a:endParaRPr lang="en-US" sz="1200" dirty="0"/>
          </a:p>
          <a:p>
            <a:r>
              <a:rPr lang="en-US" sz="1200" i="1" dirty="0"/>
              <a:t>Methyl </a:t>
            </a:r>
            <a:r>
              <a:rPr lang="en-US" sz="1200" i="1" dirty="0" err="1"/>
              <a:t>Jasmonate</a:t>
            </a:r>
            <a:r>
              <a:rPr lang="en-US" sz="1200" i="1" dirty="0"/>
              <a:t> triggers plant defense</a:t>
            </a:r>
            <a:endParaRPr lang="en-US" sz="1200" dirty="0"/>
          </a:p>
          <a:p>
            <a:pPr lvl="0"/>
            <a:r>
              <a:rPr lang="en-US" sz="1200" dirty="0"/>
              <a:t>Validate Experimental approach</a:t>
            </a:r>
          </a:p>
          <a:p>
            <a:pPr lvl="1"/>
            <a:r>
              <a:rPr lang="en-US" sz="1200" dirty="0" err="1"/>
              <a:t>MeJA</a:t>
            </a:r>
            <a:r>
              <a:rPr lang="en-US" sz="1200" dirty="0"/>
              <a:t> impacts the microbial community similarly to Oral Secretion, thus </a:t>
            </a:r>
            <a:r>
              <a:rPr lang="en-US" sz="1200" dirty="0" err="1"/>
              <a:t>MeJA</a:t>
            </a:r>
            <a:r>
              <a:rPr lang="en-US" sz="1200" dirty="0"/>
              <a:t> can be used in place of real insects</a:t>
            </a:r>
          </a:p>
          <a:p>
            <a:pPr lvl="1"/>
            <a:r>
              <a:rPr lang="en-US" sz="1200" dirty="0"/>
              <a:t>Show methodological variation on </a:t>
            </a:r>
            <a:r>
              <a:rPr lang="en-US" sz="1200" dirty="0" err="1"/>
              <a:t>MeJA</a:t>
            </a:r>
            <a:r>
              <a:rPr lang="en-US" sz="1200" dirty="0"/>
              <a:t> applications (foliar spray and sealed chamber)</a:t>
            </a:r>
          </a:p>
          <a:p>
            <a:r>
              <a:rPr lang="en-US" sz="1200" i="1" dirty="0"/>
              <a:t>Stress treatments were subtle on the structure of the full community but clear on the taxa </a:t>
            </a:r>
            <a:r>
              <a:rPr lang="en-US" sz="1200" i="1" dirty="0" err="1"/>
              <a:t>occuring</a:t>
            </a:r>
            <a:r>
              <a:rPr lang="en-US" sz="1200" i="1" dirty="0"/>
              <a:t> above </a:t>
            </a:r>
            <a:r>
              <a:rPr lang="en-US" sz="1200" i="1" dirty="0" err="1"/>
              <a:t>neutraility</a:t>
            </a:r>
            <a:endParaRPr lang="en-US" sz="1200" dirty="0"/>
          </a:p>
          <a:p>
            <a:pPr lvl="0"/>
            <a:r>
              <a:rPr lang="en-US" sz="1200" dirty="0"/>
              <a:t>Advantages Methodological approach on neutral models</a:t>
            </a:r>
          </a:p>
          <a:p>
            <a:r>
              <a:rPr lang="en-US" sz="1200" dirty="0"/>
              <a:t>            Compare base alpha and beta diversity to other references</a:t>
            </a:r>
          </a:p>
          <a:p>
            <a:pPr lvl="1"/>
            <a:r>
              <a:rPr lang="en-US" sz="1200" dirty="0"/>
              <a:t>the neutral </a:t>
            </a:r>
            <a:r>
              <a:rPr lang="en-US" sz="1200" dirty="0" err="1"/>
              <a:t>spliting</a:t>
            </a:r>
            <a:r>
              <a:rPr lang="en-US" sz="1200" dirty="0"/>
              <a:t>-and-joining can help see subtle treatment effects ;</a:t>
            </a:r>
          </a:p>
          <a:p>
            <a:pPr lvl="1"/>
            <a:r>
              <a:rPr lang="en-US" sz="1200" dirty="0"/>
              <a:t>the neutral tree can help locate a diversity hotspot (mention </a:t>
            </a:r>
            <a:r>
              <a:rPr lang="en-US" sz="1200" dirty="0" err="1"/>
              <a:t>rhizobiales</a:t>
            </a:r>
            <a:r>
              <a:rPr lang="en-US" sz="1200" dirty="0"/>
              <a:t> but limit discussion)</a:t>
            </a:r>
          </a:p>
          <a:p>
            <a:r>
              <a:rPr lang="en-US" sz="1200" i="1" dirty="0"/>
              <a:t>“Fishing” with Fisher: 1 out of 1.111 taxa highlighted by 3 different methods</a:t>
            </a:r>
            <a:endParaRPr lang="en-US" sz="1200" dirty="0"/>
          </a:p>
          <a:p>
            <a:pPr lvl="1"/>
            <a:r>
              <a:rPr lang="en-US" sz="1200" dirty="0"/>
              <a:t>Show how the excess of information complicates analysis</a:t>
            </a:r>
          </a:p>
          <a:p>
            <a:pPr lvl="1"/>
            <a:r>
              <a:rPr lang="en-US" sz="1200" dirty="0"/>
              <a:t>Show that after using several methods we still have a complex dataset</a:t>
            </a:r>
          </a:p>
          <a:p>
            <a:pPr lvl="1"/>
            <a:r>
              <a:rPr lang="en-US" sz="1200" dirty="0"/>
              <a:t>the fisher test in a heat tree helps summarizing findings (approach to data deluge)</a:t>
            </a:r>
          </a:p>
          <a:p>
            <a:r>
              <a:rPr lang="en-US" sz="1200" dirty="0"/>
              <a:t> </a:t>
            </a:r>
            <a:r>
              <a:rPr lang="en-US" sz="1200" i="1" dirty="0"/>
              <a:t>Family </a:t>
            </a:r>
            <a:r>
              <a:rPr lang="en-US" sz="1200" i="1" dirty="0" err="1"/>
              <a:t>Commonadaceae</a:t>
            </a:r>
            <a:r>
              <a:rPr lang="en-US" sz="1200" i="1" dirty="0"/>
              <a:t> was relevant across treatments, plant species, sample types, and analysis methods</a:t>
            </a:r>
            <a:endParaRPr lang="en-US" sz="1200" dirty="0"/>
          </a:p>
          <a:p>
            <a:pPr lvl="1"/>
            <a:r>
              <a:rPr lang="en-US" sz="1200" dirty="0"/>
              <a:t>show that </a:t>
            </a:r>
            <a:r>
              <a:rPr lang="en-US" sz="1200" dirty="0" err="1"/>
              <a:t>comamonadaceae</a:t>
            </a:r>
            <a:r>
              <a:rPr lang="en-US" sz="1200" dirty="0"/>
              <a:t> was highlighted independently in both approaches</a:t>
            </a:r>
          </a:p>
          <a:p>
            <a:pPr lvl="1"/>
            <a:r>
              <a:rPr lang="en-US" sz="1200" dirty="0"/>
              <a:t>Show how common they are on the roots</a:t>
            </a:r>
          </a:p>
          <a:p>
            <a:pPr lvl="1"/>
            <a:r>
              <a:rPr lang="en-US" sz="1200" dirty="0"/>
              <a:t>Show how common they are in the insect gut</a:t>
            </a:r>
          </a:p>
          <a:p>
            <a:pPr lvl="1"/>
            <a:r>
              <a:rPr lang="en-US" sz="1200" dirty="0"/>
              <a:t>Fit them in the </a:t>
            </a:r>
            <a:r>
              <a:rPr lang="en-US" sz="1200" dirty="0" err="1"/>
              <a:t>holobiont</a:t>
            </a:r>
            <a:r>
              <a:rPr lang="en-US" sz="1200" dirty="0"/>
              <a:t> approach (insects do more than giving a ride to </a:t>
            </a:r>
            <a:r>
              <a:rPr lang="en-US" sz="1200" dirty="0" err="1"/>
              <a:t>Bac</a:t>
            </a:r>
            <a:r>
              <a:rPr lang="en-US" sz="1200" dirty="0"/>
              <a:t>)</a:t>
            </a:r>
          </a:p>
          <a:p>
            <a:endParaRPr lang="en-US" sz="1200" b="1" dirty="0"/>
          </a:p>
          <a:p>
            <a:r>
              <a:rPr lang="en-US" sz="1200" b="1" dirty="0"/>
              <a:t>CONCLUSION</a:t>
            </a:r>
            <a:r>
              <a:rPr lang="en-US" sz="1200" dirty="0"/>
              <a:t>: </a:t>
            </a:r>
          </a:p>
          <a:p>
            <a:pPr lvl="1"/>
            <a:r>
              <a:rPr lang="en-US" sz="1200" dirty="0" err="1"/>
              <a:t>Comamonadaceae</a:t>
            </a:r>
            <a:r>
              <a:rPr lang="en-US" sz="1200" dirty="0"/>
              <a:t> are important in insect-plant interactions</a:t>
            </a:r>
          </a:p>
        </p:txBody>
      </p:sp>
    </p:spTree>
    <p:extLst>
      <p:ext uri="{BB962C8B-B14F-4D97-AF65-F5344CB8AC3E}">
        <p14:creationId xmlns:p14="http://schemas.microsoft.com/office/powerpoint/2010/main" val="2062753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501" y="406399"/>
            <a:ext cx="9372599" cy="4801314"/>
          </a:xfrm>
          <a:prstGeom prst="rect">
            <a:avLst/>
          </a:prstGeom>
          <a:noFill/>
        </p:spPr>
        <p:txBody>
          <a:bodyPr wrap="square" rtlCol="0">
            <a:spAutoFit/>
          </a:bodyPr>
          <a:lstStyle/>
          <a:p>
            <a:r>
              <a:rPr lang="en-US" b="1" dirty="0">
                <a:highlight>
                  <a:srgbClr val="FFFF00"/>
                </a:highlight>
              </a:rPr>
              <a:t>Introduction</a:t>
            </a:r>
          </a:p>
          <a:p>
            <a:pPr marL="285750" indent="-285750">
              <a:buFont typeface="Arial" pitchFamily="34" charset="0"/>
              <a:buChar char="•"/>
            </a:pPr>
            <a:endParaRPr lang="en-US" dirty="0"/>
          </a:p>
          <a:p>
            <a:pPr marL="285750" indent="-285750">
              <a:buFont typeface="Arial" pitchFamily="34" charset="0"/>
              <a:buChar char="•"/>
            </a:pPr>
            <a:r>
              <a:rPr lang="en-US" dirty="0"/>
              <a:t>Not started yet!</a:t>
            </a:r>
          </a:p>
          <a:p>
            <a:pPr marL="285750" indent="-285750">
              <a:buFont typeface="Arial" pitchFamily="34" charset="0"/>
              <a:buChar char="•"/>
            </a:pPr>
            <a:endParaRPr lang="en-US" dirty="0"/>
          </a:p>
          <a:p>
            <a:pPr marL="285750" indent="-285750">
              <a:buFont typeface="Arial" pitchFamily="34" charset="0"/>
              <a:buChar char="•"/>
            </a:pPr>
            <a:r>
              <a:rPr lang="en-US" dirty="0"/>
              <a:t>Give the basic overview of plant-insect-</a:t>
            </a:r>
            <a:r>
              <a:rPr lang="en-US" dirty="0" err="1"/>
              <a:t>mirobe</a:t>
            </a:r>
            <a:r>
              <a:rPr lang="en-US" dirty="0"/>
              <a:t> interaction</a:t>
            </a:r>
          </a:p>
          <a:p>
            <a:pPr marL="285750" indent="-285750">
              <a:buFont typeface="Arial" pitchFamily="34" charset="0"/>
              <a:buChar char="•"/>
            </a:pPr>
            <a:r>
              <a:rPr lang="en-US" dirty="0"/>
              <a:t>Frame it in the concept of the </a:t>
            </a:r>
            <a:r>
              <a:rPr lang="en-US" dirty="0" err="1"/>
              <a:t>holobiont</a:t>
            </a:r>
            <a:r>
              <a:rPr lang="en-US" dirty="0"/>
              <a:t>, groups of microbes</a:t>
            </a:r>
          </a:p>
          <a:p>
            <a:pPr marL="285750" indent="-285750">
              <a:buFont typeface="Arial" pitchFamily="34" charset="0"/>
              <a:buChar char="•"/>
            </a:pPr>
            <a:r>
              <a:rPr lang="en-US" dirty="0"/>
              <a:t>Show how the excess of information can hinder analysis and decisions (data deluge)</a:t>
            </a:r>
          </a:p>
          <a:p>
            <a:pPr marL="285750" indent="-285750">
              <a:buFont typeface="Arial" pitchFamily="34" charset="0"/>
              <a:buChar char="•"/>
            </a:pPr>
            <a:endParaRPr lang="en-US" dirty="0"/>
          </a:p>
          <a:p>
            <a:pPr marL="742950" lvl="1" indent="-285750">
              <a:buFont typeface="Arial" pitchFamily="34" charset="0"/>
              <a:buChar char="•"/>
            </a:pPr>
            <a:r>
              <a:rPr lang="en-US" dirty="0"/>
              <a:t>Maybe compare tools and targets of old microbiome research with new microbiome research because…</a:t>
            </a:r>
          </a:p>
          <a:p>
            <a:pPr marL="1200150" lvl="2" indent="-285750">
              <a:buFont typeface="Arial" pitchFamily="34" charset="0"/>
              <a:buChar char="•"/>
            </a:pPr>
            <a:r>
              <a:rPr lang="en-US" dirty="0"/>
              <a:t>Old methods (differential abundance, alpha/beta diversity) do not account for group of ASVs (like in RF or networks). </a:t>
            </a:r>
          </a:p>
          <a:p>
            <a:pPr marL="1200150" lvl="2" indent="-285750">
              <a:buFont typeface="Arial" pitchFamily="34" charset="0"/>
              <a:buChar char="•"/>
            </a:pPr>
            <a:r>
              <a:rPr lang="en-US" dirty="0"/>
              <a:t>Most references stop at differential abundance, while ASV prevalence in multiple samples, network degree, prediction importance can be largely independent of number of sequences</a:t>
            </a:r>
          </a:p>
          <a:p>
            <a:pPr marL="1200150" lvl="2" indent="-285750">
              <a:buFont typeface="Arial" pitchFamily="34" charset="0"/>
              <a:buChar char="•"/>
            </a:pPr>
            <a:r>
              <a:rPr lang="en-US" dirty="0"/>
              <a:t>Popularization of code-based analysis favors development of new pipelines</a:t>
            </a:r>
          </a:p>
          <a:p>
            <a:pPr marL="285750" indent="-285750">
              <a:buFont typeface="Arial" pitchFamily="34" charset="0"/>
              <a:buChar char="•"/>
            </a:pPr>
            <a:endParaRPr lang="en-US" dirty="0"/>
          </a:p>
        </p:txBody>
      </p:sp>
    </p:spTree>
    <p:extLst>
      <p:ext uri="{BB962C8B-B14F-4D97-AF65-F5344CB8AC3E}">
        <p14:creationId xmlns:p14="http://schemas.microsoft.com/office/powerpoint/2010/main" val="3306661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E817012-3D45-4D3E-8667-B46D639ACC2C}"/>
              </a:ext>
            </a:extLst>
          </p:cNvPr>
          <p:cNvSpPr txBox="1"/>
          <p:nvPr/>
        </p:nvSpPr>
        <p:spPr>
          <a:xfrm>
            <a:off x="504825" y="579358"/>
            <a:ext cx="11944350" cy="5262979"/>
          </a:xfrm>
          <a:prstGeom prst="rect">
            <a:avLst/>
          </a:prstGeom>
          <a:noFill/>
        </p:spPr>
        <p:txBody>
          <a:bodyPr wrap="square">
            <a:spAutoFit/>
          </a:bodyPr>
          <a:lstStyle/>
          <a:p>
            <a:r>
              <a:rPr lang="nl-NL" sz="1200" dirty="0"/>
              <a:t>## Here we have .</a:t>
            </a:r>
            <a:r>
              <a:rPr lang="nl-NL" sz="1200" dirty="0" err="1"/>
              <a:t>svg</a:t>
            </a:r>
            <a:r>
              <a:rPr lang="nl-NL" sz="1200" dirty="0"/>
              <a:t> </a:t>
            </a:r>
            <a:r>
              <a:rPr lang="nl-NL" sz="1200" dirty="0" err="1"/>
              <a:t>figures</a:t>
            </a:r>
            <a:r>
              <a:rPr lang="nl-NL" sz="1200" dirty="0"/>
              <a:t> </a:t>
            </a:r>
            <a:r>
              <a:rPr lang="nl-NL" sz="1200" dirty="0" err="1"/>
              <a:t>that</a:t>
            </a:r>
            <a:r>
              <a:rPr lang="nl-NL" sz="1200" dirty="0"/>
              <a:t> </a:t>
            </a:r>
            <a:r>
              <a:rPr lang="nl-NL" sz="1200" dirty="0" err="1"/>
              <a:t>need</a:t>
            </a:r>
            <a:r>
              <a:rPr lang="nl-NL" sz="1200" dirty="0"/>
              <a:t> </a:t>
            </a:r>
            <a:r>
              <a:rPr lang="nl-NL" sz="1200" dirty="0" err="1"/>
              <a:t>to</a:t>
            </a:r>
            <a:r>
              <a:rPr lang="nl-NL" sz="1200" dirty="0"/>
              <a:t> </a:t>
            </a:r>
            <a:r>
              <a:rPr lang="nl-NL" sz="1200" dirty="0" err="1"/>
              <a:t>be</a:t>
            </a:r>
            <a:r>
              <a:rPr lang="nl-NL" sz="1200" dirty="0"/>
              <a:t> </a:t>
            </a:r>
            <a:r>
              <a:rPr lang="nl-NL" sz="1200" dirty="0" err="1"/>
              <a:t>edited</a:t>
            </a:r>
            <a:r>
              <a:rPr lang="nl-NL" sz="1200" dirty="0"/>
              <a:t> </a:t>
            </a:r>
            <a:r>
              <a:rPr lang="nl-NL" sz="1200" dirty="0" err="1"/>
              <a:t>for</a:t>
            </a:r>
            <a:r>
              <a:rPr lang="nl-NL" sz="1200" dirty="0"/>
              <a:t> </a:t>
            </a:r>
            <a:r>
              <a:rPr lang="nl-NL" sz="1200" dirty="0" err="1"/>
              <a:t>publication</a:t>
            </a:r>
            <a:endParaRPr lang="nl-NL" sz="1200" dirty="0"/>
          </a:p>
          <a:p>
            <a:endParaRPr lang="nl-NL" sz="1200" dirty="0"/>
          </a:p>
          <a:p>
            <a:r>
              <a:rPr lang="nl-NL" sz="1200" b="1" dirty="0" err="1"/>
              <a:t>Analysis_flowchat</a:t>
            </a:r>
            <a:r>
              <a:rPr lang="nl-NL" sz="1200" b="1" dirty="0"/>
              <a:t>: </a:t>
            </a:r>
            <a:r>
              <a:rPr lang="nl-NL" sz="1200" b="1" dirty="0" err="1"/>
              <a:t>indicates</a:t>
            </a:r>
            <a:r>
              <a:rPr lang="nl-NL" sz="1200" b="1" dirty="0"/>
              <a:t> </a:t>
            </a:r>
            <a:r>
              <a:rPr lang="nl-NL" sz="1200" b="1" dirty="0" err="1"/>
              <a:t>the</a:t>
            </a:r>
            <a:r>
              <a:rPr lang="nl-NL" sz="1200" b="1" dirty="0"/>
              <a:t> steps </a:t>
            </a:r>
            <a:r>
              <a:rPr lang="nl-NL" sz="1200" b="1" dirty="0" err="1"/>
              <a:t>and</a:t>
            </a:r>
            <a:r>
              <a:rPr lang="nl-NL" sz="1200" b="1" dirty="0"/>
              <a:t> tools </a:t>
            </a:r>
            <a:r>
              <a:rPr lang="nl-NL" sz="1200" b="1" dirty="0" err="1"/>
              <a:t>used</a:t>
            </a:r>
            <a:r>
              <a:rPr lang="nl-NL" sz="1200" b="1" dirty="0"/>
              <a:t> in </a:t>
            </a:r>
            <a:r>
              <a:rPr lang="nl-NL" sz="1200" b="1" dirty="0" err="1"/>
              <a:t>the</a:t>
            </a:r>
            <a:r>
              <a:rPr lang="nl-NL" sz="1200" b="1" dirty="0"/>
              <a:t> R script</a:t>
            </a:r>
          </a:p>
          <a:p>
            <a:r>
              <a:rPr lang="nl-NL" sz="1200" dirty="0" err="1"/>
              <a:t>deseq_family</a:t>
            </a:r>
            <a:r>
              <a:rPr lang="nl-NL" sz="1200" dirty="0"/>
              <a:t>: </a:t>
            </a:r>
            <a:r>
              <a:rPr lang="nl-NL" sz="1200" dirty="0" err="1"/>
              <a:t>differential</a:t>
            </a:r>
            <a:r>
              <a:rPr lang="nl-NL" sz="1200" dirty="0"/>
              <a:t> </a:t>
            </a:r>
            <a:r>
              <a:rPr lang="nl-NL" sz="1200" dirty="0" err="1"/>
              <a:t>abudance</a:t>
            </a:r>
            <a:r>
              <a:rPr lang="nl-NL" sz="1200" dirty="0"/>
              <a:t> analysis </a:t>
            </a:r>
            <a:r>
              <a:rPr lang="nl-NL" sz="1200" dirty="0" err="1"/>
              <a:t>showing</a:t>
            </a:r>
            <a:r>
              <a:rPr lang="nl-NL" sz="1200" dirty="0"/>
              <a:t> </a:t>
            </a:r>
            <a:r>
              <a:rPr lang="nl-NL" sz="1200" dirty="0" err="1"/>
              <a:t>taxonomy</a:t>
            </a:r>
            <a:r>
              <a:rPr lang="nl-NL" sz="1200" dirty="0"/>
              <a:t> at family level</a:t>
            </a:r>
          </a:p>
          <a:p>
            <a:r>
              <a:rPr lang="nl-NL" sz="1200" dirty="0" err="1"/>
              <a:t>Exp_design_fig</a:t>
            </a:r>
            <a:r>
              <a:rPr lang="nl-NL" sz="1200" dirty="0"/>
              <a:t>: </a:t>
            </a:r>
            <a:r>
              <a:rPr lang="nl-NL" sz="1200" dirty="0" err="1"/>
              <a:t>figure</a:t>
            </a:r>
            <a:r>
              <a:rPr lang="nl-NL" sz="1200" dirty="0"/>
              <a:t> </a:t>
            </a:r>
            <a:r>
              <a:rPr lang="nl-NL" sz="1200" dirty="0" err="1"/>
              <a:t>shwing</a:t>
            </a:r>
            <a:r>
              <a:rPr lang="nl-NL" sz="1200" dirty="0"/>
              <a:t> pots, </a:t>
            </a:r>
            <a:r>
              <a:rPr lang="nl-NL" sz="1200" dirty="0" err="1"/>
              <a:t>treatments</a:t>
            </a:r>
            <a:r>
              <a:rPr lang="nl-NL" sz="1200" dirty="0"/>
              <a:t>, plant species</a:t>
            </a:r>
          </a:p>
          <a:p>
            <a:r>
              <a:rPr lang="nl-NL" sz="1200" dirty="0" err="1"/>
              <a:t>fisher_fourpartiitons</a:t>
            </a:r>
            <a:r>
              <a:rPr lang="nl-NL" sz="1200" dirty="0"/>
              <a:t>: </a:t>
            </a:r>
            <a:r>
              <a:rPr lang="nl-NL" sz="1200" dirty="0" err="1"/>
              <a:t>the</a:t>
            </a:r>
            <a:r>
              <a:rPr lang="nl-NL" sz="1200" dirty="0"/>
              <a:t> </a:t>
            </a:r>
            <a:r>
              <a:rPr lang="nl-NL" sz="1200" dirty="0" err="1"/>
              <a:t>summarity</a:t>
            </a:r>
            <a:r>
              <a:rPr lang="nl-NL" sz="1200" dirty="0"/>
              <a:t> heat tree </a:t>
            </a:r>
            <a:r>
              <a:rPr lang="nl-NL" sz="1200" dirty="0" err="1"/>
              <a:t>for</a:t>
            </a:r>
            <a:r>
              <a:rPr lang="nl-NL" sz="1200" dirty="0"/>
              <a:t> </a:t>
            </a:r>
            <a:r>
              <a:rPr lang="nl-NL" sz="1200" dirty="0" err="1"/>
              <a:t>fisher</a:t>
            </a:r>
            <a:r>
              <a:rPr lang="nl-NL" sz="1200" dirty="0"/>
              <a:t> tests, </a:t>
            </a:r>
            <a:r>
              <a:rPr lang="nl-NL" sz="1200" dirty="0" err="1"/>
              <a:t>with</a:t>
            </a:r>
            <a:r>
              <a:rPr lang="nl-NL" sz="1200" dirty="0"/>
              <a:t> </a:t>
            </a:r>
            <a:r>
              <a:rPr lang="nl-NL" sz="1200" dirty="0" err="1"/>
              <a:t>one</a:t>
            </a:r>
            <a:r>
              <a:rPr lang="nl-NL" sz="1200" dirty="0"/>
              <a:t> tree </a:t>
            </a:r>
            <a:r>
              <a:rPr lang="nl-NL" sz="1200" dirty="0" err="1"/>
              <a:t>for</a:t>
            </a:r>
            <a:r>
              <a:rPr lang="nl-NL" sz="1200" dirty="0"/>
              <a:t> </a:t>
            </a:r>
            <a:r>
              <a:rPr lang="nl-NL" sz="1200" dirty="0" err="1"/>
              <a:t>each</a:t>
            </a:r>
            <a:r>
              <a:rPr lang="nl-NL" sz="1200" dirty="0"/>
              <a:t> data </a:t>
            </a:r>
            <a:r>
              <a:rPr lang="nl-NL" sz="1200" dirty="0" err="1"/>
              <a:t>partition</a:t>
            </a:r>
            <a:endParaRPr lang="nl-NL" sz="1200" dirty="0"/>
          </a:p>
          <a:p>
            <a:r>
              <a:rPr lang="nl-NL" sz="1200" dirty="0" err="1"/>
              <a:t>ordination_all_samples</a:t>
            </a:r>
            <a:r>
              <a:rPr lang="nl-NL" sz="1200" dirty="0"/>
              <a:t>: base </a:t>
            </a:r>
            <a:r>
              <a:rPr lang="nl-NL" sz="1200" dirty="0" err="1"/>
              <a:t>ordination</a:t>
            </a:r>
            <a:r>
              <a:rPr lang="nl-NL" sz="1200" dirty="0"/>
              <a:t> </a:t>
            </a:r>
            <a:r>
              <a:rPr lang="nl-NL" sz="1200" dirty="0" err="1"/>
              <a:t>with</a:t>
            </a:r>
            <a:r>
              <a:rPr lang="nl-NL" sz="1200" dirty="0"/>
              <a:t> full community of </a:t>
            </a:r>
            <a:r>
              <a:rPr lang="nl-NL" sz="1200" dirty="0" err="1"/>
              <a:t>all</a:t>
            </a:r>
            <a:r>
              <a:rPr lang="nl-NL" sz="1200" dirty="0"/>
              <a:t> samples</a:t>
            </a:r>
          </a:p>
          <a:p>
            <a:r>
              <a:rPr lang="nl-NL" sz="1200" dirty="0"/>
              <a:t>differential_heat_tree_AT.pdf: pdf file </a:t>
            </a:r>
            <a:r>
              <a:rPr lang="nl-NL" sz="1200" dirty="0" err="1"/>
              <a:t>with</a:t>
            </a:r>
            <a:r>
              <a:rPr lang="nl-NL" sz="1200" dirty="0"/>
              <a:t> matrix of heat trees </a:t>
            </a:r>
            <a:r>
              <a:rPr lang="nl-NL" sz="1200" dirty="0" err="1"/>
              <a:t>for</a:t>
            </a:r>
            <a:r>
              <a:rPr lang="nl-NL" sz="1200" dirty="0"/>
              <a:t> AT, </a:t>
            </a:r>
            <a:r>
              <a:rPr lang="nl-NL" sz="1200" dirty="0" err="1"/>
              <a:t>including</a:t>
            </a:r>
            <a:r>
              <a:rPr lang="nl-NL" sz="1200" dirty="0"/>
              <a:t> only </a:t>
            </a:r>
            <a:r>
              <a:rPr lang="nl-NL" sz="1200" dirty="0" err="1"/>
              <a:t>above-expected</a:t>
            </a:r>
            <a:r>
              <a:rPr lang="nl-NL" sz="1200" dirty="0"/>
              <a:t> </a:t>
            </a:r>
            <a:r>
              <a:rPr lang="nl-NL" sz="1200" dirty="0" err="1"/>
              <a:t>ASVs</a:t>
            </a:r>
            <a:endParaRPr lang="nl-NL" sz="1200" dirty="0"/>
          </a:p>
          <a:p>
            <a:r>
              <a:rPr lang="nl-NL" sz="1200" dirty="0"/>
              <a:t>differential_heat_tree_BO.pdf: pdf file </a:t>
            </a:r>
            <a:r>
              <a:rPr lang="nl-NL" sz="1200" dirty="0" err="1"/>
              <a:t>with</a:t>
            </a:r>
            <a:r>
              <a:rPr lang="nl-NL" sz="1200" dirty="0"/>
              <a:t> matrix of heat trees </a:t>
            </a:r>
            <a:r>
              <a:rPr lang="nl-NL" sz="1200" dirty="0" err="1"/>
              <a:t>for</a:t>
            </a:r>
            <a:r>
              <a:rPr lang="nl-NL" sz="1200" dirty="0"/>
              <a:t> BO, </a:t>
            </a:r>
            <a:r>
              <a:rPr lang="nl-NL" sz="1200" dirty="0" err="1"/>
              <a:t>including</a:t>
            </a:r>
            <a:r>
              <a:rPr lang="nl-NL" sz="1200" dirty="0"/>
              <a:t> only </a:t>
            </a:r>
            <a:r>
              <a:rPr lang="nl-NL" sz="1200" dirty="0" err="1"/>
              <a:t>above-expected</a:t>
            </a:r>
            <a:r>
              <a:rPr lang="nl-NL" sz="1200" dirty="0"/>
              <a:t> </a:t>
            </a:r>
            <a:r>
              <a:rPr lang="nl-NL" sz="1200" dirty="0" err="1"/>
              <a:t>ASVs</a:t>
            </a:r>
            <a:endParaRPr lang="nl-NL" sz="1200" dirty="0"/>
          </a:p>
          <a:p>
            <a:r>
              <a:rPr lang="nl-NL" sz="1200" dirty="0" err="1"/>
              <a:t>Rarefaction_curve</a:t>
            </a:r>
            <a:r>
              <a:rPr lang="nl-NL" sz="1200" dirty="0"/>
              <a:t>: shows </a:t>
            </a:r>
            <a:r>
              <a:rPr lang="nl-NL" sz="1200" dirty="0" err="1"/>
              <a:t>library</a:t>
            </a:r>
            <a:r>
              <a:rPr lang="nl-NL" sz="1200" dirty="0"/>
              <a:t> </a:t>
            </a:r>
            <a:r>
              <a:rPr lang="nl-NL" sz="1200" dirty="0" err="1"/>
              <a:t>size</a:t>
            </a:r>
            <a:r>
              <a:rPr lang="nl-NL" sz="1200" dirty="0"/>
              <a:t> per sample (</a:t>
            </a:r>
            <a:r>
              <a:rPr lang="nl-NL" sz="1200" dirty="0" err="1"/>
              <a:t>blaock</a:t>
            </a:r>
            <a:r>
              <a:rPr lang="nl-NL" sz="1200" dirty="0"/>
              <a:t> </a:t>
            </a:r>
            <a:r>
              <a:rPr lang="nl-NL" sz="1200" dirty="0" err="1"/>
              <a:t>lines</a:t>
            </a:r>
            <a:r>
              <a:rPr lang="nl-NL" sz="1200" dirty="0"/>
              <a:t> </a:t>
            </a:r>
            <a:r>
              <a:rPr lang="nl-NL" sz="1200" dirty="0" err="1"/>
              <a:t>for</a:t>
            </a:r>
            <a:r>
              <a:rPr lang="nl-NL" sz="1200" dirty="0"/>
              <a:t> root samples, no action </a:t>
            </a:r>
            <a:r>
              <a:rPr lang="nl-NL" sz="1200" dirty="0" err="1"/>
              <a:t>needed</a:t>
            </a:r>
            <a:r>
              <a:rPr lang="nl-NL" sz="1200" dirty="0"/>
              <a:t>)</a:t>
            </a:r>
          </a:p>
          <a:p>
            <a:r>
              <a:rPr lang="nl-NL" sz="1200" dirty="0" err="1"/>
              <a:t>PCA_network_metrics</a:t>
            </a:r>
            <a:r>
              <a:rPr lang="nl-NL" sz="1200" dirty="0"/>
              <a:t>: </a:t>
            </a:r>
            <a:r>
              <a:rPr lang="nl-NL" sz="1200" dirty="0" err="1"/>
              <a:t>network</a:t>
            </a:r>
            <a:r>
              <a:rPr lang="nl-NL" sz="1200" dirty="0"/>
              <a:t> </a:t>
            </a:r>
            <a:r>
              <a:rPr lang="nl-NL" sz="1200" dirty="0" err="1"/>
              <a:t>metrics</a:t>
            </a:r>
            <a:r>
              <a:rPr lang="nl-NL" sz="1200" dirty="0"/>
              <a:t> of </a:t>
            </a:r>
            <a:r>
              <a:rPr lang="nl-NL" sz="1200" dirty="0" err="1"/>
              <a:t>the</a:t>
            </a:r>
            <a:r>
              <a:rPr lang="nl-NL" sz="1200" dirty="0"/>
              <a:t> 4 </a:t>
            </a:r>
            <a:r>
              <a:rPr lang="nl-NL" sz="1200" dirty="0" err="1"/>
              <a:t>networks</a:t>
            </a:r>
            <a:r>
              <a:rPr lang="nl-NL" sz="1200" dirty="0"/>
              <a:t>, no </a:t>
            </a:r>
            <a:r>
              <a:rPr lang="nl-NL" sz="1200" dirty="0" err="1"/>
              <a:t>alterations</a:t>
            </a:r>
            <a:r>
              <a:rPr lang="nl-NL" sz="1200" dirty="0"/>
              <a:t> </a:t>
            </a:r>
            <a:r>
              <a:rPr lang="nl-NL" sz="1200" dirty="0" err="1"/>
              <a:t>needed</a:t>
            </a:r>
            <a:endParaRPr lang="nl-NL" sz="1200" dirty="0"/>
          </a:p>
          <a:p>
            <a:endParaRPr lang="nl-NL" sz="1200" dirty="0"/>
          </a:p>
          <a:p>
            <a:r>
              <a:rPr lang="nl-NL" sz="1200" dirty="0"/>
              <a:t>## </a:t>
            </a:r>
            <a:r>
              <a:rPr lang="nl-NL" sz="1200" dirty="0" err="1"/>
              <a:t>to</a:t>
            </a:r>
            <a:r>
              <a:rPr lang="nl-NL" sz="1200" dirty="0"/>
              <a:t> do:</a:t>
            </a:r>
          </a:p>
          <a:p>
            <a:r>
              <a:rPr lang="nl-NL" sz="1200" dirty="0"/>
              <a:t>put </a:t>
            </a:r>
            <a:r>
              <a:rPr lang="nl-NL" sz="1200" dirty="0" err="1"/>
              <a:t>all</a:t>
            </a:r>
            <a:r>
              <a:rPr lang="nl-NL" sz="1200" dirty="0"/>
              <a:t> 4 </a:t>
            </a:r>
            <a:r>
              <a:rPr lang="nl-NL" sz="1200" dirty="0" err="1"/>
              <a:t>network</a:t>
            </a:r>
            <a:r>
              <a:rPr lang="nl-NL" sz="1200" dirty="0"/>
              <a:t> </a:t>
            </a:r>
            <a:r>
              <a:rPr lang="nl-NL" sz="1200" dirty="0" err="1"/>
              <a:t>svg</a:t>
            </a:r>
            <a:r>
              <a:rPr lang="nl-NL" sz="1200" dirty="0"/>
              <a:t> files  (</a:t>
            </a:r>
            <a:r>
              <a:rPr lang="nl-NL" sz="1200" dirty="0" err="1"/>
              <a:t>Network_AT_root</a:t>
            </a:r>
            <a:r>
              <a:rPr lang="nl-NL" sz="1200" dirty="0"/>
              <a:t>, </a:t>
            </a:r>
            <a:r>
              <a:rPr lang="nl-NL" sz="1200" dirty="0" err="1"/>
              <a:t>BO_soil</a:t>
            </a:r>
            <a:r>
              <a:rPr lang="nl-NL" sz="1200" dirty="0"/>
              <a:t>...) into a single 4-pannel </a:t>
            </a:r>
            <a:r>
              <a:rPr lang="nl-NL" sz="1200" dirty="0" err="1"/>
              <a:t>figure</a:t>
            </a:r>
            <a:r>
              <a:rPr lang="nl-NL" sz="1200" dirty="0"/>
              <a:t> </a:t>
            </a:r>
          </a:p>
          <a:p>
            <a:r>
              <a:rPr lang="nl-NL" sz="1200" dirty="0"/>
              <a:t>put </a:t>
            </a:r>
            <a:r>
              <a:rPr lang="nl-NL" sz="1200" dirty="0" err="1"/>
              <a:t>all</a:t>
            </a:r>
            <a:r>
              <a:rPr lang="nl-NL" sz="1200" dirty="0"/>
              <a:t> 4 </a:t>
            </a:r>
            <a:r>
              <a:rPr lang="nl-NL" sz="1200" dirty="0" err="1"/>
              <a:t>Ranfom</a:t>
            </a:r>
            <a:r>
              <a:rPr lang="nl-NL" sz="1200" dirty="0"/>
              <a:t> </a:t>
            </a:r>
            <a:r>
              <a:rPr lang="nl-NL" sz="1200" dirty="0" err="1"/>
              <a:t>forest</a:t>
            </a:r>
            <a:r>
              <a:rPr lang="nl-NL" sz="1200" dirty="0"/>
              <a:t> </a:t>
            </a:r>
            <a:r>
              <a:rPr lang="nl-NL" sz="1200" dirty="0" err="1"/>
              <a:t>svg</a:t>
            </a:r>
            <a:r>
              <a:rPr lang="nl-NL" sz="1200" dirty="0"/>
              <a:t> files( </a:t>
            </a:r>
            <a:r>
              <a:rPr lang="nl-NL" sz="1200" dirty="0" err="1"/>
              <a:t>RF_ASVs_BO_soil</a:t>
            </a:r>
            <a:r>
              <a:rPr lang="nl-NL" sz="1200" dirty="0"/>
              <a:t>, </a:t>
            </a:r>
            <a:r>
              <a:rPr lang="nl-NL" sz="1200" dirty="0" err="1"/>
              <a:t>RF_ASVs_BO_root</a:t>
            </a:r>
            <a:r>
              <a:rPr lang="nl-NL" sz="1200" dirty="0"/>
              <a:t>...) into  a single 4-pannel </a:t>
            </a:r>
            <a:r>
              <a:rPr lang="nl-NL" sz="1200" dirty="0" err="1"/>
              <a:t>figure</a:t>
            </a:r>
            <a:r>
              <a:rPr lang="nl-NL" sz="1200" dirty="0"/>
              <a:t> [ACTION: ADD AN ASTERISK FOR COMAMONADACEAE ASVS; DATA ON TABLE SUP_ </a:t>
            </a:r>
            <a:r>
              <a:rPr lang="nl-NL" sz="1200" dirty="0" err="1"/>
              <a:t>table_rf_taxonomies</a:t>
            </a:r>
            <a:r>
              <a:rPr lang="nl-NL" sz="1200" dirty="0"/>
              <a:t>]</a:t>
            </a:r>
          </a:p>
          <a:p>
            <a:endParaRPr lang="nl-NL" sz="1200" dirty="0"/>
          </a:p>
          <a:p>
            <a:r>
              <a:rPr lang="nl-NL" sz="1200" dirty="0"/>
              <a:t>Put </a:t>
            </a:r>
            <a:r>
              <a:rPr lang="nl-NL" sz="1200" dirty="0" err="1"/>
              <a:t>the</a:t>
            </a:r>
            <a:r>
              <a:rPr lang="nl-NL" sz="1200" dirty="0"/>
              <a:t> </a:t>
            </a:r>
            <a:r>
              <a:rPr lang="nl-NL" sz="1200" dirty="0" err="1"/>
              <a:t>following</a:t>
            </a:r>
            <a:r>
              <a:rPr lang="nl-NL" sz="1200" dirty="0"/>
              <a:t> in a 6-pannel:</a:t>
            </a:r>
          </a:p>
          <a:p>
            <a:r>
              <a:rPr lang="nl-NL" sz="1200" dirty="0"/>
              <a:t>A) </a:t>
            </a:r>
            <a:r>
              <a:rPr lang="nl-NL" sz="1200" dirty="0" err="1"/>
              <a:t>AT_soil_fullCommunity_NMDS</a:t>
            </a:r>
            <a:r>
              <a:rPr lang="nl-NL" sz="1200" dirty="0"/>
              <a:t> + </a:t>
            </a:r>
            <a:r>
              <a:rPr lang="nl-NL" sz="1200" dirty="0" err="1"/>
              <a:t>BO_soil_fullCommunity_NMDS</a:t>
            </a:r>
            <a:endParaRPr lang="nl-NL" sz="1200" dirty="0"/>
          </a:p>
          <a:p>
            <a:r>
              <a:rPr lang="nl-NL" sz="1200" dirty="0"/>
              <a:t>B) </a:t>
            </a:r>
            <a:r>
              <a:rPr lang="nl-NL" sz="1200" dirty="0" err="1"/>
              <a:t>AT_neutral_models_plot</a:t>
            </a:r>
            <a:r>
              <a:rPr lang="nl-NL" sz="1200" dirty="0"/>
              <a:t> + </a:t>
            </a:r>
            <a:r>
              <a:rPr lang="nl-NL" sz="1200" dirty="0" err="1"/>
              <a:t>BO_neutral_models_plot</a:t>
            </a:r>
            <a:endParaRPr lang="nl-NL" sz="1200" dirty="0"/>
          </a:p>
          <a:p>
            <a:r>
              <a:rPr lang="nl-NL" sz="1200" dirty="0"/>
              <a:t>C) </a:t>
            </a:r>
            <a:r>
              <a:rPr lang="nl-NL" sz="1200" dirty="0" err="1"/>
              <a:t>AT_above_NMDS</a:t>
            </a:r>
            <a:r>
              <a:rPr lang="nl-NL" sz="1200" dirty="0"/>
              <a:t> + </a:t>
            </a:r>
            <a:r>
              <a:rPr lang="nl-NL" sz="1200" dirty="0" err="1"/>
              <a:t>AT_above_NMDS</a:t>
            </a:r>
            <a:endParaRPr lang="nl-NL" sz="1200" dirty="0"/>
          </a:p>
          <a:p>
            <a:endParaRPr lang="nl-NL" sz="1200" dirty="0"/>
          </a:p>
          <a:p>
            <a:endParaRPr lang="nl-NL" sz="1200" dirty="0"/>
          </a:p>
          <a:p>
            <a:endParaRPr lang="nl-NL" sz="1200" dirty="0"/>
          </a:p>
          <a:p>
            <a:r>
              <a:rPr lang="nl-NL" sz="1200" dirty="0"/>
              <a:t>###from MeJA-Pilot\R output\</a:t>
            </a:r>
            <a:r>
              <a:rPr lang="nl-NL" sz="1200" dirty="0" err="1"/>
              <a:t>Neutral_models</a:t>
            </a:r>
            <a:r>
              <a:rPr lang="nl-NL" sz="1200" dirty="0"/>
              <a:t>:</a:t>
            </a:r>
          </a:p>
          <a:p>
            <a:r>
              <a:rPr lang="nl-NL" sz="1200" dirty="0"/>
              <a:t>make </a:t>
            </a:r>
            <a:r>
              <a:rPr lang="nl-NL" sz="1200" dirty="0" err="1"/>
              <a:t>pannel</a:t>
            </a:r>
            <a:r>
              <a:rPr lang="nl-NL" sz="1200" dirty="0"/>
              <a:t> </a:t>
            </a:r>
            <a:r>
              <a:rPr lang="nl-NL" sz="1200" dirty="0" err="1"/>
              <a:t>for</a:t>
            </a:r>
            <a:r>
              <a:rPr lang="nl-NL" sz="1200" dirty="0"/>
              <a:t> Family </a:t>
            </a:r>
            <a:r>
              <a:rPr lang="nl-NL" sz="1200" dirty="0" err="1"/>
              <a:t>diversity</a:t>
            </a:r>
            <a:r>
              <a:rPr lang="nl-NL" sz="1200" dirty="0"/>
              <a:t> (</a:t>
            </a:r>
            <a:r>
              <a:rPr lang="nl-NL" sz="1200" dirty="0" err="1"/>
              <a:t>Observed</a:t>
            </a:r>
            <a:r>
              <a:rPr lang="nl-NL" sz="1200" dirty="0"/>
              <a:t>, Shannon </a:t>
            </a:r>
            <a:r>
              <a:rPr lang="nl-NL" sz="1200" dirty="0" err="1"/>
              <a:t>and</a:t>
            </a:r>
            <a:r>
              <a:rPr lang="nl-NL" sz="1200" dirty="0"/>
              <a:t> Simpson </a:t>
            </a:r>
            <a:r>
              <a:rPr lang="nl-NL" sz="1200" dirty="0" err="1"/>
              <a:t>for</a:t>
            </a:r>
            <a:r>
              <a:rPr lang="nl-NL" sz="1200" dirty="0"/>
              <a:t> AT </a:t>
            </a:r>
            <a:r>
              <a:rPr lang="nl-NL" sz="1200" dirty="0" err="1"/>
              <a:t>and</a:t>
            </a:r>
            <a:r>
              <a:rPr lang="nl-NL" sz="1200" dirty="0"/>
              <a:t> BO) [ACTION: COLOR COMAMONADACEAE IN RED]</a:t>
            </a:r>
          </a:p>
          <a:p>
            <a:r>
              <a:rPr lang="nl-NL" sz="1200" dirty="0"/>
              <a:t>make </a:t>
            </a:r>
            <a:r>
              <a:rPr lang="nl-NL" sz="1200" dirty="0" err="1"/>
              <a:t>pannel</a:t>
            </a:r>
            <a:r>
              <a:rPr lang="nl-NL" sz="1200" dirty="0"/>
              <a:t> </a:t>
            </a:r>
            <a:r>
              <a:rPr lang="nl-NL" sz="1200" dirty="0" err="1"/>
              <a:t>for</a:t>
            </a:r>
            <a:r>
              <a:rPr lang="nl-NL" sz="1200" dirty="0"/>
              <a:t> Class </a:t>
            </a:r>
            <a:r>
              <a:rPr lang="nl-NL" sz="1200" dirty="0" err="1"/>
              <a:t>diversity</a:t>
            </a:r>
            <a:r>
              <a:rPr lang="nl-NL" sz="1200" dirty="0"/>
              <a:t> (</a:t>
            </a:r>
            <a:r>
              <a:rPr lang="nl-NL" sz="1200" dirty="0" err="1"/>
              <a:t>Observed</a:t>
            </a:r>
            <a:r>
              <a:rPr lang="nl-NL" sz="1200" dirty="0"/>
              <a:t>, Shannon </a:t>
            </a:r>
            <a:r>
              <a:rPr lang="nl-NL" sz="1200" dirty="0" err="1"/>
              <a:t>and</a:t>
            </a:r>
            <a:r>
              <a:rPr lang="nl-NL" sz="1200" dirty="0"/>
              <a:t> Simpson </a:t>
            </a:r>
            <a:r>
              <a:rPr lang="nl-NL" sz="1200" dirty="0" err="1"/>
              <a:t>for</a:t>
            </a:r>
            <a:r>
              <a:rPr lang="nl-NL" sz="1200" dirty="0"/>
              <a:t> AT </a:t>
            </a:r>
            <a:r>
              <a:rPr lang="nl-NL" sz="1200" dirty="0" err="1"/>
              <a:t>and</a:t>
            </a:r>
            <a:r>
              <a:rPr lang="nl-NL" sz="1200" dirty="0"/>
              <a:t> BO)</a:t>
            </a:r>
          </a:p>
          <a:p>
            <a:r>
              <a:rPr lang="nl-NL" sz="1200" dirty="0"/>
              <a:t>make </a:t>
            </a:r>
            <a:r>
              <a:rPr lang="nl-NL" sz="1200" dirty="0" err="1"/>
              <a:t>pannel</a:t>
            </a:r>
            <a:r>
              <a:rPr lang="nl-NL" sz="1200" dirty="0"/>
              <a:t> </a:t>
            </a:r>
            <a:r>
              <a:rPr lang="nl-NL" sz="1200" dirty="0" err="1"/>
              <a:t>for</a:t>
            </a:r>
            <a:r>
              <a:rPr lang="nl-NL" sz="1200" dirty="0"/>
              <a:t> Order </a:t>
            </a:r>
            <a:r>
              <a:rPr lang="nl-NL" sz="1200" dirty="0" err="1"/>
              <a:t>diversity</a:t>
            </a:r>
            <a:r>
              <a:rPr lang="nl-NL" sz="1200" dirty="0"/>
              <a:t> (</a:t>
            </a:r>
            <a:r>
              <a:rPr lang="nl-NL" sz="1200" dirty="0" err="1"/>
              <a:t>Observed</a:t>
            </a:r>
            <a:r>
              <a:rPr lang="nl-NL" sz="1200" dirty="0"/>
              <a:t>, Shannon </a:t>
            </a:r>
            <a:r>
              <a:rPr lang="nl-NL" sz="1200" dirty="0" err="1"/>
              <a:t>and</a:t>
            </a:r>
            <a:r>
              <a:rPr lang="nl-NL" sz="1200" dirty="0"/>
              <a:t> Simpson </a:t>
            </a:r>
            <a:r>
              <a:rPr lang="nl-NL" sz="1200" dirty="0" err="1"/>
              <a:t>for</a:t>
            </a:r>
            <a:r>
              <a:rPr lang="nl-NL" sz="1200" dirty="0"/>
              <a:t> AT </a:t>
            </a:r>
            <a:r>
              <a:rPr lang="nl-NL" sz="1200" dirty="0" err="1"/>
              <a:t>and</a:t>
            </a:r>
            <a:r>
              <a:rPr lang="nl-NL" sz="1200" dirty="0"/>
              <a:t> BO)</a:t>
            </a:r>
          </a:p>
        </p:txBody>
      </p:sp>
    </p:spTree>
    <p:extLst>
      <p:ext uri="{BB962C8B-B14F-4D97-AF65-F5344CB8AC3E}">
        <p14:creationId xmlns:p14="http://schemas.microsoft.com/office/powerpoint/2010/main" val="3094505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9002"/>
            <a:ext cx="6096000" cy="276999"/>
          </a:xfrm>
          <a:prstGeom prst="rect">
            <a:avLst/>
          </a:prstGeom>
        </p:spPr>
        <p:txBody>
          <a:bodyPr>
            <a:spAutoFit/>
          </a:bodyPr>
          <a:lstStyle/>
          <a:p>
            <a:r>
              <a:rPr lang="en-US" sz="1200" b="1" dirty="0"/>
              <a:t>Methodology</a:t>
            </a:r>
            <a:endParaRPr lang="en-US" sz="1200" dirty="0"/>
          </a:p>
        </p:txBody>
      </p:sp>
      <p:pic>
        <p:nvPicPr>
          <p:cNvPr id="6" name="Graphic 5">
            <a:extLst>
              <a:ext uri="{FF2B5EF4-FFF2-40B4-BE49-F238E27FC236}">
                <a16:creationId xmlns:a16="http://schemas.microsoft.com/office/drawing/2014/main" xmlns="" id="{6B9C22BF-CA6C-47AB-8B4F-356240C63B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0640" y="1331328"/>
            <a:ext cx="12110720" cy="4195344"/>
          </a:xfrm>
          <a:prstGeom prst="rect">
            <a:avLst/>
          </a:prstGeom>
        </p:spPr>
      </p:pic>
      <p:sp>
        <p:nvSpPr>
          <p:cNvPr id="7" name="TextBox 6">
            <a:extLst>
              <a:ext uri="{FF2B5EF4-FFF2-40B4-BE49-F238E27FC236}">
                <a16:creationId xmlns:a16="http://schemas.microsoft.com/office/drawing/2014/main" xmlns="" id="{AE3D3F11-F40C-45FF-9033-665FFDCD7331}"/>
              </a:ext>
            </a:extLst>
          </p:cNvPr>
          <p:cNvSpPr txBox="1"/>
          <p:nvPr/>
        </p:nvSpPr>
        <p:spPr>
          <a:xfrm>
            <a:off x="1016000" y="6073700"/>
            <a:ext cx="3353162" cy="461665"/>
          </a:xfrm>
          <a:prstGeom prst="rect">
            <a:avLst/>
          </a:prstGeom>
          <a:noFill/>
        </p:spPr>
        <p:txBody>
          <a:bodyPr wrap="none" rtlCol="0">
            <a:spAutoFit/>
          </a:bodyPr>
          <a:lstStyle/>
          <a:p>
            <a:r>
              <a:rPr lang="en-US" sz="1200" b="1" dirty="0"/>
              <a:t>Figure X. Scheme of experimental design [MAIN]. </a:t>
            </a:r>
            <a:endParaRPr lang="en-US" sz="1200" dirty="0"/>
          </a:p>
          <a:p>
            <a:endParaRPr lang="nl-NL" sz="1200" dirty="0"/>
          </a:p>
        </p:txBody>
      </p:sp>
    </p:spTree>
    <p:extLst>
      <p:ext uri="{BB962C8B-B14F-4D97-AF65-F5344CB8AC3E}">
        <p14:creationId xmlns:p14="http://schemas.microsoft.com/office/powerpoint/2010/main" val="2632610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55268"/>
            <a:ext cx="11049000" cy="6721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xmlns="" id="{F09E51BA-D455-40C3-88F5-686C98574221}"/>
              </a:ext>
            </a:extLst>
          </p:cNvPr>
          <p:cNvSpPr txBox="1"/>
          <p:nvPr/>
        </p:nvSpPr>
        <p:spPr>
          <a:xfrm>
            <a:off x="6733078" y="5915300"/>
            <a:ext cx="5077922" cy="646331"/>
          </a:xfrm>
          <a:prstGeom prst="rect">
            <a:avLst/>
          </a:prstGeom>
          <a:noFill/>
        </p:spPr>
        <p:txBody>
          <a:bodyPr wrap="square" rtlCol="0">
            <a:spAutoFit/>
          </a:bodyPr>
          <a:lstStyle/>
          <a:p>
            <a:r>
              <a:rPr lang="en-US" sz="1200" b="1" dirty="0"/>
              <a:t>Sup X. </a:t>
            </a:r>
            <a:r>
              <a:rPr lang="en-US" sz="1200" b="1" dirty="0" err="1"/>
              <a:t>Fluxogram</a:t>
            </a:r>
            <a:r>
              <a:rPr lang="en-US" sz="1200" b="1" dirty="0"/>
              <a:t> figure showing code &amp; data [SUP]. </a:t>
            </a:r>
            <a:r>
              <a:rPr lang="en-US" sz="1200" dirty="0"/>
              <a:t>Detailed workflow for bioinformatics approach</a:t>
            </a:r>
          </a:p>
          <a:p>
            <a:endParaRPr lang="nl-NL" sz="1200" dirty="0"/>
          </a:p>
        </p:txBody>
      </p:sp>
      <p:sp>
        <p:nvSpPr>
          <p:cNvPr id="4" name="Rectangle 3">
            <a:extLst>
              <a:ext uri="{FF2B5EF4-FFF2-40B4-BE49-F238E27FC236}">
                <a16:creationId xmlns:a16="http://schemas.microsoft.com/office/drawing/2014/main" xmlns="" id="{66554E3D-B8C6-4376-8C99-99E6CB51D358}"/>
              </a:ext>
            </a:extLst>
          </p:cNvPr>
          <p:cNvSpPr/>
          <p:nvPr/>
        </p:nvSpPr>
        <p:spPr>
          <a:xfrm>
            <a:off x="0" y="29002"/>
            <a:ext cx="6096000" cy="461665"/>
          </a:xfrm>
          <a:prstGeom prst="rect">
            <a:avLst/>
          </a:prstGeom>
        </p:spPr>
        <p:txBody>
          <a:bodyPr>
            <a:spAutoFit/>
          </a:bodyPr>
          <a:lstStyle/>
          <a:p>
            <a:r>
              <a:rPr lang="en-US" sz="1200" b="1" dirty="0"/>
              <a:t>Methodology</a:t>
            </a:r>
            <a:endParaRPr lang="en-US" sz="1200" dirty="0"/>
          </a:p>
          <a:p>
            <a:pPr lvl="0"/>
            <a:endParaRPr lang="en-US" sz="1200" dirty="0"/>
          </a:p>
        </p:txBody>
      </p:sp>
    </p:spTree>
    <p:extLst>
      <p:ext uri="{BB962C8B-B14F-4D97-AF65-F5344CB8AC3E}">
        <p14:creationId xmlns:p14="http://schemas.microsoft.com/office/powerpoint/2010/main" val="2588063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xmlns="" id="{12955E61-F5FB-4115-94FC-FC443A99C0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0" y="1338428"/>
            <a:ext cx="12192000" cy="4181144"/>
          </a:xfrm>
          <a:prstGeom prst="rect">
            <a:avLst/>
          </a:prstGeom>
        </p:spPr>
      </p:pic>
      <p:sp>
        <p:nvSpPr>
          <p:cNvPr id="4" name="Rectangle 3">
            <a:extLst>
              <a:ext uri="{FF2B5EF4-FFF2-40B4-BE49-F238E27FC236}">
                <a16:creationId xmlns:a16="http://schemas.microsoft.com/office/drawing/2014/main" xmlns="" id="{26804B0D-866A-4480-8FB0-999A5F990C4A}"/>
              </a:ext>
            </a:extLst>
          </p:cNvPr>
          <p:cNvSpPr/>
          <p:nvPr/>
        </p:nvSpPr>
        <p:spPr>
          <a:xfrm>
            <a:off x="0" y="169"/>
            <a:ext cx="6096000" cy="830997"/>
          </a:xfrm>
          <a:prstGeom prst="rect">
            <a:avLst/>
          </a:prstGeom>
        </p:spPr>
        <p:txBody>
          <a:bodyPr>
            <a:spAutoFit/>
          </a:bodyPr>
          <a:lstStyle/>
          <a:p>
            <a:r>
              <a:rPr lang="en-US" sz="1200" b="1" dirty="0"/>
              <a:t>Results</a:t>
            </a:r>
            <a:endParaRPr lang="en-US" sz="1200" dirty="0"/>
          </a:p>
          <a:p>
            <a:pPr lvl="0"/>
            <a:r>
              <a:rPr lang="en-US" sz="1200" dirty="0"/>
              <a:t>Plant growth &amp; </a:t>
            </a:r>
            <a:r>
              <a:rPr lang="en-US" sz="1200" dirty="0" err="1"/>
              <a:t>qPCR</a:t>
            </a:r>
            <a:r>
              <a:rPr lang="en-US" sz="1200" dirty="0"/>
              <a:t> (show plants were stressed)</a:t>
            </a:r>
          </a:p>
          <a:p>
            <a:pPr lvl="1"/>
            <a:r>
              <a:rPr lang="en-US" sz="1200" dirty="0"/>
              <a:t>1 figure, Cohen’s D effect size across </a:t>
            </a:r>
            <a:r>
              <a:rPr lang="en-US" sz="1200" dirty="0" err="1"/>
              <a:t>pecies</a:t>
            </a:r>
            <a:r>
              <a:rPr lang="en-US" sz="1200" dirty="0"/>
              <a:t> and variables </a:t>
            </a:r>
            <a:r>
              <a:rPr lang="en-US" sz="1200" b="1" dirty="0"/>
              <a:t>[</a:t>
            </a:r>
            <a:r>
              <a:rPr lang="en-US" sz="1200" b="1" dirty="0">
                <a:solidFill>
                  <a:srgbClr val="FF0000"/>
                </a:solidFill>
              </a:rPr>
              <a:t>SUP or MAIN?]</a:t>
            </a:r>
          </a:p>
          <a:p>
            <a:pPr lvl="1"/>
            <a:r>
              <a:rPr lang="en-US" sz="1200" dirty="0"/>
              <a:t>1 figure, </a:t>
            </a:r>
            <a:r>
              <a:rPr lang="en-US" sz="1200" dirty="0" err="1"/>
              <a:t>qPCR</a:t>
            </a:r>
            <a:r>
              <a:rPr lang="en-US" sz="1200" dirty="0"/>
              <a:t> plot [ SUP]</a:t>
            </a:r>
          </a:p>
        </p:txBody>
      </p:sp>
    </p:spTree>
    <p:extLst>
      <p:ext uri="{BB962C8B-B14F-4D97-AF65-F5344CB8AC3E}">
        <p14:creationId xmlns:p14="http://schemas.microsoft.com/office/powerpoint/2010/main" val="746340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C962064-B1D5-436E-81D4-2009E7EC0061}"/>
              </a:ext>
            </a:extLst>
          </p:cNvPr>
          <p:cNvSpPr txBox="1"/>
          <p:nvPr/>
        </p:nvSpPr>
        <p:spPr>
          <a:xfrm>
            <a:off x="407341" y="1322478"/>
            <a:ext cx="5967596" cy="369332"/>
          </a:xfrm>
          <a:prstGeom prst="rect">
            <a:avLst/>
          </a:prstGeom>
          <a:noFill/>
        </p:spPr>
        <p:txBody>
          <a:bodyPr wrap="none" rtlCol="0">
            <a:spAutoFit/>
          </a:bodyPr>
          <a:lstStyle/>
          <a:p>
            <a:pPr marL="285750" indent="-285750">
              <a:buFont typeface="Arial" panose="020B0604020202020204" pitchFamily="34" charset="0"/>
              <a:buChar char="•"/>
            </a:pPr>
            <a:r>
              <a:rPr lang="en-US" dirty="0"/>
              <a:t>Fix picture </a:t>
            </a:r>
            <a:r>
              <a:rPr lang="en-US" dirty="0">
                <a:sym typeface="Wingdings" panose="05000000000000000000" pitchFamily="2" charset="2"/>
              </a:rPr>
              <a:t> look for close-up pictures of necrotic wound</a:t>
            </a:r>
            <a:r>
              <a:rPr lang="en-US" dirty="0"/>
              <a:t> </a:t>
            </a:r>
            <a:endParaRPr lang="nl-NL" dirty="0"/>
          </a:p>
        </p:txBody>
      </p:sp>
      <p:sp>
        <p:nvSpPr>
          <p:cNvPr id="3" name="TextBox 2">
            <a:extLst>
              <a:ext uri="{FF2B5EF4-FFF2-40B4-BE49-F238E27FC236}">
                <a16:creationId xmlns:a16="http://schemas.microsoft.com/office/drawing/2014/main" xmlns="" id="{DD3EE2F9-9CFE-4194-B991-BDC08CD2AECC}"/>
              </a:ext>
            </a:extLst>
          </p:cNvPr>
          <p:cNvSpPr txBox="1"/>
          <p:nvPr/>
        </p:nvSpPr>
        <p:spPr>
          <a:xfrm>
            <a:off x="407341" y="2175918"/>
            <a:ext cx="5062348" cy="369332"/>
          </a:xfrm>
          <a:prstGeom prst="rect">
            <a:avLst/>
          </a:prstGeom>
          <a:noFill/>
        </p:spPr>
        <p:txBody>
          <a:bodyPr wrap="none" rtlCol="0">
            <a:spAutoFit/>
          </a:bodyPr>
          <a:lstStyle/>
          <a:p>
            <a:pPr marL="285750" indent="-285750">
              <a:buFont typeface="Arial" panose="020B0604020202020204" pitchFamily="34" charset="0"/>
              <a:buChar char="•"/>
            </a:pPr>
            <a:r>
              <a:rPr lang="en-US" dirty="0"/>
              <a:t>Upload raw data for qPCR and code of the figure </a:t>
            </a:r>
            <a:endParaRPr lang="nl-NL" dirty="0"/>
          </a:p>
        </p:txBody>
      </p:sp>
      <p:sp>
        <p:nvSpPr>
          <p:cNvPr id="4" name="TextBox 3">
            <a:extLst>
              <a:ext uri="{FF2B5EF4-FFF2-40B4-BE49-F238E27FC236}">
                <a16:creationId xmlns:a16="http://schemas.microsoft.com/office/drawing/2014/main" xmlns="" id="{6FE928B5-9074-4D53-96DB-F18857EFB92A}"/>
              </a:ext>
            </a:extLst>
          </p:cNvPr>
          <p:cNvSpPr txBox="1"/>
          <p:nvPr/>
        </p:nvSpPr>
        <p:spPr>
          <a:xfrm>
            <a:off x="265101" y="316638"/>
            <a:ext cx="1754006" cy="369332"/>
          </a:xfrm>
          <a:prstGeom prst="rect">
            <a:avLst/>
          </a:prstGeom>
          <a:noFill/>
        </p:spPr>
        <p:txBody>
          <a:bodyPr wrap="none" rtlCol="0">
            <a:spAutoFit/>
          </a:bodyPr>
          <a:lstStyle/>
          <a:p>
            <a:r>
              <a:rPr lang="en-US" dirty="0"/>
              <a:t>Pedro’s to-do list</a:t>
            </a:r>
            <a:endParaRPr lang="nl-NL" dirty="0"/>
          </a:p>
        </p:txBody>
      </p:sp>
      <p:sp>
        <p:nvSpPr>
          <p:cNvPr id="5" name="TextBox 4">
            <a:extLst>
              <a:ext uri="{FF2B5EF4-FFF2-40B4-BE49-F238E27FC236}">
                <a16:creationId xmlns:a16="http://schemas.microsoft.com/office/drawing/2014/main" xmlns="" id="{E31F930A-1C63-4906-B09E-0EF4A0E958F9}"/>
              </a:ext>
            </a:extLst>
          </p:cNvPr>
          <p:cNvSpPr txBox="1"/>
          <p:nvPr/>
        </p:nvSpPr>
        <p:spPr>
          <a:xfrm>
            <a:off x="407341" y="3029358"/>
            <a:ext cx="4695003" cy="369332"/>
          </a:xfrm>
          <a:prstGeom prst="rect">
            <a:avLst/>
          </a:prstGeom>
          <a:noFill/>
        </p:spPr>
        <p:txBody>
          <a:bodyPr wrap="none" rtlCol="0">
            <a:spAutoFit/>
          </a:bodyPr>
          <a:lstStyle/>
          <a:p>
            <a:pPr marL="285750" indent="-285750">
              <a:buFont typeface="Arial" panose="020B0604020202020204" pitchFamily="34" charset="0"/>
              <a:buChar char="•"/>
            </a:pPr>
            <a:r>
              <a:rPr lang="en-US" dirty="0"/>
              <a:t>Review in literature necrotic spot, what is it? </a:t>
            </a:r>
            <a:endParaRPr lang="nl-NL" dirty="0"/>
          </a:p>
        </p:txBody>
      </p:sp>
    </p:spTree>
    <p:extLst>
      <p:ext uri="{BB962C8B-B14F-4D97-AF65-F5344CB8AC3E}">
        <p14:creationId xmlns:p14="http://schemas.microsoft.com/office/powerpoint/2010/main" val="3979411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5D6198C-A964-4696-9B8A-4207AAB1CA94}"/>
              </a:ext>
            </a:extLst>
          </p:cNvPr>
          <p:cNvSpPr/>
          <p:nvPr/>
        </p:nvSpPr>
        <p:spPr>
          <a:xfrm>
            <a:off x="0" y="-653882"/>
            <a:ext cx="6096000" cy="646331"/>
          </a:xfrm>
          <a:prstGeom prst="rect">
            <a:avLst/>
          </a:prstGeom>
        </p:spPr>
        <p:txBody>
          <a:bodyPr>
            <a:spAutoFit/>
          </a:bodyPr>
          <a:lstStyle/>
          <a:p>
            <a:r>
              <a:rPr lang="en-US" sz="1200" b="1" dirty="0"/>
              <a:t>Results</a:t>
            </a:r>
            <a:endParaRPr lang="en-US" sz="1200" dirty="0"/>
          </a:p>
          <a:p>
            <a:pPr lvl="0"/>
            <a:r>
              <a:rPr lang="en-US" sz="1200" dirty="0"/>
              <a:t>Plant growth &amp; </a:t>
            </a:r>
            <a:r>
              <a:rPr lang="en-US" sz="1200" dirty="0" err="1"/>
              <a:t>qPCR</a:t>
            </a:r>
            <a:r>
              <a:rPr lang="en-US" sz="1200" dirty="0"/>
              <a:t> (show plants were stressed)</a:t>
            </a:r>
          </a:p>
          <a:p>
            <a:pPr lvl="1"/>
            <a:r>
              <a:rPr lang="en-US" sz="1200" dirty="0"/>
              <a:t>1 figure with 8 </a:t>
            </a:r>
            <a:r>
              <a:rPr lang="en-US" sz="1200" dirty="0" err="1"/>
              <a:t>pannels</a:t>
            </a:r>
            <a:r>
              <a:rPr lang="en-US" sz="1200" dirty="0"/>
              <a:t>, raw plant biomass values [SUP or MAIN?]</a:t>
            </a:r>
          </a:p>
        </p:txBody>
      </p:sp>
      <p:pic>
        <p:nvPicPr>
          <p:cNvPr id="4" name="Graphic 3">
            <a:extLst>
              <a:ext uri="{FF2B5EF4-FFF2-40B4-BE49-F238E27FC236}">
                <a16:creationId xmlns:a16="http://schemas.microsoft.com/office/drawing/2014/main" xmlns="" id="{7544CFF3-5A48-4D45-96C0-2CE15513CE7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51219" y="1213542"/>
            <a:ext cx="2294832" cy="2274643"/>
          </a:xfrm>
          <a:prstGeom prst="rect">
            <a:avLst/>
          </a:prstGeom>
        </p:spPr>
      </p:pic>
      <p:pic>
        <p:nvPicPr>
          <p:cNvPr id="6" name="Graphic 5">
            <a:extLst>
              <a:ext uri="{FF2B5EF4-FFF2-40B4-BE49-F238E27FC236}">
                <a16:creationId xmlns:a16="http://schemas.microsoft.com/office/drawing/2014/main" xmlns="" id="{1E69F802-1A69-4DF3-BE55-D1FE8588DFC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3332865" y="1213542"/>
            <a:ext cx="2294832" cy="2274643"/>
          </a:xfrm>
          <a:prstGeom prst="rect">
            <a:avLst/>
          </a:prstGeom>
        </p:spPr>
      </p:pic>
      <p:pic>
        <p:nvPicPr>
          <p:cNvPr id="8" name="Graphic 7">
            <a:extLst>
              <a:ext uri="{FF2B5EF4-FFF2-40B4-BE49-F238E27FC236}">
                <a16:creationId xmlns:a16="http://schemas.microsoft.com/office/drawing/2014/main" xmlns="" id="{1990287D-D1F5-4121-A136-10E45F62CC1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3346392" y="3334371"/>
            <a:ext cx="2294832" cy="2274643"/>
          </a:xfrm>
          <a:prstGeom prst="rect">
            <a:avLst/>
          </a:prstGeom>
        </p:spPr>
      </p:pic>
      <p:pic>
        <p:nvPicPr>
          <p:cNvPr id="10" name="Graphic 9">
            <a:extLst>
              <a:ext uri="{FF2B5EF4-FFF2-40B4-BE49-F238E27FC236}">
                <a16:creationId xmlns:a16="http://schemas.microsoft.com/office/drawing/2014/main" xmlns="" id="{4D96C108-2E61-47BE-AB3D-C42D893C323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542810" y="3393558"/>
            <a:ext cx="2294832" cy="2274643"/>
          </a:xfrm>
          <a:prstGeom prst="rect">
            <a:avLst/>
          </a:prstGeom>
        </p:spPr>
      </p:pic>
      <p:pic>
        <p:nvPicPr>
          <p:cNvPr id="14" name="Graphic 13">
            <a:extLst>
              <a:ext uri="{FF2B5EF4-FFF2-40B4-BE49-F238E27FC236}">
                <a16:creationId xmlns:a16="http://schemas.microsoft.com/office/drawing/2014/main" xmlns="" id="{A01FE22C-9FA0-4B0E-AA05-6D50ADCEAA4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6410961" y="1434486"/>
            <a:ext cx="2294832" cy="2274643"/>
          </a:xfrm>
          <a:prstGeom prst="rect">
            <a:avLst/>
          </a:prstGeom>
        </p:spPr>
      </p:pic>
      <p:pic>
        <p:nvPicPr>
          <p:cNvPr id="16" name="Graphic 15">
            <a:extLst>
              <a:ext uri="{FF2B5EF4-FFF2-40B4-BE49-F238E27FC236}">
                <a16:creationId xmlns:a16="http://schemas.microsoft.com/office/drawing/2014/main" xmlns="" id="{7A3F5C5C-BB24-45B2-9232-276547ABF31D}"/>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6424488" y="3334372"/>
            <a:ext cx="2294832" cy="2274643"/>
          </a:xfrm>
          <a:prstGeom prst="rect">
            <a:avLst/>
          </a:prstGeom>
        </p:spPr>
      </p:pic>
      <p:pic>
        <p:nvPicPr>
          <p:cNvPr id="18" name="Graphic 17">
            <a:extLst>
              <a:ext uri="{FF2B5EF4-FFF2-40B4-BE49-F238E27FC236}">
                <a16:creationId xmlns:a16="http://schemas.microsoft.com/office/drawing/2014/main" xmlns="" id="{A5C9470C-27E9-442F-A633-DD2282641E01}"/>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9555315" y="1443367"/>
            <a:ext cx="2294832" cy="2274643"/>
          </a:xfrm>
          <a:prstGeom prst="rect">
            <a:avLst/>
          </a:prstGeom>
        </p:spPr>
      </p:pic>
      <p:pic>
        <p:nvPicPr>
          <p:cNvPr id="20" name="Graphic 19">
            <a:extLst>
              <a:ext uri="{FF2B5EF4-FFF2-40B4-BE49-F238E27FC236}">
                <a16:creationId xmlns:a16="http://schemas.microsoft.com/office/drawing/2014/main" xmlns="" id="{7D5A32ED-D16B-445F-BBD8-6BB865B7AA7C}"/>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tretch>
            <a:fillRect/>
          </a:stretch>
        </p:blipFill>
        <p:spPr>
          <a:xfrm>
            <a:off x="9555315" y="3393558"/>
            <a:ext cx="2294832" cy="2274643"/>
          </a:xfrm>
          <a:prstGeom prst="rect">
            <a:avLst/>
          </a:prstGeom>
        </p:spPr>
      </p:pic>
    </p:spTree>
    <p:extLst>
      <p:ext uri="{BB962C8B-B14F-4D97-AF65-F5344CB8AC3E}">
        <p14:creationId xmlns:p14="http://schemas.microsoft.com/office/powerpoint/2010/main" val="123097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2448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096000" cy="1384995"/>
          </a:xfrm>
          <a:prstGeom prst="rect">
            <a:avLst/>
          </a:prstGeom>
        </p:spPr>
        <p:txBody>
          <a:bodyPr>
            <a:spAutoFit/>
          </a:bodyPr>
          <a:lstStyle/>
          <a:p>
            <a:r>
              <a:rPr lang="en-US" sz="1200" b="1" dirty="0"/>
              <a:t>Results</a:t>
            </a:r>
            <a:endParaRPr lang="en-US" sz="1200" dirty="0"/>
          </a:p>
          <a:p>
            <a:pPr lvl="0"/>
            <a:r>
              <a:rPr lang="en-US" sz="1200" dirty="0"/>
              <a:t>Beta &amp; alpha diversity (Basic analysis present in any paper)</a:t>
            </a:r>
          </a:p>
          <a:p>
            <a:pPr lvl="1"/>
            <a:r>
              <a:rPr lang="en-US" sz="1200" dirty="0"/>
              <a:t>1 Figure, rarefaction curve [SUP]</a:t>
            </a:r>
          </a:p>
          <a:p>
            <a:pPr lvl="1"/>
            <a:r>
              <a:rPr lang="en-US" sz="1200" dirty="0"/>
              <a:t>1 Figure, full community beta diversity [MAIN]</a:t>
            </a:r>
          </a:p>
          <a:p>
            <a:pPr lvl="2"/>
            <a:r>
              <a:rPr lang="en-US" sz="1200" dirty="0"/>
              <a:t>3 tables, PERMANOVAs and pairwise comparison [3 SUP]</a:t>
            </a:r>
          </a:p>
          <a:p>
            <a:pPr lvl="1"/>
            <a:r>
              <a:rPr lang="en-US" sz="1200" dirty="0"/>
              <a:t>1 figure, full community Shannon diversity [MAIN]</a:t>
            </a:r>
          </a:p>
          <a:p>
            <a:pPr lvl="2"/>
            <a:r>
              <a:rPr lang="en-US" sz="1200" dirty="0"/>
              <a:t>2 tables, ANOVA and post-hoc [2 SUP]</a:t>
            </a:r>
          </a:p>
        </p:txBody>
      </p:sp>
    </p:spTree>
    <p:extLst>
      <p:ext uri="{BB962C8B-B14F-4D97-AF65-F5344CB8AC3E}">
        <p14:creationId xmlns:p14="http://schemas.microsoft.com/office/powerpoint/2010/main" val="3131997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960100" cy="1938992"/>
          </a:xfrm>
          <a:prstGeom prst="rect">
            <a:avLst/>
          </a:prstGeom>
        </p:spPr>
        <p:txBody>
          <a:bodyPr wrap="square">
            <a:spAutoFit/>
          </a:bodyPr>
          <a:lstStyle/>
          <a:p>
            <a:r>
              <a:rPr lang="en-US" sz="1200" b="1" dirty="0"/>
              <a:t>Results</a:t>
            </a:r>
            <a:endParaRPr lang="en-US" sz="1200" dirty="0"/>
          </a:p>
          <a:p>
            <a:pPr lvl="0"/>
            <a:r>
              <a:rPr lang="en-US" sz="1200" dirty="0"/>
              <a:t>Neutral models </a:t>
            </a:r>
          </a:p>
          <a:p>
            <a:pPr lvl="0"/>
            <a:r>
              <a:rPr lang="en-US" sz="1200" dirty="0"/>
              <a:t>	1 Figure with 6 </a:t>
            </a:r>
            <a:r>
              <a:rPr lang="en-US" sz="1200" dirty="0" err="1"/>
              <a:t>pannels</a:t>
            </a:r>
            <a:r>
              <a:rPr lang="en-US" sz="1200" dirty="0"/>
              <a:t>: full rhizosphere ordination + Neutral model fits + above-expected rhizosphere ordination re-plotting [MAIN]</a:t>
            </a:r>
          </a:p>
          <a:p>
            <a:pPr lvl="2"/>
            <a:r>
              <a:rPr lang="en-US" sz="1200" dirty="0"/>
              <a:t>2 tables, PERMANOVA table and pairwise comparisons [2 SUP]</a:t>
            </a:r>
          </a:p>
          <a:p>
            <a:pPr lvl="2"/>
            <a:r>
              <a:rPr lang="en-US" sz="1200" dirty="0"/>
              <a:t>1 table, 100 PERMANOVAs bootstrapping to Check artifacts [SUP]</a:t>
            </a:r>
          </a:p>
          <a:p>
            <a:pPr lvl="1"/>
            <a:r>
              <a:rPr lang="en-US" sz="1200" dirty="0"/>
              <a:t>Above-expected differential </a:t>
            </a:r>
            <a:r>
              <a:rPr lang="en-US" sz="1200" dirty="0" err="1"/>
              <a:t>abudances</a:t>
            </a:r>
            <a:r>
              <a:rPr lang="en-US" sz="1200" dirty="0"/>
              <a:t> (heat tree focus on </a:t>
            </a:r>
            <a:r>
              <a:rPr lang="en-US" sz="1200" dirty="0" err="1"/>
              <a:t>comamonadaceae</a:t>
            </a:r>
            <a:r>
              <a:rPr lang="en-US" sz="1200" dirty="0"/>
              <a:t>)</a:t>
            </a:r>
          </a:p>
          <a:p>
            <a:pPr lvl="2"/>
            <a:r>
              <a:rPr lang="en-US" sz="1200" dirty="0"/>
              <a:t>1 figure with 2 </a:t>
            </a:r>
            <a:r>
              <a:rPr lang="en-US" sz="1200" dirty="0" err="1"/>
              <a:t>pannels</a:t>
            </a:r>
            <a:r>
              <a:rPr lang="en-US" sz="1200" dirty="0"/>
              <a:t>, has complex matrix of heat trees [MAIN]</a:t>
            </a:r>
          </a:p>
          <a:p>
            <a:pPr lvl="1"/>
            <a:r>
              <a:rPr lang="en-US" sz="1200" dirty="0"/>
              <a:t>Alpha diversity regression (focus on </a:t>
            </a:r>
            <a:r>
              <a:rPr lang="en-US" sz="1200" dirty="0" err="1"/>
              <a:t>comamonadaceae</a:t>
            </a:r>
            <a:r>
              <a:rPr lang="en-US" sz="1200" dirty="0"/>
              <a:t>)</a:t>
            </a:r>
          </a:p>
          <a:p>
            <a:pPr lvl="2"/>
            <a:r>
              <a:rPr lang="en-US" sz="1200" dirty="0"/>
              <a:t>1 figure with 6 </a:t>
            </a:r>
            <a:r>
              <a:rPr lang="en-US" sz="1200" dirty="0" err="1"/>
              <a:t>pannels</a:t>
            </a:r>
            <a:r>
              <a:rPr lang="en-US" sz="1200" dirty="0"/>
              <a:t> (observed, Shannon and </a:t>
            </a:r>
            <a:r>
              <a:rPr lang="en-US" sz="1200" dirty="0" err="1"/>
              <a:t>simpson</a:t>
            </a:r>
            <a:r>
              <a:rPr lang="en-US" sz="1200" dirty="0"/>
              <a:t> diversity at Family level for BO and AT) [MAIN]</a:t>
            </a:r>
          </a:p>
          <a:p>
            <a:pPr lvl="2"/>
            <a:r>
              <a:rPr lang="en-US" sz="1200" dirty="0"/>
              <a:t>2 figures with 6 </a:t>
            </a:r>
            <a:r>
              <a:rPr lang="en-US" sz="1200" dirty="0" err="1"/>
              <a:t>pannels</a:t>
            </a:r>
            <a:r>
              <a:rPr lang="en-US" sz="1200" dirty="0"/>
              <a:t> each (observed, Shannon and </a:t>
            </a:r>
            <a:r>
              <a:rPr lang="en-US" sz="1200" dirty="0" err="1"/>
              <a:t>simpson</a:t>
            </a:r>
            <a:r>
              <a:rPr lang="en-US" sz="1200" dirty="0"/>
              <a:t> </a:t>
            </a:r>
            <a:r>
              <a:rPr lang="en-US" sz="1200" dirty="0" err="1"/>
              <a:t>diversty</a:t>
            </a:r>
            <a:r>
              <a:rPr lang="en-US" sz="1200" dirty="0"/>
              <a:t> at Family level for BO and AT) [2 SUP]</a:t>
            </a:r>
          </a:p>
        </p:txBody>
      </p:sp>
    </p:spTree>
    <p:extLst>
      <p:ext uri="{BB962C8B-B14F-4D97-AF65-F5344CB8AC3E}">
        <p14:creationId xmlns:p14="http://schemas.microsoft.com/office/powerpoint/2010/main" val="2802047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123"/>
            <a:ext cx="6096000" cy="830997"/>
          </a:xfrm>
          <a:prstGeom prst="rect">
            <a:avLst/>
          </a:prstGeom>
        </p:spPr>
        <p:txBody>
          <a:bodyPr>
            <a:spAutoFit/>
          </a:bodyPr>
          <a:lstStyle/>
          <a:p>
            <a:r>
              <a:rPr lang="en-US" sz="1200" b="1" dirty="0"/>
              <a:t>Results</a:t>
            </a:r>
            <a:endParaRPr lang="en-US" sz="1200" dirty="0"/>
          </a:p>
          <a:p>
            <a:pPr lvl="0"/>
            <a:r>
              <a:rPr lang="en-US" sz="1200" dirty="0"/>
              <a:t>Random forest (show ASVs that matter on prediction)</a:t>
            </a:r>
          </a:p>
          <a:p>
            <a:pPr lvl="1"/>
            <a:r>
              <a:rPr lang="en-US" sz="1200" dirty="0"/>
              <a:t>1 Figure with 4 panels, ASV abundance per treatment </a:t>
            </a:r>
            <a:r>
              <a:rPr lang="en-US" sz="1200" b="1" dirty="0">
                <a:solidFill>
                  <a:srgbClr val="FF0000"/>
                </a:solidFill>
              </a:rPr>
              <a:t>[MAIN or SUP?]</a:t>
            </a:r>
          </a:p>
          <a:p>
            <a:pPr lvl="1"/>
            <a:r>
              <a:rPr lang="en-US" sz="1200" dirty="0"/>
              <a:t>3 tables: sample size + precision + kappa, confusion matrix, ASV taxonomies [3 SUP]</a:t>
            </a:r>
          </a:p>
        </p:txBody>
      </p:sp>
    </p:spTree>
    <p:extLst>
      <p:ext uri="{BB962C8B-B14F-4D97-AF65-F5344CB8AC3E}">
        <p14:creationId xmlns:p14="http://schemas.microsoft.com/office/powerpoint/2010/main" val="1668125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429"/>
            <a:ext cx="11290300" cy="1200329"/>
          </a:xfrm>
          <a:prstGeom prst="rect">
            <a:avLst/>
          </a:prstGeom>
        </p:spPr>
        <p:txBody>
          <a:bodyPr wrap="square">
            <a:spAutoFit/>
          </a:bodyPr>
          <a:lstStyle/>
          <a:p>
            <a:pPr lvl="0"/>
            <a:r>
              <a:rPr lang="en-US" sz="1200" b="1" dirty="0"/>
              <a:t>Results</a:t>
            </a:r>
            <a:endParaRPr lang="en-US" sz="1200" dirty="0"/>
          </a:p>
          <a:p>
            <a:pPr lvl="0"/>
            <a:r>
              <a:rPr lang="en-US" sz="1200" dirty="0"/>
              <a:t>Network analysis (describe networks, ASVs with importance tags, Leave module discussion on supplementary text)</a:t>
            </a:r>
          </a:p>
          <a:p>
            <a:pPr lvl="1"/>
            <a:r>
              <a:rPr lang="en-US" sz="1200" dirty="0"/>
              <a:t>1 figure with 4 panels showing the networks </a:t>
            </a:r>
            <a:r>
              <a:rPr lang="en-US" sz="1200" b="1" dirty="0">
                <a:solidFill>
                  <a:srgbClr val="FF0000"/>
                </a:solidFill>
              </a:rPr>
              <a:t>[MAIN or SUP?]</a:t>
            </a:r>
          </a:p>
          <a:p>
            <a:pPr lvl="1"/>
            <a:r>
              <a:rPr lang="en-US" sz="1200" dirty="0"/>
              <a:t>1 table showing differences to 1000 random networks [SUP]</a:t>
            </a:r>
          </a:p>
          <a:p>
            <a:pPr lvl="1"/>
            <a:r>
              <a:rPr lang="en-US" sz="1200" dirty="0"/>
              <a:t>1 figure showing PCA of network metrics [SUP]</a:t>
            </a:r>
          </a:p>
          <a:p>
            <a:pPr lvl="1"/>
            <a:r>
              <a:rPr lang="en-US" sz="1200" dirty="0"/>
              <a:t>1 figure with 4 panels showing module correlation to metadata [SUP]</a:t>
            </a:r>
          </a:p>
        </p:txBody>
      </p:sp>
    </p:spTree>
    <p:extLst>
      <p:ext uri="{BB962C8B-B14F-4D97-AF65-F5344CB8AC3E}">
        <p14:creationId xmlns:p14="http://schemas.microsoft.com/office/powerpoint/2010/main" val="3805570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429"/>
            <a:ext cx="11290300" cy="646331"/>
          </a:xfrm>
          <a:prstGeom prst="rect">
            <a:avLst/>
          </a:prstGeom>
        </p:spPr>
        <p:txBody>
          <a:bodyPr wrap="square">
            <a:spAutoFit/>
          </a:bodyPr>
          <a:lstStyle/>
          <a:p>
            <a:pPr lvl="0"/>
            <a:r>
              <a:rPr lang="en-US" sz="1200" b="1" dirty="0"/>
              <a:t>Results</a:t>
            </a:r>
            <a:endParaRPr lang="en-US" sz="1200" dirty="0"/>
          </a:p>
          <a:p>
            <a:pPr lvl="0"/>
            <a:r>
              <a:rPr lang="en-US" sz="1200" dirty="0"/>
              <a:t>Differential abundance (keep </a:t>
            </a:r>
            <a:r>
              <a:rPr lang="en-US" sz="1200" i="1" dirty="0"/>
              <a:t>very</a:t>
            </a:r>
            <a:r>
              <a:rPr lang="en-US" sz="1200" dirty="0"/>
              <a:t> short)</a:t>
            </a:r>
          </a:p>
          <a:p>
            <a:pPr lvl="1"/>
            <a:r>
              <a:rPr lang="en-US" sz="1200" dirty="0"/>
              <a:t>1 Fig, bi-plot </a:t>
            </a:r>
            <a:r>
              <a:rPr lang="en-US" sz="1200" dirty="0" err="1"/>
              <a:t>heatmap</a:t>
            </a:r>
            <a:r>
              <a:rPr lang="en-US" sz="1200" dirty="0"/>
              <a:t> </a:t>
            </a:r>
            <a:r>
              <a:rPr lang="en-US" sz="1200" b="1" dirty="0">
                <a:solidFill>
                  <a:srgbClr val="FF0000"/>
                </a:solidFill>
              </a:rPr>
              <a:t>[SUP or MAIN?]</a:t>
            </a:r>
          </a:p>
        </p:txBody>
      </p:sp>
    </p:spTree>
    <p:extLst>
      <p:ext uri="{BB962C8B-B14F-4D97-AF65-F5344CB8AC3E}">
        <p14:creationId xmlns:p14="http://schemas.microsoft.com/office/powerpoint/2010/main" val="3636325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429"/>
            <a:ext cx="11290300" cy="646331"/>
          </a:xfrm>
          <a:prstGeom prst="rect">
            <a:avLst/>
          </a:prstGeom>
        </p:spPr>
        <p:txBody>
          <a:bodyPr wrap="square">
            <a:spAutoFit/>
          </a:bodyPr>
          <a:lstStyle/>
          <a:p>
            <a:pPr lvl="0"/>
            <a:r>
              <a:rPr lang="en-US" sz="1200" b="1" dirty="0"/>
              <a:t>Results</a:t>
            </a:r>
            <a:endParaRPr lang="en-US" sz="1200" dirty="0"/>
          </a:p>
          <a:p>
            <a:pPr lvl="0"/>
            <a:r>
              <a:rPr lang="en-US" sz="1200" dirty="0"/>
              <a:t>Fisher Summary (describe figure, highlight </a:t>
            </a:r>
            <a:r>
              <a:rPr lang="en-US" sz="1200" dirty="0" err="1"/>
              <a:t>comamonadaceae</a:t>
            </a:r>
            <a:r>
              <a:rPr lang="en-US" sz="1200" dirty="0"/>
              <a:t>)</a:t>
            </a:r>
          </a:p>
          <a:p>
            <a:pPr lvl="1"/>
            <a:r>
              <a:rPr lang="en-US" sz="1200" dirty="0"/>
              <a:t>1 figure with 4 </a:t>
            </a:r>
            <a:r>
              <a:rPr lang="en-US" sz="1200" dirty="0" err="1"/>
              <a:t>pannels</a:t>
            </a:r>
            <a:r>
              <a:rPr lang="en-US" sz="1200" dirty="0"/>
              <a:t>, showing fisher results on tree</a:t>
            </a:r>
          </a:p>
        </p:txBody>
      </p:sp>
    </p:spTree>
    <p:extLst>
      <p:ext uri="{BB962C8B-B14F-4D97-AF65-F5344CB8AC3E}">
        <p14:creationId xmlns:p14="http://schemas.microsoft.com/office/powerpoint/2010/main" val="3544343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247317"/>
          </a:xfrm>
          <a:prstGeom prst="rect">
            <a:avLst/>
          </a:prstGeom>
        </p:spPr>
        <p:txBody>
          <a:bodyPr wrap="square">
            <a:spAutoFit/>
          </a:bodyPr>
          <a:lstStyle/>
          <a:p>
            <a:r>
              <a:rPr lang="en-US" b="1" dirty="0"/>
              <a:t>Discussion</a:t>
            </a:r>
            <a:endParaRPr lang="en-US" dirty="0"/>
          </a:p>
          <a:p>
            <a:r>
              <a:rPr lang="en-US" i="1" dirty="0"/>
              <a:t>Methyl </a:t>
            </a:r>
            <a:r>
              <a:rPr lang="en-US" i="1" dirty="0" err="1"/>
              <a:t>Jasmonate</a:t>
            </a:r>
            <a:r>
              <a:rPr lang="en-US" i="1" dirty="0"/>
              <a:t> triggers plant defense</a:t>
            </a:r>
            <a:endParaRPr lang="en-US" dirty="0"/>
          </a:p>
          <a:p>
            <a:pPr marL="171450" lvl="0" indent="-171450">
              <a:buFont typeface="Arial" pitchFamily="34" charset="0"/>
              <a:buChar char="•"/>
            </a:pPr>
            <a:r>
              <a:rPr lang="en-US" dirty="0"/>
              <a:t>Validate Experimental approach </a:t>
            </a:r>
          </a:p>
          <a:p>
            <a:pPr marL="628650" lvl="1" indent="-171450">
              <a:buFont typeface="Arial" pitchFamily="34" charset="0"/>
              <a:buChar char="•"/>
            </a:pPr>
            <a:r>
              <a:rPr lang="en-US" dirty="0">
                <a:solidFill>
                  <a:srgbClr val="C00000"/>
                </a:solidFill>
              </a:rPr>
              <a:t>(plenty of references already use </a:t>
            </a:r>
            <a:r>
              <a:rPr lang="en-US" dirty="0" err="1">
                <a:solidFill>
                  <a:srgbClr val="C00000"/>
                </a:solidFill>
              </a:rPr>
              <a:t>MeJA</a:t>
            </a:r>
            <a:r>
              <a:rPr lang="en-US" dirty="0">
                <a:solidFill>
                  <a:srgbClr val="C00000"/>
                </a:solidFill>
              </a:rPr>
              <a:t> to stress plants, we don’t need to give much attention)</a:t>
            </a:r>
          </a:p>
          <a:p>
            <a:pPr marL="171450" indent="-171450">
              <a:buFont typeface="Arial" pitchFamily="34" charset="0"/>
              <a:buChar char="•"/>
            </a:pPr>
            <a:r>
              <a:rPr lang="en-US" dirty="0" err="1"/>
              <a:t>MeJA</a:t>
            </a:r>
            <a:r>
              <a:rPr lang="en-US" dirty="0"/>
              <a:t> impacts the microbial community similarly to Oral Secretion, thus </a:t>
            </a:r>
            <a:r>
              <a:rPr lang="en-US" dirty="0" err="1"/>
              <a:t>MeJA</a:t>
            </a:r>
            <a:r>
              <a:rPr lang="en-US" dirty="0"/>
              <a:t> can be used in place of real insects </a:t>
            </a:r>
          </a:p>
          <a:p>
            <a:pPr marL="628650" lvl="1" indent="-171450">
              <a:buFont typeface="Arial" pitchFamily="34" charset="0"/>
              <a:buChar char="•"/>
            </a:pPr>
            <a:r>
              <a:rPr lang="en-US" dirty="0">
                <a:solidFill>
                  <a:srgbClr val="C00000"/>
                </a:solidFill>
              </a:rPr>
              <a:t>(there are “ifs” and “buts” here, so we don’t really have definitive evidence on this. The real evidence is that the plant is stressed)</a:t>
            </a:r>
          </a:p>
          <a:p>
            <a:pPr marL="171450" indent="-171450">
              <a:buFont typeface="Arial" pitchFamily="34" charset="0"/>
              <a:buChar char="•"/>
            </a:pPr>
            <a:r>
              <a:rPr lang="en-US" dirty="0"/>
              <a:t>Show methodological variation on </a:t>
            </a:r>
            <a:r>
              <a:rPr lang="en-US" dirty="0" err="1"/>
              <a:t>MeJA</a:t>
            </a:r>
            <a:r>
              <a:rPr lang="en-US" dirty="0"/>
              <a:t> applications (foliar spray and sealed chamber)</a:t>
            </a:r>
          </a:p>
          <a:p>
            <a:pPr marL="628650" lvl="1" indent="-171450">
              <a:buFont typeface="Arial" pitchFamily="34" charset="0"/>
              <a:buChar char="•"/>
            </a:pPr>
            <a:r>
              <a:rPr lang="en-US" dirty="0">
                <a:solidFill>
                  <a:srgbClr val="C00000"/>
                </a:solidFill>
              </a:rPr>
              <a:t>(our method provides a better entry of </a:t>
            </a:r>
            <a:r>
              <a:rPr lang="en-US" dirty="0" err="1">
                <a:solidFill>
                  <a:srgbClr val="C00000"/>
                </a:solidFill>
              </a:rPr>
              <a:t>MeJA</a:t>
            </a:r>
            <a:r>
              <a:rPr lang="en-US" dirty="0">
                <a:solidFill>
                  <a:srgbClr val="C00000"/>
                </a:solidFill>
              </a:rPr>
              <a:t> to the plant than foliar spray, but it is less arguably less work &amp; resource intensive than release in a sealed chamber. We also better avoid direct contact of </a:t>
            </a:r>
            <a:r>
              <a:rPr lang="en-US" dirty="0" err="1">
                <a:solidFill>
                  <a:srgbClr val="C00000"/>
                </a:solidFill>
              </a:rPr>
              <a:t>MeJA</a:t>
            </a:r>
            <a:r>
              <a:rPr lang="en-US" dirty="0">
                <a:solidFill>
                  <a:srgbClr val="C00000"/>
                </a:solidFill>
              </a:rPr>
              <a:t> with soil)</a:t>
            </a:r>
            <a:endParaRPr lang="en-US" dirty="0"/>
          </a:p>
          <a:p>
            <a:pPr marL="628650" lvl="1" indent="-171450">
              <a:buFont typeface="Arial" pitchFamily="34" charset="0"/>
              <a:buChar char="•"/>
            </a:pPr>
            <a:endParaRPr lang="en-US" dirty="0"/>
          </a:p>
          <a:p>
            <a:pPr marL="628650" lvl="1" indent="-171450">
              <a:buFont typeface="Arial" pitchFamily="34" charset="0"/>
              <a:buChar char="•"/>
            </a:pPr>
            <a:endParaRPr lang="en-US" dirty="0"/>
          </a:p>
          <a:p>
            <a:pPr marL="628650" lvl="1" indent="-171450">
              <a:buFont typeface="Arial" pitchFamily="34" charset="0"/>
              <a:buChar char="•"/>
            </a:pPr>
            <a:endParaRPr lang="en-US" dirty="0"/>
          </a:p>
          <a:p>
            <a:pPr marL="628650" lvl="1" indent="-171450">
              <a:buFont typeface="Arial" pitchFamily="34" charset="0"/>
              <a:buChar char="•"/>
            </a:pPr>
            <a:endParaRPr lang="en-US" dirty="0"/>
          </a:p>
          <a:p>
            <a:pPr marL="628650" lvl="1" indent="-171450">
              <a:buFont typeface="Arial" pitchFamily="34" charset="0"/>
              <a:buChar char="•"/>
            </a:pPr>
            <a:endParaRPr lang="en-US" dirty="0"/>
          </a:p>
        </p:txBody>
      </p:sp>
    </p:spTree>
    <p:extLst>
      <p:ext uri="{BB962C8B-B14F-4D97-AF65-F5344CB8AC3E}">
        <p14:creationId xmlns:p14="http://schemas.microsoft.com/office/powerpoint/2010/main" val="2416555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569700" cy="3970318"/>
          </a:xfrm>
          <a:prstGeom prst="rect">
            <a:avLst/>
          </a:prstGeom>
        </p:spPr>
        <p:txBody>
          <a:bodyPr wrap="square">
            <a:spAutoFit/>
          </a:bodyPr>
          <a:lstStyle/>
          <a:p>
            <a:r>
              <a:rPr lang="en-US" b="1" dirty="0"/>
              <a:t>Discussion</a:t>
            </a:r>
            <a:endParaRPr lang="en-US" i="1" dirty="0"/>
          </a:p>
          <a:p>
            <a:r>
              <a:rPr lang="en-US" i="1" dirty="0"/>
              <a:t>Stress treatments were subtle on the structure of the full community but clear on the taxa </a:t>
            </a:r>
            <a:r>
              <a:rPr lang="en-US" i="1" dirty="0" err="1"/>
              <a:t>occuring</a:t>
            </a:r>
            <a:r>
              <a:rPr lang="en-US" i="1" dirty="0"/>
              <a:t> above </a:t>
            </a:r>
            <a:r>
              <a:rPr lang="en-US" i="1" dirty="0" err="1"/>
              <a:t>neutraility</a:t>
            </a:r>
            <a:endParaRPr lang="en-US" i="1" dirty="0"/>
          </a:p>
          <a:p>
            <a:pPr marL="171450" indent="-171450">
              <a:buFont typeface="Arial" pitchFamily="34" charset="0"/>
              <a:buChar char="•"/>
            </a:pPr>
            <a:r>
              <a:rPr lang="en-US" dirty="0"/>
              <a:t>Compare base alpha and beta diversity to other references</a:t>
            </a:r>
          </a:p>
          <a:p>
            <a:pPr marL="628650" lvl="1" indent="-171450">
              <a:buFont typeface="Arial" pitchFamily="34" charset="0"/>
              <a:buChar char="•"/>
            </a:pPr>
            <a:r>
              <a:rPr lang="en-US" dirty="0">
                <a:solidFill>
                  <a:srgbClr val="C00000"/>
                </a:solidFill>
              </a:rPr>
              <a:t>(other references only use the basic analysis methods on roots and soils but do not highlight </a:t>
            </a:r>
            <a:r>
              <a:rPr lang="en-US" dirty="0" err="1">
                <a:solidFill>
                  <a:srgbClr val="C00000"/>
                </a:solidFill>
              </a:rPr>
              <a:t>comamonadaceae</a:t>
            </a:r>
            <a:r>
              <a:rPr lang="en-US" dirty="0">
                <a:solidFill>
                  <a:srgbClr val="C00000"/>
                </a:solidFill>
              </a:rPr>
              <a:t>,.they also only test a single plant species on every report, no use of neutral models, network or random forest)</a:t>
            </a:r>
          </a:p>
          <a:p>
            <a:pPr marL="171450" lvl="0" indent="-171450">
              <a:buFont typeface="Arial" pitchFamily="34" charset="0"/>
              <a:buChar char="•"/>
            </a:pPr>
            <a:r>
              <a:rPr lang="en-US" dirty="0"/>
              <a:t>Advantages Methodological approach on neutral models </a:t>
            </a:r>
          </a:p>
          <a:p>
            <a:pPr marL="628650" lvl="1" indent="-171450">
              <a:buFont typeface="Arial" pitchFamily="34" charset="0"/>
              <a:buChar char="•"/>
            </a:pPr>
            <a:r>
              <a:rPr lang="en-US" dirty="0">
                <a:solidFill>
                  <a:srgbClr val="C00000"/>
                </a:solidFill>
              </a:rPr>
              <a:t>(a model-based selection of ASVs that can be further analyzed, has clear definitions and is </a:t>
            </a:r>
            <a:r>
              <a:rPr lang="en-US" dirty="0" err="1">
                <a:solidFill>
                  <a:srgbClr val="C00000"/>
                </a:solidFill>
              </a:rPr>
              <a:t>easely</a:t>
            </a:r>
            <a:r>
              <a:rPr lang="en-US" dirty="0">
                <a:solidFill>
                  <a:srgbClr val="C00000"/>
                </a:solidFill>
              </a:rPr>
              <a:t> reproducible)</a:t>
            </a:r>
          </a:p>
          <a:p>
            <a:pPr marL="171450" indent="-171450">
              <a:buFont typeface="Arial" pitchFamily="34" charset="0"/>
              <a:buChar char="•"/>
            </a:pPr>
            <a:r>
              <a:rPr lang="en-US" dirty="0"/>
              <a:t>the neutral splitting-and-joining can help see subtle treatment effects ;</a:t>
            </a:r>
          </a:p>
          <a:p>
            <a:pPr marL="628650" lvl="1" indent="-171450">
              <a:buFont typeface="Arial" pitchFamily="34" charset="0"/>
              <a:buChar char="•"/>
            </a:pPr>
            <a:r>
              <a:rPr lang="en-US" dirty="0">
                <a:solidFill>
                  <a:srgbClr val="C00000"/>
                </a:solidFill>
              </a:rPr>
              <a:t>(turns </a:t>
            </a:r>
            <a:r>
              <a:rPr lang="en-US" dirty="0" err="1">
                <a:solidFill>
                  <a:srgbClr val="C00000"/>
                </a:solidFill>
              </a:rPr>
              <a:t>sublte</a:t>
            </a:r>
            <a:r>
              <a:rPr lang="en-US" dirty="0">
                <a:solidFill>
                  <a:srgbClr val="C00000"/>
                </a:solidFill>
              </a:rPr>
              <a:t> treatment effects into very clear community differences – it helps in finding the differences that matter to treatments without directly looking at differences in ASV </a:t>
            </a:r>
            <a:r>
              <a:rPr lang="en-US" dirty="0" err="1">
                <a:solidFill>
                  <a:srgbClr val="C00000"/>
                </a:solidFill>
              </a:rPr>
              <a:t>abudance</a:t>
            </a:r>
            <a:r>
              <a:rPr lang="en-US" dirty="0">
                <a:solidFill>
                  <a:srgbClr val="C00000"/>
                </a:solidFill>
              </a:rPr>
              <a:t> between treatments)</a:t>
            </a:r>
          </a:p>
          <a:p>
            <a:pPr marL="171450" indent="-171450">
              <a:buFont typeface="Arial" pitchFamily="34" charset="0"/>
              <a:buChar char="•"/>
            </a:pPr>
            <a:r>
              <a:rPr lang="en-US" dirty="0"/>
              <a:t>the neutral tree can help locate a diversity hotspot (mention </a:t>
            </a:r>
            <a:r>
              <a:rPr lang="en-US" dirty="0" err="1"/>
              <a:t>rhizobiales</a:t>
            </a:r>
            <a:r>
              <a:rPr lang="en-US" dirty="0"/>
              <a:t> but limit discussion)</a:t>
            </a:r>
          </a:p>
          <a:p>
            <a:pPr marL="628650" lvl="1" indent="-171450">
              <a:buFont typeface="Arial" pitchFamily="34" charset="0"/>
              <a:buChar char="•"/>
            </a:pPr>
            <a:r>
              <a:rPr lang="en-US" dirty="0">
                <a:solidFill>
                  <a:srgbClr val="C00000"/>
                </a:solidFill>
              </a:rPr>
              <a:t>(Modern visualization allows us to screen all phylogenetic levels and their relationships, </a:t>
            </a:r>
            <a:r>
              <a:rPr lang="en-US" dirty="0" err="1">
                <a:solidFill>
                  <a:srgbClr val="C00000"/>
                </a:solidFill>
              </a:rPr>
              <a:t>pinponting</a:t>
            </a:r>
            <a:r>
              <a:rPr lang="en-US" dirty="0">
                <a:solidFill>
                  <a:srgbClr val="C00000"/>
                </a:solidFill>
              </a:rPr>
              <a:t> key drivers for differences and similarities between treatments)</a:t>
            </a:r>
          </a:p>
        </p:txBody>
      </p:sp>
    </p:spTree>
    <p:extLst>
      <p:ext uri="{BB962C8B-B14F-4D97-AF65-F5344CB8AC3E}">
        <p14:creationId xmlns:p14="http://schemas.microsoft.com/office/powerpoint/2010/main" val="133294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ED38D672-3462-460A-A284-6B7452CFC238}"/>
              </a:ext>
            </a:extLst>
          </p:cNvPr>
          <p:cNvGrpSpPr/>
          <p:nvPr/>
        </p:nvGrpSpPr>
        <p:grpSpPr>
          <a:xfrm>
            <a:off x="1925413" y="417250"/>
            <a:ext cx="4329372" cy="1962845"/>
            <a:chOff x="2584187" y="164743"/>
            <a:chExt cx="7119654" cy="3971925"/>
          </a:xfrm>
        </p:grpSpPr>
        <p:pic>
          <p:nvPicPr>
            <p:cNvPr id="4" name="Picture 3" descr="Chart, box and whisker chart&#10;&#10;Description automatically generated">
              <a:extLst>
                <a:ext uri="{FF2B5EF4-FFF2-40B4-BE49-F238E27FC236}">
                  <a16:creationId xmlns:a16="http://schemas.microsoft.com/office/drawing/2014/main" xmlns="" id="{8AC0CBD0-EEE5-4C6F-AF7E-02295E180EBF}"/>
                </a:ext>
              </a:extLst>
            </p:cNvPr>
            <p:cNvPicPr>
              <a:picLocks noChangeAspect="1"/>
            </p:cNvPicPr>
            <p:nvPr/>
          </p:nvPicPr>
          <p:blipFill rotWithShape="1">
            <a:blip r:embed="rId2">
              <a:extLst>
                <a:ext uri="{28A0092B-C50C-407E-A947-70E740481C1C}">
                  <a14:useLocalDpi xmlns:a14="http://schemas.microsoft.com/office/drawing/2010/main" val="0"/>
                </a:ext>
              </a:extLst>
            </a:blip>
            <a:srcRect r="25730"/>
            <a:stretch/>
          </p:blipFill>
          <p:spPr>
            <a:xfrm>
              <a:off x="2584187" y="164743"/>
              <a:ext cx="3607838" cy="3971925"/>
            </a:xfrm>
            <a:prstGeom prst="rect">
              <a:avLst/>
            </a:prstGeom>
          </p:spPr>
        </p:pic>
        <p:pic>
          <p:nvPicPr>
            <p:cNvPr id="5" name="Picture 4" descr="Chart, box and whisker chart&#10;&#10;Description automatically generated">
              <a:extLst>
                <a:ext uri="{FF2B5EF4-FFF2-40B4-BE49-F238E27FC236}">
                  <a16:creationId xmlns:a16="http://schemas.microsoft.com/office/drawing/2014/main" xmlns="" id="{77DFEE77-5CB3-40CF-87FF-C9BFB227EE47}"/>
                </a:ext>
              </a:extLst>
            </p:cNvPr>
            <p:cNvPicPr>
              <a:picLocks noChangeAspect="1"/>
            </p:cNvPicPr>
            <p:nvPr/>
          </p:nvPicPr>
          <p:blipFill rotWithShape="1">
            <a:blip r:embed="rId3">
              <a:extLst>
                <a:ext uri="{28A0092B-C50C-407E-A947-70E740481C1C}">
                  <a14:useLocalDpi xmlns:a14="http://schemas.microsoft.com/office/drawing/2010/main" val="0"/>
                </a:ext>
              </a:extLst>
            </a:blip>
            <a:srcRect r="25730"/>
            <a:stretch/>
          </p:blipFill>
          <p:spPr>
            <a:xfrm>
              <a:off x="6096002" y="164743"/>
              <a:ext cx="3607839" cy="3971925"/>
            </a:xfrm>
            <a:prstGeom prst="rect">
              <a:avLst/>
            </a:prstGeom>
          </p:spPr>
        </p:pic>
      </p:grpSp>
      <p:pic>
        <p:nvPicPr>
          <p:cNvPr id="6" name="Picture 5" descr="Chart, box and whisker chart&#10;&#10;Description automatically generated">
            <a:extLst>
              <a:ext uri="{FF2B5EF4-FFF2-40B4-BE49-F238E27FC236}">
                <a16:creationId xmlns:a16="http://schemas.microsoft.com/office/drawing/2014/main" xmlns="" id="{066817FD-0346-4022-B509-DF2786764A94}"/>
              </a:ext>
            </a:extLst>
          </p:cNvPr>
          <p:cNvPicPr>
            <a:picLocks noChangeAspect="1"/>
          </p:cNvPicPr>
          <p:nvPr/>
        </p:nvPicPr>
        <p:blipFill rotWithShape="1">
          <a:blip r:embed="rId3">
            <a:extLst>
              <a:ext uri="{28A0092B-C50C-407E-A947-70E740481C1C}">
                <a14:useLocalDpi xmlns:a14="http://schemas.microsoft.com/office/drawing/2010/main" val="0"/>
              </a:ext>
            </a:extLst>
          </a:blip>
          <a:srcRect l="73592" t="35040" b="39403"/>
          <a:stretch/>
        </p:blipFill>
        <p:spPr>
          <a:xfrm>
            <a:off x="6377090" y="2688323"/>
            <a:ext cx="590798" cy="467503"/>
          </a:xfrm>
          <a:prstGeom prst="rect">
            <a:avLst/>
          </a:prstGeom>
        </p:spPr>
      </p:pic>
      <p:grpSp>
        <p:nvGrpSpPr>
          <p:cNvPr id="7" name="Group 6">
            <a:extLst>
              <a:ext uri="{FF2B5EF4-FFF2-40B4-BE49-F238E27FC236}">
                <a16:creationId xmlns:a16="http://schemas.microsoft.com/office/drawing/2014/main" xmlns="" id="{7907B658-83C5-4484-8658-5B0816AF7CFC}"/>
              </a:ext>
            </a:extLst>
          </p:cNvPr>
          <p:cNvGrpSpPr/>
          <p:nvPr/>
        </p:nvGrpSpPr>
        <p:grpSpPr>
          <a:xfrm>
            <a:off x="6331140" y="417249"/>
            <a:ext cx="4309339" cy="1962845"/>
            <a:chOff x="2617130" y="2721331"/>
            <a:chExt cx="7086711" cy="3971926"/>
          </a:xfrm>
        </p:grpSpPr>
        <p:pic>
          <p:nvPicPr>
            <p:cNvPr id="8" name="Picture 7">
              <a:extLst>
                <a:ext uri="{FF2B5EF4-FFF2-40B4-BE49-F238E27FC236}">
                  <a16:creationId xmlns:a16="http://schemas.microsoft.com/office/drawing/2014/main" xmlns="" id="{5C87B5E3-D68A-4ECF-9F1C-4875B7F3C873}"/>
                </a:ext>
              </a:extLst>
            </p:cNvPr>
            <p:cNvPicPr>
              <a:picLocks noChangeAspect="1"/>
            </p:cNvPicPr>
            <p:nvPr/>
          </p:nvPicPr>
          <p:blipFill rotWithShape="1">
            <a:blip r:embed="rId4">
              <a:extLst>
                <a:ext uri="{28A0092B-C50C-407E-A947-70E740481C1C}">
                  <a14:useLocalDpi xmlns:a14="http://schemas.microsoft.com/office/drawing/2010/main" val="0"/>
                </a:ext>
              </a:extLst>
            </a:blip>
            <a:srcRect r="26409"/>
            <a:stretch/>
          </p:blipFill>
          <p:spPr>
            <a:xfrm>
              <a:off x="2617130" y="2721332"/>
              <a:ext cx="3574895" cy="3971925"/>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xmlns="" id="{417EB252-E3A3-49DC-A6C8-F1C96D525621}"/>
                </a:ext>
              </a:extLst>
            </p:cNvPr>
            <p:cNvPicPr>
              <a:picLocks noChangeAspect="1"/>
            </p:cNvPicPr>
            <p:nvPr/>
          </p:nvPicPr>
          <p:blipFill rotWithShape="1">
            <a:blip r:embed="rId5">
              <a:extLst>
                <a:ext uri="{28A0092B-C50C-407E-A947-70E740481C1C}">
                  <a14:useLocalDpi xmlns:a14="http://schemas.microsoft.com/office/drawing/2010/main" val="0"/>
                </a:ext>
              </a:extLst>
            </a:blip>
            <a:srcRect r="25730"/>
            <a:stretch/>
          </p:blipFill>
          <p:spPr>
            <a:xfrm>
              <a:off x="6096002" y="2721331"/>
              <a:ext cx="3607839" cy="3971925"/>
            </a:xfrm>
            <a:prstGeom prst="rect">
              <a:avLst/>
            </a:prstGeom>
          </p:spPr>
        </p:pic>
      </p:grpSp>
      <p:sp>
        <p:nvSpPr>
          <p:cNvPr id="10" name="TextBox 9"/>
          <p:cNvSpPr txBox="1"/>
          <p:nvPr/>
        </p:nvSpPr>
        <p:spPr>
          <a:xfrm>
            <a:off x="1925413" y="79970"/>
            <a:ext cx="581766" cy="369332"/>
          </a:xfrm>
          <a:prstGeom prst="rect">
            <a:avLst/>
          </a:prstGeom>
          <a:noFill/>
        </p:spPr>
        <p:txBody>
          <a:bodyPr wrap="square" rtlCol="0">
            <a:spAutoFit/>
          </a:bodyPr>
          <a:lstStyle/>
          <a:p>
            <a:r>
              <a:rPr lang="en-US" dirty="0"/>
              <a:t>a)</a:t>
            </a:r>
          </a:p>
        </p:txBody>
      </p:sp>
      <p:pic>
        <p:nvPicPr>
          <p:cNvPr id="11" name="Picture 10" descr="Chart, box and whisker chart&#10;&#10;Description automatically generated">
            <a:extLst>
              <a:ext uri="{FF2B5EF4-FFF2-40B4-BE49-F238E27FC236}">
                <a16:creationId xmlns:a16="http://schemas.microsoft.com/office/drawing/2014/main" xmlns="" id="{2773CDF8-0F66-48A8-AF14-0478D8A07CFE}"/>
              </a:ext>
            </a:extLst>
          </p:cNvPr>
          <p:cNvPicPr>
            <a:picLocks noChangeAspect="1"/>
          </p:cNvPicPr>
          <p:nvPr/>
        </p:nvPicPr>
        <p:blipFill rotWithShape="1">
          <a:blip r:embed="rId6">
            <a:extLst>
              <a:ext uri="{28A0092B-C50C-407E-A947-70E740481C1C}">
                <a14:useLocalDpi xmlns:a14="http://schemas.microsoft.com/office/drawing/2010/main" val="0"/>
              </a:ext>
            </a:extLst>
          </a:blip>
          <a:srcRect r="24783"/>
          <a:stretch/>
        </p:blipFill>
        <p:spPr>
          <a:xfrm>
            <a:off x="2042760" y="2531780"/>
            <a:ext cx="2166571" cy="2355169"/>
          </a:xfrm>
          <a:prstGeom prst="rect">
            <a:avLst/>
          </a:prstGeom>
        </p:spPr>
      </p:pic>
      <p:pic>
        <p:nvPicPr>
          <p:cNvPr id="12" name="Picture 11" descr="Chart, box and whisker chart&#10;&#10;Description automatically generated">
            <a:extLst>
              <a:ext uri="{FF2B5EF4-FFF2-40B4-BE49-F238E27FC236}">
                <a16:creationId xmlns:a16="http://schemas.microsoft.com/office/drawing/2014/main" xmlns="" id="{E4C5F41F-FE88-4443-9557-8B77B52F3087}"/>
              </a:ext>
            </a:extLst>
          </p:cNvPr>
          <p:cNvPicPr>
            <a:picLocks noChangeAspect="1"/>
          </p:cNvPicPr>
          <p:nvPr/>
        </p:nvPicPr>
        <p:blipFill rotWithShape="1">
          <a:blip r:embed="rId7">
            <a:extLst>
              <a:ext uri="{28A0092B-C50C-407E-A947-70E740481C1C}">
                <a14:useLocalDpi xmlns:a14="http://schemas.microsoft.com/office/drawing/2010/main" val="0"/>
              </a:ext>
            </a:extLst>
          </a:blip>
          <a:srcRect r="24783"/>
          <a:stretch/>
        </p:blipFill>
        <p:spPr>
          <a:xfrm>
            <a:off x="4209331" y="2551272"/>
            <a:ext cx="2166572" cy="2355168"/>
          </a:xfrm>
          <a:prstGeom prst="rect">
            <a:avLst/>
          </a:prstGeom>
        </p:spPr>
      </p:pic>
      <p:pic>
        <p:nvPicPr>
          <p:cNvPr id="13" name="Picture 12">
            <a:extLst>
              <a:ext uri="{FF2B5EF4-FFF2-40B4-BE49-F238E27FC236}">
                <a16:creationId xmlns:a16="http://schemas.microsoft.com/office/drawing/2014/main" xmlns="" id="{CDB0DFC0-A2E6-424A-9CCA-DD769147B7B5}"/>
              </a:ext>
            </a:extLst>
          </p:cNvPr>
          <p:cNvPicPr>
            <a:picLocks noChangeAspect="1"/>
          </p:cNvPicPr>
          <p:nvPr/>
        </p:nvPicPr>
        <p:blipFill>
          <a:blip r:embed="rId8"/>
          <a:stretch>
            <a:fillRect/>
          </a:stretch>
        </p:blipFill>
        <p:spPr>
          <a:xfrm>
            <a:off x="2710544" y="2582783"/>
            <a:ext cx="1334188" cy="234656"/>
          </a:xfrm>
          <a:prstGeom prst="rect">
            <a:avLst/>
          </a:prstGeom>
        </p:spPr>
      </p:pic>
      <p:pic>
        <p:nvPicPr>
          <p:cNvPr id="14" name="Picture 13">
            <a:extLst>
              <a:ext uri="{FF2B5EF4-FFF2-40B4-BE49-F238E27FC236}">
                <a16:creationId xmlns:a16="http://schemas.microsoft.com/office/drawing/2014/main" xmlns="" id="{4BF76F47-E1C2-40B3-BF76-5185093D44AC}"/>
              </a:ext>
            </a:extLst>
          </p:cNvPr>
          <p:cNvPicPr>
            <a:picLocks noChangeAspect="1"/>
          </p:cNvPicPr>
          <p:nvPr/>
        </p:nvPicPr>
        <p:blipFill>
          <a:blip r:embed="rId9"/>
          <a:stretch>
            <a:fillRect/>
          </a:stretch>
        </p:blipFill>
        <p:spPr>
          <a:xfrm>
            <a:off x="5061165" y="2582783"/>
            <a:ext cx="1314738" cy="211081"/>
          </a:xfrm>
          <a:prstGeom prst="rect">
            <a:avLst/>
          </a:prstGeom>
        </p:spPr>
      </p:pic>
      <p:pic>
        <p:nvPicPr>
          <p:cNvPr id="15" name="Picture 14">
            <a:extLst>
              <a:ext uri="{FF2B5EF4-FFF2-40B4-BE49-F238E27FC236}">
                <a16:creationId xmlns:a16="http://schemas.microsoft.com/office/drawing/2014/main" xmlns="" id="{5C7A365A-E6FA-446C-8D12-F3CA9F07A85A}"/>
              </a:ext>
            </a:extLst>
          </p:cNvPr>
          <p:cNvPicPr>
            <a:picLocks noChangeAspect="1"/>
          </p:cNvPicPr>
          <p:nvPr/>
        </p:nvPicPr>
        <p:blipFill>
          <a:blip r:embed="rId10"/>
          <a:stretch>
            <a:fillRect/>
          </a:stretch>
        </p:blipFill>
        <p:spPr>
          <a:xfrm>
            <a:off x="4367118" y="1928041"/>
            <a:ext cx="976824" cy="162804"/>
          </a:xfrm>
          <a:prstGeom prst="rect">
            <a:avLst/>
          </a:prstGeom>
        </p:spPr>
      </p:pic>
      <p:pic>
        <p:nvPicPr>
          <p:cNvPr id="16" name="Picture 15">
            <a:extLst>
              <a:ext uri="{FF2B5EF4-FFF2-40B4-BE49-F238E27FC236}">
                <a16:creationId xmlns:a16="http://schemas.microsoft.com/office/drawing/2014/main" xmlns="" id="{1CA2191E-CCA1-4969-A77C-DF27DD9D81D2}"/>
              </a:ext>
            </a:extLst>
          </p:cNvPr>
          <p:cNvPicPr>
            <a:picLocks noChangeAspect="1"/>
          </p:cNvPicPr>
          <p:nvPr/>
        </p:nvPicPr>
        <p:blipFill>
          <a:blip r:embed="rId11"/>
          <a:stretch>
            <a:fillRect/>
          </a:stretch>
        </p:blipFill>
        <p:spPr>
          <a:xfrm>
            <a:off x="2237131" y="1811911"/>
            <a:ext cx="1024230" cy="169382"/>
          </a:xfrm>
          <a:prstGeom prst="rect">
            <a:avLst/>
          </a:prstGeom>
        </p:spPr>
      </p:pic>
      <p:pic>
        <p:nvPicPr>
          <p:cNvPr id="17" name="Picture 16">
            <a:extLst>
              <a:ext uri="{FF2B5EF4-FFF2-40B4-BE49-F238E27FC236}">
                <a16:creationId xmlns:a16="http://schemas.microsoft.com/office/drawing/2014/main" xmlns="" id="{10AD3474-D5E8-47F2-93C8-DA6C7A5EBC33}"/>
              </a:ext>
            </a:extLst>
          </p:cNvPr>
          <p:cNvPicPr>
            <a:picLocks noChangeAspect="1"/>
          </p:cNvPicPr>
          <p:nvPr/>
        </p:nvPicPr>
        <p:blipFill>
          <a:blip r:embed="rId12"/>
          <a:stretch>
            <a:fillRect/>
          </a:stretch>
        </p:blipFill>
        <p:spPr>
          <a:xfrm>
            <a:off x="8814079" y="538289"/>
            <a:ext cx="961319" cy="162804"/>
          </a:xfrm>
          <a:prstGeom prst="rect">
            <a:avLst/>
          </a:prstGeom>
        </p:spPr>
      </p:pic>
      <p:pic>
        <p:nvPicPr>
          <p:cNvPr id="18" name="Picture 17">
            <a:extLst>
              <a:ext uri="{FF2B5EF4-FFF2-40B4-BE49-F238E27FC236}">
                <a16:creationId xmlns:a16="http://schemas.microsoft.com/office/drawing/2014/main" xmlns="" id="{ADB54E00-E596-4944-8E79-16443E76E721}"/>
              </a:ext>
            </a:extLst>
          </p:cNvPr>
          <p:cNvPicPr>
            <a:picLocks noChangeAspect="1"/>
          </p:cNvPicPr>
          <p:nvPr/>
        </p:nvPicPr>
        <p:blipFill>
          <a:blip r:embed="rId13"/>
          <a:stretch>
            <a:fillRect/>
          </a:stretch>
        </p:blipFill>
        <p:spPr>
          <a:xfrm>
            <a:off x="6760042" y="538289"/>
            <a:ext cx="954096" cy="169443"/>
          </a:xfrm>
          <a:prstGeom prst="rect">
            <a:avLst/>
          </a:prstGeom>
        </p:spPr>
      </p:pic>
      <p:sp>
        <p:nvSpPr>
          <p:cNvPr id="19" name="TextBox 18"/>
          <p:cNvSpPr txBox="1"/>
          <p:nvPr/>
        </p:nvSpPr>
        <p:spPr>
          <a:xfrm>
            <a:off x="4140498" y="83740"/>
            <a:ext cx="581766" cy="369332"/>
          </a:xfrm>
          <a:prstGeom prst="rect">
            <a:avLst/>
          </a:prstGeom>
          <a:noFill/>
        </p:spPr>
        <p:txBody>
          <a:bodyPr wrap="square" rtlCol="0">
            <a:spAutoFit/>
          </a:bodyPr>
          <a:lstStyle/>
          <a:p>
            <a:r>
              <a:rPr lang="en-US" dirty="0"/>
              <a:t>b)</a:t>
            </a:r>
          </a:p>
        </p:txBody>
      </p:sp>
      <p:sp>
        <p:nvSpPr>
          <p:cNvPr id="20" name="TextBox 19"/>
          <p:cNvSpPr txBox="1"/>
          <p:nvPr/>
        </p:nvSpPr>
        <p:spPr>
          <a:xfrm>
            <a:off x="6331140" y="175429"/>
            <a:ext cx="581766" cy="369332"/>
          </a:xfrm>
          <a:prstGeom prst="rect">
            <a:avLst/>
          </a:prstGeom>
          <a:noFill/>
        </p:spPr>
        <p:txBody>
          <a:bodyPr wrap="square" rtlCol="0">
            <a:spAutoFit/>
          </a:bodyPr>
          <a:lstStyle/>
          <a:p>
            <a:r>
              <a:rPr lang="en-US" dirty="0"/>
              <a:t>c)</a:t>
            </a:r>
          </a:p>
        </p:txBody>
      </p:sp>
      <p:sp>
        <p:nvSpPr>
          <p:cNvPr id="21" name="TextBox 20"/>
          <p:cNvSpPr txBox="1"/>
          <p:nvPr/>
        </p:nvSpPr>
        <p:spPr>
          <a:xfrm>
            <a:off x="8546225" y="179199"/>
            <a:ext cx="581766" cy="369332"/>
          </a:xfrm>
          <a:prstGeom prst="rect">
            <a:avLst/>
          </a:prstGeom>
          <a:noFill/>
        </p:spPr>
        <p:txBody>
          <a:bodyPr wrap="square" rtlCol="0">
            <a:spAutoFit/>
          </a:bodyPr>
          <a:lstStyle/>
          <a:p>
            <a:r>
              <a:rPr lang="en-US" dirty="0"/>
              <a:t>d)</a:t>
            </a:r>
          </a:p>
        </p:txBody>
      </p:sp>
      <p:sp>
        <p:nvSpPr>
          <p:cNvPr id="22" name="TextBox 21"/>
          <p:cNvSpPr txBox="1"/>
          <p:nvPr/>
        </p:nvSpPr>
        <p:spPr>
          <a:xfrm>
            <a:off x="2020268" y="2213451"/>
            <a:ext cx="581766" cy="369332"/>
          </a:xfrm>
          <a:prstGeom prst="rect">
            <a:avLst/>
          </a:prstGeom>
          <a:noFill/>
        </p:spPr>
        <p:txBody>
          <a:bodyPr wrap="square" rtlCol="0">
            <a:spAutoFit/>
          </a:bodyPr>
          <a:lstStyle/>
          <a:p>
            <a:r>
              <a:rPr lang="en-US" dirty="0"/>
              <a:t>e)</a:t>
            </a:r>
          </a:p>
        </p:txBody>
      </p:sp>
      <p:sp>
        <p:nvSpPr>
          <p:cNvPr id="23" name="TextBox 22"/>
          <p:cNvSpPr txBox="1"/>
          <p:nvPr/>
        </p:nvSpPr>
        <p:spPr>
          <a:xfrm>
            <a:off x="4235353" y="2217221"/>
            <a:ext cx="581766" cy="369332"/>
          </a:xfrm>
          <a:prstGeom prst="rect">
            <a:avLst/>
          </a:prstGeom>
          <a:noFill/>
        </p:spPr>
        <p:txBody>
          <a:bodyPr wrap="square" rtlCol="0">
            <a:spAutoFit/>
          </a:bodyPr>
          <a:lstStyle/>
          <a:p>
            <a:r>
              <a:rPr lang="en-US" dirty="0"/>
              <a:t>f)</a:t>
            </a:r>
          </a:p>
        </p:txBody>
      </p:sp>
      <p:grpSp>
        <p:nvGrpSpPr>
          <p:cNvPr id="24" name="Group 23">
            <a:extLst>
              <a:ext uri="{FF2B5EF4-FFF2-40B4-BE49-F238E27FC236}">
                <a16:creationId xmlns:a16="http://schemas.microsoft.com/office/drawing/2014/main" xmlns="" id="{3115E684-2FDA-4CEF-B9C7-741BBF0C842C}"/>
              </a:ext>
            </a:extLst>
          </p:cNvPr>
          <p:cNvGrpSpPr/>
          <p:nvPr/>
        </p:nvGrpSpPr>
        <p:grpSpPr>
          <a:xfrm>
            <a:off x="7104608" y="2586553"/>
            <a:ext cx="3984920" cy="2329185"/>
            <a:chOff x="3015800" y="1838418"/>
            <a:chExt cx="6795286" cy="4068611"/>
          </a:xfrm>
        </p:grpSpPr>
        <p:pic>
          <p:nvPicPr>
            <p:cNvPr id="25" name="Picture 24" descr="Chart, box and whisker chart&#10;&#10;Description automatically generated">
              <a:extLst>
                <a:ext uri="{FF2B5EF4-FFF2-40B4-BE49-F238E27FC236}">
                  <a16:creationId xmlns:a16="http://schemas.microsoft.com/office/drawing/2014/main" xmlns="" id="{5C513194-726E-4C05-A159-64B232BD35F1}"/>
                </a:ext>
              </a:extLst>
            </p:cNvPr>
            <p:cNvPicPr>
              <a:picLocks noChangeAspect="1"/>
            </p:cNvPicPr>
            <p:nvPr/>
          </p:nvPicPr>
          <p:blipFill rotWithShape="1">
            <a:blip r:embed="rId14">
              <a:extLst>
                <a:ext uri="{28A0092B-C50C-407E-A947-70E740481C1C}">
                  <a14:useLocalDpi xmlns:a14="http://schemas.microsoft.com/office/drawing/2010/main" val="0"/>
                </a:ext>
              </a:extLst>
            </a:blip>
            <a:srcRect r="21072"/>
            <a:stretch/>
          </p:blipFill>
          <p:spPr>
            <a:xfrm>
              <a:off x="3015800" y="1838418"/>
              <a:ext cx="5071757" cy="4068611"/>
            </a:xfrm>
            <a:prstGeom prst="rect">
              <a:avLst/>
            </a:prstGeom>
          </p:spPr>
        </p:pic>
        <p:pic>
          <p:nvPicPr>
            <p:cNvPr id="26" name="Picture 25" descr="Chart, box and whisker chart&#10;&#10;Description automatically generated">
              <a:extLst>
                <a:ext uri="{FF2B5EF4-FFF2-40B4-BE49-F238E27FC236}">
                  <a16:creationId xmlns:a16="http://schemas.microsoft.com/office/drawing/2014/main" xmlns="" id="{98D73D2C-E720-4DE5-90C7-6F10D173FB57}"/>
                </a:ext>
              </a:extLst>
            </p:cNvPr>
            <p:cNvPicPr>
              <a:picLocks noChangeAspect="1"/>
            </p:cNvPicPr>
            <p:nvPr/>
          </p:nvPicPr>
          <p:blipFill rotWithShape="1">
            <a:blip r:embed="rId14">
              <a:extLst>
                <a:ext uri="{28A0092B-C50C-407E-A947-70E740481C1C}">
                  <a14:useLocalDpi xmlns:a14="http://schemas.microsoft.com/office/drawing/2010/main" val="0"/>
                </a:ext>
              </a:extLst>
            </a:blip>
            <a:srcRect l="78255" t="42058" b="44632"/>
            <a:stretch/>
          </p:blipFill>
          <p:spPr>
            <a:xfrm>
              <a:off x="8093124" y="3265484"/>
              <a:ext cx="1717962" cy="665827"/>
            </a:xfrm>
            <a:prstGeom prst="rect">
              <a:avLst/>
            </a:prstGeom>
          </p:spPr>
        </p:pic>
      </p:grpSp>
      <p:cxnSp>
        <p:nvCxnSpPr>
          <p:cNvPr id="28" name="Straight Connector 27">
            <a:extLst>
              <a:ext uri="{FF2B5EF4-FFF2-40B4-BE49-F238E27FC236}">
                <a16:creationId xmlns:a16="http://schemas.microsoft.com/office/drawing/2014/main" xmlns="" id="{F96EA76C-187B-4B1E-9587-E68E98EA9523}"/>
              </a:ext>
            </a:extLst>
          </p:cNvPr>
          <p:cNvCxnSpPr/>
          <p:nvPr/>
        </p:nvCxnSpPr>
        <p:spPr>
          <a:xfrm>
            <a:off x="7330280" y="3267586"/>
            <a:ext cx="26722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6B133913-A437-4F65-952F-A288488004B5}"/>
              </a:ext>
            </a:extLst>
          </p:cNvPr>
          <p:cNvSpPr txBox="1"/>
          <p:nvPr/>
        </p:nvSpPr>
        <p:spPr>
          <a:xfrm>
            <a:off x="8971058" y="4906440"/>
            <a:ext cx="160867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00" dirty="0"/>
              <a:t>Cohen's d</a:t>
            </a:r>
            <a:endParaRPr lang="en-US" sz="700" dirty="0">
              <a:cs typeface="Calibri"/>
            </a:endParaRPr>
          </a:p>
          <a:p>
            <a:pPr algn="ctr"/>
            <a:endParaRPr lang="en-US" sz="700" dirty="0">
              <a:cs typeface="Calibri"/>
            </a:endParaRPr>
          </a:p>
          <a:p>
            <a:pPr algn="ctr"/>
            <a:r>
              <a:rPr lang="en-US" sz="700" dirty="0"/>
              <a:t>d estimate: -1.148179 (large)</a:t>
            </a:r>
            <a:endParaRPr lang="en-US" sz="700" dirty="0">
              <a:cs typeface="Calibri"/>
            </a:endParaRPr>
          </a:p>
          <a:p>
            <a:pPr algn="ctr"/>
            <a:r>
              <a:rPr lang="en-US" sz="700" dirty="0"/>
              <a:t>95 percent confidence interval:</a:t>
            </a:r>
            <a:endParaRPr lang="en-US" sz="700" dirty="0">
              <a:cs typeface="Calibri"/>
            </a:endParaRPr>
          </a:p>
          <a:p>
            <a:pPr algn="ctr"/>
            <a:r>
              <a:rPr lang="en-US" sz="700" dirty="0"/>
              <a:t>     lower      upper </a:t>
            </a:r>
            <a:endParaRPr lang="en-US" sz="700" dirty="0">
              <a:cs typeface="Calibri"/>
            </a:endParaRPr>
          </a:p>
          <a:p>
            <a:pPr algn="ctr"/>
            <a:r>
              <a:rPr lang="en-US" sz="700" dirty="0"/>
              <a:t>-2.5365490  0.2401916 </a:t>
            </a:r>
            <a:endParaRPr lang="en-US" sz="700" dirty="0">
              <a:cs typeface="Calibri"/>
            </a:endParaRPr>
          </a:p>
        </p:txBody>
      </p:sp>
      <p:sp>
        <p:nvSpPr>
          <p:cNvPr id="30" name="TextBox 29">
            <a:extLst>
              <a:ext uri="{FF2B5EF4-FFF2-40B4-BE49-F238E27FC236}">
                <a16:creationId xmlns:a16="http://schemas.microsoft.com/office/drawing/2014/main" xmlns="" id="{8442063C-D6ED-4F59-B63D-D4511BE42FE3}"/>
              </a:ext>
            </a:extLst>
          </p:cNvPr>
          <p:cNvSpPr txBox="1"/>
          <p:nvPr/>
        </p:nvSpPr>
        <p:spPr>
          <a:xfrm>
            <a:off x="7414319" y="4871493"/>
            <a:ext cx="160867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00" dirty="0"/>
              <a:t>Cohen's d</a:t>
            </a:r>
            <a:endParaRPr lang="en-US" sz="700" dirty="0">
              <a:cs typeface="Calibri"/>
            </a:endParaRPr>
          </a:p>
          <a:p>
            <a:pPr algn="ctr"/>
            <a:endParaRPr lang="en-US" sz="700" dirty="0">
              <a:cs typeface="Calibri"/>
            </a:endParaRPr>
          </a:p>
          <a:p>
            <a:pPr algn="ctr"/>
            <a:r>
              <a:rPr lang="en-US" sz="700" dirty="0"/>
              <a:t>d estimate: 0.4871191 (small)</a:t>
            </a:r>
            <a:endParaRPr lang="en-US" sz="700" dirty="0">
              <a:cs typeface="Calibri"/>
            </a:endParaRPr>
          </a:p>
          <a:p>
            <a:pPr algn="ctr"/>
            <a:r>
              <a:rPr lang="en-US" sz="700" dirty="0"/>
              <a:t>95 percent confidence interval:</a:t>
            </a:r>
            <a:endParaRPr lang="en-US" sz="700" dirty="0">
              <a:cs typeface="Calibri"/>
            </a:endParaRPr>
          </a:p>
          <a:p>
            <a:pPr algn="ctr"/>
            <a:r>
              <a:rPr lang="en-US" sz="700" dirty="0"/>
              <a:t>    lower     upper </a:t>
            </a:r>
            <a:endParaRPr lang="en-US" sz="700" dirty="0">
              <a:cs typeface="Calibri"/>
            </a:endParaRPr>
          </a:p>
          <a:p>
            <a:pPr algn="ctr"/>
            <a:r>
              <a:rPr lang="en-US" sz="700" dirty="0"/>
              <a:t>-0.818236  1.792474 </a:t>
            </a:r>
            <a:endParaRPr lang="en-US" sz="700" dirty="0">
              <a:cs typeface="Calibri"/>
            </a:endParaRPr>
          </a:p>
        </p:txBody>
      </p:sp>
      <p:sp>
        <p:nvSpPr>
          <p:cNvPr id="31" name="TextBox 30">
            <a:extLst>
              <a:ext uri="{FF2B5EF4-FFF2-40B4-BE49-F238E27FC236}">
                <a16:creationId xmlns:a16="http://schemas.microsoft.com/office/drawing/2014/main" xmlns="" id="{2EE93834-47E6-4D7E-A7C3-483BE5B57F97}"/>
              </a:ext>
            </a:extLst>
          </p:cNvPr>
          <p:cNvSpPr txBox="1"/>
          <p:nvPr/>
        </p:nvSpPr>
        <p:spPr>
          <a:xfrm>
            <a:off x="10453050" y="3997736"/>
            <a:ext cx="160867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00" dirty="0"/>
              <a:t>Cohen's d</a:t>
            </a:r>
            <a:endParaRPr lang="en-US" sz="1200" dirty="0"/>
          </a:p>
          <a:p>
            <a:pPr algn="ctr"/>
            <a:endParaRPr lang="en-US" sz="700" dirty="0">
              <a:cs typeface="Calibri" panose="020F0502020204030204"/>
            </a:endParaRPr>
          </a:p>
          <a:p>
            <a:pPr algn="ctr"/>
            <a:r>
              <a:rPr lang="en-US" sz="700" dirty="0"/>
              <a:t>d estimate: -0.008485888 (negligible)</a:t>
            </a:r>
            <a:endParaRPr lang="en-US" sz="700" dirty="0">
              <a:cs typeface="Calibri" panose="020F0502020204030204"/>
            </a:endParaRPr>
          </a:p>
          <a:p>
            <a:pPr algn="ctr"/>
            <a:r>
              <a:rPr lang="en-US" sz="700" dirty="0"/>
              <a:t>95 percent confidence interval:</a:t>
            </a:r>
            <a:endParaRPr lang="en-US" sz="700" dirty="0">
              <a:cs typeface="Calibri" panose="020F0502020204030204"/>
            </a:endParaRPr>
          </a:p>
          <a:p>
            <a:pPr algn="ctr"/>
            <a:r>
              <a:rPr lang="en-US" sz="700" dirty="0"/>
              <a:t>    lower     upper </a:t>
            </a:r>
            <a:endParaRPr lang="en-US" sz="700" dirty="0">
              <a:cs typeface="Calibri" panose="020F0502020204030204"/>
            </a:endParaRPr>
          </a:p>
          <a:p>
            <a:pPr algn="ctr"/>
            <a:r>
              <a:rPr lang="en-US" sz="700" dirty="0"/>
              <a:t>-1.294908  1.277936 </a:t>
            </a:r>
            <a:endParaRPr lang="en-US" sz="700" dirty="0">
              <a:cs typeface="Calibri" panose="020F0502020204030204"/>
            </a:endParaRPr>
          </a:p>
        </p:txBody>
      </p:sp>
      <p:cxnSp>
        <p:nvCxnSpPr>
          <p:cNvPr id="32" name="Straight Arrow Connector 31">
            <a:extLst>
              <a:ext uri="{FF2B5EF4-FFF2-40B4-BE49-F238E27FC236}">
                <a16:creationId xmlns:a16="http://schemas.microsoft.com/office/drawing/2014/main" xmlns="" id="{E69297C1-62D8-406D-AD1B-9BDBD512F904}"/>
              </a:ext>
            </a:extLst>
          </p:cNvPr>
          <p:cNvCxnSpPr/>
          <p:nvPr/>
        </p:nvCxnSpPr>
        <p:spPr>
          <a:xfrm flipH="1">
            <a:off x="8442482" y="4367068"/>
            <a:ext cx="62506" cy="60490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561BB5E2-2014-481B-9E0D-ECEAC65B35B9}"/>
              </a:ext>
            </a:extLst>
          </p:cNvPr>
          <p:cNvCxnSpPr>
            <a:cxnSpLocks/>
          </p:cNvCxnSpPr>
          <p:nvPr/>
        </p:nvCxnSpPr>
        <p:spPr>
          <a:xfrm>
            <a:off x="9127991" y="4283242"/>
            <a:ext cx="333643" cy="81183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3B0C139E-CE83-4BE7-BB47-2C8B1C2A60DC}"/>
              </a:ext>
            </a:extLst>
          </p:cNvPr>
          <p:cNvCxnSpPr>
            <a:cxnSpLocks/>
          </p:cNvCxnSpPr>
          <p:nvPr/>
        </p:nvCxnSpPr>
        <p:spPr>
          <a:xfrm>
            <a:off x="9775398" y="3997736"/>
            <a:ext cx="1091524" cy="7375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95695" y="4262440"/>
            <a:ext cx="6950790" cy="923330"/>
          </a:xfrm>
          <a:prstGeom prst="rect">
            <a:avLst/>
          </a:prstGeom>
        </p:spPr>
        <p:txBody>
          <a:bodyPr wrap="square">
            <a:spAutoFit/>
          </a:bodyPr>
          <a:lstStyle/>
          <a:p>
            <a:r>
              <a:rPr lang="en-US" b="1" dirty="0" err="1"/>
              <a:t>figure_plant_phenotype</a:t>
            </a:r>
            <a:r>
              <a:rPr lang="en-US" dirty="0"/>
              <a:t>: measured plant traits from brassica </a:t>
            </a:r>
            <a:r>
              <a:rPr lang="en-US" dirty="0" err="1"/>
              <a:t>oleraceae</a:t>
            </a:r>
            <a:r>
              <a:rPr lang="en-US" dirty="0"/>
              <a:t> (a-d) and Arabidopsis  thaliana (e-f). Cohen’s D (g) shows dry weight fold comparisons to respective controls; </a:t>
            </a:r>
          </a:p>
        </p:txBody>
      </p:sp>
      <p:sp>
        <p:nvSpPr>
          <p:cNvPr id="44" name="TextBox 43"/>
          <p:cNvSpPr txBox="1"/>
          <p:nvPr/>
        </p:nvSpPr>
        <p:spPr>
          <a:xfrm>
            <a:off x="7146485" y="2238660"/>
            <a:ext cx="581766" cy="369332"/>
          </a:xfrm>
          <a:prstGeom prst="rect">
            <a:avLst/>
          </a:prstGeom>
          <a:noFill/>
        </p:spPr>
        <p:txBody>
          <a:bodyPr wrap="square" rtlCol="0">
            <a:spAutoFit/>
          </a:bodyPr>
          <a:lstStyle/>
          <a:p>
            <a:r>
              <a:rPr lang="en-US" dirty="0"/>
              <a:t>g)</a:t>
            </a:r>
          </a:p>
        </p:txBody>
      </p:sp>
      <p:sp>
        <p:nvSpPr>
          <p:cNvPr id="35" name="Rectangle 34">
            <a:extLst>
              <a:ext uri="{FF2B5EF4-FFF2-40B4-BE49-F238E27FC236}">
                <a16:creationId xmlns:a16="http://schemas.microsoft.com/office/drawing/2014/main" xmlns="" id="{09163732-3E2A-4B7A-A191-E0F628315F3A}"/>
              </a:ext>
            </a:extLst>
          </p:cNvPr>
          <p:cNvSpPr/>
          <p:nvPr/>
        </p:nvSpPr>
        <p:spPr>
          <a:xfrm>
            <a:off x="280717" y="5271467"/>
            <a:ext cx="10299020"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1"/>
                </a:solidFill>
              </a:rPr>
              <a:t>MeJA is reducing plant biomass</a:t>
            </a:r>
          </a:p>
          <a:p>
            <a:pPr marL="285750" indent="-285750">
              <a:buFont typeface="Arial" panose="020B0604020202020204" pitchFamily="34" charset="0"/>
              <a:buChar char="•"/>
            </a:pPr>
            <a:r>
              <a:rPr lang="en-US" dirty="0">
                <a:solidFill>
                  <a:schemeClr val="accent1"/>
                </a:solidFill>
              </a:rPr>
              <a:t>Compared to their controls both species show the same effect (even though magnitude is different)</a:t>
            </a:r>
          </a:p>
        </p:txBody>
      </p:sp>
      <p:sp>
        <p:nvSpPr>
          <p:cNvPr id="36" name="Rectangle 35">
            <a:extLst>
              <a:ext uri="{FF2B5EF4-FFF2-40B4-BE49-F238E27FC236}">
                <a16:creationId xmlns:a16="http://schemas.microsoft.com/office/drawing/2014/main" xmlns="" id="{AD715300-74E3-40B9-897F-F32415C21CFB}"/>
              </a:ext>
            </a:extLst>
          </p:cNvPr>
          <p:cNvSpPr/>
          <p:nvPr/>
        </p:nvSpPr>
        <p:spPr>
          <a:xfrm>
            <a:off x="522222" y="5976605"/>
            <a:ext cx="11465126" cy="923330"/>
          </a:xfrm>
          <a:prstGeom prst="rect">
            <a:avLst/>
          </a:prstGeom>
        </p:spPr>
        <p:txBody>
          <a:bodyPr wrap="square">
            <a:spAutoFit/>
          </a:bodyPr>
          <a:lstStyle/>
          <a:p>
            <a:pPr marL="285750" indent="-285750">
              <a:buFont typeface="Wingdings" panose="05000000000000000000" pitchFamily="2" charset="2"/>
              <a:buChar char="à"/>
            </a:pPr>
            <a:r>
              <a:rPr lang="en-US" dirty="0">
                <a:solidFill>
                  <a:srgbClr val="FF0000"/>
                </a:solidFill>
              </a:rPr>
              <a:t>Figure 1: g) done properly, a-f figures in supplementary</a:t>
            </a:r>
          </a:p>
          <a:p>
            <a:pPr marL="285750" indent="-285750">
              <a:buFont typeface="Wingdings" panose="05000000000000000000" pitchFamily="2" charset="2"/>
              <a:buChar char="à"/>
            </a:pPr>
            <a:r>
              <a:rPr lang="en-US" dirty="0">
                <a:solidFill>
                  <a:srgbClr val="FF0000"/>
                </a:solidFill>
              </a:rPr>
              <a:t> Cohen’s D paper </a:t>
            </a:r>
            <a:r>
              <a:rPr lang="en-US" b="0" i="0" dirty="0">
                <a:solidFill>
                  <a:srgbClr val="242424"/>
                </a:solidFill>
                <a:effectLst/>
                <a:latin typeface="-apple-system"/>
              </a:rPr>
              <a:t>Use of </a:t>
            </a:r>
            <a:r>
              <a:rPr lang="en-US" b="0" i="0" dirty="0" err="1">
                <a:solidFill>
                  <a:srgbClr val="242424"/>
                </a:solidFill>
                <a:effectLst/>
                <a:latin typeface="-apple-system"/>
              </a:rPr>
              <a:t>cohens</a:t>
            </a:r>
            <a:r>
              <a:rPr lang="en-US" b="0" i="0" dirty="0">
                <a:solidFill>
                  <a:srgbClr val="242424"/>
                </a:solidFill>
                <a:effectLst/>
                <a:latin typeface="-apple-system"/>
              </a:rPr>
              <a:t> D to compare multiple experiments/controls: </a:t>
            </a:r>
            <a:r>
              <a:rPr lang="en-US" b="0" i="0" u="none" strike="noStrike" dirty="0">
                <a:solidFill>
                  <a:srgbClr val="4F52B2"/>
                </a:solidFill>
                <a:effectLst/>
                <a:latin typeface="-apple-system"/>
                <a:hlinkClick r:id="rId15" tooltip="https://nph.onlinelibrary.wiley.com/doi/full/10.1111/nph.15504"/>
              </a:rPr>
              <a:t>https://nph.onlinelibrary.wiley.com/doi/full/10.1111/nph.15504</a:t>
            </a:r>
            <a:r>
              <a:rPr lang="en-US" dirty="0">
                <a:solidFill>
                  <a:srgbClr val="FF0000"/>
                </a:solidFill>
              </a:rPr>
              <a:t> </a:t>
            </a:r>
          </a:p>
        </p:txBody>
      </p:sp>
    </p:spTree>
    <p:extLst>
      <p:ext uri="{BB962C8B-B14F-4D97-AF65-F5344CB8AC3E}">
        <p14:creationId xmlns:p14="http://schemas.microsoft.com/office/powerpoint/2010/main" val="241156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710"/>
            <a:ext cx="11557000" cy="2862322"/>
          </a:xfrm>
          <a:prstGeom prst="rect">
            <a:avLst/>
          </a:prstGeom>
        </p:spPr>
        <p:txBody>
          <a:bodyPr wrap="square">
            <a:spAutoFit/>
          </a:bodyPr>
          <a:lstStyle/>
          <a:p>
            <a:r>
              <a:rPr lang="en-US" b="1" dirty="0"/>
              <a:t>Discussion</a:t>
            </a:r>
            <a:endParaRPr lang="en-US" dirty="0"/>
          </a:p>
          <a:p>
            <a:r>
              <a:rPr lang="en-US" i="1" dirty="0"/>
              <a:t>“Fishing” with Fisher: 1 out of 1.111 taxa highlighted by 3 different methods</a:t>
            </a:r>
            <a:endParaRPr lang="en-US" dirty="0"/>
          </a:p>
          <a:p>
            <a:pPr marL="171450" indent="-171450">
              <a:buFont typeface="Arial" pitchFamily="34" charset="0"/>
              <a:buChar char="•"/>
            </a:pPr>
            <a:r>
              <a:rPr lang="en-US" dirty="0"/>
              <a:t>Show how the excess of information complicates analysis</a:t>
            </a:r>
          </a:p>
          <a:p>
            <a:pPr marL="628650" lvl="1" indent="-171450">
              <a:buFont typeface="Arial" pitchFamily="34" charset="0"/>
              <a:buChar char="•"/>
            </a:pPr>
            <a:r>
              <a:rPr lang="en-US" dirty="0">
                <a:solidFill>
                  <a:srgbClr val="C00000"/>
                </a:solidFill>
              </a:rPr>
              <a:t>(</a:t>
            </a:r>
            <a:r>
              <a:rPr lang="en-US" dirty="0" err="1">
                <a:solidFill>
                  <a:srgbClr val="C00000"/>
                </a:solidFill>
              </a:rPr>
              <a:t>Adress</a:t>
            </a:r>
            <a:r>
              <a:rPr lang="en-US" dirty="0">
                <a:solidFill>
                  <a:srgbClr val="C00000"/>
                </a:solidFill>
              </a:rPr>
              <a:t> complexity of </a:t>
            </a:r>
            <a:r>
              <a:rPr lang="en-US" dirty="0" err="1">
                <a:solidFill>
                  <a:srgbClr val="C00000"/>
                </a:solidFill>
              </a:rPr>
              <a:t>microbiomes</a:t>
            </a:r>
            <a:r>
              <a:rPr lang="en-US" dirty="0">
                <a:solidFill>
                  <a:srgbClr val="C00000"/>
                </a:solidFill>
              </a:rPr>
              <a:t> and their analysis methods)</a:t>
            </a:r>
          </a:p>
          <a:p>
            <a:pPr marL="171450" indent="-171450">
              <a:buFont typeface="Arial" pitchFamily="34" charset="0"/>
              <a:buChar char="•"/>
            </a:pPr>
            <a:r>
              <a:rPr lang="en-US" dirty="0"/>
              <a:t>Show that after using several methods we still have a complex dataset</a:t>
            </a:r>
          </a:p>
          <a:p>
            <a:pPr marL="628650" lvl="1" indent="-171450">
              <a:buFont typeface="Arial" pitchFamily="34" charset="0"/>
              <a:buChar char="•"/>
            </a:pPr>
            <a:r>
              <a:rPr lang="en-US" dirty="0">
                <a:solidFill>
                  <a:srgbClr val="C00000"/>
                </a:solidFill>
              </a:rPr>
              <a:t>(even on a small subset of 346 ASVs, we have several different classifications, </a:t>
            </a:r>
            <a:r>
              <a:rPr lang="en-US" dirty="0" err="1">
                <a:solidFill>
                  <a:srgbClr val="C00000"/>
                </a:solidFill>
              </a:rPr>
              <a:t>imporance</a:t>
            </a:r>
            <a:r>
              <a:rPr lang="en-US" dirty="0">
                <a:solidFill>
                  <a:srgbClr val="C00000"/>
                </a:solidFill>
              </a:rPr>
              <a:t> tags, and 4 distinct base datasets)</a:t>
            </a:r>
          </a:p>
          <a:p>
            <a:pPr marL="171450" indent="-171450">
              <a:buFont typeface="Arial" pitchFamily="34" charset="0"/>
              <a:buChar char="•"/>
            </a:pPr>
            <a:r>
              <a:rPr lang="en-US" dirty="0"/>
              <a:t>the fisher test in a heat tree helps summarizing findings (approach to data deluge)</a:t>
            </a:r>
          </a:p>
          <a:p>
            <a:pPr marL="628650" lvl="1" indent="-171450">
              <a:buFont typeface="Arial" pitchFamily="34" charset="0"/>
              <a:buChar char="•"/>
            </a:pPr>
            <a:r>
              <a:rPr lang="en-US" dirty="0">
                <a:solidFill>
                  <a:srgbClr val="C00000"/>
                </a:solidFill>
              </a:rPr>
              <a:t>(checks against the proper context to the subset of ASVs, evaluating and displaying all taxonomic levels)</a:t>
            </a:r>
          </a:p>
          <a:p>
            <a:pPr marL="628650" lvl="1" indent="-171450">
              <a:buFont typeface="Arial" pitchFamily="34" charset="0"/>
              <a:buChar char="•"/>
            </a:pPr>
            <a:r>
              <a:rPr lang="en-US" dirty="0">
                <a:solidFill>
                  <a:srgbClr val="C00000"/>
                </a:solidFill>
              </a:rPr>
              <a:t>(can be used on any list of relevant/irrelevant ASVs)</a:t>
            </a:r>
          </a:p>
        </p:txBody>
      </p:sp>
    </p:spTree>
    <p:extLst>
      <p:ext uri="{BB962C8B-B14F-4D97-AF65-F5344CB8AC3E}">
        <p14:creationId xmlns:p14="http://schemas.microsoft.com/office/powerpoint/2010/main" val="1521972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3693319"/>
          </a:xfrm>
          <a:prstGeom prst="rect">
            <a:avLst/>
          </a:prstGeom>
        </p:spPr>
        <p:txBody>
          <a:bodyPr wrap="square">
            <a:spAutoFit/>
          </a:bodyPr>
          <a:lstStyle/>
          <a:p>
            <a:r>
              <a:rPr lang="en-US" b="1" dirty="0"/>
              <a:t>Discussion</a:t>
            </a:r>
            <a:endParaRPr lang="en-US" dirty="0"/>
          </a:p>
          <a:p>
            <a:r>
              <a:rPr lang="en-US" i="1" dirty="0"/>
              <a:t>Family </a:t>
            </a:r>
            <a:r>
              <a:rPr lang="en-US" i="1" dirty="0" err="1"/>
              <a:t>Commonadaceae</a:t>
            </a:r>
            <a:r>
              <a:rPr lang="en-US" i="1" dirty="0"/>
              <a:t> was relevant across treatments, plant species, sample types, and analysis methods</a:t>
            </a:r>
            <a:endParaRPr lang="en-US" dirty="0"/>
          </a:p>
          <a:p>
            <a:pPr marL="171450" indent="-171450">
              <a:buFont typeface="Arial" pitchFamily="34" charset="0"/>
              <a:buChar char="•"/>
            </a:pPr>
            <a:r>
              <a:rPr lang="en-US" dirty="0"/>
              <a:t>show that </a:t>
            </a:r>
            <a:r>
              <a:rPr lang="en-US" dirty="0" err="1"/>
              <a:t>comamonadaceae</a:t>
            </a:r>
            <a:r>
              <a:rPr lang="en-US" dirty="0"/>
              <a:t> was highlighted independently in both approaches</a:t>
            </a:r>
          </a:p>
          <a:p>
            <a:pPr marL="628650" lvl="1" indent="-171450">
              <a:buFont typeface="Arial" pitchFamily="34" charset="0"/>
              <a:buChar char="•"/>
            </a:pPr>
            <a:r>
              <a:rPr lang="en-US" dirty="0">
                <a:solidFill>
                  <a:srgbClr val="C00000"/>
                </a:solidFill>
              </a:rPr>
              <a:t>(this is very valuable: there are no “ifs” and “buts” on the relevance of </a:t>
            </a:r>
            <a:r>
              <a:rPr lang="en-US" dirty="0" err="1">
                <a:solidFill>
                  <a:srgbClr val="C00000"/>
                </a:solidFill>
              </a:rPr>
              <a:t>comamonadaceae</a:t>
            </a:r>
            <a:r>
              <a:rPr lang="en-US" dirty="0">
                <a:solidFill>
                  <a:srgbClr val="C00000"/>
                </a:solidFill>
              </a:rPr>
              <a:t>; both methods used the same dataset but were independent! Our analysis has consistency and taxonomic resolution!)</a:t>
            </a:r>
          </a:p>
          <a:p>
            <a:pPr marL="171450" indent="-171450">
              <a:buFont typeface="Arial" pitchFamily="34" charset="0"/>
              <a:buChar char="•"/>
            </a:pPr>
            <a:r>
              <a:rPr lang="en-US" dirty="0"/>
              <a:t>Show how common they are on the roots</a:t>
            </a:r>
          </a:p>
          <a:p>
            <a:pPr marL="628650" lvl="1" indent="-171450">
              <a:buFont typeface="Arial" pitchFamily="34" charset="0"/>
              <a:buChar char="•"/>
            </a:pPr>
            <a:r>
              <a:rPr lang="en-US" dirty="0">
                <a:solidFill>
                  <a:srgbClr val="C00000"/>
                </a:solidFill>
              </a:rPr>
              <a:t>(literature </a:t>
            </a:r>
            <a:r>
              <a:rPr lang="en-US" dirty="0" err="1">
                <a:solidFill>
                  <a:srgbClr val="C00000"/>
                </a:solidFill>
              </a:rPr>
              <a:t>refereces</a:t>
            </a:r>
            <a:r>
              <a:rPr lang="en-US" dirty="0">
                <a:solidFill>
                  <a:srgbClr val="C00000"/>
                </a:solidFill>
              </a:rPr>
              <a:t>)</a:t>
            </a:r>
          </a:p>
          <a:p>
            <a:pPr marL="171450" indent="-171450">
              <a:buFont typeface="Arial" pitchFamily="34" charset="0"/>
              <a:buChar char="•"/>
            </a:pPr>
            <a:r>
              <a:rPr lang="en-US" dirty="0"/>
              <a:t>Show how common they are in the insect gut</a:t>
            </a:r>
          </a:p>
          <a:p>
            <a:pPr marL="628650" lvl="1" indent="-171450">
              <a:buFont typeface="Arial" pitchFamily="34" charset="0"/>
              <a:buChar char="•"/>
            </a:pPr>
            <a:r>
              <a:rPr lang="en-US" dirty="0">
                <a:solidFill>
                  <a:srgbClr val="C00000"/>
                </a:solidFill>
              </a:rPr>
              <a:t>(literature </a:t>
            </a:r>
            <a:r>
              <a:rPr lang="en-US" dirty="0" err="1">
                <a:solidFill>
                  <a:srgbClr val="C00000"/>
                </a:solidFill>
              </a:rPr>
              <a:t>refereces</a:t>
            </a:r>
            <a:r>
              <a:rPr lang="en-US" dirty="0">
                <a:solidFill>
                  <a:srgbClr val="C00000"/>
                </a:solidFill>
              </a:rPr>
              <a:t>)</a:t>
            </a:r>
          </a:p>
          <a:p>
            <a:pPr marL="171450" indent="-171450">
              <a:buFont typeface="Arial" pitchFamily="34" charset="0"/>
              <a:buChar char="•"/>
            </a:pPr>
            <a:r>
              <a:rPr lang="en-US" dirty="0"/>
              <a:t>Fit them in the </a:t>
            </a:r>
            <a:r>
              <a:rPr lang="en-US" dirty="0" err="1"/>
              <a:t>holobiont</a:t>
            </a:r>
            <a:r>
              <a:rPr lang="en-US" dirty="0"/>
              <a:t> approach (insects do more than giving a ride to </a:t>
            </a:r>
            <a:r>
              <a:rPr lang="en-US" dirty="0" err="1"/>
              <a:t>Bac</a:t>
            </a:r>
            <a:r>
              <a:rPr lang="en-US" dirty="0"/>
              <a:t>), </a:t>
            </a:r>
            <a:r>
              <a:rPr lang="en-US" dirty="0" err="1"/>
              <a:t>poiting</a:t>
            </a:r>
            <a:r>
              <a:rPr lang="en-US" dirty="0"/>
              <a:t> the similarity to Enterobacter</a:t>
            </a:r>
          </a:p>
          <a:p>
            <a:pPr marL="628650" lvl="1" indent="-171450">
              <a:buFont typeface="Arial" pitchFamily="34" charset="0"/>
              <a:buChar char="•"/>
            </a:pPr>
            <a:r>
              <a:rPr lang="en-US" dirty="0">
                <a:solidFill>
                  <a:srgbClr val="C00000"/>
                </a:solidFill>
              </a:rPr>
              <a:t>(</a:t>
            </a:r>
            <a:r>
              <a:rPr lang="en-US" dirty="0" err="1">
                <a:solidFill>
                  <a:srgbClr val="C00000"/>
                </a:solidFill>
              </a:rPr>
              <a:t>enterobacter</a:t>
            </a:r>
            <a:r>
              <a:rPr lang="en-US" dirty="0">
                <a:solidFill>
                  <a:srgbClr val="C00000"/>
                </a:solidFill>
              </a:rPr>
              <a:t> is well known to inhabit both plants and mammal guts. </a:t>
            </a:r>
            <a:r>
              <a:rPr lang="en-US" dirty="0" err="1">
                <a:solidFill>
                  <a:srgbClr val="C00000"/>
                </a:solidFill>
              </a:rPr>
              <a:t>Comamonadaceae</a:t>
            </a:r>
            <a:r>
              <a:rPr lang="en-US" dirty="0">
                <a:solidFill>
                  <a:srgbClr val="C00000"/>
                </a:solidFill>
              </a:rPr>
              <a:t> are doing the same thing, but for insects)</a:t>
            </a:r>
          </a:p>
          <a:p>
            <a:pPr marL="628650" lvl="1" indent="-171450">
              <a:buFont typeface="Arial" pitchFamily="34" charset="0"/>
              <a:buChar char="•"/>
            </a:pPr>
            <a:r>
              <a:rPr lang="en-US" dirty="0">
                <a:solidFill>
                  <a:srgbClr val="C00000"/>
                </a:solidFill>
              </a:rPr>
              <a:t>We must be careful with this because we have not screened any insect, much less an insect microbiome!</a:t>
            </a:r>
          </a:p>
        </p:txBody>
      </p:sp>
      <p:sp>
        <p:nvSpPr>
          <p:cNvPr id="3" name="Rectangle 2"/>
          <p:cNvSpPr/>
          <p:nvPr/>
        </p:nvSpPr>
        <p:spPr>
          <a:xfrm>
            <a:off x="266700" y="5166668"/>
            <a:ext cx="11404600" cy="1200329"/>
          </a:xfrm>
          <a:prstGeom prst="rect">
            <a:avLst/>
          </a:prstGeom>
        </p:spPr>
        <p:txBody>
          <a:bodyPr wrap="square">
            <a:spAutoFit/>
          </a:bodyPr>
          <a:lstStyle/>
          <a:p>
            <a:r>
              <a:rPr lang="en-US" b="1" dirty="0"/>
              <a:t>CONCLUSION</a:t>
            </a:r>
            <a:r>
              <a:rPr lang="en-US" dirty="0"/>
              <a:t>: </a:t>
            </a:r>
          </a:p>
          <a:p>
            <a:pPr lvl="1"/>
            <a:r>
              <a:rPr lang="en-US" dirty="0" err="1"/>
              <a:t>Comamonadaceae</a:t>
            </a:r>
            <a:r>
              <a:rPr lang="en-US" dirty="0"/>
              <a:t> are important in insect-plant interactions.</a:t>
            </a:r>
          </a:p>
          <a:p>
            <a:pPr lvl="1"/>
            <a:r>
              <a:rPr lang="en-US" dirty="0"/>
              <a:t>This is far more n depth than defining that </a:t>
            </a:r>
            <a:r>
              <a:rPr lang="en-US" dirty="0" err="1"/>
              <a:t>proteobacteria</a:t>
            </a:r>
            <a:r>
              <a:rPr lang="en-US" dirty="0"/>
              <a:t> are </a:t>
            </a:r>
            <a:r>
              <a:rPr lang="en-US" dirty="0" err="1"/>
              <a:t>impotnat</a:t>
            </a:r>
            <a:r>
              <a:rPr lang="en-US" dirty="0"/>
              <a:t> players in plants</a:t>
            </a:r>
          </a:p>
          <a:p>
            <a:pPr lvl="1"/>
            <a:r>
              <a:rPr lang="en-US" dirty="0"/>
              <a:t> Next studies need strain-level resolution, function definitions, and also insect microbiome screening</a:t>
            </a:r>
          </a:p>
        </p:txBody>
      </p:sp>
    </p:spTree>
    <p:extLst>
      <p:ext uri="{BB962C8B-B14F-4D97-AF65-F5344CB8AC3E}">
        <p14:creationId xmlns:p14="http://schemas.microsoft.com/office/powerpoint/2010/main" val="559707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549" y="346506"/>
            <a:ext cx="4449450" cy="4303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7762" y="293674"/>
            <a:ext cx="4504078" cy="435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83776" y="4649773"/>
            <a:ext cx="8847971" cy="646331"/>
          </a:xfrm>
          <a:prstGeom prst="rect">
            <a:avLst/>
          </a:prstGeom>
        </p:spPr>
        <p:txBody>
          <a:bodyPr wrap="square">
            <a:spAutoFit/>
          </a:bodyPr>
          <a:lstStyle/>
          <a:p>
            <a:r>
              <a:rPr lang="en-US" b="1" dirty="0" err="1"/>
              <a:t>figure_qPCR</a:t>
            </a:r>
            <a:r>
              <a:rPr lang="en-US" dirty="0"/>
              <a:t>: leaf expression of MYC2 (a) and Lox2(b), 3h after the final hormone dipping event and 2 days before harvesting</a:t>
            </a:r>
          </a:p>
        </p:txBody>
      </p:sp>
      <p:sp>
        <p:nvSpPr>
          <p:cNvPr id="6" name="Rectangle 5">
            <a:extLst>
              <a:ext uri="{FF2B5EF4-FFF2-40B4-BE49-F238E27FC236}">
                <a16:creationId xmlns:a16="http://schemas.microsoft.com/office/drawing/2014/main" xmlns="" id="{9053D898-A56E-4AE6-ACBE-C725024DC05E}"/>
              </a:ext>
            </a:extLst>
          </p:cNvPr>
          <p:cNvSpPr/>
          <p:nvPr/>
        </p:nvSpPr>
        <p:spPr>
          <a:xfrm>
            <a:off x="179117" y="5428184"/>
            <a:ext cx="10299020"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1"/>
                </a:solidFill>
              </a:rPr>
              <a:t>There’s higher </a:t>
            </a:r>
            <a:r>
              <a:rPr lang="en-US" i="1" dirty="0">
                <a:solidFill>
                  <a:schemeClr val="accent1"/>
                </a:solidFill>
              </a:rPr>
              <a:t>MYC2</a:t>
            </a:r>
            <a:r>
              <a:rPr lang="en-US" dirty="0">
                <a:solidFill>
                  <a:schemeClr val="accent1"/>
                </a:solidFill>
              </a:rPr>
              <a:t> and </a:t>
            </a:r>
            <a:r>
              <a:rPr lang="en-US" i="1" dirty="0">
                <a:solidFill>
                  <a:schemeClr val="accent1"/>
                </a:solidFill>
              </a:rPr>
              <a:t>LOX2</a:t>
            </a:r>
            <a:r>
              <a:rPr lang="en-US" dirty="0">
                <a:solidFill>
                  <a:schemeClr val="accent1"/>
                </a:solidFill>
              </a:rPr>
              <a:t> expression in MeJA 1% but only in </a:t>
            </a:r>
            <a:r>
              <a:rPr lang="en-US" i="1" dirty="0">
                <a:solidFill>
                  <a:schemeClr val="accent1"/>
                </a:solidFill>
              </a:rPr>
              <a:t>Arabidopsis thaliana </a:t>
            </a:r>
          </a:p>
          <a:p>
            <a:pPr marL="285750" indent="-285750">
              <a:buFont typeface="Arial" panose="020B0604020202020204" pitchFamily="34" charset="0"/>
              <a:buChar char="•"/>
            </a:pPr>
            <a:r>
              <a:rPr lang="en-US" dirty="0">
                <a:solidFill>
                  <a:schemeClr val="accent1"/>
                </a:solidFill>
              </a:rPr>
              <a:t>However, no difference in </a:t>
            </a:r>
            <a:r>
              <a:rPr lang="en-US" i="1" dirty="0">
                <a:solidFill>
                  <a:schemeClr val="accent1"/>
                </a:solidFill>
              </a:rPr>
              <a:t>Brassica oleracea</a:t>
            </a:r>
          </a:p>
        </p:txBody>
      </p:sp>
      <p:sp>
        <p:nvSpPr>
          <p:cNvPr id="7" name="Rectangle 6">
            <a:extLst>
              <a:ext uri="{FF2B5EF4-FFF2-40B4-BE49-F238E27FC236}">
                <a16:creationId xmlns:a16="http://schemas.microsoft.com/office/drawing/2014/main" xmlns="" id="{4B5BE07C-AB80-4551-81C0-0C6EED82FE62}"/>
              </a:ext>
            </a:extLst>
          </p:cNvPr>
          <p:cNvSpPr/>
          <p:nvPr/>
        </p:nvSpPr>
        <p:spPr>
          <a:xfrm>
            <a:off x="363436" y="6074515"/>
            <a:ext cx="11465126" cy="923330"/>
          </a:xfrm>
          <a:prstGeom prst="rect">
            <a:avLst/>
          </a:prstGeom>
        </p:spPr>
        <p:txBody>
          <a:bodyPr wrap="square">
            <a:spAutoFit/>
          </a:bodyPr>
          <a:lstStyle/>
          <a:p>
            <a:pPr marL="285750" indent="-285750">
              <a:buFont typeface="Wingdings" panose="05000000000000000000" pitchFamily="2" charset="2"/>
              <a:buChar char="à"/>
            </a:pPr>
            <a:r>
              <a:rPr lang="en-US" dirty="0">
                <a:solidFill>
                  <a:srgbClr val="FF0000"/>
                </a:solidFill>
              </a:rPr>
              <a:t>Fix figure with bar plots or gene-expression standard plots, </a:t>
            </a:r>
            <a:r>
              <a:rPr lang="en-US" dirty="0">
                <a:solidFill>
                  <a:srgbClr val="FF0000"/>
                </a:solidFill>
                <a:sym typeface="Wingdings" panose="05000000000000000000" pitchFamily="2" charset="2"/>
              </a:rPr>
              <a:t> </a:t>
            </a:r>
            <a:r>
              <a:rPr lang="en-US" dirty="0">
                <a:solidFill>
                  <a:srgbClr val="FF0000"/>
                </a:solidFill>
              </a:rPr>
              <a:t>Supplementary (IF ever included)</a:t>
            </a:r>
          </a:p>
          <a:p>
            <a:pPr marL="285750" indent="-285750">
              <a:buFont typeface="Wingdings" panose="05000000000000000000" pitchFamily="2" charset="2"/>
              <a:buChar char="à"/>
            </a:pPr>
            <a:r>
              <a:rPr lang="en-US" dirty="0">
                <a:solidFill>
                  <a:srgbClr val="FF0000"/>
                </a:solidFill>
              </a:rPr>
              <a:t>Add stats to plot </a:t>
            </a:r>
          </a:p>
          <a:p>
            <a:endParaRPr lang="en-US" dirty="0">
              <a:solidFill>
                <a:srgbClr val="FF0000"/>
              </a:solidFill>
            </a:endParaRPr>
          </a:p>
        </p:txBody>
      </p:sp>
      <p:sp>
        <p:nvSpPr>
          <p:cNvPr id="8" name="Rectangle 7">
            <a:extLst>
              <a:ext uri="{FF2B5EF4-FFF2-40B4-BE49-F238E27FC236}">
                <a16:creationId xmlns:a16="http://schemas.microsoft.com/office/drawing/2014/main" xmlns="" id="{C4E6BD45-7D07-41ED-8FB3-89FE6FFF8427}"/>
              </a:ext>
            </a:extLst>
          </p:cNvPr>
          <p:cNvSpPr/>
          <p:nvPr/>
        </p:nvSpPr>
        <p:spPr>
          <a:xfrm>
            <a:off x="6248401" y="-19254"/>
            <a:ext cx="7315200" cy="369332"/>
          </a:xfrm>
          <a:prstGeom prst="rect">
            <a:avLst/>
          </a:prstGeom>
        </p:spPr>
        <p:txBody>
          <a:bodyPr wrap="square">
            <a:spAutoFit/>
          </a:bodyPr>
          <a:lstStyle/>
          <a:p>
            <a:r>
              <a:rPr lang="en-US" b="1" dirty="0">
                <a:solidFill>
                  <a:schemeClr val="accent6"/>
                </a:solidFill>
              </a:rPr>
              <a:t>Point for discussion: Do we really want to include this plots? </a:t>
            </a:r>
          </a:p>
        </p:txBody>
      </p:sp>
    </p:spTree>
    <p:extLst>
      <p:ext uri="{BB962C8B-B14F-4D97-AF65-F5344CB8AC3E}">
        <p14:creationId xmlns:p14="http://schemas.microsoft.com/office/powerpoint/2010/main" val="937988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0">
            <a:extLst>
              <a:ext uri="{FF2B5EF4-FFF2-40B4-BE49-F238E27FC236}">
                <a16:creationId xmlns:a16="http://schemas.microsoft.com/office/drawing/2014/main" xmlns="" id="{313F9B4E-F518-4485-AFBE-203C85C7CC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039" y="811929"/>
            <a:ext cx="7356713" cy="4491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xmlns="" id="{AE339B8D-EADD-456A-A0D1-7A5D80BE2642}"/>
              </a:ext>
            </a:extLst>
          </p:cNvPr>
          <p:cNvSpPr/>
          <p:nvPr/>
        </p:nvSpPr>
        <p:spPr>
          <a:xfrm>
            <a:off x="3624688" y="241350"/>
            <a:ext cx="2549587" cy="461665"/>
          </a:xfrm>
          <a:prstGeom prst="rect">
            <a:avLst/>
          </a:prstGeom>
        </p:spPr>
        <p:txBody>
          <a:bodyPr wrap="square">
            <a:spAutoFit/>
          </a:bodyPr>
          <a:lstStyle/>
          <a:p>
            <a:r>
              <a:rPr lang="en-US" sz="1200" dirty="0"/>
              <a:t>R script: 2_Beta_diversity</a:t>
            </a:r>
          </a:p>
          <a:p>
            <a:r>
              <a:rPr lang="en-US" sz="1200" dirty="0"/>
              <a:t>Code chunk: 2.1 - Beta Diversity plots</a:t>
            </a:r>
          </a:p>
        </p:txBody>
      </p:sp>
      <p:sp>
        <p:nvSpPr>
          <p:cNvPr id="5" name="TextBox 4">
            <a:extLst>
              <a:ext uri="{FF2B5EF4-FFF2-40B4-BE49-F238E27FC236}">
                <a16:creationId xmlns:a16="http://schemas.microsoft.com/office/drawing/2014/main" xmlns="" id="{9C26F37F-8E28-4DF1-B8A3-A009E7DEBBE5}"/>
              </a:ext>
            </a:extLst>
          </p:cNvPr>
          <p:cNvSpPr txBox="1"/>
          <p:nvPr/>
        </p:nvSpPr>
        <p:spPr>
          <a:xfrm>
            <a:off x="2244186" y="241350"/>
            <a:ext cx="1266797" cy="461665"/>
          </a:xfrm>
          <a:prstGeom prst="rect">
            <a:avLst/>
          </a:prstGeom>
          <a:noFill/>
        </p:spPr>
        <p:txBody>
          <a:bodyPr wrap="square" rtlCol="0">
            <a:spAutoFit/>
          </a:bodyPr>
          <a:lstStyle/>
          <a:p>
            <a:r>
              <a:rPr lang="en-US" sz="1200" dirty="0"/>
              <a:t>CCS normalization</a:t>
            </a:r>
          </a:p>
        </p:txBody>
      </p:sp>
      <p:sp>
        <p:nvSpPr>
          <p:cNvPr id="6" name="TextBox 5">
            <a:extLst>
              <a:ext uri="{FF2B5EF4-FFF2-40B4-BE49-F238E27FC236}">
                <a16:creationId xmlns:a16="http://schemas.microsoft.com/office/drawing/2014/main" xmlns="" id="{9AB10A21-A233-4262-A4CB-7F342D3E5C34}"/>
              </a:ext>
            </a:extLst>
          </p:cNvPr>
          <p:cNvSpPr txBox="1"/>
          <p:nvPr/>
        </p:nvSpPr>
        <p:spPr>
          <a:xfrm>
            <a:off x="557039" y="409995"/>
            <a:ext cx="2114147" cy="276999"/>
          </a:xfrm>
          <a:prstGeom prst="rect">
            <a:avLst/>
          </a:prstGeom>
          <a:noFill/>
        </p:spPr>
        <p:txBody>
          <a:bodyPr wrap="square" rtlCol="0">
            <a:spAutoFit/>
          </a:bodyPr>
          <a:lstStyle/>
          <a:p>
            <a:r>
              <a:rPr lang="en-US" sz="1200" dirty="0"/>
              <a:t>Stress: 0.1521784 (ok) </a:t>
            </a:r>
          </a:p>
        </p:txBody>
      </p:sp>
      <p:sp>
        <p:nvSpPr>
          <p:cNvPr id="7" name="TextBox 6">
            <a:extLst>
              <a:ext uri="{FF2B5EF4-FFF2-40B4-BE49-F238E27FC236}">
                <a16:creationId xmlns:a16="http://schemas.microsoft.com/office/drawing/2014/main" xmlns="" id="{A0C1B235-7BE9-4F46-A930-140419BDEC59}"/>
              </a:ext>
            </a:extLst>
          </p:cNvPr>
          <p:cNvSpPr txBox="1"/>
          <p:nvPr/>
        </p:nvSpPr>
        <p:spPr>
          <a:xfrm>
            <a:off x="787233" y="5412434"/>
            <a:ext cx="6233327" cy="923330"/>
          </a:xfrm>
          <a:prstGeom prst="rect">
            <a:avLst/>
          </a:prstGeom>
          <a:noFill/>
        </p:spPr>
        <p:txBody>
          <a:bodyPr wrap="square" rtlCol="0">
            <a:spAutoFit/>
          </a:bodyPr>
          <a:lstStyle/>
          <a:p>
            <a:r>
              <a:rPr lang="en-US" b="1" dirty="0" err="1"/>
              <a:t>Figure_Beta_diversity_all_samples</a:t>
            </a:r>
            <a:r>
              <a:rPr lang="en-US" dirty="0"/>
              <a:t> : NMDS plot showing clear clustering by plant species and sample types, and mixed treatment effects</a:t>
            </a:r>
          </a:p>
        </p:txBody>
      </p:sp>
      <p:sp>
        <p:nvSpPr>
          <p:cNvPr id="8" name="Rectangle 7">
            <a:extLst>
              <a:ext uri="{FF2B5EF4-FFF2-40B4-BE49-F238E27FC236}">
                <a16:creationId xmlns:a16="http://schemas.microsoft.com/office/drawing/2014/main" xmlns="" id="{A53A936D-7E83-44CC-A145-85F5DC449921}"/>
              </a:ext>
            </a:extLst>
          </p:cNvPr>
          <p:cNvSpPr/>
          <p:nvPr/>
        </p:nvSpPr>
        <p:spPr>
          <a:xfrm>
            <a:off x="8124698" y="743729"/>
            <a:ext cx="3864102" cy="2308324"/>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solidFill>
              </a:rPr>
              <a:t>Figure 1. </a:t>
            </a:r>
          </a:p>
          <a:p>
            <a:pPr marL="285750" indent="-285750">
              <a:buFont typeface="Arial" panose="020B0604020202020204" pitchFamily="34" charset="0"/>
              <a:buChar char="•"/>
            </a:pPr>
            <a:r>
              <a:rPr lang="en-US" dirty="0">
                <a:solidFill>
                  <a:schemeClr val="accent1"/>
                </a:solidFill>
              </a:rPr>
              <a:t>There is a clear effect of root and soil as expected</a:t>
            </a:r>
          </a:p>
          <a:p>
            <a:pPr marL="285750" indent="-285750">
              <a:buFont typeface="Arial" panose="020B0604020202020204" pitchFamily="34" charset="0"/>
              <a:buChar char="•"/>
            </a:pPr>
            <a:r>
              <a:rPr lang="en-US" dirty="0">
                <a:solidFill>
                  <a:schemeClr val="accent1"/>
                </a:solidFill>
              </a:rPr>
              <a:t>There is a clear species effect as expected </a:t>
            </a:r>
          </a:p>
          <a:p>
            <a:pPr marL="285750" indent="-285750">
              <a:buFont typeface="Arial" panose="020B0604020202020204" pitchFamily="34" charset="0"/>
              <a:buChar char="•"/>
            </a:pPr>
            <a:r>
              <a:rPr lang="en-US" dirty="0">
                <a:solidFill>
                  <a:schemeClr val="accent1"/>
                </a:solidFill>
              </a:rPr>
              <a:t>Treatment effects are not visible</a:t>
            </a:r>
          </a:p>
          <a:p>
            <a:pPr marL="285750" indent="-285750">
              <a:buFont typeface="Arial" panose="020B0604020202020204" pitchFamily="34" charset="0"/>
              <a:buChar char="•"/>
            </a:pPr>
            <a:r>
              <a:rPr lang="en-US" dirty="0" err="1">
                <a:solidFill>
                  <a:schemeClr val="accent1"/>
                </a:solidFill>
              </a:rPr>
              <a:t>Resonining</a:t>
            </a:r>
            <a:r>
              <a:rPr lang="en-US" dirty="0">
                <a:solidFill>
                  <a:schemeClr val="accent1"/>
                </a:solidFill>
              </a:rPr>
              <a:t> behind why splitting in 4 the analysis afterwards </a:t>
            </a:r>
          </a:p>
        </p:txBody>
      </p:sp>
      <p:sp>
        <p:nvSpPr>
          <p:cNvPr id="9" name="Rectangle 8">
            <a:extLst>
              <a:ext uri="{FF2B5EF4-FFF2-40B4-BE49-F238E27FC236}">
                <a16:creationId xmlns:a16="http://schemas.microsoft.com/office/drawing/2014/main" xmlns="" id="{EF931514-6ACE-4794-87C2-C933B57C4529}"/>
              </a:ext>
            </a:extLst>
          </p:cNvPr>
          <p:cNvSpPr/>
          <p:nvPr/>
        </p:nvSpPr>
        <p:spPr>
          <a:xfrm>
            <a:off x="7476872" y="6046071"/>
            <a:ext cx="4715128" cy="646331"/>
          </a:xfrm>
          <a:prstGeom prst="rect">
            <a:avLst/>
          </a:prstGeom>
        </p:spPr>
        <p:txBody>
          <a:bodyPr wrap="square">
            <a:spAutoFit/>
          </a:bodyPr>
          <a:lstStyle/>
          <a:p>
            <a:pPr marL="285750" indent="-285750">
              <a:buFont typeface="Wingdings" panose="05000000000000000000" pitchFamily="2" charset="2"/>
              <a:buChar char="à"/>
            </a:pPr>
            <a:r>
              <a:rPr lang="en-US" dirty="0">
                <a:solidFill>
                  <a:srgbClr val="FF0000"/>
                </a:solidFill>
              </a:rPr>
              <a:t>Make it pretty</a:t>
            </a:r>
          </a:p>
          <a:p>
            <a:pPr marL="285750" indent="-285750">
              <a:buFont typeface="Wingdings" panose="05000000000000000000" pitchFamily="2" charset="2"/>
              <a:buChar char="à"/>
            </a:pPr>
            <a:r>
              <a:rPr lang="en-US" dirty="0">
                <a:solidFill>
                  <a:srgbClr val="FF0000"/>
                </a:solidFill>
              </a:rPr>
              <a:t>Change labels: Endosphere and Rhizosphere</a:t>
            </a:r>
          </a:p>
        </p:txBody>
      </p:sp>
      <p:sp>
        <p:nvSpPr>
          <p:cNvPr id="10" name="Rectangle 9">
            <a:extLst>
              <a:ext uri="{FF2B5EF4-FFF2-40B4-BE49-F238E27FC236}">
                <a16:creationId xmlns:a16="http://schemas.microsoft.com/office/drawing/2014/main" xmlns="" id="{85F40CF8-59DF-4B2C-980F-6A294F21F153}"/>
              </a:ext>
            </a:extLst>
          </p:cNvPr>
          <p:cNvSpPr/>
          <p:nvPr/>
        </p:nvSpPr>
        <p:spPr>
          <a:xfrm>
            <a:off x="7913752" y="4703355"/>
            <a:ext cx="3864102" cy="1200329"/>
          </a:xfrm>
          <a:prstGeom prst="rect">
            <a:avLst/>
          </a:prstGeom>
        </p:spPr>
        <p:txBody>
          <a:bodyPr wrap="square">
            <a:spAutoFit/>
          </a:bodyPr>
          <a:lstStyle/>
          <a:p>
            <a:pPr algn="ctr"/>
            <a:r>
              <a:rPr lang="en-US" b="1" dirty="0">
                <a:solidFill>
                  <a:schemeClr val="accent1"/>
                </a:solidFill>
              </a:rPr>
              <a:t>+ PERMANOVA RESULTS OVERALL FOR ALL SAMPLES </a:t>
            </a:r>
          </a:p>
          <a:p>
            <a:pPr algn="ctr"/>
            <a:endParaRPr lang="en-US" b="1" dirty="0">
              <a:solidFill>
                <a:schemeClr val="accent1"/>
              </a:solidFill>
            </a:endParaRPr>
          </a:p>
          <a:p>
            <a:pPr algn="ctr"/>
            <a:endParaRPr lang="en-US" b="1" dirty="0">
              <a:solidFill>
                <a:schemeClr val="accent1"/>
              </a:solidFill>
            </a:endParaRPr>
          </a:p>
        </p:txBody>
      </p:sp>
    </p:spTree>
    <p:extLst>
      <p:ext uri="{BB962C8B-B14F-4D97-AF65-F5344CB8AC3E}">
        <p14:creationId xmlns:p14="http://schemas.microsoft.com/office/powerpoint/2010/main" val="350367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078E5E2-FA2E-49FC-93B5-58716B348FAA}"/>
              </a:ext>
            </a:extLst>
          </p:cNvPr>
          <p:cNvSpPr/>
          <p:nvPr/>
        </p:nvSpPr>
        <p:spPr>
          <a:xfrm>
            <a:off x="8124698" y="810144"/>
            <a:ext cx="3864102" cy="1754326"/>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solidFill>
              </a:rPr>
              <a:t>Significant treatment effect in all but in Bo-Rhizosphere  </a:t>
            </a:r>
          </a:p>
          <a:p>
            <a:pPr marL="285750" indent="-285750">
              <a:buFont typeface="Arial" panose="020B0604020202020204" pitchFamily="34" charset="0"/>
              <a:buChar char="•"/>
            </a:pPr>
            <a:endParaRPr lang="en-US" b="1" dirty="0">
              <a:solidFill>
                <a:schemeClr val="accent1"/>
              </a:solidFill>
            </a:endParaRPr>
          </a:p>
          <a:p>
            <a:pPr marL="285750" indent="-285750">
              <a:buFont typeface="Arial" panose="020B0604020202020204" pitchFamily="34" charset="0"/>
              <a:buChar char="•"/>
            </a:pPr>
            <a:r>
              <a:rPr lang="en-US" dirty="0">
                <a:solidFill>
                  <a:schemeClr val="accent1"/>
                </a:solidFill>
              </a:rPr>
              <a:t>There is a significant effect of MeJA for both At and Bo for the endosphere community </a:t>
            </a:r>
          </a:p>
        </p:txBody>
      </p:sp>
      <p:sp>
        <p:nvSpPr>
          <p:cNvPr id="3" name="Rectangle 2">
            <a:extLst>
              <a:ext uri="{FF2B5EF4-FFF2-40B4-BE49-F238E27FC236}">
                <a16:creationId xmlns:a16="http://schemas.microsoft.com/office/drawing/2014/main" xmlns="" id="{DDC772E5-7DB7-43DD-8C34-37851083C848}"/>
              </a:ext>
            </a:extLst>
          </p:cNvPr>
          <p:cNvSpPr/>
          <p:nvPr/>
        </p:nvSpPr>
        <p:spPr>
          <a:xfrm>
            <a:off x="1246378" y="1733474"/>
            <a:ext cx="3864102" cy="3970318"/>
          </a:xfrm>
          <a:prstGeom prst="rect">
            <a:avLst/>
          </a:prstGeom>
        </p:spPr>
        <p:txBody>
          <a:bodyPr wrap="square">
            <a:spAutoFit/>
          </a:bodyPr>
          <a:lstStyle/>
          <a:p>
            <a:pPr algn="ctr"/>
            <a:r>
              <a:rPr lang="en-US" b="1" dirty="0">
                <a:solidFill>
                  <a:schemeClr val="accent1"/>
                </a:solidFill>
              </a:rPr>
              <a:t>PERMANOVA RESULTS OF BETA DIVERSITY – PARTITIONED IN 4</a:t>
            </a:r>
          </a:p>
          <a:p>
            <a:pPr algn="ctr"/>
            <a:endParaRPr lang="en-US" b="1" dirty="0">
              <a:solidFill>
                <a:schemeClr val="accent1"/>
              </a:solidFill>
            </a:endParaRPr>
          </a:p>
          <a:p>
            <a:pPr algn="ctr"/>
            <a:r>
              <a:rPr lang="en-US" b="1" dirty="0">
                <a:solidFill>
                  <a:schemeClr val="accent1"/>
                </a:solidFill>
              </a:rPr>
              <a:t>Bo-Endo</a:t>
            </a:r>
          </a:p>
          <a:p>
            <a:pPr algn="ctr"/>
            <a:r>
              <a:rPr lang="en-US" b="1" dirty="0">
                <a:solidFill>
                  <a:schemeClr val="accent1"/>
                </a:solidFill>
              </a:rPr>
              <a:t>Bo-</a:t>
            </a:r>
            <a:r>
              <a:rPr lang="en-US" b="1" dirty="0" err="1">
                <a:solidFill>
                  <a:schemeClr val="accent1"/>
                </a:solidFill>
              </a:rPr>
              <a:t>Rhizo</a:t>
            </a:r>
            <a:endParaRPr lang="en-US" b="1" dirty="0">
              <a:solidFill>
                <a:schemeClr val="accent1"/>
              </a:solidFill>
            </a:endParaRPr>
          </a:p>
          <a:p>
            <a:pPr algn="ctr"/>
            <a:r>
              <a:rPr lang="en-US" b="1" dirty="0">
                <a:solidFill>
                  <a:schemeClr val="accent1"/>
                </a:solidFill>
              </a:rPr>
              <a:t>At-Endo</a:t>
            </a:r>
          </a:p>
          <a:p>
            <a:pPr algn="ctr"/>
            <a:r>
              <a:rPr lang="en-US" b="1" dirty="0">
                <a:solidFill>
                  <a:schemeClr val="accent1"/>
                </a:solidFill>
              </a:rPr>
              <a:t>At-</a:t>
            </a:r>
            <a:r>
              <a:rPr lang="en-US" b="1" dirty="0" err="1">
                <a:solidFill>
                  <a:schemeClr val="accent1"/>
                </a:solidFill>
              </a:rPr>
              <a:t>Rhizo</a:t>
            </a:r>
            <a:r>
              <a:rPr lang="en-US" b="1" dirty="0">
                <a:solidFill>
                  <a:schemeClr val="accent1"/>
                </a:solidFill>
              </a:rPr>
              <a:t> </a:t>
            </a:r>
          </a:p>
          <a:p>
            <a:pPr algn="ctr"/>
            <a:endParaRPr lang="en-US" b="1" dirty="0">
              <a:solidFill>
                <a:schemeClr val="accent1"/>
              </a:solidFill>
            </a:endParaRPr>
          </a:p>
          <a:p>
            <a:pPr algn="ctr"/>
            <a:r>
              <a:rPr lang="en-US" b="1" dirty="0">
                <a:solidFill>
                  <a:schemeClr val="accent1"/>
                </a:solidFill>
              </a:rPr>
              <a:t>+PAIRWISE COMPARISONS</a:t>
            </a:r>
          </a:p>
          <a:p>
            <a:pPr algn="ctr"/>
            <a:r>
              <a:rPr lang="en-US" b="1" dirty="0">
                <a:solidFill>
                  <a:schemeClr val="accent1"/>
                </a:solidFill>
              </a:rPr>
              <a:t>Bo-Endo</a:t>
            </a:r>
          </a:p>
          <a:p>
            <a:pPr algn="ctr"/>
            <a:r>
              <a:rPr lang="en-US" b="1" dirty="0">
                <a:solidFill>
                  <a:schemeClr val="accent1"/>
                </a:solidFill>
              </a:rPr>
              <a:t>Bo-</a:t>
            </a:r>
            <a:r>
              <a:rPr lang="en-US" b="1" dirty="0" err="1">
                <a:solidFill>
                  <a:schemeClr val="accent1"/>
                </a:solidFill>
              </a:rPr>
              <a:t>Rhizo</a:t>
            </a:r>
            <a:endParaRPr lang="en-US" b="1" dirty="0">
              <a:solidFill>
                <a:schemeClr val="accent1"/>
              </a:solidFill>
            </a:endParaRPr>
          </a:p>
          <a:p>
            <a:pPr algn="ctr"/>
            <a:r>
              <a:rPr lang="en-US" b="1" dirty="0">
                <a:solidFill>
                  <a:schemeClr val="accent1"/>
                </a:solidFill>
              </a:rPr>
              <a:t>At-Endo</a:t>
            </a:r>
          </a:p>
          <a:p>
            <a:pPr algn="ctr"/>
            <a:r>
              <a:rPr lang="en-US" b="1" dirty="0">
                <a:solidFill>
                  <a:schemeClr val="accent1"/>
                </a:solidFill>
              </a:rPr>
              <a:t>At-</a:t>
            </a:r>
            <a:r>
              <a:rPr lang="en-US" b="1" dirty="0" err="1">
                <a:solidFill>
                  <a:schemeClr val="accent1"/>
                </a:solidFill>
              </a:rPr>
              <a:t>Rhizo</a:t>
            </a:r>
            <a:r>
              <a:rPr lang="en-US" b="1" dirty="0">
                <a:solidFill>
                  <a:schemeClr val="accent1"/>
                </a:solidFill>
              </a:rPr>
              <a:t> </a:t>
            </a:r>
          </a:p>
          <a:p>
            <a:pPr algn="ctr"/>
            <a:endParaRPr lang="en-US" b="1" dirty="0">
              <a:solidFill>
                <a:schemeClr val="accent1"/>
              </a:solidFill>
            </a:endParaRPr>
          </a:p>
        </p:txBody>
      </p:sp>
      <p:sp>
        <p:nvSpPr>
          <p:cNvPr id="4" name="Rectangle 3">
            <a:extLst>
              <a:ext uri="{FF2B5EF4-FFF2-40B4-BE49-F238E27FC236}">
                <a16:creationId xmlns:a16="http://schemas.microsoft.com/office/drawing/2014/main" xmlns="" id="{42EA6283-A584-48F1-9D40-5F11CE03818A}"/>
              </a:ext>
            </a:extLst>
          </p:cNvPr>
          <p:cNvSpPr/>
          <p:nvPr/>
        </p:nvSpPr>
        <p:spPr>
          <a:xfrm>
            <a:off x="5757418" y="4198129"/>
            <a:ext cx="3864102" cy="2308324"/>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solidFill>
              </a:rPr>
              <a:t>Figure 1/Table 1 </a:t>
            </a:r>
          </a:p>
          <a:p>
            <a:pPr marL="285750" indent="-285750">
              <a:buFont typeface="Arial" panose="020B0604020202020204" pitchFamily="34" charset="0"/>
              <a:buChar char="•"/>
            </a:pPr>
            <a:r>
              <a:rPr lang="en-US" dirty="0">
                <a:solidFill>
                  <a:schemeClr val="accent1"/>
                </a:solidFill>
              </a:rPr>
              <a:t>There is a clear effect of root and soil as expected</a:t>
            </a:r>
          </a:p>
          <a:p>
            <a:pPr marL="285750" indent="-285750">
              <a:buFont typeface="Arial" panose="020B0604020202020204" pitchFamily="34" charset="0"/>
              <a:buChar char="•"/>
            </a:pPr>
            <a:r>
              <a:rPr lang="en-US" dirty="0">
                <a:solidFill>
                  <a:schemeClr val="accent1"/>
                </a:solidFill>
              </a:rPr>
              <a:t>There is a clear species effect as expected </a:t>
            </a:r>
          </a:p>
          <a:p>
            <a:pPr marL="285750" indent="-285750">
              <a:buFont typeface="Arial" panose="020B0604020202020204" pitchFamily="34" charset="0"/>
              <a:buChar char="•"/>
            </a:pPr>
            <a:r>
              <a:rPr lang="en-US" dirty="0">
                <a:solidFill>
                  <a:schemeClr val="accent1"/>
                </a:solidFill>
              </a:rPr>
              <a:t>Treatment effects are not visible</a:t>
            </a:r>
          </a:p>
          <a:p>
            <a:pPr marL="285750" indent="-285750">
              <a:buFont typeface="Arial" panose="020B0604020202020204" pitchFamily="34" charset="0"/>
              <a:buChar char="•"/>
            </a:pPr>
            <a:r>
              <a:rPr lang="en-US" dirty="0" err="1">
                <a:solidFill>
                  <a:schemeClr val="accent1"/>
                </a:solidFill>
              </a:rPr>
              <a:t>Resonining</a:t>
            </a:r>
            <a:r>
              <a:rPr lang="en-US" dirty="0">
                <a:solidFill>
                  <a:schemeClr val="accent1"/>
                </a:solidFill>
              </a:rPr>
              <a:t> behind why splitting in 4 the analysis afterwards </a:t>
            </a:r>
          </a:p>
        </p:txBody>
      </p:sp>
      <p:sp>
        <p:nvSpPr>
          <p:cNvPr id="5" name="Rectangle 4">
            <a:extLst>
              <a:ext uri="{FF2B5EF4-FFF2-40B4-BE49-F238E27FC236}">
                <a16:creationId xmlns:a16="http://schemas.microsoft.com/office/drawing/2014/main" xmlns="" id="{BB52A812-811F-485B-AE8D-0740D96AF123}"/>
              </a:ext>
            </a:extLst>
          </p:cNvPr>
          <p:cNvSpPr/>
          <p:nvPr/>
        </p:nvSpPr>
        <p:spPr>
          <a:xfrm>
            <a:off x="363437" y="230878"/>
            <a:ext cx="7761261" cy="923330"/>
          </a:xfrm>
          <a:prstGeom prst="rect">
            <a:avLst/>
          </a:prstGeom>
        </p:spPr>
        <p:txBody>
          <a:bodyPr wrap="square">
            <a:spAutoFit/>
          </a:bodyPr>
          <a:lstStyle/>
          <a:p>
            <a:pPr marL="285750" indent="-285750">
              <a:buFont typeface="Wingdings" panose="05000000000000000000" pitchFamily="2" charset="2"/>
              <a:buChar char="à"/>
            </a:pPr>
            <a:r>
              <a:rPr lang="en-US" dirty="0">
                <a:solidFill>
                  <a:srgbClr val="FF0000"/>
                </a:solidFill>
              </a:rPr>
              <a:t>To make tables for each data partitions with </a:t>
            </a:r>
            <a:r>
              <a:rPr lang="en-US" dirty="0" err="1">
                <a:solidFill>
                  <a:srgbClr val="FF0000"/>
                </a:solidFill>
              </a:rPr>
              <a:t>permanova</a:t>
            </a:r>
            <a:r>
              <a:rPr lang="en-US" dirty="0">
                <a:solidFill>
                  <a:srgbClr val="FF0000"/>
                </a:solidFill>
              </a:rPr>
              <a:t> result + pairwise comparisons</a:t>
            </a:r>
          </a:p>
          <a:p>
            <a:endParaRPr lang="en-US" dirty="0">
              <a:solidFill>
                <a:srgbClr val="FF0000"/>
              </a:solidFill>
            </a:endParaRPr>
          </a:p>
        </p:txBody>
      </p:sp>
    </p:spTree>
    <p:extLst>
      <p:ext uri="{BB962C8B-B14F-4D97-AF65-F5344CB8AC3E}">
        <p14:creationId xmlns:p14="http://schemas.microsoft.com/office/powerpoint/2010/main" val="3762433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4F20D22-9641-4957-B870-9790A8A83F1E}"/>
              </a:ext>
            </a:extLst>
          </p:cNvPr>
          <p:cNvSpPr/>
          <p:nvPr/>
        </p:nvSpPr>
        <p:spPr>
          <a:xfrm>
            <a:off x="7436404" y="485765"/>
            <a:ext cx="4511756" cy="3970318"/>
          </a:xfrm>
          <a:prstGeom prst="rect">
            <a:avLst/>
          </a:prstGeom>
        </p:spPr>
        <p:txBody>
          <a:bodyPr wrap="square">
            <a:spAutoFit/>
          </a:bodyPr>
          <a:lstStyle/>
          <a:p>
            <a:r>
              <a:rPr lang="en-US" b="1" dirty="0">
                <a:solidFill>
                  <a:schemeClr val="accent1"/>
                </a:solidFill>
              </a:rPr>
              <a:t>Figure 2. NM fit of rhizosphere samples for both AT and BO. </a:t>
            </a:r>
          </a:p>
          <a:p>
            <a:pPr marL="285750" indent="-285750">
              <a:buFont typeface="Arial" panose="020B0604020202020204" pitchFamily="34" charset="0"/>
              <a:buChar char="•"/>
            </a:pPr>
            <a:r>
              <a:rPr lang="en-US" b="1" dirty="0">
                <a:solidFill>
                  <a:schemeClr val="accent1"/>
                </a:solidFill>
              </a:rPr>
              <a:t>16S communities not neutrally assembled (&lt;R2)   </a:t>
            </a:r>
          </a:p>
          <a:p>
            <a:pPr marL="285750" indent="-285750">
              <a:buFont typeface="Arial" panose="020B0604020202020204" pitchFamily="34" charset="0"/>
              <a:buChar char="•"/>
            </a:pPr>
            <a:r>
              <a:rPr lang="en-US" b="1" dirty="0">
                <a:solidFill>
                  <a:schemeClr val="accent1"/>
                </a:solidFill>
              </a:rPr>
              <a:t>Once above-expected communities are selected and ordinated it’s clear that they are different and that there is an effect of the treatment p&lt;0.001 </a:t>
            </a:r>
          </a:p>
          <a:p>
            <a:pPr marL="285750" indent="-285750">
              <a:buFont typeface="Arial" panose="020B0604020202020204" pitchFamily="34" charset="0"/>
              <a:buChar char="•"/>
            </a:pPr>
            <a:r>
              <a:rPr lang="en-US" b="1" dirty="0">
                <a:solidFill>
                  <a:schemeClr val="accent1"/>
                </a:solidFill>
              </a:rPr>
              <a:t>For AT, difference between control and treatments are explained by NMDS2</a:t>
            </a:r>
          </a:p>
          <a:p>
            <a:pPr marL="285750" indent="-285750">
              <a:buFont typeface="Arial" panose="020B0604020202020204" pitchFamily="34" charset="0"/>
              <a:buChar char="•"/>
            </a:pPr>
            <a:r>
              <a:rPr lang="en-US" b="1" dirty="0">
                <a:solidFill>
                  <a:schemeClr val="accent1"/>
                </a:solidFill>
              </a:rPr>
              <a:t>For Bo, there is not a clear split </a:t>
            </a:r>
          </a:p>
          <a:p>
            <a:pPr marL="285750" indent="-285750">
              <a:buFont typeface="Arial" panose="020B0604020202020204" pitchFamily="34" charset="0"/>
              <a:buChar char="•"/>
            </a:pPr>
            <a:endParaRPr lang="en-US" b="1" dirty="0">
              <a:solidFill>
                <a:schemeClr val="accent1"/>
              </a:solidFill>
            </a:endParaRPr>
          </a:p>
          <a:p>
            <a:pPr marL="285750" indent="-285750">
              <a:buFont typeface="Arial" panose="020B0604020202020204" pitchFamily="34" charset="0"/>
              <a:buChar char="•"/>
            </a:pPr>
            <a:endParaRPr lang="en-US" b="1" dirty="0">
              <a:solidFill>
                <a:schemeClr val="accent1"/>
              </a:solidFill>
            </a:endParaRPr>
          </a:p>
          <a:p>
            <a:endParaRPr lang="en-US" b="1" dirty="0">
              <a:solidFill>
                <a:schemeClr val="accent1"/>
              </a:solidFill>
            </a:endParaRPr>
          </a:p>
        </p:txBody>
      </p:sp>
      <p:grpSp>
        <p:nvGrpSpPr>
          <p:cNvPr id="3" name="Group 2">
            <a:extLst>
              <a:ext uri="{FF2B5EF4-FFF2-40B4-BE49-F238E27FC236}">
                <a16:creationId xmlns:a16="http://schemas.microsoft.com/office/drawing/2014/main" xmlns="" id="{0D433B13-943D-4141-ABCB-C826AD506FDB}"/>
              </a:ext>
            </a:extLst>
          </p:cNvPr>
          <p:cNvGrpSpPr/>
          <p:nvPr/>
        </p:nvGrpSpPr>
        <p:grpSpPr>
          <a:xfrm>
            <a:off x="2669488" y="910701"/>
            <a:ext cx="2300453" cy="2209124"/>
            <a:chOff x="3840163" y="3039610"/>
            <a:chExt cx="2558521" cy="2523241"/>
          </a:xfrm>
        </p:grpSpPr>
        <p:pic>
          <p:nvPicPr>
            <p:cNvPr id="4" name="Picture 8">
              <a:extLst>
                <a:ext uri="{FF2B5EF4-FFF2-40B4-BE49-F238E27FC236}">
                  <a16:creationId xmlns:a16="http://schemas.microsoft.com/office/drawing/2014/main" xmlns="" id="{41B99EB1-5002-4215-B700-2ADDFD28C10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05" r="28361"/>
            <a:stretch/>
          </p:blipFill>
          <p:spPr bwMode="auto">
            <a:xfrm>
              <a:off x="5068178" y="4305660"/>
              <a:ext cx="1227667" cy="1257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9">
              <a:extLst>
                <a:ext uri="{FF2B5EF4-FFF2-40B4-BE49-F238E27FC236}">
                  <a16:creationId xmlns:a16="http://schemas.microsoft.com/office/drawing/2014/main" xmlns="" id="{4163DB8C-1DDB-4B51-91EB-0C3C03FEF88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19" r="27727"/>
            <a:stretch/>
          </p:blipFill>
          <p:spPr bwMode="auto">
            <a:xfrm>
              <a:off x="3840163" y="3047230"/>
              <a:ext cx="1236662" cy="1257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0">
              <a:extLst>
                <a:ext uri="{FF2B5EF4-FFF2-40B4-BE49-F238E27FC236}">
                  <a16:creationId xmlns:a16="http://schemas.microsoft.com/office/drawing/2014/main" xmlns="" id="{3009D2B3-F8EA-4ADD-ADB8-BD601F6CA97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14" r="28232"/>
            <a:stretch/>
          </p:blipFill>
          <p:spPr bwMode="auto">
            <a:xfrm>
              <a:off x="3840163" y="4296801"/>
              <a:ext cx="1236662" cy="126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7">
              <a:extLst>
                <a:ext uri="{FF2B5EF4-FFF2-40B4-BE49-F238E27FC236}">
                  <a16:creationId xmlns:a16="http://schemas.microsoft.com/office/drawing/2014/main" xmlns="" id="{0DF85E9F-50E1-4E78-A182-E6FFB0501761}"/>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 r="27798"/>
            <a:stretch/>
          </p:blipFill>
          <p:spPr bwMode="auto">
            <a:xfrm>
              <a:off x="5077619" y="3039610"/>
              <a:ext cx="1236662" cy="1257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xmlns="" id="{4131E7D4-B5A9-43A9-8F30-42E73932B9CC}"/>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3117" t="37804" r="1419" b="43659"/>
            <a:stretch/>
          </p:blipFill>
          <p:spPr bwMode="auto">
            <a:xfrm>
              <a:off x="5957359" y="3953510"/>
              <a:ext cx="441325" cy="23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a:extLst>
                <a:ext uri="{FF2B5EF4-FFF2-40B4-BE49-F238E27FC236}">
                  <a16:creationId xmlns:a16="http://schemas.microsoft.com/office/drawing/2014/main" xmlns="" id="{CEB7B261-90FF-4D34-AEB4-17BD36733507}"/>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72643" t="36885" b="43984"/>
            <a:stretch/>
          </p:blipFill>
          <p:spPr bwMode="auto">
            <a:xfrm>
              <a:off x="5924550" y="5210180"/>
              <a:ext cx="474134" cy="240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a:extLst>
                <a:ext uri="{FF2B5EF4-FFF2-40B4-BE49-F238E27FC236}">
                  <a16:creationId xmlns:a16="http://schemas.microsoft.com/office/drawing/2014/main" xmlns="" id="{50343FE9-6D5C-40E8-ADDE-7E4EE57C2AD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3411" t="37033" r="1601" b="44025"/>
            <a:stretch/>
          </p:blipFill>
          <p:spPr bwMode="auto">
            <a:xfrm>
              <a:off x="4661535" y="3955737"/>
              <a:ext cx="433069"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a:extLst>
                <a:ext uri="{FF2B5EF4-FFF2-40B4-BE49-F238E27FC236}">
                  <a16:creationId xmlns:a16="http://schemas.microsoft.com/office/drawing/2014/main" xmlns="" id="{33D7DA18-E1C4-4DFC-8606-D41FD4EF8B1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3587" t="36658" b="43405"/>
            <a:stretch/>
          </p:blipFill>
          <p:spPr bwMode="auto">
            <a:xfrm>
              <a:off x="4647564" y="5199064"/>
              <a:ext cx="461009" cy="25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2" name="Picture 13">
            <a:extLst>
              <a:ext uri="{FF2B5EF4-FFF2-40B4-BE49-F238E27FC236}">
                <a16:creationId xmlns:a16="http://schemas.microsoft.com/office/drawing/2014/main" xmlns="" id="{733A3C66-DEB0-4CE9-8295-370B03CAF74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66" r="19512"/>
          <a:stretch/>
        </p:blipFill>
        <p:spPr bwMode="auto">
          <a:xfrm>
            <a:off x="4969941" y="949425"/>
            <a:ext cx="2488947" cy="2267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a:extLst>
              <a:ext uri="{FF2B5EF4-FFF2-40B4-BE49-F238E27FC236}">
                <a16:creationId xmlns:a16="http://schemas.microsoft.com/office/drawing/2014/main" xmlns="" id="{1CB240E6-107B-4241-8E42-8F615C8775A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0033" y="3765751"/>
            <a:ext cx="1378074" cy="126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a:extLst>
              <a:ext uri="{FF2B5EF4-FFF2-40B4-BE49-F238E27FC236}">
                <a16:creationId xmlns:a16="http://schemas.microsoft.com/office/drawing/2014/main" xmlns="" id="{57E04A06-7665-49BD-BE8D-D79ADB7BC50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93903" y="5027284"/>
            <a:ext cx="1378074" cy="126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a:extLst>
              <a:ext uri="{FF2B5EF4-FFF2-40B4-BE49-F238E27FC236}">
                <a16:creationId xmlns:a16="http://schemas.microsoft.com/office/drawing/2014/main" xmlns="" id="{377F7B58-2511-4216-9AE0-07045172180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48909" y="5010924"/>
            <a:ext cx="1378074" cy="126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
            <a:extLst>
              <a:ext uri="{FF2B5EF4-FFF2-40B4-BE49-F238E27FC236}">
                <a16:creationId xmlns:a16="http://schemas.microsoft.com/office/drawing/2014/main" xmlns="" id="{94890D34-3F54-4C8F-B12D-30592DC249A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93904" y="3798634"/>
            <a:ext cx="1378074" cy="126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9">
            <a:extLst>
              <a:ext uri="{FF2B5EF4-FFF2-40B4-BE49-F238E27FC236}">
                <a16:creationId xmlns:a16="http://schemas.microsoft.com/office/drawing/2014/main" xmlns="" id="{02A50BA3-A667-4A80-B6F8-E906F40E378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10295" y="3622251"/>
            <a:ext cx="3279225" cy="300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a:extLst>
              <a:ext uri="{FF2B5EF4-FFF2-40B4-BE49-F238E27FC236}">
                <a16:creationId xmlns:a16="http://schemas.microsoft.com/office/drawing/2014/main" xmlns="" id="{960F3A51-7513-432D-80ED-BD35241554AF}"/>
              </a:ext>
            </a:extLst>
          </p:cNvPr>
          <p:cNvSpPr txBox="1"/>
          <p:nvPr/>
        </p:nvSpPr>
        <p:spPr>
          <a:xfrm>
            <a:off x="5949907" y="3524465"/>
            <a:ext cx="1486497" cy="923330"/>
          </a:xfrm>
          <a:prstGeom prst="rect">
            <a:avLst/>
          </a:prstGeom>
          <a:noFill/>
        </p:spPr>
        <p:txBody>
          <a:bodyPr wrap="none" rtlCol="0">
            <a:spAutoFit/>
          </a:bodyPr>
          <a:lstStyle/>
          <a:p>
            <a:r>
              <a:rPr lang="en-US" dirty="0"/>
              <a:t>Stress = 0.065</a:t>
            </a:r>
          </a:p>
          <a:p>
            <a:r>
              <a:rPr lang="en-US" dirty="0"/>
              <a:t>R² = 0.72</a:t>
            </a:r>
          </a:p>
          <a:p>
            <a:r>
              <a:rPr lang="en-US" dirty="0"/>
              <a:t>P = 0.001</a:t>
            </a:r>
          </a:p>
        </p:txBody>
      </p:sp>
      <p:sp>
        <p:nvSpPr>
          <p:cNvPr id="19" name="Rectangle 18">
            <a:extLst>
              <a:ext uri="{FF2B5EF4-FFF2-40B4-BE49-F238E27FC236}">
                <a16:creationId xmlns:a16="http://schemas.microsoft.com/office/drawing/2014/main" xmlns="" id="{3367921A-80CA-4DC2-B38E-E606DA4F787F}"/>
              </a:ext>
            </a:extLst>
          </p:cNvPr>
          <p:cNvSpPr/>
          <p:nvPr/>
        </p:nvSpPr>
        <p:spPr>
          <a:xfrm>
            <a:off x="6246417" y="492852"/>
            <a:ext cx="2474269" cy="507831"/>
          </a:xfrm>
          <a:prstGeom prst="rect">
            <a:avLst/>
          </a:prstGeom>
        </p:spPr>
        <p:txBody>
          <a:bodyPr wrap="square">
            <a:spAutoFit/>
          </a:bodyPr>
          <a:lstStyle/>
          <a:p>
            <a:r>
              <a:rPr lang="en-US" sz="900" dirty="0"/>
              <a:t>NMDS Stress = 0.0850</a:t>
            </a:r>
          </a:p>
          <a:p>
            <a:r>
              <a:rPr lang="en-US" sz="900" dirty="0" err="1"/>
              <a:t>MeJA</a:t>
            </a:r>
            <a:r>
              <a:rPr lang="en-US" sz="900" dirty="0"/>
              <a:t> effect p = 0.001 </a:t>
            </a:r>
          </a:p>
          <a:p>
            <a:r>
              <a:rPr lang="en-US" sz="900" dirty="0" err="1"/>
              <a:t>MeJA</a:t>
            </a:r>
            <a:r>
              <a:rPr lang="en-US" sz="900" dirty="0"/>
              <a:t> effect R2 =  0.63</a:t>
            </a:r>
          </a:p>
        </p:txBody>
      </p:sp>
      <p:sp>
        <p:nvSpPr>
          <p:cNvPr id="20" name="Rectangle 19">
            <a:extLst>
              <a:ext uri="{FF2B5EF4-FFF2-40B4-BE49-F238E27FC236}">
                <a16:creationId xmlns:a16="http://schemas.microsoft.com/office/drawing/2014/main" xmlns="" id="{8799149F-09C1-47CF-AE6F-20A5C14D0B00}"/>
              </a:ext>
            </a:extLst>
          </p:cNvPr>
          <p:cNvSpPr/>
          <p:nvPr/>
        </p:nvSpPr>
        <p:spPr>
          <a:xfrm>
            <a:off x="7718021" y="4463170"/>
            <a:ext cx="4655603" cy="1477328"/>
          </a:xfrm>
          <a:prstGeom prst="rect">
            <a:avLst/>
          </a:prstGeom>
        </p:spPr>
        <p:txBody>
          <a:bodyPr wrap="square">
            <a:spAutoFit/>
          </a:bodyPr>
          <a:lstStyle/>
          <a:p>
            <a:pPr marL="285750" indent="-285750">
              <a:buFont typeface="Wingdings" panose="05000000000000000000" pitchFamily="2" charset="2"/>
              <a:buChar char="à"/>
            </a:pPr>
            <a:r>
              <a:rPr lang="en-US" dirty="0">
                <a:solidFill>
                  <a:srgbClr val="FF0000"/>
                </a:solidFill>
                <a:sym typeface="Wingdings" panose="05000000000000000000" pitchFamily="2" charset="2"/>
              </a:rPr>
              <a:t>A): Ordinated by Beta Diversity, B) neutral model fit for partitions C) Ordination with Above expected. </a:t>
            </a:r>
          </a:p>
          <a:p>
            <a:pPr marL="285750" indent="-285750">
              <a:buFont typeface="Wingdings" panose="05000000000000000000" pitchFamily="2" charset="2"/>
              <a:buChar char="à"/>
            </a:pPr>
            <a:endParaRPr lang="en-US" dirty="0">
              <a:solidFill>
                <a:srgbClr val="FF0000"/>
              </a:solidFill>
              <a:sym typeface="Wingdings" panose="05000000000000000000" pitchFamily="2" charset="2"/>
            </a:endParaRPr>
          </a:p>
          <a:p>
            <a:pPr marL="285750" indent="-285750">
              <a:buFont typeface="Wingdings" panose="05000000000000000000" pitchFamily="2" charset="2"/>
              <a:buChar char="à"/>
            </a:pPr>
            <a:r>
              <a:rPr lang="en-US" dirty="0">
                <a:solidFill>
                  <a:srgbClr val="FF0000"/>
                </a:solidFill>
                <a:sym typeface="Wingdings" panose="05000000000000000000" pitchFamily="2" charset="2"/>
              </a:rPr>
              <a:t> Having a clear conclusion for both species </a:t>
            </a:r>
            <a:endParaRPr lang="en-US" dirty="0">
              <a:solidFill>
                <a:srgbClr val="FF0000"/>
              </a:solidFill>
            </a:endParaRPr>
          </a:p>
        </p:txBody>
      </p:sp>
      <p:pic>
        <p:nvPicPr>
          <p:cNvPr id="21" name="Picture 20">
            <a:extLst>
              <a:ext uri="{FF2B5EF4-FFF2-40B4-BE49-F238E27FC236}">
                <a16:creationId xmlns:a16="http://schemas.microsoft.com/office/drawing/2014/main" xmlns="" id="{F9577EAF-3232-478F-8B4A-A1F351E7CBD9}"/>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992" r="18840"/>
          <a:stretch/>
        </p:blipFill>
        <p:spPr bwMode="auto">
          <a:xfrm>
            <a:off x="26376" y="909019"/>
            <a:ext cx="2550646" cy="2307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5040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8" y="108515"/>
            <a:ext cx="5553389" cy="555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9267" y="5661904"/>
            <a:ext cx="11709400" cy="1200329"/>
          </a:xfrm>
          <a:prstGeom prst="rect">
            <a:avLst/>
          </a:prstGeom>
          <a:noFill/>
        </p:spPr>
        <p:txBody>
          <a:bodyPr wrap="square" rtlCol="0">
            <a:spAutoFit/>
          </a:bodyPr>
          <a:lstStyle/>
          <a:p>
            <a:r>
              <a:rPr lang="en-US" b="1" dirty="0" err="1"/>
              <a:t>Neutral_heat_trees</a:t>
            </a:r>
            <a:r>
              <a:rPr lang="en-US" dirty="0"/>
              <a:t>: Matrix of heat trees showing differential abundance of ASVs occurring above the expected </a:t>
            </a:r>
            <a:r>
              <a:rPr lang="en-US" dirty="0" err="1"/>
              <a:t>tresholds</a:t>
            </a:r>
            <a:r>
              <a:rPr lang="en-US" dirty="0"/>
              <a:t> in a neutral model for </a:t>
            </a:r>
            <a:r>
              <a:rPr lang="en-US" i="1" dirty="0"/>
              <a:t>A. thaliana</a:t>
            </a:r>
            <a:r>
              <a:rPr lang="en-US" dirty="0"/>
              <a:t> (A) and </a:t>
            </a:r>
            <a:r>
              <a:rPr lang="en-US" i="1" dirty="0"/>
              <a:t>B </a:t>
            </a:r>
            <a:r>
              <a:rPr lang="en-US" i="1" dirty="0" err="1"/>
              <a:t>oleracea</a:t>
            </a:r>
            <a:r>
              <a:rPr lang="en-US" dirty="0"/>
              <a:t> (B). The grey tree serves as a legend for labels. The brown color indicates higher abundance of the ASVs of the treatment indicated by columns, while the teal color indicates higher abundance in the treatments indicated by the rows</a:t>
            </a:r>
          </a:p>
        </p:txBody>
      </p:sp>
      <p:sp>
        <p:nvSpPr>
          <p:cNvPr id="4" name="TextBox 3"/>
          <p:cNvSpPr txBox="1"/>
          <p:nvPr/>
        </p:nvSpPr>
        <p:spPr>
          <a:xfrm>
            <a:off x="381000" y="304800"/>
            <a:ext cx="388248" cy="369332"/>
          </a:xfrm>
          <a:prstGeom prst="rect">
            <a:avLst/>
          </a:prstGeom>
          <a:noFill/>
        </p:spPr>
        <p:txBody>
          <a:bodyPr wrap="none" rtlCol="0">
            <a:spAutoFit/>
          </a:bodyPr>
          <a:lstStyle/>
          <a:p>
            <a:r>
              <a:rPr lang="en-US" dirty="0"/>
              <a:t>A)</a:t>
            </a:r>
          </a:p>
        </p:txBody>
      </p:sp>
      <p:sp>
        <p:nvSpPr>
          <p:cNvPr id="7" name="TextBox 6"/>
          <p:cNvSpPr txBox="1"/>
          <p:nvPr/>
        </p:nvSpPr>
        <p:spPr>
          <a:xfrm>
            <a:off x="6009566" y="244231"/>
            <a:ext cx="388248" cy="369332"/>
          </a:xfrm>
          <a:prstGeom prst="rect">
            <a:avLst/>
          </a:prstGeom>
          <a:noFill/>
        </p:spPr>
        <p:txBody>
          <a:bodyPr wrap="none" rtlCol="0">
            <a:spAutoFit/>
          </a:bodyPr>
          <a:lstStyle/>
          <a:p>
            <a:r>
              <a:rPr lang="en-US" dirty="0"/>
              <a:t>B)</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3102" y="108513"/>
            <a:ext cx="5553389" cy="555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xmlns="" id="{6835F6AA-79A3-43F0-BD7C-D6D0EA0972C4}"/>
              </a:ext>
            </a:extLst>
          </p:cNvPr>
          <p:cNvSpPr/>
          <p:nvPr/>
        </p:nvSpPr>
        <p:spPr>
          <a:xfrm>
            <a:off x="4920089" y="5180676"/>
            <a:ext cx="4511756" cy="646331"/>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solidFill>
              </a:rPr>
              <a:t>Fig. 3</a:t>
            </a:r>
          </a:p>
          <a:p>
            <a:endParaRPr lang="en-US" b="1" dirty="0">
              <a:solidFill>
                <a:schemeClr val="accent1"/>
              </a:solidFill>
            </a:endParaRPr>
          </a:p>
        </p:txBody>
      </p:sp>
    </p:spTree>
    <p:extLst>
      <p:ext uri="{BB962C8B-B14F-4D97-AF65-F5344CB8AC3E}">
        <p14:creationId xmlns:p14="http://schemas.microsoft.com/office/powerpoint/2010/main" val="42799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xmlns="" id="{50B119AF-C060-49CA-AF3D-5A557A1CA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157" y="247004"/>
            <a:ext cx="350214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7">
            <a:extLst>
              <a:ext uri="{FF2B5EF4-FFF2-40B4-BE49-F238E27FC236}">
                <a16:creationId xmlns:a16="http://schemas.microsoft.com/office/drawing/2014/main" xmlns="" id="{9FDA4E43-CF94-4ACC-9820-DFCC3A82A5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157" y="3189505"/>
            <a:ext cx="350214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xmlns="" id="{2A95DFFB-8B9F-4C51-9C55-A18CC883C675}"/>
              </a:ext>
            </a:extLst>
          </p:cNvPr>
          <p:cNvSpPr/>
          <p:nvPr/>
        </p:nvSpPr>
        <p:spPr>
          <a:xfrm>
            <a:off x="322117" y="5885934"/>
            <a:ext cx="11624679" cy="923330"/>
          </a:xfrm>
          <a:prstGeom prst="rect">
            <a:avLst/>
          </a:prstGeom>
        </p:spPr>
        <p:txBody>
          <a:bodyPr wrap="square">
            <a:spAutoFit/>
          </a:bodyPr>
          <a:lstStyle/>
          <a:p>
            <a:r>
              <a:rPr lang="en-US" b="1" dirty="0" err="1"/>
              <a:t>figure_alpha_correlation_shannon</a:t>
            </a:r>
            <a:r>
              <a:rPr lang="en-US" dirty="0"/>
              <a:t>: Correlation between the Shannon diversity in the </a:t>
            </a:r>
            <a:r>
              <a:rPr lang="en-US" dirty="0" err="1"/>
              <a:t>neutraly</a:t>
            </a:r>
            <a:r>
              <a:rPr lang="en-US" dirty="0"/>
              <a:t>-selected subset with the full dataset, for Class (left), Order (center), and Family (right) in A. thaliana (top) and B. </a:t>
            </a:r>
            <a:r>
              <a:rPr lang="en-US" dirty="0" err="1"/>
              <a:t>oleraceae</a:t>
            </a:r>
            <a:r>
              <a:rPr lang="en-US" dirty="0"/>
              <a:t> (bottom)</a:t>
            </a:r>
          </a:p>
          <a:p>
            <a:r>
              <a:rPr lang="en-US" dirty="0"/>
              <a:t>(MAYBE WE SHOULD SHOW RESIDUALS TO THE FIT??)</a:t>
            </a:r>
          </a:p>
        </p:txBody>
      </p:sp>
      <p:sp>
        <p:nvSpPr>
          <p:cNvPr id="5" name="Rectangle 4">
            <a:extLst>
              <a:ext uri="{FF2B5EF4-FFF2-40B4-BE49-F238E27FC236}">
                <a16:creationId xmlns:a16="http://schemas.microsoft.com/office/drawing/2014/main" xmlns="" id="{063B25D3-85EC-4E4E-BF07-1045DEFF267B}"/>
              </a:ext>
            </a:extLst>
          </p:cNvPr>
          <p:cNvSpPr/>
          <p:nvPr/>
        </p:nvSpPr>
        <p:spPr>
          <a:xfrm>
            <a:off x="4562570" y="734743"/>
            <a:ext cx="1640199" cy="3139321"/>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solidFill>
              </a:rPr>
              <a:t>Fig. 4. Alpha correlation Shannon –</a:t>
            </a:r>
          </a:p>
          <a:p>
            <a:pPr marL="285750" indent="-285750">
              <a:buFont typeface="Arial" panose="020B0604020202020204" pitchFamily="34" charset="0"/>
              <a:buChar char="•"/>
            </a:pPr>
            <a:r>
              <a:rPr lang="en-US" b="1" dirty="0">
                <a:solidFill>
                  <a:schemeClr val="accent1"/>
                </a:solidFill>
              </a:rPr>
              <a:t>Only Family (maybe)</a:t>
            </a:r>
          </a:p>
          <a:p>
            <a:pPr marL="285750" indent="-285750">
              <a:buFont typeface="Arial" panose="020B0604020202020204" pitchFamily="34" charset="0"/>
              <a:buChar char="•"/>
            </a:pPr>
            <a:r>
              <a:rPr lang="en-US" b="1" dirty="0">
                <a:solidFill>
                  <a:schemeClr val="accent1"/>
                </a:solidFill>
              </a:rPr>
              <a:t>Order for supplementary + other diversity index </a:t>
            </a:r>
          </a:p>
          <a:p>
            <a:endParaRPr lang="en-US" b="1" dirty="0">
              <a:solidFill>
                <a:schemeClr val="accent1"/>
              </a:solidFill>
            </a:endParaRPr>
          </a:p>
        </p:txBody>
      </p:sp>
    </p:spTree>
    <p:extLst>
      <p:ext uri="{BB962C8B-B14F-4D97-AF65-F5344CB8AC3E}">
        <p14:creationId xmlns:p14="http://schemas.microsoft.com/office/powerpoint/2010/main" val="3355907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E412483FFC35649B797435CD3F0398D" ma:contentTypeVersion="16" ma:contentTypeDescription="Een nieuw document maken." ma:contentTypeScope="" ma:versionID="1c2232b652a71ca10ebaf5bc6edef6f5">
  <xsd:schema xmlns:xsd="http://www.w3.org/2001/XMLSchema" xmlns:xs="http://www.w3.org/2001/XMLSchema" xmlns:p="http://schemas.microsoft.com/office/2006/metadata/properties" xmlns:ns2="c547a812-ac17-4a6a-8bd9-a75acfa31021" xmlns:ns3="814e9f69-708b-42d1-b772-2ece2c1b39da" targetNamespace="http://schemas.microsoft.com/office/2006/metadata/properties" ma:root="true" ma:fieldsID="3ec2858cdacf539a2f54720df29b1216" ns2:_="" ns3:_="">
    <xsd:import namespace="c547a812-ac17-4a6a-8bd9-a75acfa31021"/>
    <xsd:import namespace="814e9f69-708b-42d1-b772-2ece2c1b39d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47a812-ac17-4a6a-8bd9-a75acfa310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Afbeeldingtags" ma:readOnly="false" ma:fieldId="{5cf76f15-5ced-4ddc-b409-7134ff3c332f}" ma:taxonomyMulti="true" ma:sspId="5ec99919-4982-4388-8a64-83a11d2ca21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14e9f69-708b-42d1-b772-2ece2c1b39da"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3" nillable="true" ma:displayName="Taxonomy Catch All Column" ma:hidden="true" ma:list="{c59faeb6-52d7-4144-9b03-0dbc3402ce3f}" ma:internalName="TaxCatchAll" ma:showField="CatchAllData" ma:web="814e9f69-708b-42d1-b772-2ece2c1b39d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814e9f69-708b-42d1-b772-2ece2c1b39da" xsi:nil="true"/>
    <lcf76f155ced4ddcb4097134ff3c332f xmlns="c547a812-ac17-4a6a-8bd9-a75acfa3102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C1ECCD6-BFCF-4AA5-8AFA-3BFC77736A4E}">
  <ds:schemaRefs>
    <ds:schemaRef ds:uri="http://schemas.microsoft.com/sharepoint/v3/contenttype/forms"/>
  </ds:schemaRefs>
</ds:datastoreItem>
</file>

<file path=customXml/itemProps2.xml><?xml version="1.0" encoding="utf-8"?>
<ds:datastoreItem xmlns:ds="http://schemas.openxmlformats.org/officeDocument/2006/customXml" ds:itemID="{673489A8-E664-43A4-A641-18D2E4F59B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47a812-ac17-4a6a-8bd9-a75acfa31021"/>
    <ds:schemaRef ds:uri="814e9f69-708b-42d1-b772-2ece2c1b39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17FD2A-88CD-410B-87DA-A2F8EE31F5C3}">
  <ds:schemaRefs>
    <ds:schemaRef ds:uri="http://schemas.microsoft.com/office/2006/metadata/properties"/>
    <ds:schemaRef ds:uri="http://schemas.microsoft.com/office/infopath/2007/PartnerControls"/>
    <ds:schemaRef ds:uri="814e9f69-708b-42d1-b772-2ece2c1b39da"/>
    <ds:schemaRef ds:uri="c547a812-ac17-4a6a-8bd9-a75acfa31021"/>
  </ds:schemaRefs>
</ds:datastoreItem>
</file>

<file path=docProps/app.xml><?xml version="1.0" encoding="utf-8"?>
<Properties xmlns="http://schemas.openxmlformats.org/officeDocument/2006/extended-properties" xmlns:vt="http://schemas.openxmlformats.org/officeDocument/2006/docPropsVTypes">
  <TotalTime>4107</TotalTime>
  <Words>3079</Words>
  <Application>Microsoft Office PowerPoint</Application>
  <PresentationFormat>Custom</PresentationFormat>
  <Paragraphs>333</Paragraphs>
  <Slides>31</Slides>
  <Notes>6</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Aragon Gomez, Marcela</dc:creator>
  <cp:lastModifiedBy>pedro</cp:lastModifiedBy>
  <cp:revision>17</cp:revision>
  <dcterms:created xsi:type="dcterms:W3CDTF">2022-05-25T12:04:44Z</dcterms:created>
  <dcterms:modified xsi:type="dcterms:W3CDTF">2022-08-26T07:53:40Z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0x0101000E412483FFC35649B797435CD3F0398D</vt:lpwstr>
  </property>
  <property fmtid="{D5CDD505-2E9C-101B-9397-08002B2CF9AE}" pid="3" name="MediaServiceImageTags">
    <vt:lpwstr/>
  </property>
</Properties>
</file>