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
  </p:notesMasterIdLst>
  <p:sldIdLst>
    <p:sldId id="256" r:id="rId3"/>
    <p:sldId id="257" r:id="rId4"/>
    <p:sldId id="258" r:id="rId5"/>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98"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B2090E0E-93BA-47B0-BD21-5FD6636D4A19}"/>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6DE6BEEE-C80A-45F5-86AF-1D32A8BC1F8D}"/>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nl-NL" altLang="nl-NL"/>
          </a:p>
        </p:txBody>
      </p:sp>
      <p:sp>
        <p:nvSpPr>
          <p:cNvPr id="3075" name="Rectangle 3">
            <a:extLst>
              <a:ext uri="{FF2B5EF4-FFF2-40B4-BE49-F238E27FC236}">
                <a16:creationId xmlns:a16="http://schemas.microsoft.com/office/drawing/2014/main" id="{728AB1BC-B4C6-4B38-A176-6549FBF2470F}"/>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nl-NL"/>
          </a:p>
        </p:txBody>
      </p:sp>
      <p:sp>
        <p:nvSpPr>
          <p:cNvPr id="3076" name="Rectangle 4">
            <a:extLst>
              <a:ext uri="{FF2B5EF4-FFF2-40B4-BE49-F238E27FC236}">
                <a16:creationId xmlns:a16="http://schemas.microsoft.com/office/drawing/2014/main" id="{D4B3A069-211A-459E-A912-370BF9123C04}"/>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nl-NL"/>
          </a:p>
        </p:txBody>
      </p:sp>
      <p:sp>
        <p:nvSpPr>
          <p:cNvPr id="3077" name="Rectangle 5">
            <a:extLst>
              <a:ext uri="{FF2B5EF4-FFF2-40B4-BE49-F238E27FC236}">
                <a16:creationId xmlns:a16="http://schemas.microsoft.com/office/drawing/2014/main" id="{FCDCE395-16C9-4552-9E49-52CF49D10EB9}"/>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nl-NL"/>
          </a:p>
        </p:txBody>
      </p:sp>
      <p:sp>
        <p:nvSpPr>
          <p:cNvPr id="3078" name="Rectangle 6">
            <a:extLst>
              <a:ext uri="{FF2B5EF4-FFF2-40B4-BE49-F238E27FC236}">
                <a16:creationId xmlns:a16="http://schemas.microsoft.com/office/drawing/2014/main" id="{3F5343DB-F9EE-489F-B396-661C94E50E50}"/>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F031BEBD-D247-497B-A043-8C4BEA08D450}" type="slidenum">
              <a:rPr lang="en-US" altLang="nl-NL"/>
              <a:pPr/>
              <a:t>‹#›</a:t>
            </a:fld>
            <a:endParaRPr lang="en-US" altLang="nl-NL"/>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7ED6BF-B6E7-4440-AB15-E8328205F973}"/>
              </a:ext>
            </a:extLst>
          </p:cNvPr>
          <p:cNvSpPr>
            <a:spLocks noGrp="1" noChangeArrowheads="1"/>
          </p:cNvSpPr>
          <p:nvPr>
            <p:ph type="sldNum"/>
          </p:nvPr>
        </p:nvSpPr>
        <p:spPr>
          <a:ln/>
        </p:spPr>
        <p:txBody>
          <a:bodyPr/>
          <a:lstStyle/>
          <a:p>
            <a:fld id="{7556A532-048A-44AB-89F9-11C137159E97}" type="slidenum">
              <a:rPr lang="en-US" altLang="nl-NL"/>
              <a:pPr/>
              <a:t>1</a:t>
            </a:fld>
            <a:endParaRPr lang="en-US" altLang="nl-NL"/>
          </a:p>
        </p:txBody>
      </p:sp>
      <p:sp>
        <p:nvSpPr>
          <p:cNvPr id="7169" name="Rectangle 1">
            <a:extLst>
              <a:ext uri="{FF2B5EF4-FFF2-40B4-BE49-F238E27FC236}">
                <a16:creationId xmlns:a16="http://schemas.microsoft.com/office/drawing/2014/main" id="{B71F2073-B439-4EC1-801B-386EF3B49D75}"/>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9206CBE-48C1-44B2-9F4B-FA22765BA167}"/>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NL" alt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89DE7B-BE3B-4BD1-96FE-102E94DEC7B8}"/>
              </a:ext>
            </a:extLst>
          </p:cNvPr>
          <p:cNvSpPr>
            <a:spLocks noGrp="1" noChangeArrowheads="1"/>
          </p:cNvSpPr>
          <p:nvPr>
            <p:ph type="sldNum"/>
          </p:nvPr>
        </p:nvSpPr>
        <p:spPr>
          <a:ln/>
        </p:spPr>
        <p:txBody>
          <a:bodyPr/>
          <a:lstStyle/>
          <a:p>
            <a:fld id="{0FDB4BF4-4C10-4F9A-97F2-1BA06E11BC88}" type="slidenum">
              <a:rPr lang="en-US" altLang="nl-NL"/>
              <a:pPr/>
              <a:t>2</a:t>
            </a:fld>
            <a:endParaRPr lang="en-US" altLang="nl-NL"/>
          </a:p>
        </p:txBody>
      </p:sp>
      <p:sp>
        <p:nvSpPr>
          <p:cNvPr id="8193" name="Rectangle 1">
            <a:extLst>
              <a:ext uri="{FF2B5EF4-FFF2-40B4-BE49-F238E27FC236}">
                <a16:creationId xmlns:a16="http://schemas.microsoft.com/office/drawing/2014/main" id="{A7075A4B-D6F0-4E28-98CF-F3E2FE0C480F}"/>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AA7FCF4D-AAC6-47C2-85D6-67F2FD5C0598}"/>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NL" alt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B072EE-5D0E-4570-BA6A-B3E22E3F55DA}"/>
              </a:ext>
            </a:extLst>
          </p:cNvPr>
          <p:cNvSpPr>
            <a:spLocks noGrp="1" noChangeArrowheads="1"/>
          </p:cNvSpPr>
          <p:nvPr>
            <p:ph type="sldNum"/>
          </p:nvPr>
        </p:nvSpPr>
        <p:spPr>
          <a:ln/>
        </p:spPr>
        <p:txBody>
          <a:bodyPr/>
          <a:lstStyle/>
          <a:p>
            <a:fld id="{48109702-FEBB-4CD7-B843-AA1F2429ACBB}" type="slidenum">
              <a:rPr lang="en-US" altLang="nl-NL"/>
              <a:pPr/>
              <a:t>3</a:t>
            </a:fld>
            <a:endParaRPr lang="en-US" altLang="nl-NL"/>
          </a:p>
        </p:txBody>
      </p:sp>
      <p:sp>
        <p:nvSpPr>
          <p:cNvPr id="9217" name="Rectangle 1">
            <a:extLst>
              <a:ext uri="{FF2B5EF4-FFF2-40B4-BE49-F238E27FC236}">
                <a16:creationId xmlns:a16="http://schemas.microsoft.com/office/drawing/2014/main" id="{A9C5E037-62AD-4200-B2EB-69110E0748F3}"/>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54F0272E-9972-48B9-AD26-0F38524B3830}"/>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8ED3-BA36-4F0B-93BB-2DAF9D7A5BDF}"/>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A9338C1-16D5-45A4-B045-E940FB607894}"/>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FE17A3E-0604-4DE0-A8AC-7AC0946DF6AE}"/>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FAD6A78A-FA73-45E6-9CBA-C44FAA992885}"/>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524868A4-CE15-4094-81B8-8BB1A254F516}"/>
              </a:ext>
            </a:extLst>
          </p:cNvPr>
          <p:cNvSpPr>
            <a:spLocks noGrp="1"/>
          </p:cNvSpPr>
          <p:nvPr>
            <p:ph type="sldNum" idx="12"/>
          </p:nvPr>
        </p:nvSpPr>
        <p:spPr/>
        <p:txBody>
          <a:bodyPr/>
          <a:lstStyle>
            <a:lvl1pPr>
              <a:defRPr/>
            </a:lvl1pPr>
          </a:lstStyle>
          <a:p>
            <a:fld id="{8594A712-DD9F-4FAC-99FF-B1AFCF9F2823}" type="slidenum">
              <a:rPr lang="en-US" altLang="nl-NL"/>
              <a:pPr/>
              <a:t>‹#›</a:t>
            </a:fld>
            <a:endParaRPr lang="en-US" altLang="nl-NL"/>
          </a:p>
        </p:txBody>
      </p:sp>
    </p:spTree>
    <p:extLst>
      <p:ext uri="{BB962C8B-B14F-4D97-AF65-F5344CB8AC3E}">
        <p14:creationId xmlns:p14="http://schemas.microsoft.com/office/powerpoint/2010/main" val="327709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FE16-12B3-409C-84B1-445417BC3179}"/>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D824130B-B694-4CE2-9608-623EA2DDB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D4FA978-FE3B-4BF3-B43B-C8D60D2DFC11}"/>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526A7807-7A9D-499F-8D92-962D7DE4F2F7}"/>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BB709793-7B40-4ECB-B318-0059A5ED2ECE}"/>
              </a:ext>
            </a:extLst>
          </p:cNvPr>
          <p:cNvSpPr>
            <a:spLocks noGrp="1"/>
          </p:cNvSpPr>
          <p:nvPr>
            <p:ph type="sldNum" idx="12"/>
          </p:nvPr>
        </p:nvSpPr>
        <p:spPr/>
        <p:txBody>
          <a:bodyPr/>
          <a:lstStyle>
            <a:lvl1pPr>
              <a:defRPr/>
            </a:lvl1pPr>
          </a:lstStyle>
          <a:p>
            <a:fld id="{DE3FC98B-EDE0-46FF-B6E2-246DF5357310}" type="slidenum">
              <a:rPr lang="en-US" altLang="nl-NL"/>
              <a:pPr/>
              <a:t>‹#›</a:t>
            </a:fld>
            <a:endParaRPr lang="en-US" altLang="nl-NL"/>
          </a:p>
        </p:txBody>
      </p:sp>
    </p:spTree>
    <p:extLst>
      <p:ext uri="{BB962C8B-B14F-4D97-AF65-F5344CB8AC3E}">
        <p14:creationId xmlns:p14="http://schemas.microsoft.com/office/powerpoint/2010/main" val="244552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ED602-59DE-4F6A-A10A-89FC2C0D3028}"/>
              </a:ext>
            </a:extLst>
          </p:cNvPr>
          <p:cNvSpPr>
            <a:spLocks noGrp="1"/>
          </p:cNvSpPr>
          <p:nvPr>
            <p:ph type="title" orient="vert"/>
          </p:nvPr>
        </p:nvSpPr>
        <p:spPr>
          <a:xfrm>
            <a:off x="7305675" y="301625"/>
            <a:ext cx="2266950" cy="58499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C569BFF-3E79-46F8-9A7A-2AFD870C2CF6}"/>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569251B-3D6B-4F7D-8EFD-7044ADDF8866}"/>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868F5409-0F54-45F8-B82E-F5E4512D275E}"/>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413DA99C-0898-44A7-9B66-DE57CDAE4C2F}"/>
              </a:ext>
            </a:extLst>
          </p:cNvPr>
          <p:cNvSpPr>
            <a:spLocks noGrp="1"/>
          </p:cNvSpPr>
          <p:nvPr>
            <p:ph type="sldNum" idx="12"/>
          </p:nvPr>
        </p:nvSpPr>
        <p:spPr/>
        <p:txBody>
          <a:bodyPr/>
          <a:lstStyle>
            <a:lvl1pPr>
              <a:defRPr/>
            </a:lvl1pPr>
          </a:lstStyle>
          <a:p>
            <a:fld id="{5C3E3FA4-0D52-4513-9BD2-633060513A7D}" type="slidenum">
              <a:rPr lang="en-US" altLang="nl-NL"/>
              <a:pPr/>
              <a:t>‹#›</a:t>
            </a:fld>
            <a:endParaRPr lang="en-US" altLang="nl-NL"/>
          </a:p>
        </p:txBody>
      </p:sp>
    </p:spTree>
    <p:extLst>
      <p:ext uri="{BB962C8B-B14F-4D97-AF65-F5344CB8AC3E}">
        <p14:creationId xmlns:p14="http://schemas.microsoft.com/office/powerpoint/2010/main" val="3276731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5FE7-768D-407F-BFA2-0A77A94E392A}"/>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C4424A62-18F1-4845-911D-D2A4E238FEA9}"/>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56D21CF8-3BF7-4933-A633-3C44C6755DA6}"/>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4D508F00-4659-468B-9C8A-57568AF79EBB}"/>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D01211A9-A9C0-4E17-A8BF-E6F2832BBDA4}"/>
              </a:ext>
            </a:extLst>
          </p:cNvPr>
          <p:cNvSpPr>
            <a:spLocks noGrp="1"/>
          </p:cNvSpPr>
          <p:nvPr>
            <p:ph type="sldNum" idx="12"/>
          </p:nvPr>
        </p:nvSpPr>
        <p:spPr/>
        <p:txBody>
          <a:bodyPr/>
          <a:lstStyle>
            <a:lvl1pPr>
              <a:defRPr/>
            </a:lvl1pPr>
          </a:lstStyle>
          <a:p>
            <a:fld id="{9926A52A-4AF8-4A61-AFB7-A4957EFD6F09}" type="slidenum">
              <a:rPr lang="en-US" altLang="nl-NL"/>
              <a:pPr/>
              <a:t>‹#›</a:t>
            </a:fld>
            <a:endParaRPr lang="en-US" altLang="nl-NL"/>
          </a:p>
        </p:txBody>
      </p:sp>
    </p:spTree>
    <p:extLst>
      <p:ext uri="{BB962C8B-B14F-4D97-AF65-F5344CB8AC3E}">
        <p14:creationId xmlns:p14="http://schemas.microsoft.com/office/powerpoint/2010/main" val="3003659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6C20-6FCB-4C1E-80FC-EAF8068A94B8}"/>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99721FA-E684-4A42-A822-D51DED253C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870537C-9DA5-4893-ACA8-649C155907C5}"/>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17B52BFF-5019-468F-B273-023313D57065}"/>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14656263-B269-4820-8319-A882F6CB56B4}"/>
              </a:ext>
            </a:extLst>
          </p:cNvPr>
          <p:cNvSpPr>
            <a:spLocks noGrp="1"/>
          </p:cNvSpPr>
          <p:nvPr>
            <p:ph type="sldNum" idx="12"/>
          </p:nvPr>
        </p:nvSpPr>
        <p:spPr/>
        <p:txBody>
          <a:bodyPr/>
          <a:lstStyle>
            <a:lvl1pPr>
              <a:defRPr/>
            </a:lvl1pPr>
          </a:lstStyle>
          <a:p>
            <a:fld id="{5B76AF0D-5B8C-4AE1-880F-DBCD6B9DD675}" type="slidenum">
              <a:rPr lang="en-US" altLang="nl-NL"/>
              <a:pPr/>
              <a:t>‹#›</a:t>
            </a:fld>
            <a:endParaRPr lang="en-US" altLang="nl-NL"/>
          </a:p>
        </p:txBody>
      </p:sp>
    </p:spTree>
    <p:extLst>
      <p:ext uri="{BB962C8B-B14F-4D97-AF65-F5344CB8AC3E}">
        <p14:creationId xmlns:p14="http://schemas.microsoft.com/office/powerpoint/2010/main" val="425649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E8C4-B083-42CE-A65A-6E31DF9ADA08}"/>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ACBBD9B3-16A8-423E-9261-4941532A0C74}"/>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041C505-37AF-4595-A810-03DF513B1E48}"/>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819493DA-BF79-4E2E-818C-69878F7B2283}"/>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38F9B9DB-3D55-4E30-B208-D3EE2967E7A5}"/>
              </a:ext>
            </a:extLst>
          </p:cNvPr>
          <p:cNvSpPr>
            <a:spLocks noGrp="1"/>
          </p:cNvSpPr>
          <p:nvPr>
            <p:ph type="sldNum" idx="12"/>
          </p:nvPr>
        </p:nvSpPr>
        <p:spPr/>
        <p:txBody>
          <a:bodyPr/>
          <a:lstStyle>
            <a:lvl1pPr>
              <a:defRPr/>
            </a:lvl1pPr>
          </a:lstStyle>
          <a:p>
            <a:fld id="{62BBFB37-B00B-495E-94E8-F9CAA7A6BFB8}" type="slidenum">
              <a:rPr lang="en-US" altLang="nl-NL"/>
              <a:pPr/>
              <a:t>‹#›</a:t>
            </a:fld>
            <a:endParaRPr lang="en-US" altLang="nl-NL"/>
          </a:p>
        </p:txBody>
      </p:sp>
    </p:spTree>
    <p:extLst>
      <p:ext uri="{BB962C8B-B14F-4D97-AF65-F5344CB8AC3E}">
        <p14:creationId xmlns:p14="http://schemas.microsoft.com/office/powerpoint/2010/main" val="1937322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EAB5-6CCF-4C70-A642-065B14AAED6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83173EE-2183-45B1-B4D9-8A4034AC669F}"/>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57F6E9BE-9E7A-4A32-A3B4-E565BB14A588}"/>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86F1F28-2CAD-405E-AA82-A89375BDFC79}"/>
              </a:ext>
            </a:extLst>
          </p:cNvPr>
          <p:cNvSpPr>
            <a:spLocks noGrp="1"/>
          </p:cNvSpPr>
          <p:nvPr>
            <p:ph type="dt" idx="10"/>
          </p:nvPr>
        </p:nvSpPr>
        <p:spPr/>
        <p:txBody>
          <a:bodyPr/>
          <a:lstStyle>
            <a:lvl1pPr>
              <a:defRPr/>
            </a:lvl1pPr>
          </a:lstStyle>
          <a:p>
            <a:endParaRPr lang="en-US" altLang="nl-NL"/>
          </a:p>
        </p:txBody>
      </p:sp>
      <p:sp>
        <p:nvSpPr>
          <p:cNvPr id="6" name="Footer Placeholder 5">
            <a:extLst>
              <a:ext uri="{FF2B5EF4-FFF2-40B4-BE49-F238E27FC236}">
                <a16:creationId xmlns:a16="http://schemas.microsoft.com/office/drawing/2014/main" id="{81DCA7CB-0EF7-45E4-A72F-7E9F9BAE3116}"/>
              </a:ext>
            </a:extLst>
          </p:cNvPr>
          <p:cNvSpPr>
            <a:spLocks noGrp="1"/>
          </p:cNvSpPr>
          <p:nvPr>
            <p:ph type="ftr" idx="11"/>
          </p:nvPr>
        </p:nvSpPr>
        <p:spPr/>
        <p:txBody>
          <a:bodyPr/>
          <a:lstStyle>
            <a:lvl1pPr>
              <a:defRPr/>
            </a:lvl1pPr>
          </a:lstStyle>
          <a:p>
            <a:endParaRPr lang="en-US" altLang="nl-NL"/>
          </a:p>
        </p:txBody>
      </p:sp>
      <p:sp>
        <p:nvSpPr>
          <p:cNvPr id="7" name="Slide Number Placeholder 6">
            <a:extLst>
              <a:ext uri="{FF2B5EF4-FFF2-40B4-BE49-F238E27FC236}">
                <a16:creationId xmlns:a16="http://schemas.microsoft.com/office/drawing/2014/main" id="{991B246E-6391-4F0B-A8AB-34465793C328}"/>
              </a:ext>
            </a:extLst>
          </p:cNvPr>
          <p:cNvSpPr>
            <a:spLocks noGrp="1"/>
          </p:cNvSpPr>
          <p:nvPr>
            <p:ph type="sldNum" idx="12"/>
          </p:nvPr>
        </p:nvSpPr>
        <p:spPr/>
        <p:txBody>
          <a:bodyPr/>
          <a:lstStyle>
            <a:lvl1pPr>
              <a:defRPr/>
            </a:lvl1pPr>
          </a:lstStyle>
          <a:p>
            <a:fld id="{9752A169-B8DD-4F5C-868F-E73695E40529}" type="slidenum">
              <a:rPr lang="en-US" altLang="nl-NL"/>
              <a:pPr/>
              <a:t>‹#›</a:t>
            </a:fld>
            <a:endParaRPr lang="en-US" altLang="nl-NL"/>
          </a:p>
        </p:txBody>
      </p:sp>
    </p:spTree>
    <p:extLst>
      <p:ext uri="{BB962C8B-B14F-4D97-AF65-F5344CB8AC3E}">
        <p14:creationId xmlns:p14="http://schemas.microsoft.com/office/powerpoint/2010/main" val="150271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0B3A-4D62-4A5F-8078-05A9DAF644C8}"/>
              </a:ext>
            </a:extLst>
          </p:cNvPr>
          <p:cNvSpPr>
            <a:spLocks noGrp="1"/>
          </p:cNvSpPr>
          <p:nvPr>
            <p:ph type="title"/>
          </p:nvPr>
        </p:nvSpPr>
        <p:spPr>
          <a:xfrm>
            <a:off x="693738" y="403225"/>
            <a:ext cx="8694737" cy="1460500"/>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65A577-E6AF-4577-959F-49503184B40E}"/>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509B20-A8DA-4339-844B-492A6B07E6D8}"/>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D563378F-98F4-42D4-8B4E-8F9D7CBB0292}"/>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350CD3-CFD9-4CC1-81B8-1B1AFF82B0A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FF6841FE-FE37-4CCF-87B7-375E67EB5BFC}"/>
              </a:ext>
            </a:extLst>
          </p:cNvPr>
          <p:cNvSpPr>
            <a:spLocks noGrp="1"/>
          </p:cNvSpPr>
          <p:nvPr>
            <p:ph type="dt" idx="10"/>
          </p:nvPr>
        </p:nvSpPr>
        <p:spPr/>
        <p:txBody>
          <a:bodyPr/>
          <a:lstStyle>
            <a:lvl1pPr>
              <a:defRPr/>
            </a:lvl1pPr>
          </a:lstStyle>
          <a:p>
            <a:endParaRPr lang="en-US" altLang="nl-NL"/>
          </a:p>
        </p:txBody>
      </p:sp>
      <p:sp>
        <p:nvSpPr>
          <p:cNvPr id="8" name="Footer Placeholder 7">
            <a:extLst>
              <a:ext uri="{FF2B5EF4-FFF2-40B4-BE49-F238E27FC236}">
                <a16:creationId xmlns:a16="http://schemas.microsoft.com/office/drawing/2014/main" id="{D253CF05-BC3B-4AFA-9D2C-1CC056C28F13}"/>
              </a:ext>
            </a:extLst>
          </p:cNvPr>
          <p:cNvSpPr>
            <a:spLocks noGrp="1"/>
          </p:cNvSpPr>
          <p:nvPr>
            <p:ph type="ftr" idx="11"/>
          </p:nvPr>
        </p:nvSpPr>
        <p:spPr/>
        <p:txBody>
          <a:bodyPr/>
          <a:lstStyle>
            <a:lvl1pPr>
              <a:defRPr/>
            </a:lvl1pPr>
          </a:lstStyle>
          <a:p>
            <a:endParaRPr lang="en-US" altLang="nl-NL"/>
          </a:p>
        </p:txBody>
      </p:sp>
      <p:sp>
        <p:nvSpPr>
          <p:cNvPr id="9" name="Slide Number Placeholder 8">
            <a:extLst>
              <a:ext uri="{FF2B5EF4-FFF2-40B4-BE49-F238E27FC236}">
                <a16:creationId xmlns:a16="http://schemas.microsoft.com/office/drawing/2014/main" id="{41CE4853-E3F3-4FD0-A5D1-E77914FBBA48}"/>
              </a:ext>
            </a:extLst>
          </p:cNvPr>
          <p:cNvSpPr>
            <a:spLocks noGrp="1"/>
          </p:cNvSpPr>
          <p:nvPr>
            <p:ph type="sldNum" idx="12"/>
          </p:nvPr>
        </p:nvSpPr>
        <p:spPr/>
        <p:txBody>
          <a:bodyPr/>
          <a:lstStyle>
            <a:lvl1pPr>
              <a:defRPr/>
            </a:lvl1pPr>
          </a:lstStyle>
          <a:p>
            <a:fld id="{74F2F5E6-01D3-4860-BA1E-8295FB12E201}" type="slidenum">
              <a:rPr lang="en-US" altLang="nl-NL"/>
              <a:pPr/>
              <a:t>‹#›</a:t>
            </a:fld>
            <a:endParaRPr lang="en-US" altLang="nl-NL"/>
          </a:p>
        </p:txBody>
      </p:sp>
    </p:spTree>
    <p:extLst>
      <p:ext uri="{BB962C8B-B14F-4D97-AF65-F5344CB8AC3E}">
        <p14:creationId xmlns:p14="http://schemas.microsoft.com/office/powerpoint/2010/main" val="3259076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1FCE-B566-49FA-A955-621EE577535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E3735AC-B7C0-4505-82B1-77467CD75171}"/>
              </a:ext>
            </a:extLst>
          </p:cNvPr>
          <p:cNvSpPr>
            <a:spLocks noGrp="1"/>
          </p:cNvSpPr>
          <p:nvPr>
            <p:ph type="dt" idx="10"/>
          </p:nvPr>
        </p:nvSpPr>
        <p:spPr/>
        <p:txBody>
          <a:bodyPr/>
          <a:lstStyle>
            <a:lvl1pPr>
              <a:defRPr/>
            </a:lvl1pPr>
          </a:lstStyle>
          <a:p>
            <a:endParaRPr lang="en-US" altLang="nl-NL"/>
          </a:p>
        </p:txBody>
      </p:sp>
      <p:sp>
        <p:nvSpPr>
          <p:cNvPr id="4" name="Footer Placeholder 3">
            <a:extLst>
              <a:ext uri="{FF2B5EF4-FFF2-40B4-BE49-F238E27FC236}">
                <a16:creationId xmlns:a16="http://schemas.microsoft.com/office/drawing/2014/main" id="{E83A190D-6A32-476B-BA06-7E5BF8B5373F}"/>
              </a:ext>
            </a:extLst>
          </p:cNvPr>
          <p:cNvSpPr>
            <a:spLocks noGrp="1"/>
          </p:cNvSpPr>
          <p:nvPr>
            <p:ph type="ftr" idx="11"/>
          </p:nvPr>
        </p:nvSpPr>
        <p:spPr/>
        <p:txBody>
          <a:bodyPr/>
          <a:lstStyle>
            <a:lvl1pPr>
              <a:defRPr/>
            </a:lvl1pPr>
          </a:lstStyle>
          <a:p>
            <a:endParaRPr lang="en-US" altLang="nl-NL"/>
          </a:p>
        </p:txBody>
      </p:sp>
      <p:sp>
        <p:nvSpPr>
          <p:cNvPr id="5" name="Slide Number Placeholder 4">
            <a:extLst>
              <a:ext uri="{FF2B5EF4-FFF2-40B4-BE49-F238E27FC236}">
                <a16:creationId xmlns:a16="http://schemas.microsoft.com/office/drawing/2014/main" id="{C481C6FA-AF89-43B6-9D64-9CA90B65A8FB}"/>
              </a:ext>
            </a:extLst>
          </p:cNvPr>
          <p:cNvSpPr>
            <a:spLocks noGrp="1"/>
          </p:cNvSpPr>
          <p:nvPr>
            <p:ph type="sldNum" idx="12"/>
          </p:nvPr>
        </p:nvSpPr>
        <p:spPr/>
        <p:txBody>
          <a:bodyPr/>
          <a:lstStyle>
            <a:lvl1pPr>
              <a:defRPr/>
            </a:lvl1pPr>
          </a:lstStyle>
          <a:p>
            <a:fld id="{E6E1D423-FC87-4236-83A0-52CFBF397372}" type="slidenum">
              <a:rPr lang="en-US" altLang="nl-NL"/>
              <a:pPr/>
              <a:t>‹#›</a:t>
            </a:fld>
            <a:endParaRPr lang="en-US" altLang="nl-NL"/>
          </a:p>
        </p:txBody>
      </p:sp>
    </p:spTree>
    <p:extLst>
      <p:ext uri="{BB962C8B-B14F-4D97-AF65-F5344CB8AC3E}">
        <p14:creationId xmlns:p14="http://schemas.microsoft.com/office/powerpoint/2010/main" val="1153851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56FCA-F799-43B3-891A-75F2C0EF1809}"/>
              </a:ext>
            </a:extLst>
          </p:cNvPr>
          <p:cNvSpPr>
            <a:spLocks noGrp="1"/>
          </p:cNvSpPr>
          <p:nvPr>
            <p:ph type="dt" idx="10"/>
          </p:nvPr>
        </p:nvSpPr>
        <p:spPr/>
        <p:txBody>
          <a:bodyPr/>
          <a:lstStyle>
            <a:lvl1pPr>
              <a:defRPr/>
            </a:lvl1pPr>
          </a:lstStyle>
          <a:p>
            <a:endParaRPr lang="en-US" altLang="nl-NL"/>
          </a:p>
        </p:txBody>
      </p:sp>
      <p:sp>
        <p:nvSpPr>
          <p:cNvPr id="3" name="Footer Placeholder 2">
            <a:extLst>
              <a:ext uri="{FF2B5EF4-FFF2-40B4-BE49-F238E27FC236}">
                <a16:creationId xmlns:a16="http://schemas.microsoft.com/office/drawing/2014/main" id="{08737308-0ED0-4C68-A344-8B50E01A2BCB}"/>
              </a:ext>
            </a:extLst>
          </p:cNvPr>
          <p:cNvSpPr>
            <a:spLocks noGrp="1"/>
          </p:cNvSpPr>
          <p:nvPr>
            <p:ph type="ftr" idx="11"/>
          </p:nvPr>
        </p:nvSpPr>
        <p:spPr/>
        <p:txBody>
          <a:bodyPr/>
          <a:lstStyle>
            <a:lvl1pPr>
              <a:defRPr/>
            </a:lvl1pPr>
          </a:lstStyle>
          <a:p>
            <a:endParaRPr lang="en-US" altLang="nl-NL"/>
          </a:p>
        </p:txBody>
      </p:sp>
      <p:sp>
        <p:nvSpPr>
          <p:cNvPr id="4" name="Slide Number Placeholder 3">
            <a:extLst>
              <a:ext uri="{FF2B5EF4-FFF2-40B4-BE49-F238E27FC236}">
                <a16:creationId xmlns:a16="http://schemas.microsoft.com/office/drawing/2014/main" id="{00BAF293-D782-4746-98B2-2F007987EBF0}"/>
              </a:ext>
            </a:extLst>
          </p:cNvPr>
          <p:cNvSpPr>
            <a:spLocks noGrp="1"/>
          </p:cNvSpPr>
          <p:nvPr>
            <p:ph type="sldNum" idx="12"/>
          </p:nvPr>
        </p:nvSpPr>
        <p:spPr/>
        <p:txBody>
          <a:bodyPr/>
          <a:lstStyle>
            <a:lvl1pPr>
              <a:defRPr/>
            </a:lvl1pPr>
          </a:lstStyle>
          <a:p>
            <a:fld id="{B69BA820-1DBF-4CAF-B771-266305E19D0A}" type="slidenum">
              <a:rPr lang="en-US" altLang="nl-NL"/>
              <a:pPr/>
              <a:t>‹#›</a:t>
            </a:fld>
            <a:endParaRPr lang="en-US" altLang="nl-NL"/>
          </a:p>
        </p:txBody>
      </p:sp>
    </p:spTree>
    <p:extLst>
      <p:ext uri="{BB962C8B-B14F-4D97-AF65-F5344CB8AC3E}">
        <p14:creationId xmlns:p14="http://schemas.microsoft.com/office/powerpoint/2010/main" val="2004897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9DA1-AA0A-4ACF-AF1F-34B1CD3AD5C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423142DB-D0B5-4165-815E-FE4E86156674}"/>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F78D027-D4CF-4A0E-9BA4-4F7C255A652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1ACD-1642-4B63-BFB1-BBC33E93F1ED}"/>
              </a:ext>
            </a:extLst>
          </p:cNvPr>
          <p:cNvSpPr>
            <a:spLocks noGrp="1"/>
          </p:cNvSpPr>
          <p:nvPr>
            <p:ph type="dt" idx="10"/>
          </p:nvPr>
        </p:nvSpPr>
        <p:spPr/>
        <p:txBody>
          <a:bodyPr/>
          <a:lstStyle>
            <a:lvl1pPr>
              <a:defRPr/>
            </a:lvl1pPr>
          </a:lstStyle>
          <a:p>
            <a:endParaRPr lang="en-US" altLang="nl-NL"/>
          </a:p>
        </p:txBody>
      </p:sp>
      <p:sp>
        <p:nvSpPr>
          <p:cNvPr id="6" name="Footer Placeholder 5">
            <a:extLst>
              <a:ext uri="{FF2B5EF4-FFF2-40B4-BE49-F238E27FC236}">
                <a16:creationId xmlns:a16="http://schemas.microsoft.com/office/drawing/2014/main" id="{553D1F2B-F9A0-44FB-AAB4-DB5412BD1259}"/>
              </a:ext>
            </a:extLst>
          </p:cNvPr>
          <p:cNvSpPr>
            <a:spLocks noGrp="1"/>
          </p:cNvSpPr>
          <p:nvPr>
            <p:ph type="ftr" idx="11"/>
          </p:nvPr>
        </p:nvSpPr>
        <p:spPr/>
        <p:txBody>
          <a:bodyPr/>
          <a:lstStyle>
            <a:lvl1pPr>
              <a:defRPr/>
            </a:lvl1pPr>
          </a:lstStyle>
          <a:p>
            <a:endParaRPr lang="en-US" altLang="nl-NL"/>
          </a:p>
        </p:txBody>
      </p:sp>
      <p:sp>
        <p:nvSpPr>
          <p:cNvPr id="7" name="Slide Number Placeholder 6">
            <a:extLst>
              <a:ext uri="{FF2B5EF4-FFF2-40B4-BE49-F238E27FC236}">
                <a16:creationId xmlns:a16="http://schemas.microsoft.com/office/drawing/2014/main" id="{341D43C6-5067-49A1-86F5-05196B688258}"/>
              </a:ext>
            </a:extLst>
          </p:cNvPr>
          <p:cNvSpPr>
            <a:spLocks noGrp="1"/>
          </p:cNvSpPr>
          <p:nvPr>
            <p:ph type="sldNum" idx="12"/>
          </p:nvPr>
        </p:nvSpPr>
        <p:spPr/>
        <p:txBody>
          <a:bodyPr/>
          <a:lstStyle>
            <a:lvl1pPr>
              <a:defRPr/>
            </a:lvl1pPr>
          </a:lstStyle>
          <a:p>
            <a:fld id="{72CF0853-D528-495F-87A2-FADD1B617B0C}" type="slidenum">
              <a:rPr lang="en-US" altLang="nl-NL"/>
              <a:pPr/>
              <a:t>‹#›</a:t>
            </a:fld>
            <a:endParaRPr lang="en-US" altLang="nl-NL"/>
          </a:p>
        </p:txBody>
      </p:sp>
    </p:spTree>
    <p:extLst>
      <p:ext uri="{BB962C8B-B14F-4D97-AF65-F5344CB8AC3E}">
        <p14:creationId xmlns:p14="http://schemas.microsoft.com/office/powerpoint/2010/main" val="386925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752A-1205-42B9-98FC-760718A94E4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37CF591F-040F-44F8-92E0-F2667AB42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6F71B09-4506-41C9-B3C5-13165089F34E}"/>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28788E92-9DE1-4CEA-AD09-9C3211FBA60A}"/>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F7189431-07CF-4B9B-BF42-2585683A9A64}"/>
              </a:ext>
            </a:extLst>
          </p:cNvPr>
          <p:cNvSpPr>
            <a:spLocks noGrp="1"/>
          </p:cNvSpPr>
          <p:nvPr>
            <p:ph type="sldNum" idx="12"/>
          </p:nvPr>
        </p:nvSpPr>
        <p:spPr/>
        <p:txBody>
          <a:bodyPr/>
          <a:lstStyle>
            <a:lvl1pPr>
              <a:defRPr/>
            </a:lvl1pPr>
          </a:lstStyle>
          <a:p>
            <a:fld id="{FB0AE300-25DF-4755-B06C-3766A04751FD}" type="slidenum">
              <a:rPr lang="en-US" altLang="nl-NL"/>
              <a:pPr/>
              <a:t>‹#›</a:t>
            </a:fld>
            <a:endParaRPr lang="en-US" altLang="nl-NL"/>
          </a:p>
        </p:txBody>
      </p:sp>
    </p:spTree>
    <p:extLst>
      <p:ext uri="{BB962C8B-B14F-4D97-AF65-F5344CB8AC3E}">
        <p14:creationId xmlns:p14="http://schemas.microsoft.com/office/powerpoint/2010/main" val="4075026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52EF-0745-406C-B171-F3888B44B541}"/>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39507433-D64C-4B4D-AFD7-8EF54F4F88E3}"/>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6C1B652C-B866-4D3A-88E5-2970FAFB9D2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CCDCD-0C1F-429A-A350-6DB15D36A058}"/>
              </a:ext>
            </a:extLst>
          </p:cNvPr>
          <p:cNvSpPr>
            <a:spLocks noGrp="1"/>
          </p:cNvSpPr>
          <p:nvPr>
            <p:ph type="dt" idx="10"/>
          </p:nvPr>
        </p:nvSpPr>
        <p:spPr/>
        <p:txBody>
          <a:bodyPr/>
          <a:lstStyle>
            <a:lvl1pPr>
              <a:defRPr/>
            </a:lvl1pPr>
          </a:lstStyle>
          <a:p>
            <a:endParaRPr lang="en-US" altLang="nl-NL"/>
          </a:p>
        </p:txBody>
      </p:sp>
      <p:sp>
        <p:nvSpPr>
          <p:cNvPr id="6" name="Footer Placeholder 5">
            <a:extLst>
              <a:ext uri="{FF2B5EF4-FFF2-40B4-BE49-F238E27FC236}">
                <a16:creationId xmlns:a16="http://schemas.microsoft.com/office/drawing/2014/main" id="{AF073A84-142C-422A-8E94-151643BF2B10}"/>
              </a:ext>
            </a:extLst>
          </p:cNvPr>
          <p:cNvSpPr>
            <a:spLocks noGrp="1"/>
          </p:cNvSpPr>
          <p:nvPr>
            <p:ph type="ftr" idx="11"/>
          </p:nvPr>
        </p:nvSpPr>
        <p:spPr/>
        <p:txBody>
          <a:bodyPr/>
          <a:lstStyle>
            <a:lvl1pPr>
              <a:defRPr/>
            </a:lvl1pPr>
          </a:lstStyle>
          <a:p>
            <a:endParaRPr lang="en-US" altLang="nl-NL"/>
          </a:p>
        </p:txBody>
      </p:sp>
      <p:sp>
        <p:nvSpPr>
          <p:cNvPr id="7" name="Slide Number Placeholder 6">
            <a:extLst>
              <a:ext uri="{FF2B5EF4-FFF2-40B4-BE49-F238E27FC236}">
                <a16:creationId xmlns:a16="http://schemas.microsoft.com/office/drawing/2014/main" id="{878867E5-ABD8-4442-B2A9-C5E54D653325}"/>
              </a:ext>
            </a:extLst>
          </p:cNvPr>
          <p:cNvSpPr>
            <a:spLocks noGrp="1"/>
          </p:cNvSpPr>
          <p:nvPr>
            <p:ph type="sldNum" idx="12"/>
          </p:nvPr>
        </p:nvSpPr>
        <p:spPr/>
        <p:txBody>
          <a:bodyPr/>
          <a:lstStyle>
            <a:lvl1pPr>
              <a:defRPr/>
            </a:lvl1pPr>
          </a:lstStyle>
          <a:p>
            <a:fld id="{5A470894-4A08-4869-A21A-92E7E0A64467}" type="slidenum">
              <a:rPr lang="en-US" altLang="nl-NL"/>
              <a:pPr/>
              <a:t>‹#›</a:t>
            </a:fld>
            <a:endParaRPr lang="en-US" altLang="nl-NL"/>
          </a:p>
        </p:txBody>
      </p:sp>
    </p:spTree>
    <p:extLst>
      <p:ext uri="{BB962C8B-B14F-4D97-AF65-F5344CB8AC3E}">
        <p14:creationId xmlns:p14="http://schemas.microsoft.com/office/powerpoint/2010/main" val="1641098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B999-6BB7-4A20-B685-21B78F08010A}"/>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96921765-37FE-44A8-85A4-BC54F9068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91CAD65-9D81-43F6-A0A5-1518D0448E64}"/>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C0710F1B-2A71-4EC6-A2A8-8816A764B64F}"/>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7381D1A0-561B-4402-A9E1-5B44E39A4AC4}"/>
              </a:ext>
            </a:extLst>
          </p:cNvPr>
          <p:cNvSpPr>
            <a:spLocks noGrp="1"/>
          </p:cNvSpPr>
          <p:nvPr>
            <p:ph type="sldNum" idx="12"/>
          </p:nvPr>
        </p:nvSpPr>
        <p:spPr/>
        <p:txBody>
          <a:bodyPr/>
          <a:lstStyle>
            <a:lvl1pPr>
              <a:defRPr/>
            </a:lvl1pPr>
          </a:lstStyle>
          <a:p>
            <a:fld id="{7390BC2D-DD99-4340-A791-B34100E81747}" type="slidenum">
              <a:rPr lang="en-US" altLang="nl-NL"/>
              <a:pPr/>
              <a:t>‹#›</a:t>
            </a:fld>
            <a:endParaRPr lang="en-US" altLang="nl-NL"/>
          </a:p>
        </p:txBody>
      </p:sp>
    </p:spTree>
    <p:extLst>
      <p:ext uri="{BB962C8B-B14F-4D97-AF65-F5344CB8AC3E}">
        <p14:creationId xmlns:p14="http://schemas.microsoft.com/office/powerpoint/2010/main" val="11494640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5592D-900C-489F-805C-3B176266481E}"/>
              </a:ext>
            </a:extLst>
          </p:cNvPr>
          <p:cNvSpPr>
            <a:spLocks noGrp="1"/>
          </p:cNvSpPr>
          <p:nvPr>
            <p:ph type="title" orient="vert"/>
          </p:nvPr>
        </p:nvSpPr>
        <p:spPr>
          <a:xfrm>
            <a:off x="7307263" y="576263"/>
            <a:ext cx="2266950" cy="5607050"/>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5439D0D-CEE5-4883-AF45-62612CAB6012}"/>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A258826-6DF7-49FB-BBB4-AB7B7B507BB2}"/>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0E4A8E65-0E73-4EA2-B20A-71042CDA0BBA}"/>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F1D082A1-4966-448F-84E7-15748A5DB534}"/>
              </a:ext>
            </a:extLst>
          </p:cNvPr>
          <p:cNvSpPr>
            <a:spLocks noGrp="1"/>
          </p:cNvSpPr>
          <p:nvPr>
            <p:ph type="sldNum" idx="12"/>
          </p:nvPr>
        </p:nvSpPr>
        <p:spPr/>
        <p:txBody>
          <a:bodyPr/>
          <a:lstStyle>
            <a:lvl1pPr>
              <a:defRPr/>
            </a:lvl1pPr>
          </a:lstStyle>
          <a:p>
            <a:fld id="{48921561-4D8E-4279-8773-5AC9D65B077D}" type="slidenum">
              <a:rPr lang="en-US" altLang="nl-NL"/>
              <a:pPr/>
              <a:t>‹#›</a:t>
            </a:fld>
            <a:endParaRPr lang="en-US" altLang="nl-NL"/>
          </a:p>
        </p:txBody>
      </p:sp>
    </p:spTree>
    <p:extLst>
      <p:ext uri="{BB962C8B-B14F-4D97-AF65-F5344CB8AC3E}">
        <p14:creationId xmlns:p14="http://schemas.microsoft.com/office/powerpoint/2010/main" val="1168269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BF06-CE2F-43E7-A071-0EA3432DB953}"/>
              </a:ext>
            </a:extLst>
          </p:cNvPr>
          <p:cNvSpPr>
            <a:spLocks noGrp="1"/>
          </p:cNvSpPr>
          <p:nvPr>
            <p:ph type="title"/>
          </p:nvPr>
        </p:nvSpPr>
        <p:spPr>
          <a:xfrm>
            <a:off x="503238" y="576263"/>
            <a:ext cx="7197725" cy="719137"/>
          </a:xfrm>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4FFFA599-0EB9-4DBA-91D0-2CB26C1C54DA}"/>
              </a:ext>
            </a:extLst>
          </p:cNvPr>
          <p:cNvSpPr>
            <a:spLocks noGrp="1"/>
          </p:cNvSpPr>
          <p:nvPr>
            <p:ph type="dt" idx="10"/>
          </p:nvPr>
        </p:nvSpPr>
        <p:spPr>
          <a:xfrm>
            <a:off x="503238" y="6886575"/>
            <a:ext cx="2346325" cy="519113"/>
          </a:xfrm>
        </p:spPr>
        <p:txBody>
          <a:bodyPr/>
          <a:lstStyle>
            <a:lvl1pPr>
              <a:defRPr/>
            </a:lvl1pPr>
          </a:lstStyle>
          <a:p>
            <a:endParaRPr lang="en-US" altLang="nl-NL"/>
          </a:p>
        </p:txBody>
      </p:sp>
      <p:sp>
        <p:nvSpPr>
          <p:cNvPr id="4" name="Footer Placeholder 3">
            <a:extLst>
              <a:ext uri="{FF2B5EF4-FFF2-40B4-BE49-F238E27FC236}">
                <a16:creationId xmlns:a16="http://schemas.microsoft.com/office/drawing/2014/main" id="{610318DF-4B45-4F47-8C44-A97FE427052F}"/>
              </a:ext>
            </a:extLst>
          </p:cNvPr>
          <p:cNvSpPr>
            <a:spLocks noGrp="1"/>
          </p:cNvSpPr>
          <p:nvPr>
            <p:ph type="ftr" idx="11"/>
          </p:nvPr>
        </p:nvSpPr>
        <p:spPr>
          <a:xfrm>
            <a:off x="3448050" y="6886575"/>
            <a:ext cx="3194050" cy="519113"/>
          </a:xfrm>
        </p:spPr>
        <p:txBody>
          <a:bodyPr/>
          <a:lstStyle>
            <a:lvl1pPr>
              <a:defRPr/>
            </a:lvl1pPr>
          </a:lstStyle>
          <a:p>
            <a:endParaRPr lang="en-US" altLang="nl-NL"/>
          </a:p>
        </p:txBody>
      </p:sp>
      <p:sp>
        <p:nvSpPr>
          <p:cNvPr id="5" name="Slide Number Placeholder 4">
            <a:extLst>
              <a:ext uri="{FF2B5EF4-FFF2-40B4-BE49-F238E27FC236}">
                <a16:creationId xmlns:a16="http://schemas.microsoft.com/office/drawing/2014/main" id="{BCD3F310-B703-4D18-B9BF-C4FE3581D7CC}"/>
              </a:ext>
            </a:extLst>
          </p:cNvPr>
          <p:cNvSpPr>
            <a:spLocks noGrp="1"/>
          </p:cNvSpPr>
          <p:nvPr>
            <p:ph type="sldNum" idx="12"/>
          </p:nvPr>
        </p:nvSpPr>
        <p:spPr>
          <a:xfrm>
            <a:off x="7226300" y="6886575"/>
            <a:ext cx="2346325" cy="519113"/>
          </a:xfrm>
        </p:spPr>
        <p:txBody>
          <a:bodyPr/>
          <a:lstStyle>
            <a:lvl1pPr>
              <a:defRPr/>
            </a:lvl1pPr>
          </a:lstStyle>
          <a:p>
            <a:fld id="{922AC264-AF06-44F3-8C83-C72E45C9B62A}" type="slidenum">
              <a:rPr lang="en-US" altLang="nl-NL"/>
              <a:pPr/>
              <a:t>‹#›</a:t>
            </a:fld>
            <a:endParaRPr lang="en-US" altLang="nl-NL"/>
          </a:p>
        </p:txBody>
      </p:sp>
    </p:spTree>
    <p:extLst>
      <p:ext uri="{BB962C8B-B14F-4D97-AF65-F5344CB8AC3E}">
        <p14:creationId xmlns:p14="http://schemas.microsoft.com/office/powerpoint/2010/main" val="164492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F4D8-F75B-47B1-9DB6-313AA473003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9D793AE2-979C-4D2D-95A8-455B7FC5DB1D}"/>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2C06622-76A0-4AE5-A58C-D1A1D9B47715}"/>
              </a:ext>
            </a:extLst>
          </p:cNvPr>
          <p:cNvSpPr>
            <a:spLocks noGrp="1"/>
          </p:cNvSpPr>
          <p:nvPr>
            <p:ph type="dt" idx="10"/>
          </p:nvPr>
        </p:nvSpPr>
        <p:spPr/>
        <p:txBody>
          <a:bodyPr/>
          <a:lstStyle>
            <a:lvl1pPr>
              <a:defRPr/>
            </a:lvl1pPr>
          </a:lstStyle>
          <a:p>
            <a:endParaRPr lang="en-US" altLang="nl-NL"/>
          </a:p>
        </p:txBody>
      </p:sp>
      <p:sp>
        <p:nvSpPr>
          <p:cNvPr id="5" name="Footer Placeholder 4">
            <a:extLst>
              <a:ext uri="{FF2B5EF4-FFF2-40B4-BE49-F238E27FC236}">
                <a16:creationId xmlns:a16="http://schemas.microsoft.com/office/drawing/2014/main" id="{E737F387-2014-4913-BF69-0071DA4C86B9}"/>
              </a:ext>
            </a:extLst>
          </p:cNvPr>
          <p:cNvSpPr>
            <a:spLocks noGrp="1"/>
          </p:cNvSpPr>
          <p:nvPr>
            <p:ph type="ftr" idx="11"/>
          </p:nvPr>
        </p:nvSpPr>
        <p:spPr/>
        <p:txBody>
          <a:bodyPr/>
          <a:lstStyle>
            <a:lvl1pPr>
              <a:defRPr/>
            </a:lvl1pPr>
          </a:lstStyle>
          <a:p>
            <a:endParaRPr lang="en-US" altLang="nl-NL"/>
          </a:p>
        </p:txBody>
      </p:sp>
      <p:sp>
        <p:nvSpPr>
          <p:cNvPr id="6" name="Slide Number Placeholder 5">
            <a:extLst>
              <a:ext uri="{FF2B5EF4-FFF2-40B4-BE49-F238E27FC236}">
                <a16:creationId xmlns:a16="http://schemas.microsoft.com/office/drawing/2014/main" id="{2C9692EA-4CE6-4BBA-87D5-964BCC2B5B4B}"/>
              </a:ext>
            </a:extLst>
          </p:cNvPr>
          <p:cNvSpPr>
            <a:spLocks noGrp="1"/>
          </p:cNvSpPr>
          <p:nvPr>
            <p:ph type="sldNum" idx="12"/>
          </p:nvPr>
        </p:nvSpPr>
        <p:spPr/>
        <p:txBody>
          <a:bodyPr/>
          <a:lstStyle>
            <a:lvl1pPr>
              <a:defRPr/>
            </a:lvl1pPr>
          </a:lstStyle>
          <a:p>
            <a:fld id="{D4895B88-8AAA-4396-87BF-8298BE24540F}" type="slidenum">
              <a:rPr lang="en-US" altLang="nl-NL"/>
              <a:pPr/>
              <a:t>‹#›</a:t>
            </a:fld>
            <a:endParaRPr lang="en-US" altLang="nl-NL"/>
          </a:p>
        </p:txBody>
      </p:sp>
    </p:spTree>
    <p:extLst>
      <p:ext uri="{BB962C8B-B14F-4D97-AF65-F5344CB8AC3E}">
        <p14:creationId xmlns:p14="http://schemas.microsoft.com/office/powerpoint/2010/main" val="41393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67F2-840E-4F03-8B16-136E6A75C84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DFFE05EB-4439-4205-9EB9-2E970ABB415A}"/>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D08FC4DE-8439-482F-8B30-2907471890B9}"/>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19D7B0E0-9037-401A-B4D5-FE6C429047C5}"/>
              </a:ext>
            </a:extLst>
          </p:cNvPr>
          <p:cNvSpPr>
            <a:spLocks noGrp="1"/>
          </p:cNvSpPr>
          <p:nvPr>
            <p:ph type="dt" idx="10"/>
          </p:nvPr>
        </p:nvSpPr>
        <p:spPr/>
        <p:txBody>
          <a:bodyPr/>
          <a:lstStyle>
            <a:lvl1pPr>
              <a:defRPr/>
            </a:lvl1pPr>
          </a:lstStyle>
          <a:p>
            <a:endParaRPr lang="en-US" altLang="nl-NL"/>
          </a:p>
        </p:txBody>
      </p:sp>
      <p:sp>
        <p:nvSpPr>
          <p:cNvPr id="6" name="Footer Placeholder 5">
            <a:extLst>
              <a:ext uri="{FF2B5EF4-FFF2-40B4-BE49-F238E27FC236}">
                <a16:creationId xmlns:a16="http://schemas.microsoft.com/office/drawing/2014/main" id="{278BDF7D-28E3-4CE2-84F1-D500ECAE2B54}"/>
              </a:ext>
            </a:extLst>
          </p:cNvPr>
          <p:cNvSpPr>
            <a:spLocks noGrp="1"/>
          </p:cNvSpPr>
          <p:nvPr>
            <p:ph type="ftr" idx="11"/>
          </p:nvPr>
        </p:nvSpPr>
        <p:spPr/>
        <p:txBody>
          <a:bodyPr/>
          <a:lstStyle>
            <a:lvl1pPr>
              <a:defRPr/>
            </a:lvl1pPr>
          </a:lstStyle>
          <a:p>
            <a:endParaRPr lang="en-US" altLang="nl-NL"/>
          </a:p>
        </p:txBody>
      </p:sp>
      <p:sp>
        <p:nvSpPr>
          <p:cNvPr id="7" name="Slide Number Placeholder 6">
            <a:extLst>
              <a:ext uri="{FF2B5EF4-FFF2-40B4-BE49-F238E27FC236}">
                <a16:creationId xmlns:a16="http://schemas.microsoft.com/office/drawing/2014/main" id="{8F10C1E5-65A4-4FB9-8C2C-0B3E5B57CF6E}"/>
              </a:ext>
            </a:extLst>
          </p:cNvPr>
          <p:cNvSpPr>
            <a:spLocks noGrp="1"/>
          </p:cNvSpPr>
          <p:nvPr>
            <p:ph type="sldNum" idx="12"/>
          </p:nvPr>
        </p:nvSpPr>
        <p:spPr/>
        <p:txBody>
          <a:bodyPr/>
          <a:lstStyle>
            <a:lvl1pPr>
              <a:defRPr/>
            </a:lvl1pPr>
          </a:lstStyle>
          <a:p>
            <a:fld id="{1A965703-87AA-4D9D-94B2-1F40A9AAE7E7}" type="slidenum">
              <a:rPr lang="en-US" altLang="nl-NL"/>
              <a:pPr/>
              <a:t>‹#›</a:t>
            </a:fld>
            <a:endParaRPr lang="en-US" altLang="nl-NL"/>
          </a:p>
        </p:txBody>
      </p:sp>
    </p:spTree>
    <p:extLst>
      <p:ext uri="{BB962C8B-B14F-4D97-AF65-F5344CB8AC3E}">
        <p14:creationId xmlns:p14="http://schemas.microsoft.com/office/powerpoint/2010/main" val="379423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02C8-9919-4716-9800-0EAF07245A24}"/>
              </a:ext>
            </a:extLst>
          </p:cNvPr>
          <p:cNvSpPr>
            <a:spLocks noGrp="1"/>
          </p:cNvSpPr>
          <p:nvPr>
            <p:ph type="title"/>
          </p:nvPr>
        </p:nvSpPr>
        <p:spPr>
          <a:xfrm>
            <a:off x="693738" y="403225"/>
            <a:ext cx="8694737" cy="1460500"/>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1905469-814A-4A1E-8144-8D42B12722B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6345E-1A20-452F-8373-7296E8DA31A2}"/>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AEE4A5F9-27FE-4C73-87A0-45A9AA922E6F}"/>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D83EFB-9B0F-49EC-9BB5-B1DFB8944974}"/>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0AB5FD19-50D5-4E78-9D9E-C8130A5ACDCE}"/>
              </a:ext>
            </a:extLst>
          </p:cNvPr>
          <p:cNvSpPr>
            <a:spLocks noGrp="1"/>
          </p:cNvSpPr>
          <p:nvPr>
            <p:ph type="dt" idx="10"/>
          </p:nvPr>
        </p:nvSpPr>
        <p:spPr/>
        <p:txBody>
          <a:bodyPr/>
          <a:lstStyle>
            <a:lvl1pPr>
              <a:defRPr/>
            </a:lvl1pPr>
          </a:lstStyle>
          <a:p>
            <a:endParaRPr lang="en-US" altLang="nl-NL"/>
          </a:p>
        </p:txBody>
      </p:sp>
      <p:sp>
        <p:nvSpPr>
          <p:cNvPr id="8" name="Footer Placeholder 7">
            <a:extLst>
              <a:ext uri="{FF2B5EF4-FFF2-40B4-BE49-F238E27FC236}">
                <a16:creationId xmlns:a16="http://schemas.microsoft.com/office/drawing/2014/main" id="{138A3BA1-CDA7-46A5-8FBB-9260A69A5B38}"/>
              </a:ext>
            </a:extLst>
          </p:cNvPr>
          <p:cNvSpPr>
            <a:spLocks noGrp="1"/>
          </p:cNvSpPr>
          <p:nvPr>
            <p:ph type="ftr" idx="11"/>
          </p:nvPr>
        </p:nvSpPr>
        <p:spPr/>
        <p:txBody>
          <a:bodyPr/>
          <a:lstStyle>
            <a:lvl1pPr>
              <a:defRPr/>
            </a:lvl1pPr>
          </a:lstStyle>
          <a:p>
            <a:endParaRPr lang="en-US" altLang="nl-NL"/>
          </a:p>
        </p:txBody>
      </p:sp>
      <p:sp>
        <p:nvSpPr>
          <p:cNvPr id="9" name="Slide Number Placeholder 8">
            <a:extLst>
              <a:ext uri="{FF2B5EF4-FFF2-40B4-BE49-F238E27FC236}">
                <a16:creationId xmlns:a16="http://schemas.microsoft.com/office/drawing/2014/main" id="{4BC518FD-3B76-4894-890E-BD9A37A0F2D9}"/>
              </a:ext>
            </a:extLst>
          </p:cNvPr>
          <p:cNvSpPr>
            <a:spLocks noGrp="1"/>
          </p:cNvSpPr>
          <p:nvPr>
            <p:ph type="sldNum" idx="12"/>
          </p:nvPr>
        </p:nvSpPr>
        <p:spPr/>
        <p:txBody>
          <a:bodyPr/>
          <a:lstStyle>
            <a:lvl1pPr>
              <a:defRPr/>
            </a:lvl1pPr>
          </a:lstStyle>
          <a:p>
            <a:fld id="{953AAE8D-486F-4AC0-BC6B-79C7852B903C}" type="slidenum">
              <a:rPr lang="en-US" altLang="nl-NL"/>
              <a:pPr/>
              <a:t>‹#›</a:t>
            </a:fld>
            <a:endParaRPr lang="en-US" altLang="nl-NL"/>
          </a:p>
        </p:txBody>
      </p:sp>
    </p:spTree>
    <p:extLst>
      <p:ext uri="{BB962C8B-B14F-4D97-AF65-F5344CB8AC3E}">
        <p14:creationId xmlns:p14="http://schemas.microsoft.com/office/powerpoint/2010/main" val="96689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B4FC-D1D3-48A1-A419-73553EB1ABC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5B1AE0D6-EEBD-45F3-9CE2-D50C71B8E35F}"/>
              </a:ext>
            </a:extLst>
          </p:cNvPr>
          <p:cNvSpPr>
            <a:spLocks noGrp="1"/>
          </p:cNvSpPr>
          <p:nvPr>
            <p:ph type="dt" idx="10"/>
          </p:nvPr>
        </p:nvSpPr>
        <p:spPr/>
        <p:txBody>
          <a:bodyPr/>
          <a:lstStyle>
            <a:lvl1pPr>
              <a:defRPr/>
            </a:lvl1pPr>
          </a:lstStyle>
          <a:p>
            <a:endParaRPr lang="en-US" altLang="nl-NL"/>
          </a:p>
        </p:txBody>
      </p:sp>
      <p:sp>
        <p:nvSpPr>
          <p:cNvPr id="4" name="Footer Placeholder 3">
            <a:extLst>
              <a:ext uri="{FF2B5EF4-FFF2-40B4-BE49-F238E27FC236}">
                <a16:creationId xmlns:a16="http://schemas.microsoft.com/office/drawing/2014/main" id="{281A249F-FD64-494A-940D-F2174EB585F5}"/>
              </a:ext>
            </a:extLst>
          </p:cNvPr>
          <p:cNvSpPr>
            <a:spLocks noGrp="1"/>
          </p:cNvSpPr>
          <p:nvPr>
            <p:ph type="ftr" idx="11"/>
          </p:nvPr>
        </p:nvSpPr>
        <p:spPr/>
        <p:txBody>
          <a:bodyPr/>
          <a:lstStyle>
            <a:lvl1pPr>
              <a:defRPr/>
            </a:lvl1pPr>
          </a:lstStyle>
          <a:p>
            <a:endParaRPr lang="en-US" altLang="nl-NL"/>
          </a:p>
        </p:txBody>
      </p:sp>
      <p:sp>
        <p:nvSpPr>
          <p:cNvPr id="5" name="Slide Number Placeholder 4">
            <a:extLst>
              <a:ext uri="{FF2B5EF4-FFF2-40B4-BE49-F238E27FC236}">
                <a16:creationId xmlns:a16="http://schemas.microsoft.com/office/drawing/2014/main" id="{FA0D6141-F2B9-4472-8DCB-077B7EE2E982}"/>
              </a:ext>
            </a:extLst>
          </p:cNvPr>
          <p:cNvSpPr>
            <a:spLocks noGrp="1"/>
          </p:cNvSpPr>
          <p:nvPr>
            <p:ph type="sldNum" idx="12"/>
          </p:nvPr>
        </p:nvSpPr>
        <p:spPr/>
        <p:txBody>
          <a:bodyPr/>
          <a:lstStyle>
            <a:lvl1pPr>
              <a:defRPr/>
            </a:lvl1pPr>
          </a:lstStyle>
          <a:p>
            <a:fld id="{00480327-7CE2-4CE0-8A2F-79C5312C350E}" type="slidenum">
              <a:rPr lang="en-US" altLang="nl-NL"/>
              <a:pPr/>
              <a:t>‹#›</a:t>
            </a:fld>
            <a:endParaRPr lang="en-US" altLang="nl-NL"/>
          </a:p>
        </p:txBody>
      </p:sp>
    </p:spTree>
    <p:extLst>
      <p:ext uri="{BB962C8B-B14F-4D97-AF65-F5344CB8AC3E}">
        <p14:creationId xmlns:p14="http://schemas.microsoft.com/office/powerpoint/2010/main" val="426009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CEADA-94D6-49CE-851D-4A04B951297A}"/>
              </a:ext>
            </a:extLst>
          </p:cNvPr>
          <p:cNvSpPr>
            <a:spLocks noGrp="1"/>
          </p:cNvSpPr>
          <p:nvPr>
            <p:ph type="dt" idx="10"/>
          </p:nvPr>
        </p:nvSpPr>
        <p:spPr/>
        <p:txBody>
          <a:bodyPr/>
          <a:lstStyle>
            <a:lvl1pPr>
              <a:defRPr/>
            </a:lvl1pPr>
          </a:lstStyle>
          <a:p>
            <a:endParaRPr lang="en-US" altLang="nl-NL"/>
          </a:p>
        </p:txBody>
      </p:sp>
      <p:sp>
        <p:nvSpPr>
          <p:cNvPr id="3" name="Footer Placeholder 2">
            <a:extLst>
              <a:ext uri="{FF2B5EF4-FFF2-40B4-BE49-F238E27FC236}">
                <a16:creationId xmlns:a16="http://schemas.microsoft.com/office/drawing/2014/main" id="{9645F6B4-6EF2-44BE-A2AD-9DA89E398B56}"/>
              </a:ext>
            </a:extLst>
          </p:cNvPr>
          <p:cNvSpPr>
            <a:spLocks noGrp="1"/>
          </p:cNvSpPr>
          <p:nvPr>
            <p:ph type="ftr" idx="11"/>
          </p:nvPr>
        </p:nvSpPr>
        <p:spPr/>
        <p:txBody>
          <a:bodyPr/>
          <a:lstStyle>
            <a:lvl1pPr>
              <a:defRPr/>
            </a:lvl1pPr>
          </a:lstStyle>
          <a:p>
            <a:endParaRPr lang="en-US" altLang="nl-NL"/>
          </a:p>
        </p:txBody>
      </p:sp>
      <p:sp>
        <p:nvSpPr>
          <p:cNvPr id="4" name="Slide Number Placeholder 3">
            <a:extLst>
              <a:ext uri="{FF2B5EF4-FFF2-40B4-BE49-F238E27FC236}">
                <a16:creationId xmlns:a16="http://schemas.microsoft.com/office/drawing/2014/main" id="{D2C31747-8F90-4CE1-9A87-8A0F7A0B3C51}"/>
              </a:ext>
            </a:extLst>
          </p:cNvPr>
          <p:cNvSpPr>
            <a:spLocks noGrp="1"/>
          </p:cNvSpPr>
          <p:nvPr>
            <p:ph type="sldNum" idx="12"/>
          </p:nvPr>
        </p:nvSpPr>
        <p:spPr/>
        <p:txBody>
          <a:bodyPr/>
          <a:lstStyle>
            <a:lvl1pPr>
              <a:defRPr/>
            </a:lvl1pPr>
          </a:lstStyle>
          <a:p>
            <a:fld id="{63001F01-363B-4105-B35F-43D670E3BCC4}" type="slidenum">
              <a:rPr lang="en-US" altLang="nl-NL"/>
              <a:pPr/>
              <a:t>‹#›</a:t>
            </a:fld>
            <a:endParaRPr lang="en-US" altLang="nl-NL"/>
          </a:p>
        </p:txBody>
      </p:sp>
    </p:spTree>
    <p:extLst>
      <p:ext uri="{BB962C8B-B14F-4D97-AF65-F5344CB8AC3E}">
        <p14:creationId xmlns:p14="http://schemas.microsoft.com/office/powerpoint/2010/main" val="416055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3F95-7F7F-4519-9DEF-74050C84E8E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7DAA86E6-565F-4C06-B20B-580CDEED0073}"/>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939D858-14C1-4F11-BA95-9B832FF0EC9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F7BD5-9D3E-4DE2-8A5D-B3BB870DE76E}"/>
              </a:ext>
            </a:extLst>
          </p:cNvPr>
          <p:cNvSpPr>
            <a:spLocks noGrp="1"/>
          </p:cNvSpPr>
          <p:nvPr>
            <p:ph type="dt" idx="10"/>
          </p:nvPr>
        </p:nvSpPr>
        <p:spPr/>
        <p:txBody>
          <a:bodyPr/>
          <a:lstStyle>
            <a:lvl1pPr>
              <a:defRPr/>
            </a:lvl1pPr>
          </a:lstStyle>
          <a:p>
            <a:endParaRPr lang="en-US" altLang="nl-NL"/>
          </a:p>
        </p:txBody>
      </p:sp>
      <p:sp>
        <p:nvSpPr>
          <p:cNvPr id="6" name="Footer Placeholder 5">
            <a:extLst>
              <a:ext uri="{FF2B5EF4-FFF2-40B4-BE49-F238E27FC236}">
                <a16:creationId xmlns:a16="http://schemas.microsoft.com/office/drawing/2014/main" id="{FDEA1B23-990F-498C-951A-F3E181784605}"/>
              </a:ext>
            </a:extLst>
          </p:cNvPr>
          <p:cNvSpPr>
            <a:spLocks noGrp="1"/>
          </p:cNvSpPr>
          <p:nvPr>
            <p:ph type="ftr" idx="11"/>
          </p:nvPr>
        </p:nvSpPr>
        <p:spPr/>
        <p:txBody>
          <a:bodyPr/>
          <a:lstStyle>
            <a:lvl1pPr>
              <a:defRPr/>
            </a:lvl1pPr>
          </a:lstStyle>
          <a:p>
            <a:endParaRPr lang="en-US" altLang="nl-NL"/>
          </a:p>
        </p:txBody>
      </p:sp>
      <p:sp>
        <p:nvSpPr>
          <p:cNvPr id="7" name="Slide Number Placeholder 6">
            <a:extLst>
              <a:ext uri="{FF2B5EF4-FFF2-40B4-BE49-F238E27FC236}">
                <a16:creationId xmlns:a16="http://schemas.microsoft.com/office/drawing/2014/main" id="{4F129910-9E77-41A4-BDC3-A406EF1A36F2}"/>
              </a:ext>
            </a:extLst>
          </p:cNvPr>
          <p:cNvSpPr>
            <a:spLocks noGrp="1"/>
          </p:cNvSpPr>
          <p:nvPr>
            <p:ph type="sldNum" idx="12"/>
          </p:nvPr>
        </p:nvSpPr>
        <p:spPr/>
        <p:txBody>
          <a:bodyPr/>
          <a:lstStyle>
            <a:lvl1pPr>
              <a:defRPr/>
            </a:lvl1pPr>
          </a:lstStyle>
          <a:p>
            <a:fld id="{E598A5B6-6ADA-4381-8DF0-DAAB152D621C}" type="slidenum">
              <a:rPr lang="en-US" altLang="nl-NL"/>
              <a:pPr/>
              <a:t>‹#›</a:t>
            </a:fld>
            <a:endParaRPr lang="en-US" altLang="nl-NL"/>
          </a:p>
        </p:txBody>
      </p:sp>
    </p:spTree>
    <p:extLst>
      <p:ext uri="{BB962C8B-B14F-4D97-AF65-F5344CB8AC3E}">
        <p14:creationId xmlns:p14="http://schemas.microsoft.com/office/powerpoint/2010/main" val="397209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3537-91EE-4068-9349-446953DC93E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71AA1EB9-EF56-4FEF-ABA1-9B38D5685094}"/>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AC5D7C0A-F69E-4A1F-B016-3D0400FF271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58954-D9C4-4390-A987-4E30A42FC9E1}"/>
              </a:ext>
            </a:extLst>
          </p:cNvPr>
          <p:cNvSpPr>
            <a:spLocks noGrp="1"/>
          </p:cNvSpPr>
          <p:nvPr>
            <p:ph type="dt" idx="10"/>
          </p:nvPr>
        </p:nvSpPr>
        <p:spPr/>
        <p:txBody>
          <a:bodyPr/>
          <a:lstStyle>
            <a:lvl1pPr>
              <a:defRPr/>
            </a:lvl1pPr>
          </a:lstStyle>
          <a:p>
            <a:endParaRPr lang="en-US" altLang="nl-NL"/>
          </a:p>
        </p:txBody>
      </p:sp>
      <p:sp>
        <p:nvSpPr>
          <p:cNvPr id="6" name="Footer Placeholder 5">
            <a:extLst>
              <a:ext uri="{FF2B5EF4-FFF2-40B4-BE49-F238E27FC236}">
                <a16:creationId xmlns:a16="http://schemas.microsoft.com/office/drawing/2014/main" id="{314144C9-8773-4ECD-AAA5-7E59A202D4C0}"/>
              </a:ext>
            </a:extLst>
          </p:cNvPr>
          <p:cNvSpPr>
            <a:spLocks noGrp="1"/>
          </p:cNvSpPr>
          <p:nvPr>
            <p:ph type="ftr" idx="11"/>
          </p:nvPr>
        </p:nvSpPr>
        <p:spPr/>
        <p:txBody>
          <a:bodyPr/>
          <a:lstStyle>
            <a:lvl1pPr>
              <a:defRPr/>
            </a:lvl1pPr>
          </a:lstStyle>
          <a:p>
            <a:endParaRPr lang="en-US" altLang="nl-NL"/>
          </a:p>
        </p:txBody>
      </p:sp>
      <p:sp>
        <p:nvSpPr>
          <p:cNvPr id="7" name="Slide Number Placeholder 6">
            <a:extLst>
              <a:ext uri="{FF2B5EF4-FFF2-40B4-BE49-F238E27FC236}">
                <a16:creationId xmlns:a16="http://schemas.microsoft.com/office/drawing/2014/main" id="{7856B09C-53F6-485E-9C26-91FF819787B9}"/>
              </a:ext>
            </a:extLst>
          </p:cNvPr>
          <p:cNvSpPr>
            <a:spLocks noGrp="1"/>
          </p:cNvSpPr>
          <p:nvPr>
            <p:ph type="sldNum" idx="12"/>
          </p:nvPr>
        </p:nvSpPr>
        <p:spPr/>
        <p:txBody>
          <a:bodyPr/>
          <a:lstStyle>
            <a:lvl1pPr>
              <a:defRPr/>
            </a:lvl1pPr>
          </a:lstStyle>
          <a:p>
            <a:fld id="{90208DED-616A-45C6-8873-28D83AC701DA}" type="slidenum">
              <a:rPr lang="en-US" altLang="nl-NL"/>
              <a:pPr/>
              <a:t>‹#›</a:t>
            </a:fld>
            <a:endParaRPr lang="en-US" altLang="nl-NL"/>
          </a:p>
        </p:txBody>
      </p:sp>
    </p:spTree>
    <p:extLst>
      <p:ext uri="{BB962C8B-B14F-4D97-AF65-F5344CB8AC3E}">
        <p14:creationId xmlns:p14="http://schemas.microsoft.com/office/powerpoint/2010/main" val="221297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DBBCDDC0-1516-4BF7-9DD4-07F1E1DF7EA3}"/>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nl-NL"/>
              <a:t>Click to edit the title text format</a:t>
            </a:r>
          </a:p>
        </p:txBody>
      </p:sp>
      <p:sp>
        <p:nvSpPr>
          <p:cNvPr id="1026" name="Rectangle 2">
            <a:extLst>
              <a:ext uri="{FF2B5EF4-FFF2-40B4-BE49-F238E27FC236}">
                <a16:creationId xmlns:a16="http://schemas.microsoft.com/office/drawing/2014/main" id="{E383A253-453C-4133-8F0D-303F68E73575}"/>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nl-NL"/>
              <a:t>Click to edit the outline text format</a:t>
            </a:r>
          </a:p>
          <a:p>
            <a:pPr lvl="1"/>
            <a:r>
              <a:rPr lang="en-GB" altLang="nl-NL"/>
              <a:t>Second Outline Level</a:t>
            </a:r>
          </a:p>
          <a:p>
            <a:pPr lvl="2"/>
            <a:r>
              <a:rPr lang="en-GB" altLang="nl-NL"/>
              <a:t>Third Outline Level</a:t>
            </a:r>
          </a:p>
          <a:p>
            <a:pPr lvl="3"/>
            <a:r>
              <a:rPr lang="en-GB" altLang="nl-NL"/>
              <a:t>Fourth Outline Level</a:t>
            </a:r>
          </a:p>
          <a:p>
            <a:pPr lvl="4"/>
            <a:r>
              <a:rPr lang="en-GB" altLang="nl-NL"/>
              <a:t>Fifth Outline Level</a:t>
            </a:r>
          </a:p>
          <a:p>
            <a:pPr lvl="4"/>
            <a:r>
              <a:rPr lang="en-GB" altLang="nl-NL"/>
              <a:t>Sixth Outline Level</a:t>
            </a:r>
          </a:p>
          <a:p>
            <a:pPr lvl="4"/>
            <a:r>
              <a:rPr lang="en-GB" altLang="nl-NL"/>
              <a:t>Seventh Outline Level</a:t>
            </a:r>
          </a:p>
        </p:txBody>
      </p:sp>
      <p:sp>
        <p:nvSpPr>
          <p:cNvPr id="1027" name="Rectangle 3">
            <a:extLst>
              <a:ext uri="{FF2B5EF4-FFF2-40B4-BE49-F238E27FC236}">
                <a16:creationId xmlns:a16="http://schemas.microsoft.com/office/drawing/2014/main" id="{E67AEF94-F2D1-4375-B098-217869599A3B}"/>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nl-NL"/>
          </a:p>
        </p:txBody>
      </p:sp>
      <p:sp>
        <p:nvSpPr>
          <p:cNvPr id="1028" name="Rectangle 4">
            <a:extLst>
              <a:ext uri="{FF2B5EF4-FFF2-40B4-BE49-F238E27FC236}">
                <a16:creationId xmlns:a16="http://schemas.microsoft.com/office/drawing/2014/main" id="{C1489F1C-D9B9-432C-A661-909033DD86F1}"/>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nl-NL"/>
          </a:p>
        </p:txBody>
      </p:sp>
      <p:sp>
        <p:nvSpPr>
          <p:cNvPr id="1029" name="Rectangle 5">
            <a:extLst>
              <a:ext uri="{FF2B5EF4-FFF2-40B4-BE49-F238E27FC236}">
                <a16:creationId xmlns:a16="http://schemas.microsoft.com/office/drawing/2014/main" id="{33355F82-4C9D-454F-BE34-084E957FA8BA}"/>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BEE522D3-5479-42A9-91FB-724391F26B9B}" type="slidenum">
              <a:rPr lang="en-US" altLang="nl-NL"/>
              <a:pPr/>
              <a:t>‹#›</a:t>
            </a:fld>
            <a:endParaRPr lang="en-US" altLang="nl-NL"/>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A2A3B911-70BB-465A-B215-4B0B16F14D3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40A9CBB9-97C1-42F1-A676-481A8C0D6BBE}"/>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nl-NL"/>
              <a:t>Click to edit the title text format</a:t>
            </a:r>
          </a:p>
        </p:txBody>
      </p:sp>
      <p:sp>
        <p:nvSpPr>
          <p:cNvPr id="2051" name="Rectangle 3">
            <a:extLst>
              <a:ext uri="{FF2B5EF4-FFF2-40B4-BE49-F238E27FC236}">
                <a16:creationId xmlns:a16="http://schemas.microsoft.com/office/drawing/2014/main" id="{9B964482-C179-4746-96DE-C9FDBA7A6F23}"/>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nl-NL"/>
              <a:t>Click to edit the outline text format</a:t>
            </a:r>
          </a:p>
          <a:p>
            <a:pPr lvl="1"/>
            <a:r>
              <a:rPr lang="en-GB" altLang="nl-NL"/>
              <a:t>Second Outline Level</a:t>
            </a:r>
          </a:p>
          <a:p>
            <a:pPr lvl="2"/>
            <a:r>
              <a:rPr lang="en-GB" altLang="nl-NL"/>
              <a:t>Third Outline Level</a:t>
            </a:r>
          </a:p>
          <a:p>
            <a:pPr lvl="3"/>
            <a:r>
              <a:rPr lang="en-GB" altLang="nl-NL"/>
              <a:t>Fourth Outline Level</a:t>
            </a:r>
          </a:p>
          <a:p>
            <a:pPr lvl="4"/>
            <a:r>
              <a:rPr lang="en-GB" altLang="nl-NL"/>
              <a:t>Fifth Outline Level</a:t>
            </a:r>
          </a:p>
          <a:p>
            <a:pPr lvl="4"/>
            <a:r>
              <a:rPr lang="en-GB" altLang="nl-NL"/>
              <a:t>Sixth Outline Level</a:t>
            </a:r>
          </a:p>
          <a:p>
            <a:pPr lvl="4"/>
            <a:r>
              <a:rPr lang="en-GB" altLang="nl-NL"/>
              <a:t>Seventh Outline Level</a:t>
            </a:r>
          </a:p>
        </p:txBody>
      </p:sp>
      <p:sp>
        <p:nvSpPr>
          <p:cNvPr id="2052" name="Rectangle 4">
            <a:extLst>
              <a:ext uri="{FF2B5EF4-FFF2-40B4-BE49-F238E27FC236}">
                <a16:creationId xmlns:a16="http://schemas.microsoft.com/office/drawing/2014/main" id="{81F5EF40-D7D1-4A6F-8859-0DCE28AEB931}"/>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nl-NL"/>
          </a:p>
        </p:txBody>
      </p:sp>
      <p:sp>
        <p:nvSpPr>
          <p:cNvPr id="2053" name="Rectangle 5">
            <a:extLst>
              <a:ext uri="{FF2B5EF4-FFF2-40B4-BE49-F238E27FC236}">
                <a16:creationId xmlns:a16="http://schemas.microsoft.com/office/drawing/2014/main" id="{5388EF78-BAE4-4C79-9853-494E9B18581E}"/>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nl-NL"/>
          </a:p>
        </p:txBody>
      </p:sp>
      <p:sp>
        <p:nvSpPr>
          <p:cNvPr id="2054" name="Rectangle 6">
            <a:extLst>
              <a:ext uri="{FF2B5EF4-FFF2-40B4-BE49-F238E27FC236}">
                <a16:creationId xmlns:a16="http://schemas.microsoft.com/office/drawing/2014/main" id="{E0EA960A-C686-405D-B872-E416DC3B2BA1}"/>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15F9491E-94CC-419D-BDB8-64B5C2DCE6A1}" type="slidenum">
              <a:rPr lang="en-US" altLang="nl-NL"/>
              <a:pPr/>
              <a:t>‹#›</a:t>
            </a:fld>
            <a:endParaRPr lang="en-US" alt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4F691B93-582C-47D2-AEBF-CE32AF89B062}"/>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nl-NL"/>
              <a:t>Lorem ipsum</a:t>
            </a:r>
          </a:p>
        </p:txBody>
      </p:sp>
      <p:sp>
        <p:nvSpPr>
          <p:cNvPr id="4098" name="Rectangle 2">
            <a:extLst>
              <a:ext uri="{FF2B5EF4-FFF2-40B4-BE49-F238E27FC236}">
                <a16:creationId xmlns:a16="http://schemas.microsoft.com/office/drawing/2014/main" id="{FE7F8149-C920-4D6A-A9E3-E37E808DC5AD}"/>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nl-NL"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nl-NL"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nl-NL"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nl-NL"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A5D63E96-9A0B-49DF-A178-B4E0EC0BAAFC}"/>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nl-NL"/>
              <a:t>Chart</a:t>
            </a:r>
          </a:p>
        </p:txBody>
      </p:sp>
      <p:graphicFrame>
        <p:nvGraphicFramePr>
          <p:cNvPr id="5122" name="Object 2">
            <a:extLst>
              <a:ext uri="{FF2B5EF4-FFF2-40B4-BE49-F238E27FC236}">
                <a16:creationId xmlns:a16="http://schemas.microsoft.com/office/drawing/2014/main" id="{9E65F5B2-4360-4B11-BBA9-396FFE338760}"/>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5124" r:id="rId4" imgW="6866280" imgH="3598920" progId="">
                  <p:embed/>
                </p:oleObj>
              </mc:Choice>
              <mc:Fallback>
                <p:oleObj r:id="rId4" imgW="6866280" imgH="35989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220880AB-D52F-43E0-B9E9-B4FFB47FB526}"/>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nl-NL"/>
              <a:t>Table</a:t>
            </a:r>
          </a:p>
        </p:txBody>
      </p:sp>
      <p:graphicFrame>
        <p:nvGraphicFramePr>
          <p:cNvPr id="6146" name="Group 2">
            <a:extLst>
              <a:ext uri="{FF2B5EF4-FFF2-40B4-BE49-F238E27FC236}">
                <a16:creationId xmlns:a16="http://schemas.microsoft.com/office/drawing/2014/main" id="{E6D55FCE-5994-46E5-83FE-A26B8BCE8756}"/>
              </a:ext>
            </a:extLst>
          </p:cNvPr>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2475011691"/>
                    </a:ext>
                  </a:extLst>
                </a:gridCol>
                <a:gridCol w="1814513">
                  <a:extLst>
                    <a:ext uri="{9D8B030D-6E8A-4147-A177-3AD203B41FA5}">
                      <a16:colId xmlns:a16="http://schemas.microsoft.com/office/drawing/2014/main" val="898767724"/>
                    </a:ext>
                  </a:extLst>
                </a:gridCol>
                <a:gridCol w="1816100">
                  <a:extLst>
                    <a:ext uri="{9D8B030D-6E8A-4147-A177-3AD203B41FA5}">
                      <a16:colId xmlns:a16="http://schemas.microsoft.com/office/drawing/2014/main" val="2195882211"/>
                    </a:ext>
                  </a:extLst>
                </a:gridCol>
                <a:gridCol w="1814512">
                  <a:extLst>
                    <a:ext uri="{9D8B030D-6E8A-4147-A177-3AD203B41FA5}">
                      <a16:colId xmlns:a16="http://schemas.microsoft.com/office/drawing/2014/main" val="3752376413"/>
                    </a:ext>
                  </a:extLst>
                </a:gridCol>
                <a:gridCol w="1814513">
                  <a:extLst>
                    <a:ext uri="{9D8B030D-6E8A-4147-A177-3AD203B41FA5}">
                      <a16:colId xmlns:a16="http://schemas.microsoft.com/office/drawing/2014/main" val="467996269"/>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NL"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NL"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NL"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NL"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210182564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47346418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88700328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47745945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152538125"/>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897880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9925343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13038475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69026343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NL"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659968291"/>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nl-NL"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nl-NL"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nl-NL"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nl-NL"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231</Words>
  <Application>Microsoft Office PowerPoint</Application>
  <PresentationFormat>Custom</PresentationFormat>
  <Paragraphs>14</Paragraphs>
  <Slides>3</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3</vt:i4>
      </vt:variant>
    </vt:vector>
  </HeadingPairs>
  <TitlesOfParts>
    <vt:vector size="10" baseType="lpstr">
      <vt:lpstr>Times New Roman</vt:lpstr>
      <vt:lpstr>Arial</vt:lpstr>
      <vt:lpstr>Droid Sans Fallback</vt:lpstr>
      <vt:lpstr>WenQuanYi Zen Hei</vt:lpstr>
      <vt:lpstr>DejaVu Sans</vt:lpstr>
      <vt:lpstr>Office Theme</vt:lpstr>
      <vt:lpstr>Office Theme</vt:lpstr>
      <vt:lpstr>Lorem ipsum</vt:lpstr>
      <vt:lpstr>Chart</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
  <cp:keywords/>
  <dc:description/>
  <cp:lastModifiedBy>Marcel Hoekstra</cp:lastModifiedBy>
  <cp:revision>1</cp:revision>
  <cp:lastPrinted>1601-01-01T00:00:00Z</cp:lastPrinted>
  <dcterms:created xsi:type="dcterms:W3CDTF">2017-08-10T19:58:16Z</dcterms:created>
  <dcterms:modified xsi:type="dcterms:W3CDTF">2020-05-03T06:46:50Z</dcterms:modified>
</cp:coreProperties>
</file>