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Source Code Pro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7c6e6b51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7c6e6b51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7c6e6b51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7c6e6b51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90f2645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90f2645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90f2645f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90f2645f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777218ef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777218e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7b0e26d3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7b0e26d3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7b0e26d32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7b0e26d32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7c6e6b5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7c6e6b5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7c6e6b5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7c6e6b5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7c6e6b51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7c6e6b51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Wizualizacja danych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 kryptowalutach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40530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450"/>
              <a:t>Maria Kałuska </a:t>
            </a:r>
            <a:endParaRPr sz="1450"/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450"/>
              <a:t>Michał Komorowski </a:t>
            </a:r>
            <a:endParaRPr sz="1450"/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450"/>
              <a:t>Marcelina Kurek</a:t>
            </a:r>
            <a:endParaRPr sz="14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Wykres świecowy - dane godzinowe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468825"/>
            <a:ext cx="4632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Wykres typu OHLC dla danych dziennych przedstawia podsumowanie wartości kryptowaluty w ciągu ostatnich 24h.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950" y="1221675"/>
            <a:ext cx="4056876" cy="32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Dziękujemy za uwagę</a:t>
            </a:r>
            <a:endParaRPr/>
          </a:p>
        </p:txBody>
      </p:sp>
      <p:sp>
        <p:nvSpPr>
          <p:cNvPr id="136" name="Google Shape;136;p2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-GB" sz="1432">
                <a:solidFill>
                  <a:srgbClr val="000000"/>
                </a:solidFill>
              </a:rPr>
              <a:t>Maria Kałuska </a:t>
            </a:r>
            <a:endParaRPr sz="1432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-GB" sz="1432">
                <a:solidFill>
                  <a:srgbClr val="000000"/>
                </a:solidFill>
              </a:rPr>
              <a:t>Michał Komorowski </a:t>
            </a:r>
            <a:endParaRPr sz="1432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-GB" sz="1432">
                <a:solidFill>
                  <a:srgbClr val="000000"/>
                </a:solidFill>
              </a:rPr>
              <a:t>Marcelina Kurek</a:t>
            </a:r>
            <a:endParaRPr sz="1432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30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Źródło danych</a:t>
            </a:r>
            <a:endParaRPr sz="360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Do pobierania wszystkich danych użyliśmy serwisu CoinGecko.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Ich API jest w pełni darmowe i posiada wszystkie potrzebne callbacki do stworzenia użytecznej wizualizacji lub tabeli.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572000" y="372500"/>
            <a:ext cx="42603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  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22675"/>
            <a:ext cx="4260301" cy="1135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Przykładowe użycie</a:t>
            </a:r>
            <a:endParaRPr sz="34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 </a:t>
            </a:r>
            <a:endParaRPr/>
          </a:p>
        </p:txBody>
      </p:sp>
      <p:sp>
        <p:nvSpPr>
          <p:cNvPr id="78" name="Google Shape;78;p1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 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563" y="256987"/>
            <a:ext cx="3065125" cy="4629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25" y="1382625"/>
            <a:ext cx="2867650" cy="174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9200" y="3174975"/>
            <a:ext cx="3933876" cy="171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Widok główny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Główny widok zawiera dwie tabele: pierwsza pokazuje ranking kryptowalut względem zdolności rynkowej, druga tabela pokazuje obecnie najpopularniejsze kryptowaluty.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W pasku na górze można wybrać kryptowalutę, którą chce się zobaczyć.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Można też zmieniać walutę, dla której prezentowane są dane.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Dostępne jest też przejście do widoku porównania dwóch kryptowalut.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0" l="883" r="7094" t="3128"/>
          <a:stretch/>
        </p:blipFill>
        <p:spPr>
          <a:xfrm>
            <a:off x="4572000" y="1567275"/>
            <a:ext cx="4527299" cy="253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Widok porównania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Widok porównania pozwala wybrać dwie kryptowaluty i je porównać. Porównanie pojawia się w kolumnie Comparison. Dane są porównywane jako różnica lub iloraz wartości.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Tutaj również można zmieniać walutę, w której prezentowane są dane.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65250"/>
            <a:ext cx="4419601" cy="1857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Widok kryptowaluty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W panelu górnym znajdują się informacje pomagające zidentyfikować kryptowalutę, a także jest możliwość wybrania waluty odniesienia.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Panel wykresu umożliwia przełączanie wykresu względem okresu, z którego chcemy oglądać dane, a także pozwala wybrać typ wykresu.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Tabela informacyjna zawiera kluczowe informacje dotyczące wybranej kryptowaluty.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150" y="1106000"/>
            <a:ext cx="4267200" cy="3103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Wykres ceny kryptowaluty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468825"/>
            <a:ext cx="41010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Wykres przedstawia cenę wybranej kryptowaluty w przedziale czasowym.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Możliwa jest zmiana waluty oraz zbadanie kilkuletnich trendów (najwcześniejsza z dostępnych dat to sierpień 2015r.)</a:t>
            </a:r>
            <a:r>
              <a:rPr lang="en-GB" sz="1600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700" y="973700"/>
            <a:ext cx="4426500" cy="33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Wykres wahań ceny kryptowaluty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468825"/>
            <a:ext cx="44901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Wykres przedstawia wahania ceny kryptowaluty w wybranej walucie </a:t>
            </a:r>
            <a:br>
              <a:rPr lang="en-GB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i przedziale czasowym.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Wahania są porównywane względem wartości z pierwszego dnia widocznego na wykresie.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425" y="1205225"/>
            <a:ext cx="4213224" cy="31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Wykres świecowy - dane dzienne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468825"/>
            <a:ext cx="46230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Wykres przedstawia co najmniej tygodniowe podsumowanie wartości kryptowaluty - można odczytać cenę początkową, końcową, minimalną oraz maksymalną w każdym dniu.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450" y="1137575"/>
            <a:ext cx="4222974" cy="343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