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17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21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A5B4-A650-46AF-BB6F-507575B223A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388835-3090-483E-8638-542CFB0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E7387-6DD9-430A-8881-AE2E353C7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748" y="298343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dirty="0" err="1"/>
              <a:t>Summerspaceapparel</a:t>
            </a:r>
            <a:r>
              <a:rPr lang="en-US" sz="4000" dirty="0"/>
              <a:t>- </a:t>
            </a:r>
            <a:r>
              <a:rPr lang="en-US" sz="4000" dirty="0" err="1"/>
              <a:t>onlineshop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8625E5-9554-4A39-B47E-81DC99D3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748" y="2561124"/>
            <a:ext cx="8915399" cy="2506822"/>
          </a:xfrm>
        </p:spPr>
        <p:txBody>
          <a:bodyPr/>
          <a:lstStyle/>
          <a:p>
            <a:r>
              <a:rPr lang="en-US" dirty="0"/>
              <a:t>-Marcelino Fernandez (535180111)</a:t>
            </a:r>
          </a:p>
          <a:p>
            <a:r>
              <a:rPr lang="en-US" dirty="0"/>
              <a:t>-</a:t>
            </a:r>
            <a:r>
              <a:rPr lang="en-US" dirty="0" err="1"/>
              <a:t>Anggito</a:t>
            </a:r>
            <a:r>
              <a:rPr lang="en-US" dirty="0"/>
              <a:t> </a:t>
            </a:r>
            <a:r>
              <a:rPr lang="en-US" dirty="0" err="1"/>
              <a:t>Damartantyo</a:t>
            </a:r>
            <a:r>
              <a:rPr lang="en-US" dirty="0"/>
              <a:t> (535180122)</a:t>
            </a:r>
          </a:p>
          <a:p>
            <a:r>
              <a:rPr lang="en-US" dirty="0"/>
              <a:t>-Paulus </a:t>
            </a:r>
            <a:r>
              <a:rPr lang="en-US" dirty="0" err="1"/>
              <a:t>Zalukhu</a:t>
            </a:r>
            <a:r>
              <a:rPr lang="en-US" dirty="0"/>
              <a:t> (535180150)</a:t>
            </a:r>
          </a:p>
          <a:p>
            <a:r>
              <a:rPr lang="en-US" dirty="0"/>
              <a:t>-</a:t>
            </a:r>
            <a:r>
              <a:rPr lang="en-US" dirty="0" err="1"/>
              <a:t>Nevio</a:t>
            </a:r>
            <a:r>
              <a:rPr lang="en-US" dirty="0"/>
              <a:t> </a:t>
            </a:r>
            <a:r>
              <a:rPr lang="en-US" dirty="0" err="1"/>
              <a:t>Rumbay</a:t>
            </a:r>
            <a:r>
              <a:rPr lang="en-US" dirty="0"/>
              <a:t> (535180148)</a:t>
            </a:r>
          </a:p>
          <a:p>
            <a:r>
              <a:rPr lang="en-US" dirty="0"/>
              <a:t>-</a:t>
            </a:r>
            <a:r>
              <a:rPr lang="en-US" dirty="0" err="1"/>
              <a:t>Iwan</a:t>
            </a:r>
            <a:r>
              <a:rPr lang="en-US" dirty="0"/>
              <a:t> Kurniawan (535180138)</a:t>
            </a:r>
          </a:p>
        </p:txBody>
      </p:sp>
    </p:spTree>
    <p:extLst>
      <p:ext uri="{BB962C8B-B14F-4D97-AF65-F5344CB8AC3E}">
        <p14:creationId xmlns:p14="http://schemas.microsoft.com/office/powerpoint/2010/main" val="247937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EC67D-D24D-4CD6-9CFC-53AD1B60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AA17B0-82CD-4870-907F-0ACEFEBB3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Maintainability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memodifikasi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sedemikian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mengedit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mengcompile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HTML, CSS, dan Java Script.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F5DB0E8-6F00-4FE7-9123-27428B3B9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Portability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yang kami buat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device mana,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beradaptasi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menyesuaikan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device</a:t>
            </a:r>
            <a:r>
              <a:rPr lang="en-ID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3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6.</a:t>
            </a:r>
            <a:r>
              <a:rPr lang="en-US" dirty="0"/>
              <a:t>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Web kami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database,JSON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website kami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database:</a:t>
            </a:r>
          </a:p>
          <a:p>
            <a:pPr marL="0" indent="0">
              <a:buNone/>
            </a:pPr>
            <a:r>
              <a:rPr lang="en-US" dirty="0" smtClean="0"/>
              <a:t>-Register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Log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-checkout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-Product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7.Hosting</a:t>
            </a:r>
          </a:p>
          <a:p>
            <a:pPr marL="0" indent="0">
              <a:buNone/>
            </a:pPr>
            <a:r>
              <a:rPr lang="en-US" dirty="0" smtClean="0"/>
              <a:t>Web kami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hosting,berikut</a:t>
            </a:r>
            <a:r>
              <a:rPr lang="en-US" dirty="0" smtClean="0"/>
              <a:t> </a:t>
            </a:r>
            <a:r>
              <a:rPr lang="en-US" dirty="0" err="1" smtClean="0"/>
              <a:t>linknya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http://summerspaceapparel.herokuapp.com/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3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website kami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10219"/>
            <a:ext cx="4313237" cy="242501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802282"/>
            <a:ext cx="4313238" cy="2425012"/>
          </a:xfrm>
        </p:spPr>
      </p:pic>
    </p:spTree>
    <p:extLst>
      <p:ext uri="{BB962C8B-B14F-4D97-AF65-F5344CB8AC3E}">
        <p14:creationId xmlns:p14="http://schemas.microsoft.com/office/powerpoint/2010/main" val="59132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09627"/>
            <a:ext cx="4313237" cy="24261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801690"/>
            <a:ext cx="4313238" cy="2426196"/>
          </a:xfrm>
        </p:spPr>
      </p:pic>
    </p:spTree>
    <p:extLst>
      <p:ext uri="{BB962C8B-B14F-4D97-AF65-F5344CB8AC3E}">
        <p14:creationId xmlns:p14="http://schemas.microsoft.com/office/powerpoint/2010/main" val="28293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381" y="24529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sekian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E52C92-B57F-425F-ABC9-63FFD2B2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5w + 1h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7159D6-7389-464E-98E2-E77DD3A5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What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mempengaruhi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Diera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digital dan internet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mengutamakan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efisiensi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praktis,semua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 orang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tetap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dirumah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dimana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saja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namun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tetap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berbelanja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saja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mana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saja,website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agar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memudahkan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menjangkau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sebaliknya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menjangkau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secara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efisien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menawarkan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sensasi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memilih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prakatis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juga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sesuai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mode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3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6E521-CE78-452F-970A-1941C7AF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152FF-188B-466A-A9CB-4DDE77A1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When - Timeline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Pembuatan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1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Pembentukan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Tim (Planning)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2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Menentukan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Topik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(Planning)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3 : System Overview (Analysis)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4 : ISO 9126 (Analysis) </a:t>
            </a:r>
          </a:p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Week 5-6 : Desain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Implementasi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3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231C0-479B-4358-95B5-BABA47E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CD13C-02F1-46C7-9E15-F42E7843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Who -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Siapa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target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summerspaceapparel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ditujukan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kepada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semua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orang,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spesifik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dewasa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tapi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tidak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menutup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kemungkinan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perempuan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beberapa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wanita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(unisex)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56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FD7A4-9242-4369-847D-E2F42849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4709A-EA8F-43C6-9EC1-D01BA7C5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Why -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Kenapa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kelompok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memilih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topik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Kenapa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harus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memilih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summerspace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bergerak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bidang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fashion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maupun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wanita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tapi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cenderung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bergerak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bidang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fashion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berbagai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macam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baju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celana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aksesoris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fashion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lainnya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, dan juga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percaya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standart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kualitas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tidak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mengecewakan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para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kamipun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juga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adalah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pertama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memberikan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kualitas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terbaik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harga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bilang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terjangkau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masyarakat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19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8F65BF-4035-423F-ADAA-C19079BD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CA3E0-C40F-49B2-BD87-B32D61B4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Where : Dimana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?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	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produk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di website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summerspaceapparel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sendiri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tetapi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tidak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menutup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kemungkinan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menjual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marketplace lain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seperti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sh</a:t>
            </a:r>
            <a:r>
              <a:rPr lang="en-US" sz="2400" b="0" i="1" dirty="0" err="1">
                <a:solidFill>
                  <a:srgbClr val="24292E"/>
                </a:solidFill>
                <a:effectLst/>
                <a:latin typeface="-apple-system"/>
              </a:rPr>
              <a:t>pee</a:t>
            </a:r>
            <a:r>
              <a:rPr lang="en-US" sz="2400" b="0" i="1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1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1" dirty="0" err="1">
                <a:solidFill>
                  <a:srgbClr val="24292E"/>
                </a:solidFill>
                <a:effectLst/>
                <a:latin typeface="-apple-system"/>
              </a:rPr>
              <a:t>tok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pedia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menurut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itu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merupakan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marketplace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penjualan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terbaik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membuat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merasa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aman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karena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adanya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pihak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ketiga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biasa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disebut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sebagai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rekber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rekening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bersama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menjamin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keamanan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uang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motif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terima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uang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ketika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sudah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sampai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 Dan juga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dikemudian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hari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membuka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toko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fisik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di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berbagai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mall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mall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se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indonesia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3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E9DE7-A629-4A42-A6FA-3A6BF617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1826B7-1AB4-48DC-8F1A-20898BC2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How :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Bagaimana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cara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menawarkan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	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menawarkan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dengan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cara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beberapa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rekomendasi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yang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menarik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serta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memberikan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promo discount agar user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tertarik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barang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dari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website kami ,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kamipun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menggunakan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jasa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endorse artis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mengenakan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pakaian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atau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aksesoris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supaya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tampilan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carousel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menarik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sehingga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dapat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mendapatkan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juga kami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akan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memasang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google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adwords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supaya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target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pembeli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lebih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jelas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dan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spesifik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untuk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mencapai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keuntungan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semaksimal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mungkin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A6AD0-BD1E-473B-AFED-2748207C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9126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CB98A0-0C6F-4EC0-9218-7B1D67509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903" y="2133600"/>
            <a:ext cx="5197098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Functionality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yang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pembeli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barang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pakaian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mudahnya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berkunjung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toko offline,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yang kami buat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diakses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desktop </a:t>
            </a:r>
            <a:r>
              <a:rPr lang="en-ID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ataupun</a:t>
            </a: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D3A788-CB77-40B5-B3B4-44A6ED0F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6222"/>
            <a:ext cx="5853193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Reliability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report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eror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website/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patch minimal 1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minggu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memperbaiki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Dan Kami juga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pikiran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terbuka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segala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kritik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saran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supaya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yang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ciptakan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nyaman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6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81F9C-4536-4478-984E-54CC2B7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41351-81A7-4949-A6FE-75EDC5FB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89" y="2133600"/>
            <a:ext cx="5408611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Usablity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dipahami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tampilan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menyerupai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penempatan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button marketplace pada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umumnya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B4A6ED-E104-45D9-B1DD-F33B8419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6222"/>
            <a:ext cx="5837695" cy="377762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Efficiency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kinerja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relating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keadaan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webste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efisien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kami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di-load.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727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417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Times New Roman</vt:lpstr>
      <vt:lpstr>Wingdings 3</vt:lpstr>
      <vt:lpstr>Wisp</vt:lpstr>
      <vt:lpstr>Summerspaceapparel- onlineshop</vt:lpstr>
      <vt:lpstr>5w + 1h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9126</vt:lpstr>
      <vt:lpstr>PowerPoint Presentation</vt:lpstr>
      <vt:lpstr>PowerPoint Presentation</vt:lpstr>
      <vt:lpstr>PowerPoint Presentation</vt:lpstr>
      <vt:lpstr>Berikut tampilan dari halaman website kami</vt:lpstr>
      <vt:lpstr>PowerPoint Presentation</vt:lpstr>
      <vt:lpstr>sekian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Summerspaceapparel- onlineshop</dc:title>
  <dc:creator>YungYung</dc:creator>
  <cp:lastModifiedBy>MR. Joker</cp:lastModifiedBy>
  <cp:revision>9</cp:revision>
  <dcterms:created xsi:type="dcterms:W3CDTF">2020-10-22T03:04:36Z</dcterms:created>
  <dcterms:modified xsi:type="dcterms:W3CDTF">2020-12-14T22:24:42Z</dcterms:modified>
</cp:coreProperties>
</file>