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8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F0C62-732D-44D5-A34C-1A759DFE305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E4BA-2C69-AC09-BB8B-16B1D788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SEDANG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DariNG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87840-4AE3-2304-1C69-B3C2C92F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mengaahr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0B334-BB39-A137-DC1F-B49CC16D1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" y="0"/>
            <a:ext cx="5727286" cy="38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536" y="164275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</a:t>
            </a:r>
            <a:r>
              <a:rPr lang="en-US" sz="2000" dirty="0" err="1"/>
              <a:t>Penilaian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030" y="3025254"/>
            <a:ext cx="3702937" cy="3124201"/>
          </a:xfrm>
        </p:spPr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7EC1C-7936-9631-3037-6A819EBF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31" y="834186"/>
            <a:ext cx="3702938" cy="20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6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8EC4-8B48-8FED-3138-71A42370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50" y="2432713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407503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C147-710A-1944-1D86-0261DCD2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3AF0-F85B-5EE4-BB72-1A0BD5D7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yang </a:t>
            </a:r>
            <a:r>
              <a:rPr lang="en-US" dirty="0" err="1"/>
              <a:t>memadukan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google classroom dan </a:t>
            </a:r>
            <a:r>
              <a:rPr lang="en-US" dirty="0" err="1"/>
              <a:t>Socrative,jadi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tersebut</a:t>
            </a:r>
            <a:r>
              <a:rPr lang="en-US" dirty="0"/>
              <a:t> guru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pdf,word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quiz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muridnya.tetapi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malam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sangat </a:t>
            </a:r>
            <a:r>
              <a:rPr lang="en-US" dirty="0" err="1"/>
              <a:t>mengantuk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dan </a:t>
            </a:r>
            <a:r>
              <a:rPr lang="en-US" dirty="0" err="1"/>
              <a:t>kehabisan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itu,akhirnya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seperti</a:t>
            </a:r>
            <a:r>
              <a:rPr lang="en-US" dirty="0"/>
              <a:t> classroom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061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3B89-E462-CD62-2FA0-F17B5E4D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592E-5BFB-DFDD-D3B0-F160DAA2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website </a:t>
            </a:r>
            <a:r>
              <a:rPr lang="en-US" dirty="0" err="1"/>
              <a:t>SEDANG,kita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guru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secarang</a:t>
            </a:r>
            <a:r>
              <a:rPr lang="en-US" dirty="0"/>
              <a:t> </a:t>
            </a:r>
            <a:r>
              <a:rPr lang="en-US" dirty="0" err="1"/>
              <a:t>daring,dan</a:t>
            </a:r>
            <a:r>
              <a:rPr lang="en-US" dirty="0"/>
              <a:t> juga </a:t>
            </a:r>
            <a:r>
              <a:rPr lang="en-US" dirty="0" err="1"/>
              <a:t>mempermudah</a:t>
            </a:r>
            <a:r>
              <a:rPr lang="en-US" dirty="0"/>
              <a:t> murid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48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D08F-0A76-5717-2C68-A2134DB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46C2-3D6B-A094-D409-3C00A201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pandemic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meakukan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daring,tetapi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bingung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apa,lalu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guru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yang Bernama SEDANG dan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mengoprasikannya,setelah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guru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sangat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para guru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muridnya,lalu</a:t>
            </a:r>
            <a:r>
              <a:rPr lang="en-US" dirty="0"/>
              <a:t> guru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mengusulkan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SEDANG,dan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diskusi,akhirnya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SEDANG,dan</a:t>
            </a:r>
            <a:r>
              <a:rPr lang="en-US" dirty="0"/>
              <a:t> </a:t>
            </a:r>
            <a:r>
              <a:rPr lang="en-US" dirty="0" err="1"/>
              <a:t>besoknya</a:t>
            </a:r>
            <a:r>
              <a:rPr lang="en-US" dirty="0"/>
              <a:t> para Guru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mendemontrasikan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pemakaiannya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para </a:t>
            </a:r>
            <a:r>
              <a:rPr lang="en-US" dirty="0" err="1"/>
              <a:t>murid,kurang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5250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577D-3147-D0C0-CBB5-7FD61CA0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/>
          <a:lstStyle/>
          <a:p>
            <a:r>
              <a:rPr lang="en-US" dirty="0"/>
              <a:t>HALAMAN SISWA</a:t>
            </a:r>
          </a:p>
        </p:txBody>
      </p:sp>
    </p:spTree>
    <p:extLst>
      <p:ext uri="{BB962C8B-B14F-4D97-AF65-F5344CB8AC3E}">
        <p14:creationId xmlns:p14="http://schemas.microsoft.com/office/powerpoint/2010/main" val="7115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dahulu,jika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tulisan </a:t>
            </a:r>
            <a:r>
              <a:rPr lang="en-US" dirty="0" err="1"/>
              <a:t>belum</a:t>
            </a:r>
            <a:r>
              <a:rPr lang="en-US" dirty="0"/>
              <a:t> punya </a:t>
            </a:r>
            <a:r>
              <a:rPr lang="en-US" dirty="0" err="1"/>
              <a:t>akun,untuk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dulu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80FBE-B034-F9C7-4E03-4C9127CF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8" y="834186"/>
            <a:ext cx="3702937" cy="2081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B2315-A8EC-68E3-37E2-3C7096C4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184" y="834186"/>
            <a:ext cx="3702938" cy="21456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tulisan </a:t>
            </a:r>
            <a:r>
              <a:rPr lang="en-US" dirty="0" err="1"/>
              <a:t>belum</a:t>
            </a:r>
            <a:r>
              <a:rPr lang="en-US" dirty="0"/>
              <a:t> punya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form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langkap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ini,setelah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Daftar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269662-2BE8-D7BF-73AE-6A55B947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857" y="834185"/>
            <a:ext cx="3702937" cy="208188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Ketika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dan login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murid,maka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list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diatas,untuk</a:t>
            </a:r>
            <a:r>
              <a:rPr lang="en-US" dirty="0"/>
              <a:t> </a:t>
            </a:r>
            <a:r>
              <a:rPr lang="en-US" dirty="0" err="1"/>
              <a:t>gabung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gabung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dan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dibagikan</a:t>
            </a:r>
            <a:r>
              <a:rPr lang="en-US" dirty="0"/>
              <a:t> oleh guru </a:t>
            </a:r>
            <a:r>
              <a:rPr lang="en-US" dirty="0" err="1"/>
              <a:t>kita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Form </a:t>
            </a:r>
            <a:r>
              <a:rPr lang="en-US" sz="2000" dirty="0" err="1"/>
              <a:t>Registrasi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List </a:t>
            </a:r>
            <a:r>
              <a:rPr lang="en-US" sz="2000" dirty="0" err="1"/>
              <a:t>Kelas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45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</a:t>
            </a:r>
            <a:r>
              <a:rPr lang="en-US" sz="2000" dirty="0" err="1"/>
              <a:t>Materi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masing” </a:t>
            </a:r>
            <a:r>
              <a:rPr lang="en-US" dirty="0" err="1"/>
              <a:t>kelas,untuk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soal,disini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guru </a:t>
            </a:r>
            <a:r>
              <a:rPr lang="en-US" dirty="0" err="1"/>
              <a:t>kita,bisa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dan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O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dinilai</a:t>
            </a:r>
            <a:r>
              <a:rPr lang="en-US" dirty="0"/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tulisan </a:t>
            </a:r>
            <a:r>
              <a:rPr lang="en-US" dirty="0" err="1"/>
              <a:t>selesai,ini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agar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bingung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mana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belum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</a:t>
            </a:r>
            <a:r>
              <a:rPr lang="en-US" sz="2000" dirty="0" err="1"/>
              <a:t>Soal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597911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</a:t>
            </a:r>
            <a:r>
              <a:rPr lang="en-US" sz="2000" dirty="0" err="1"/>
              <a:t>soal</a:t>
            </a:r>
            <a:r>
              <a:rPr lang="en-US" sz="2000" dirty="0"/>
              <a:t> Ketika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mengerjakan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A1B60-B658-34A1-F0A2-6F093C6E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5" y="834186"/>
            <a:ext cx="3816274" cy="2145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CA64C-4C1A-D470-6F8C-05821EFB2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184" y="834185"/>
            <a:ext cx="3702937" cy="20818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4A8798-2C28-44F0-2B68-FB5D948AB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063" y="834184"/>
            <a:ext cx="3702937" cy="20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FDD6-22DF-0D59-92A5-868145D8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186" y="2552700"/>
            <a:ext cx="10018713" cy="1752599"/>
          </a:xfrm>
        </p:spPr>
        <p:txBody>
          <a:bodyPr/>
          <a:lstStyle/>
          <a:p>
            <a:r>
              <a:rPr lang="en-US" dirty="0"/>
              <a:t>HALAMAN GURU</a:t>
            </a:r>
          </a:p>
        </p:txBody>
      </p:sp>
    </p:spTree>
    <p:extLst>
      <p:ext uri="{BB962C8B-B14F-4D97-AF65-F5344CB8AC3E}">
        <p14:creationId xmlns:p14="http://schemas.microsoft.com/office/powerpoint/2010/main" val="146682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Halaman </a:t>
            </a:r>
            <a:r>
              <a:rPr lang="en-US" sz="2000" dirty="0" err="1"/>
              <a:t>Kelas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guru,disini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”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guru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tugas,disini</a:t>
            </a:r>
            <a:r>
              <a:rPr lang="en-US" dirty="0"/>
              <a:t> guru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dibuat,dan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guru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murid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”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</a:t>
            </a:r>
            <a:r>
              <a:rPr lang="en-US" sz="2000" dirty="0" err="1"/>
              <a:t>Tugas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597911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</a:t>
            </a:r>
            <a:r>
              <a:rPr lang="en-US" sz="2000" dirty="0" err="1"/>
              <a:t>Soal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CD059-3C8C-05C4-B631-D3BBC85B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87" y="834184"/>
            <a:ext cx="3702938" cy="2081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46F4E4-805C-C2F8-009A-922D0E67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065" y="834184"/>
            <a:ext cx="3702938" cy="20818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25C9E9-5631-6A38-AF2F-0E717EF32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05" y="834184"/>
            <a:ext cx="3645345" cy="20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1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533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SEDANG (Sekolah DariNG)</vt:lpstr>
      <vt:lpstr>IDE</vt:lpstr>
      <vt:lpstr>GOAL PROJECT</vt:lpstr>
      <vt:lpstr>Skenario</vt:lpstr>
      <vt:lpstr>HALAMAN SISWA</vt:lpstr>
      <vt:lpstr>Halaman Login</vt:lpstr>
      <vt:lpstr>Halaman Materi</vt:lpstr>
      <vt:lpstr>HALAMAN GURU</vt:lpstr>
      <vt:lpstr>Halaman Kelas yang Sudah Dibuat</vt:lpstr>
      <vt:lpstr>Halaman Penilaian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SEDANG (Sekolah DariNG)</dc:title>
  <dc:creator>marcelino syah pratama</dc:creator>
  <cp:lastModifiedBy>marcelino syah pratama</cp:lastModifiedBy>
  <cp:revision>1</cp:revision>
  <dcterms:created xsi:type="dcterms:W3CDTF">2022-06-25T23:34:17Z</dcterms:created>
  <dcterms:modified xsi:type="dcterms:W3CDTF">2022-06-26T00:57:41Z</dcterms:modified>
</cp:coreProperties>
</file>