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7" r:id="rId9"/>
    <p:sldId id="264" r:id="rId10"/>
    <p:sldId id="262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E4BA-2C69-AC09-BB8B-16B1D788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Pendidikan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7840-4AE3-2304-1C69-B3C2C92F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belajar </a:t>
            </a:r>
            <a:r>
              <a:rPr lang="en-US" dirty="0" err="1"/>
              <a:t>mengajar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55C74-0F19-94DB-2435-C19D20D2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" y="-8466"/>
            <a:ext cx="5727286" cy="38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Manage Kelas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Halaman ini Guru bisa </a:t>
            </a:r>
            <a:r>
              <a:rPr lang="en-US" dirty="0" err="1"/>
              <a:t>melihat</a:t>
            </a:r>
            <a:r>
              <a:rPr lang="en-US" dirty="0"/>
              <a:t> daftar kelas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buat,untuk</a:t>
            </a:r>
            <a:r>
              <a:rPr lang="en-US" dirty="0"/>
              <a:t> tambah kelas bisa klik </a:t>
            </a:r>
            <a:r>
              <a:rPr lang="en-US" dirty="0" err="1"/>
              <a:t>tombol</a:t>
            </a:r>
            <a:r>
              <a:rPr lang="en-US" dirty="0"/>
              <a:t> create </a:t>
            </a:r>
            <a:r>
              <a:rPr lang="en-US" dirty="0" err="1"/>
              <a:t>kelas,untuk</a:t>
            </a:r>
            <a:r>
              <a:rPr lang="en-US" dirty="0"/>
              <a:t> edit bisa klik </a:t>
            </a:r>
            <a:r>
              <a:rPr lang="en-US" dirty="0" err="1"/>
              <a:t>tombol</a:t>
            </a:r>
            <a:r>
              <a:rPr lang="en-US" dirty="0"/>
              <a:t> edit dan klik delete untuk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data.Lalu</a:t>
            </a:r>
            <a:r>
              <a:rPr lang="en-US" dirty="0"/>
              <a:t> </a:t>
            </a:r>
            <a:r>
              <a:rPr lang="en-US" dirty="0" err="1"/>
              <a:t>gutu</a:t>
            </a:r>
            <a:r>
              <a:rPr lang="en-US" dirty="0"/>
              <a:t> juga bisa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dikelasnya</a:t>
            </a:r>
            <a:r>
              <a:rPr lang="en-US" dirty="0"/>
              <a:t> dengan klik </a:t>
            </a:r>
            <a:r>
              <a:rPr lang="en-US" dirty="0" err="1"/>
              <a:t>tombol</a:t>
            </a:r>
            <a:r>
              <a:rPr lang="en-US" dirty="0"/>
              <a:t> daftar </a:t>
            </a:r>
            <a:r>
              <a:rPr lang="en-US" dirty="0" err="1"/>
              <a:t>siswa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menu ini guru bisa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siswa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ke </a:t>
            </a:r>
            <a:r>
              <a:rPr lang="en-US" dirty="0" err="1"/>
              <a:t>kelasnya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menu ini guru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klik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siswa,bisa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dibuat,bisa</a:t>
            </a:r>
            <a:r>
              <a:rPr lang="en-US" dirty="0"/>
              <a:t> upload file </a:t>
            </a:r>
            <a:r>
              <a:rPr lang="en-US" dirty="0" err="1"/>
              <a:t>tamplate</a:t>
            </a:r>
            <a:r>
              <a:rPr lang="en-US" dirty="0"/>
              <a:t> untuk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ujian,lalu</a:t>
            </a:r>
            <a:r>
              <a:rPr lang="en-US" dirty="0"/>
              <a:t> bisa edit dan delete </a:t>
            </a:r>
            <a:r>
              <a:rPr lang="en-US" dirty="0" err="1"/>
              <a:t>tugas</a:t>
            </a:r>
            <a:r>
              <a:rPr lang="en-US" dirty="0"/>
              <a:t> .dan juga bisa download </a:t>
            </a:r>
            <a:r>
              <a:rPr lang="en-US" dirty="0" err="1"/>
              <a:t>tamplate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file csv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siswa</a:t>
            </a:r>
            <a:r>
              <a:rPr lang="en-US" sz="2000" dirty="0"/>
              <a:t> yang </a:t>
            </a:r>
            <a:r>
              <a:rPr lang="en-US" sz="2000" dirty="0" err="1"/>
              <a:t>tergabung</a:t>
            </a:r>
            <a:r>
              <a:rPr lang="en-US" sz="2000" dirty="0"/>
              <a:t> di </a:t>
            </a:r>
            <a:r>
              <a:rPr lang="en-US" sz="2000" dirty="0" err="1"/>
              <a:t>suatu</a:t>
            </a:r>
            <a:r>
              <a:rPr lang="en-US" sz="2000" dirty="0"/>
              <a:t> kelas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Manage </a:t>
            </a:r>
            <a:r>
              <a:rPr lang="en-US" sz="2000" dirty="0" err="1"/>
              <a:t>Tugas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146E-3A9C-B75C-09FF-D94692D5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6" y="834184"/>
            <a:ext cx="3717457" cy="2081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F516D-B967-A0C3-A4C0-EFC5E61A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68" y="834183"/>
            <a:ext cx="3793532" cy="2049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672DE-C4E6-AD8F-5E16-DD687EE9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5" y="769958"/>
            <a:ext cx="3645346" cy="2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Nilai </a:t>
            </a:r>
            <a:r>
              <a:rPr lang="en-US" sz="2000" dirty="0" err="1"/>
              <a:t>Siswa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>
            <a:normAutofit/>
          </a:bodyPr>
          <a:lstStyle/>
          <a:p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ini guru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siswanya</a:t>
            </a:r>
            <a:r>
              <a:rPr lang="en-US" dirty="0"/>
              <a:t> pada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menu ini guru bisa </a:t>
            </a:r>
            <a:r>
              <a:rPr lang="en-US" dirty="0" err="1"/>
              <a:t>Melakukan</a:t>
            </a:r>
            <a:r>
              <a:rPr lang="en-US" dirty="0"/>
              <a:t> CRUD User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tamplate</a:t>
            </a:r>
            <a:r>
              <a:rPr lang="en-US" dirty="0"/>
              <a:t> csv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Manage User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/>
              <a:t>Tamplate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157A0-C4F2-FF34-9D29-065592BB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6" y="814601"/>
            <a:ext cx="3680177" cy="2069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552CA-EFBA-0EDA-E3E2-0508CD55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08" y="787579"/>
            <a:ext cx="3797452" cy="2096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4F90F5-4FDB-9AF5-914D-5A36361B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5" y="824392"/>
            <a:ext cx="3645346" cy="2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28" y="3609296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log error yang </a:t>
            </a:r>
            <a:r>
              <a:rPr lang="en-US" dirty="0" err="1"/>
              <a:t>terjadi</a:t>
            </a:r>
            <a:r>
              <a:rPr lang="en-US" dirty="0"/>
              <a:t> pada web </a:t>
            </a:r>
            <a:r>
              <a:rPr lang="en-US" dirty="0" err="1"/>
              <a:t>kita</a:t>
            </a:r>
            <a:r>
              <a:rPr lang="en-US" dirty="0"/>
              <a:t> dan pada web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muncul error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Bot Telegram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B39DA2-C0DB-B65F-8E29-A8B6FBF1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81" y="685232"/>
            <a:ext cx="4506433" cy="29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2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8EC4-8B48-8FED-3138-71A4237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50" y="2432713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40750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C147-710A-1944-1D86-0261DCD2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3AF0-F85B-5EE4-BB72-1A0BD5D7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Pada awalnya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ide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</a:t>
            </a:r>
            <a:r>
              <a:rPr lang="en-US" dirty="0" err="1"/>
              <a:t>didalamnya</a:t>
            </a:r>
            <a:r>
              <a:rPr lang="en-US" dirty="0"/>
              <a:t> bisa </a:t>
            </a:r>
            <a:r>
              <a:rPr lang="en-US" dirty="0" err="1"/>
              <a:t>menjalankan</a:t>
            </a:r>
            <a:r>
              <a:rPr lang="en-US" dirty="0"/>
              <a:t> semua </a:t>
            </a:r>
            <a:r>
              <a:rPr lang="en-US" dirty="0" err="1"/>
              <a:t>kegiatan</a:t>
            </a:r>
            <a:r>
              <a:rPr lang="en-US" dirty="0"/>
              <a:t> belajar </a:t>
            </a:r>
            <a:r>
              <a:rPr lang="en-US" dirty="0" err="1"/>
              <a:t>mengajar</a:t>
            </a:r>
            <a:r>
              <a:rPr lang="en-US" dirty="0"/>
              <a:t> mulai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dengan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tugas,dan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chat dengan AI untuk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kesulitan,tetapi</a:t>
            </a:r>
            <a:r>
              <a:rPr lang="en-US" dirty="0"/>
              <a:t> ternyata pada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tertidur</a:t>
            </a:r>
            <a:r>
              <a:rPr lang="en-US" dirty="0"/>
              <a:t> dan </a:t>
            </a:r>
            <a:r>
              <a:rPr lang="en-US" dirty="0" err="1"/>
              <a:t>kehabisan</a:t>
            </a:r>
            <a:r>
              <a:rPr lang="en-US" dirty="0"/>
              <a:t> waktu jadi yang </a:t>
            </a:r>
            <a:r>
              <a:rPr lang="en-US" dirty="0" err="1"/>
              <a:t>terealisasi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untuk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1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3B89-E462-CD62-2FA0-F17B5E4D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592E-5BFB-DFDD-D3B0-F160DAA2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Dengan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Pendidikan,kita</a:t>
            </a:r>
            <a:r>
              <a:rPr lang="en-US" dirty="0"/>
              <a:t> bisa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guru untuk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lagi print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dan </a:t>
            </a:r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manual,dan</a:t>
            </a:r>
            <a:r>
              <a:rPr lang="en-US" dirty="0"/>
              <a:t> juga bisa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kertas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D08F-0A76-5717-2C68-A2134DB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46C2-3D6B-A094-D409-3C00A201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pandemic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meakukan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daring,tetapi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apa,lalu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guru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Bernama SEDANG dan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mengoprasikannya,setelah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guru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sangat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para guru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muridnya,lalu</a:t>
            </a:r>
            <a:r>
              <a:rPr lang="en-US" dirty="0"/>
              <a:t> guru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SEDANG,dan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diskusi,akhirnya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SEDANG,dan</a:t>
            </a:r>
            <a:r>
              <a:rPr lang="en-US" dirty="0"/>
              <a:t> </a:t>
            </a:r>
            <a:r>
              <a:rPr lang="en-US" dirty="0" err="1"/>
              <a:t>besoknya</a:t>
            </a:r>
            <a:r>
              <a:rPr lang="en-US" dirty="0"/>
              <a:t> para Guru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mendemontrasikan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murid,kurang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25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577D-3147-D0C0-CBB5-7FD61CA0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/>
          <a:lstStyle/>
          <a:p>
            <a:r>
              <a:rPr lang="en-US" dirty="0"/>
              <a:t>HALAMAN SISWA</a:t>
            </a:r>
          </a:p>
        </p:txBody>
      </p:sp>
    </p:spTree>
    <p:extLst>
      <p:ext uri="{BB962C8B-B14F-4D97-AF65-F5344CB8AC3E}">
        <p14:creationId xmlns:p14="http://schemas.microsoft.com/office/powerpoint/2010/main" val="711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awal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dahulu,jika</a:t>
            </a:r>
            <a:r>
              <a:rPr lang="en-US" dirty="0"/>
              <a:t> belum </a:t>
            </a:r>
            <a:r>
              <a:rPr lang="en-US" dirty="0" err="1"/>
              <a:t>memiliki</a:t>
            </a:r>
            <a:r>
              <a:rPr lang="en-US" dirty="0"/>
              <a:t> akun </a:t>
            </a:r>
            <a:r>
              <a:rPr lang="en-US" dirty="0" err="1"/>
              <a:t>kita</a:t>
            </a:r>
            <a:r>
              <a:rPr lang="en-US" dirty="0"/>
              <a:t> bisa klik tulisan Register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Setelah klik register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muncul </a:t>
            </a:r>
            <a:r>
              <a:rPr lang="en-US" dirty="0" err="1"/>
              <a:t>sebuah</a:t>
            </a:r>
            <a:r>
              <a:rPr lang="en-US" dirty="0"/>
              <a:t> form yang harus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ini,setelah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tinggal klik </a:t>
            </a:r>
            <a:r>
              <a:rPr lang="en-US" dirty="0" err="1"/>
              <a:t>tombol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Ketika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login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murid,maka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 </a:t>
            </a:r>
            <a:r>
              <a:rPr lang="en-US" dirty="0" err="1"/>
              <a:t>halaman</a:t>
            </a:r>
            <a:r>
              <a:rPr lang="en-US" dirty="0"/>
              <a:t> list kelas </a:t>
            </a:r>
            <a:r>
              <a:rPr lang="en-US" dirty="0" err="1"/>
              <a:t>seperti</a:t>
            </a:r>
            <a:r>
              <a:rPr lang="en-US" dirty="0"/>
              <a:t> gambar </a:t>
            </a:r>
            <a:r>
              <a:rPr lang="en-US" dirty="0" err="1"/>
              <a:t>diatas,untuk</a:t>
            </a:r>
            <a:r>
              <a:rPr lang="en-US" dirty="0"/>
              <a:t> </a:t>
            </a:r>
            <a:r>
              <a:rPr lang="en-US" dirty="0" err="1"/>
              <a:t>gabung</a:t>
            </a:r>
            <a:r>
              <a:rPr lang="en-US" dirty="0"/>
              <a:t> kelas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harus klik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gabung</a:t>
            </a:r>
            <a:r>
              <a:rPr lang="en-US" dirty="0"/>
              <a:t> kelas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kelas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oleh guru </a:t>
            </a:r>
            <a:r>
              <a:rPr lang="en-US" dirty="0" err="1"/>
              <a:t>kita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Form </a:t>
            </a:r>
            <a:r>
              <a:rPr lang="en-US" sz="2000" dirty="0" err="1"/>
              <a:t>Registrasi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Kelas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B0B4-7523-5BAB-CF33-FDE6642A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" y="897907"/>
            <a:ext cx="3702937" cy="2081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50371A-5750-890D-B0DB-6705F50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32" y="834185"/>
            <a:ext cx="3702936" cy="20818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58C589-84BA-B3B4-6C4B-83BCBA114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063" y="834184"/>
            <a:ext cx="3702937" cy="20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list </a:t>
            </a:r>
            <a:r>
              <a:rPr lang="en-US" sz="2000" dirty="0" err="1"/>
              <a:t>tugas</a:t>
            </a:r>
            <a:r>
              <a:rPr lang="en-US" sz="2000" dirty="0"/>
              <a:t> deadline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deadline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dan juga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tugas</a:t>
            </a:r>
            <a:r>
              <a:rPr lang="en-US" dirty="0"/>
              <a:t> yang belum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tinggal klik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Kerjakan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tugas</a:t>
            </a:r>
            <a:r>
              <a:rPr lang="en-US" sz="2000" dirty="0"/>
              <a:t> yang belum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kerjakan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6DC91-1F7D-3F95-121C-0EA95013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8" y="798624"/>
            <a:ext cx="3816275" cy="2145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DF06E-24A6-9275-DAE4-4E51B791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79" y="798624"/>
            <a:ext cx="3862317" cy="2085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9E5AFF-6219-4B6F-2AD0-E0BFEAFC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8" y="804887"/>
            <a:ext cx="3697992" cy="20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008" y="314399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</a:t>
            </a:r>
            <a:r>
              <a:rPr lang="en-US" sz="2000" dirty="0" err="1"/>
              <a:t>Ujian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78" y="3212908"/>
            <a:ext cx="3702937" cy="3124201"/>
          </a:xfrm>
        </p:spPr>
        <p:txBody>
          <a:bodyPr/>
          <a:lstStyle/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soal-soal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disediakan,jika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bisa klik </a:t>
            </a:r>
            <a:r>
              <a:rPr lang="en-US" dirty="0" err="1"/>
              <a:t>tombol</a:t>
            </a:r>
            <a:r>
              <a:rPr lang="en-US" dirty="0"/>
              <a:t> kirim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2138A-7536-1411-19EA-8C543B01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740" y="875128"/>
            <a:ext cx="3816275" cy="20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FDD6-22DF-0D59-92A5-868145D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186" y="2552700"/>
            <a:ext cx="10018713" cy="1752599"/>
          </a:xfrm>
        </p:spPr>
        <p:txBody>
          <a:bodyPr/>
          <a:lstStyle/>
          <a:p>
            <a:r>
              <a:rPr lang="en-US" dirty="0"/>
              <a:t>HALAMAN GURU</a:t>
            </a:r>
          </a:p>
        </p:txBody>
      </p:sp>
    </p:spTree>
    <p:extLst>
      <p:ext uri="{BB962C8B-B14F-4D97-AF65-F5344CB8AC3E}">
        <p14:creationId xmlns:p14="http://schemas.microsoft.com/office/powerpoint/2010/main" val="146682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132</TotalTime>
  <Words>558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Pendidikan</vt:lpstr>
      <vt:lpstr>IDE</vt:lpstr>
      <vt:lpstr>GOAL PROJECT</vt:lpstr>
      <vt:lpstr>Skenario</vt:lpstr>
      <vt:lpstr>HALAMAN SISWA</vt:lpstr>
      <vt:lpstr>Halaman Login</vt:lpstr>
      <vt:lpstr>Halaman list tugas deadline</vt:lpstr>
      <vt:lpstr>Halaman Ujian</vt:lpstr>
      <vt:lpstr>HALAMAN GURU</vt:lpstr>
      <vt:lpstr>Halaman Manage Kelas</vt:lpstr>
      <vt:lpstr>Halaman Nilai Siswa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SEDANG (Sekolah DariNG)</dc:title>
  <dc:creator>marcelino syah pratama</dc:creator>
  <cp:lastModifiedBy>marcelino syah pratama</cp:lastModifiedBy>
  <cp:revision>10</cp:revision>
  <dcterms:created xsi:type="dcterms:W3CDTF">2022-06-25T23:34:17Z</dcterms:created>
  <dcterms:modified xsi:type="dcterms:W3CDTF">2023-06-25T01:37:22Z</dcterms:modified>
</cp:coreProperties>
</file>