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01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166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26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00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0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06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12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50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00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76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9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87D9-A045-4091-AF8C-66B280A53E24}" type="datetimeFigureOut">
              <a:rPr lang="hu-HU" smtClean="0"/>
              <a:t>2018.11.12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AC03-38DD-4045-9D09-31424B6F35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908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082031"/>
            <a:ext cx="9144000" cy="2387600"/>
          </a:xfrm>
        </p:spPr>
        <p:txBody>
          <a:bodyPr/>
          <a:lstStyle/>
          <a:p>
            <a:r>
              <a:rPr lang="hu-HU" dirty="0" err="1" smtClean="0"/>
              <a:t>Vuetify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2213817"/>
            <a:ext cx="9144000" cy="1655762"/>
          </a:xfrm>
        </p:spPr>
        <p:txBody>
          <a:bodyPr>
            <a:normAutofit/>
          </a:bodyPr>
          <a:lstStyle/>
          <a:p>
            <a:r>
              <a:rPr lang="hu-HU" sz="9600" dirty="0" smtClean="0"/>
              <a:t>V-</a:t>
            </a:r>
            <a:r>
              <a:rPr lang="hu-HU" sz="9600" dirty="0" err="1" smtClean="0"/>
              <a:t>divider</a:t>
            </a:r>
            <a:endParaRPr lang="hu-HU" sz="9600" dirty="0"/>
          </a:p>
        </p:txBody>
      </p:sp>
    </p:spTree>
    <p:extLst>
      <p:ext uri="{BB962C8B-B14F-4D97-AF65-F5344CB8AC3E}">
        <p14:creationId xmlns:p14="http://schemas.microsoft.com/office/powerpoint/2010/main" val="235814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7056" y="443392"/>
            <a:ext cx="10515600" cy="4351338"/>
          </a:xfrm>
        </p:spPr>
        <p:txBody>
          <a:bodyPr/>
          <a:lstStyle/>
          <a:p>
            <a:r>
              <a:rPr lang="hu-HU" dirty="0" smtClean="0"/>
              <a:t>A v-</a:t>
            </a:r>
            <a:r>
              <a:rPr lang="hu-HU" dirty="0" err="1" smtClean="0"/>
              <a:t>divider</a:t>
            </a:r>
            <a:r>
              <a:rPr lang="hu-HU" dirty="0" smtClean="0"/>
              <a:t> komponens arra való, hogy listák elemi közé látható szeparálást tegyen!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324" y="1343005"/>
            <a:ext cx="7063064" cy="5514995"/>
          </a:xfrm>
          <a:prstGeom prst="rect">
            <a:avLst/>
          </a:prstGeom>
        </p:spPr>
      </p:pic>
      <p:sp>
        <p:nvSpPr>
          <p:cNvPr id="2" name="Téglalap 1"/>
          <p:cNvSpPr/>
          <p:nvPr/>
        </p:nvSpPr>
        <p:spPr>
          <a:xfrm>
            <a:off x="2815628" y="2951430"/>
            <a:ext cx="6826313" cy="334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2815627" y="3851043"/>
            <a:ext cx="6826313" cy="334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815626" y="4764106"/>
            <a:ext cx="6826313" cy="334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2815625" y="5626957"/>
            <a:ext cx="6826313" cy="334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24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v-</a:t>
            </a:r>
            <a:r>
              <a:rPr lang="hu-HU" dirty="0" err="1" smtClean="0"/>
              <a:t>divider</a:t>
            </a:r>
            <a:r>
              <a:rPr lang="hu-HU" dirty="0" smtClean="0"/>
              <a:t> tulajdonságai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611710"/>
              </p:ext>
            </p:extLst>
          </p:nvPr>
        </p:nvGraphicFramePr>
        <p:xfrm>
          <a:off x="838200" y="1825624"/>
          <a:ext cx="10515600" cy="370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52466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43635788"/>
                    </a:ext>
                  </a:extLst>
                </a:gridCol>
              </a:tblGrid>
              <a:tr h="740661">
                <a:tc>
                  <a:txBody>
                    <a:bodyPr/>
                    <a:lstStyle/>
                    <a:p>
                      <a:r>
                        <a:rPr lang="hu-HU" dirty="0" smtClean="0"/>
                        <a:t>Név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Magyarázat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09597"/>
                  </a:ext>
                </a:extLst>
              </a:tr>
              <a:tr h="740661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dark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Sötét  témájú lesz</a:t>
                      </a:r>
                      <a:r>
                        <a:rPr lang="hu-HU" baseline="0" dirty="0" smtClean="0"/>
                        <a:t> tőle a v-</a:t>
                      </a:r>
                      <a:r>
                        <a:rPr lang="hu-HU" baseline="0" dirty="0" err="1" smtClean="0"/>
                        <a:t>divider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25362"/>
                  </a:ext>
                </a:extLst>
              </a:tr>
              <a:tr h="740661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inset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72px</a:t>
                      </a:r>
                      <a:r>
                        <a:rPr lang="hu-HU" baseline="0" dirty="0" smtClean="0"/>
                        <a:t> el beljebb </a:t>
                      </a:r>
                      <a:r>
                        <a:rPr lang="hu-HU" baseline="0" dirty="0" err="1" smtClean="0"/>
                        <a:t>kezdpdik</a:t>
                      </a:r>
                      <a:r>
                        <a:rPr lang="hu-HU" baseline="0" dirty="0" smtClean="0"/>
                        <a:t> a v-</a:t>
                      </a:r>
                      <a:r>
                        <a:rPr lang="hu-HU" baseline="0" dirty="0" err="1" smtClean="0"/>
                        <a:t>divider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44722"/>
                  </a:ext>
                </a:extLst>
              </a:tr>
              <a:tr h="740661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light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Világos témájú lesz</a:t>
                      </a:r>
                      <a:r>
                        <a:rPr lang="hu-HU" baseline="0" dirty="0" smtClean="0"/>
                        <a:t> tőle a v-</a:t>
                      </a:r>
                      <a:r>
                        <a:rPr lang="hu-HU" baseline="0" dirty="0" err="1" smtClean="0"/>
                        <a:t>divider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02035"/>
                  </a:ext>
                </a:extLst>
              </a:tr>
              <a:tr h="740661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vertical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Függőleges lesz a v-</a:t>
                      </a:r>
                      <a:r>
                        <a:rPr lang="hu-HU" dirty="0" err="1" smtClean="0"/>
                        <a:t>divider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0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3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inset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12" y="1690688"/>
            <a:ext cx="8033975" cy="5107693"/>
          </a:xfrm>
        </p:spPr>
      </p:pic>
    </p:spTree>
    <p:extLst>
      <p:ext uri="{BB962C8B-B14F-4D97-AF65-F5344CB8AC3E}">
        <p14:creationId xmlns:p14="http://schemas.microsoft.com/office/powerpoint/2010/main" val="336386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vertical</a:t>
            </a:r>
            <a:endParaRPr lang="hu-HU" dirty="0"/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1" y="2943901"/>
            <a:ext cx="11918519" cy="21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21806" cy="3583687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21" y="1690685"/>
            <a:ext cx="5595177" cy="3583687"/>
          </a:xfrm>
          <a:prstGeom prst="rect">
            <a:avLst/>
          </a:prstGeom>
        </p:spPr>
      </p:pic>
      <p:sp>
        <p:nvSpPr>
          <p:cNvPr id="6" name="Ellipszis 5"/>
          <p:cNvSpPr/>
          <p:nvPr/>
        </p:nvSpPr>
        <p:spPr>
          <a:xfrm>
            <a:off x="7663073" y="2709941"/>
            <a:ext cx="842973" cy="14367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6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Vuetify</vt:lpstr>
      <vt:lpstr>PowerPoint-bemutató</vt:lpstr>
      <vt:lpstr>A v-divider tulajdonságai</vt:lpstr>
      <vt:lpstr>inset</vt:lpstr>
      <vt:lpstr>vertical</vt:lpstr>
      <vt:lpstr>Használata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Vuetify</dc:title>
  <dc:creator>Szabó Marcell Dániel</dc:creator>
  <cp:lastModifiedBy>Szabó Marcell Dániel</cp:lastModifiedBy>
  <cp:revision>3</cp:revision>
  <dcterms:created xsi:type="dcterms:W3CDTF">2018-11-06T12:11:33Z</dcterms:created>
  <dcterms:modified xsi:type="dcterms:W3CDTF">2018-11-12T07:11:03Z</dcterms:modified>
</cp:coreProperties>
</file>