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Lst>
  <p:notesMasterIdLst>
    <p:notesMasterId r:id="rId18"/>
  </p:notesMasterIdLst>
  <p:sldIdLst>
    <p:sldId id="256" r:id="rId2"/>
    <p:sldId id="257" r:id="rId3"/>
    <p:sldId id="258" r:id="rId4"/>
    <p:sldId id="271" r:id="rId5"/>
    <p:sldId id="300" r:id="rId6"/>
    <p:sldId id="259" r:id="rId7"/>
    <p:sldId id="260" r:id="rId8"/>
    <p:sldId id="261" r:id="rId9"/>
    <p:sldId id="262" r:id="rId10"/>
    <p:sldId id="263" r:id="rId11"/>
    <p:sldId id="301" r:id="rId12"/>
    <p:sldId id="266" r:id="rId13"/>
    <p:sldId id="303" r:id="rId14"/>
    <p:sldId id="304" r:id="rId15"/>
    <p:sldId id="302" r:id="rId16"/>
    <p:sldId id="275" r:id="rId17"/>
  </p:sldIdLst>
  <p:sldSz cx="9144000" cy="5143500" type="screen16x9"/>
  <p:notesSz cx="6858000" cy="9144000"/>
  <p:embeddedFontLst>
    <p:embeddedFont>
      <p:font typeface="Baloo 2" panose="03080502040302020200" pitchFamily="66" charset="0"/>
      <p:regular r:id="rId19"/>
      <p:bold r:id="rId20"/>
    </p:embeddedFont>
    <p:embeddedFont>
      <p:font typeface="Pangolin" panose="00000500000000000000" pitchFamily="2" charset="0"/>
      <p:regular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A5080DF-92B6-49A7-8304-9B7146E32163}">
  <a:tblStyle styleId="{AA5080DF-92B6-49A7-8304-9B7146E32163}"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074" autoAdjust="0"/>
    <p:restoredTop sz="92449" autoAdjust="0"/>
  </p:normalViewPr>
  <p:slideViewPr>
    <p:cSldViewPr snapToGrid="0">
      <p:cViewPr varScale="1">
        <p:scale>
          <a:sx n="85" d="100"/>
          <a:sy n="85" d="100"/>
        </p:scale>
        <p:origin x="1392"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91c7d10726_8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91c7d10726_8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7"/>
        <p:cNvGrpSpPr/>
        <p:nvPr/>
      </p:nvGrpSpPr>
      <p:grpSpPr>
        <a:xfrm>
          <a:off x="0" y="0"/>
          <a:ext cx="0" cy="0"/>
          <a:chOff x="0" y="0"/>
          <a:chExt cx="0" cy="0"/>
        </a:xfrm>
      </p:grpSpPr>
      <p:sp>
        <p:nvSpPr>
          <p:cNvPr id="568" name="Google Shape;568;g8d033f30a9_0_1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9" name="Google Shape;569;g8d033f30a9_0_1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6"/>
        <p:cNvGrpSpPr/>
        <p:nvPr/>
      </p:nvGrpSpPr>
      <p:grpSpPr>
        <a:xfrm>
          <a:off x="0" y="0"/>
          <a:ext cx="0" cy="0"/>
          <a:chOff x="0" y="0"/>
          <a:chExt cx="0" cy="0"/>
        </a:xfrm>
      </p:grpSpPr>
      <p:sp>
        <p:nvSpPr>
          <p:cNvPr id="1017" name="Google Shape;1017;g8d1232f882_0_6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8" name="Google Shape;1018;g8d1232f882_0_6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g8c30da526c_0_5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7" name="Google Shape;277;g8c30da526c_0_5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8c30da526c_0_7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8c30da526c_0_7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9"/>
        <p:cNvGrpSpPr/>
        <p:nvPr/>
      </p:nvGrpSpPr>
      <p:grpSpPr>
        <a:xfrm>
          <a:off x="0" y="0"/>
          <a:ext cx="0" cy="0"/>
          <a:chOff x="0" y="0"/>
          <a:chExt cx="0" cy="0"/>
        </a:xfrm>
      </p:grpSpPr>
      <p:sp>
        <p:nvSpPr>
          <p:cNvPr id="800" name="Google Shape;800;g8d1232f882_0_1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1" name="Google Shape;801;g8d1232f882_0_1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g8c30da526c_0_8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0" name="Google Shape;330;g8c30da526c_0_8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Google Shape;352;g8c30da526c_2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3" name="Google Shape;353;g8c30da526c_2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p:cNvGrpSpPr/>
        <p:nvPr/>
      </p:nvGrpSpPr>
      <p:grpSpPr>
        <a:xfrm>
          <a:off x="0" y="0"/>
          <a:ext cx="0" cy="0"/>
          <a:chOff x="0" y="0"/>
          <a:chExt cx="0" cy="0"/>
        </a:xfrm>
      </p:grpSpPr>
      <p:sp>
        <p:nvSpPr>
          <p:cNvPr id="375" name="Google Shape;375;g8c30da526c_2_2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6" name="Google Shape;376;g8c30da526c_2_2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g8695295fbd_1_2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4" name="Google Shape;394;g8695295fbd_1_2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3"/>
        <p:cNvGrpSpPr/>
        <p:nvPr/>
      </p:nvGrpSpPr>
      <p:grpSpPr>
        <a:xfrm>
          <a:off x="0" y="0"/>
          <a:ext cx="0" cy="0"/>
          <a:chOff x="0" y="0"/>
          <a:chExt cx="0" cy="0"/>
        </a:xfrm>
      </p:grpSpPr>
      <p:sp>
        <p:nvSpPr>
          <p:cNvPr id="424" name="Google Shape;424;g8ea834136d_0_1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5" name="Google Shape;425;g8ea834136d_0_1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1002625" y="1175971"/>
            <a:ext cx="2369644" cy="2369644"/>
          </a:xfrm>
          <a:custGeom>
            <a:avLst/>
            <a:gdLst/>
            <a:ahLst/>
            <a:cxnLst/>
            <a:rect l="l" t="t" r="r" b="b"/>
            <a:pathLst>
              <a:path w="47804" h="47804" extrusionOk="0">
                <a:moveTo>
                  <a:pt x="23908" y="0"/>
                </a:moveTo>
                <a:cubicBezTo>
                  <a:pt x="22372" y="0"/>
                  <a:pt x="21050" y="1917"/>
                  <a:pt x="19586" y="2203"/>
                </a:cubicBezTo>
                <a:cubicBezTo>
                  <a:pt x="19422" y="2235"/>
                  <a:pt x="19253" y="2249"/>
                  <a:pt x="19080" y="2249"/>
                </a:cubicBezTo>
                <a:cubicBezTo>
                  <a:pt x="17963" y="2249"/>
                  <a:pt x="16678" y="1664"/>
                  <a:pt x="15580" y="1664"/>
                </a:cubicBezTo>
                <a:cubicBezTo>
                  <a:pt x="15289" y="1664"/>
                  <a:pt x="15010" y="1705"/>
                  <a:pt x="14752" y="1810"/>
                </a:cubicBezTo>
                <a:cubicBezTo>
                  <a:pt x="13347" y="2393"/>
                  <a:pt x="12859" y="4667"/>
                  <a:pt x="11609" y="5501"/>
                </a:cubicBezTo>
                <a:cubicBezTo>
                  <a:pt x="10359" y="6334"/>
                  <a:pt x="8049" y="5929"/>
                  <a:pt x="7001" y="6989"/>
                </a:cubicBezTo>
                <a:cubicBezTo>
                  <a:pt x="5941" y="8049"/>
                  <a:pt x="6346" y="10358"/>
                  <a:pt x="5513" y="11609"/>
                </a:cubicBezTo>
                <a:cubicBezTo>
                  <a:pt x="4667" y="12859"/>
                  <a:pt x="2393" y="13347"/>
                  <a:pt x="1810" y="14740"/>
                </a:cubicBezTo>
                <a:cubicBezTo>
                  <a:pt x="1238" y="16133"/>
                  <a:pt x="2500" y="18074"/>
                  <a:pt x="2203" y="19586"/>
                </a:cubicBezTo>
                <a:cubicBezTo>
                  <a:pt x="1917" y="21026"/>
                  <a:pt x="0" y="22360"/>
                  <a:pt x="0" y="23896"/>
                </a:cubicBezTo>
                <a:cubicBezTo>
                  <a:pt x="0" y="25432"/>
                  <a:pt x="1917" y="26753"/>
                  <a:pt x="2203" y="28218"/>
                </a:cubicBezTo>
                <a:cubicBezTo>
                  <a:pt x="2500" y="29718"/>
                  <a:pt x="1250" y="31671"/>
                  <a:pt x="1810" y="33052"/>
                </a:cubicBezTo>
                <a:cubicBezTo>
                  <a:pt x="2393" y="34445"/>
                  <a:pt x="4679" y="34945"/>
                  <a:pt x="5513" y="36195"/>
                </a:cubicBezTo>
                <a:cubicBezTo>
                  <a:pt x="6346" y="37445"/>
                  <a:pt x="5941" y="39743"/>
                  <a:pt x="7001" y="40803"/>
                </a:cubicBezTo>
                <a:cubicBezTo>
                  <a:pt x="8049" y="41862"/>
                  <a:pt x="10359" y="41457"/>
                  <a:pt x="11609" y="42291"/>
                </a:cubicBezTo>
                <a:cubicBezTo>
                  <a:pt x="12859" y="43124"/>
                  <a:pt x="13347" y="45398"/>
                  <a:pt x="14752" y="45982"/>
                </a:cubicBezTo>
                <a:cubicBezTo>
                  <a:pt x="15017" y="46094"/>
                  <a:pt x="15304" y="46138"/>
                  <a:pt x="15604" y="46138"/>
                </a:cubicBezTo>
                <a:cubicBezTo>
                  <a:pt x="16698" y="46138"/>
                  <a:pt x="17975" y="45555"/>
                  <a:pt x="19084" y="45555"/>
                </a:cubicBezTo>
                <a:cubicBezTo>
                  <a:pt x="19256" y="45555"/>
                  <a:pt x="19424" y="45569"/>
                  <a:pt x="19586" y="45601"/>
                </a:cubicBezTo>
                <a:cubicBezTo>
                  <a:pt x="21027" y="45875"/>
                  <a:pt x="22372" y="47803"/>
                  <a:pt x="23908" y="47803"/>
                </a:cubicBezTo>
                <a:cubicBezTo>
                  <a:pt x="25432" y="47803"/>
                  <a:pt x="26754" y="45875"/>
                  <a:pt x="28218" y="45601"/>
                </a:cubicBezTo>
                <a:cubicBezTo>
                  <a:pt x="28382" y="45568"/>
                  <a:pt x="28551" y="45554"/>
                  <a:pt x="28724" y="45554"/>
                </a:cubicBezTo>
                <a:cubicBezTo>
                  <a:pt x="29835" y="45554"/>
                  <a:pt x="31114" y="46133"/>
                  <a:pt x="32208" y="46133"/>
                </a:cubicBezTo>
                <a:cubicBezTo>
                  <a:pt x="32505" y="46133"/>
                  <a:pt x="32789" y="46091"/>
                  <a:pt x="33052" y="45982"/>
                </a:cubicBezTo>
                <a:cubicBezTo>
                  <a:pt x="34457" y="45398"/>
                  <a:pt x="34945" y="43124"/>
                  <a:pt x="36195" y="42291"/>
                </a:cubicBezTo>
                <a:cubicBezTo>
                  <a:pt x="37445" y="41457"/>
                  <a:pt x="39755" y="41862"/>
                  <a:pt x="40815" y="40803"/>
                </a:cubicBezTo>
                <a:cubicBezTo>
                  <a:pt x="41863" y="39743"/>
                  <a:pt x="41470" y="37445"/>
                  <a:pt x="42303" y="36195"/>
                </a:cubicBezTo>
                <a:cubicBezTo>
                  <a:pt x="43137" y="34945"/>
                  <a:pt x="45411" y="34445"/>
                  <a:pt x="45994" y="33052"/>
                </a:cubicBezTo>
                <a:cubicBezTo>
                  <a:pt x="46566" y="31671"/>
                  <a:pt x="45303" y="29718"/>
                  <a:pt x="45601" y="28218"/>
                </a:cubicBezTo>
                <a:cubicBezTo>
                  <a:pt x="45887" y="26765"/>
                  <a:pt x="47804" y="25432"/>
                  <a:pt x="47804" y="23896"/>
                </a:cubicBezTo>
                <a:cubicBezTo>
                  <a:pt x="47804" y="22360"/>
                  <a:pt x="45887" y="21038"/>
                  <a:pt x="45601" y="19586"/>
                </a:cubicBezTo>
                <a:cubicBezTo>
                  <a:pt x="45303" y="18074"/>
                  <a:pt x="46554" y="16133"/>
                  <a:pt x="45994" y="14740"/>
                </a:cubicBezTo>
                <a:cubicBezTo>
                  <a:pt x="45411" y="13347"/>
                  <a:pt x="43137" y="12859"/>
                  <a:pt x="42303" y="11609"/>
                </a:cubicBezTo>
                <a:cubicBezTo>
                  <a:pt x="41470" y="10358"/>
                  <a:pt x="41863" y="8049"/>
                  <a:pt x="40815" y="6989"/>
                </a:cubicBezTo>
                <a:cubicBezTo>
                  <a:pt x="39755" y="5929"/>
                  <a:pt x="37445" y="6334"/>
                  <a:pt x="36195" y="5501"/>
                </a:cubicBezTo>
                <a:cubicBezTo>
                  <a:pt x="34945" y="4667"/>
                  <a:pt x="34457" y="2393"/>
                  <a:pt x="33052" y="1810"/>
                </a:cubicBezTo>
                <a:cubicBezTo>
                  <a:pt x="32789" y="1699"/>
                  <a:pt x="32505" y="1655"/>
                  <a:pt x="32207" y="1655"/>
                </a:cubicBezTo>
                <a:cubicBezTo>
                  <a:pt x="31110" y="1655"/>
                  <a:pt x="29828" y="2248"/>
                  <a:pt x="28715" y="2248"/>
                </a:cubicBezTo>
                <a:cubicBezTo>
                  <a:pt x="28545" y="2248"/>
                  <a:pt x="28379" y="2235"/>
                  <a:pt x="28218" y="2203"/>
                </a:cubicBezTo>
                <a:cubicBezTo>
                  <a:pt x="26777" y="1917"/>
                  <a:pt x="25432" y="0"/>
                  <a:pt x="23908" y="0"/>
                </a:cubicBezTo>
                <a:close/>
              </a:path>
            </a:pathLst>
          </a:custGeom>
          <a:noFill/>
          <a:ln w="28575" cap="flat" cmpd="sng">
            <a:solidFill>
              <a:schemeClr val="lt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a:off x="506350" y="849896"/>
            <a:ext cx="2369644" cy="2369644"/>
          </a:xfrm>
          <a:custGeom>
            <a:avLst/>
            <a:gdLst/>
            <a:ahLst/>
            <a:cxnLst/>
            <a:rect l="l" t="t" r="r" b="b"/>
            <a:pathLst>
              <a:path w="47804" h="47804" extrusionOk="0">
                <a:moveTo>
                  <a:pt x="23908" y="0"/>
                </a:moveTo>
                <a:cubicBezTo>
                  <a:pt x="22372" y="0"/>
                  <a:pt x="21050" y="1917"/>
                  <a:pt x="19586" y="2203"/>
                </a:cubicBezTo>
                <a:cubicBezTo>
                  <a:pt x="19422" y="2235"/>
                  <a:pt x="19253" y="2249"/>
                  <a:pt x="19080" y="2249"/>
                </a:cubicBezTo>
                <a:cubicBezTo>
                  <a:pt x="17963" y="2249"/>
                  <a:pt x="16678" y="1664"/>
                  <a:pt x="15580" y="1664"/>
                </a:cubicBezTo>
                <a:cubicBezTo>
                  <a:pt x="15289" y="1664"/>
                  <a:pt x="15010" y="1705"/>
                  <a:pt x="14752" y="1810"/>
                </a:cubicBezTo>
                <a:cubicBezTo>
                  <a:pt x="13347" y="2393"/>
                  <a:pt x="12859" y="4667"/>
                  <a:pt x="11609" y="5501"/>
                </a:cubicBezTo>
                <a:cubicBezTo>
                  <a:pt x="10359" y="6334"/>
                  <a:pt x="8049" y="5929"/>
                  <a:pt x="7001" y="6989"/>
                </a:cubicBezTo>
                <a:cubicBezTo>
                  <a:pt x="5941" y="8049"/>
                  <a:pt x="6346" y="10358"/>
                  <a:pt x="5513" y="11609"/>
                </a:cubicBezTo>
                <a:cubicBezTo>
                  <a:pt x="4667" y="12859"/>
                  <a:pt x="2393" y="13347"/>
                  <a:pt x="1810" y="14740"/>
                </a:cubicBezTo>
                <a:cubicBezTo>
                  <a:pt x="1238" y="16133"/>
                  <a:pt x="2500" y="18074"/>
                  <a:pt x="2203" y="19586"/>
                </a:cubicBezTo>
                <a:cubicBezTo>
                  <a:pt x="1917" y="21026"/>
                  <a:pt x="0" y="22360"/>
                  <a:pt x="0" y="23896"/>
                </a:cubicBezTo>
                <a:cubicBezTo>
                  <a:pt x="0" y="25432"/>
                  <a:pt x="1917" y="26753"/>
                  <a:pt x="2203" y="28218"/>
                </a:cubicBezTo>
                <a:cubicBezTo>
                  <a:pt x="2500" y="29718"/>
                  <a:pt x="1250" y="31671"/>
                  <a:pt x="1810" y="33052"/>
                </a:cubicBezTo>
                <a:cubicBezTo>
                  <a:pt x="2393" y="34445"/>
                  <a:pt x="4679" y="34945"/>
                  <a:pt x="5513" y="36195"/>
                </a:cubicBezTo>
                <a:cubicBezTo>
                  <a:pt x="6346" y="37445"/>
                  <a:pt x="5941" y="39743"/>
                  <a:pt x="7001" y="40803"/>
                </a:cubicBezTo>
                <a:cubicBezTo>
                  <a:pt x="8049" y="41862"/>
                  <a:pt x="10359" y="41457"/>
                  <a:pt x="11609" y="42291"/>
                </a:cubicBezTo>
                <a:cubicBezTo>
                  <a:pt x="12859" y="43124"/>
                  <a:pt x="13347" y="45398"/>
                  <a:pt x="14752" y="45982"/>
                </a:cubicBezTo>
                <a:cubicBezTo>
                  <a:pt x="15017" y="46094"/>
                  <a:pt x="15304" y="46138"/>
                  <a:pt x="15604" y="46138"/>
                </a:cubicBezTo>
                <a:cubicBezTo>
                  <a:pt x="16698" y="46138"/>
                  <a:pt x="17975" y="45555"/>
                  <a:pt x="19084" y="45555"/>
                </a:cubicBezTo>
                <a:cubicBezTo>
                  <a:pt x="19256" y="45555"/>
                  <a:pt x="19424" y="45569"/>
                  <a:pt x="19586" y="45601"/>
                </a:cubicBezTo>
                <a:cubicBezTo>
                  <a:pt x="21027" y="45875"/>
                  <a:pt x="22372" y="47803"/>
                  <a:pt x="23908" y="47803"/>
                </a:cubicBezTo>
                <a:cubicBezTo>
                  <a:pt x="25432" y="47803"/>
                  <a:pt x="26754" y="45875"/>
                  <a:pt x="28218" y="45601"/>
                </a:cubicBezTo>
                <a:cubicBezTo>
                  <a:pt x="28382" y="45568"/>
                  <a:pt x="28551" y="45554"/>
                  <a:pt x="28724" y="45554"/>
                </a:cubicBezTo>
                <a:cubicBezTo>
                  <a:pt x="29835" y="45554"/>
                  <a:pt x="31114" y="46133"/>
                  <a:pt x="32208" y="46133"/>
                </a:cubicBezTo>
                <a:cubicBezTo>
                  <a:pt x="32505" y="46133"/>
                  <a:pt x="32789" y="46091"/>
                  <a:pt x="33052" y="45982"/>
                </a:cubicBezTo>
                <a:cubicBezTo>
                  <a:pt x="34457" y="45398"/>
                  <a:pt x="34945" y="43124"/>
                  <a:pt x="36195" y="42291"/>
                </a:cubicBezTo>
                <a:cubicBezTo>
                  <a:pt x="37445" y="41457"/>
                  <a:pt x="39755" y="41862"/>
                  <a:pt x="40815" y="40803"/>
                </a:cubicBezTo>
                <a:cubicBezTo>
                  <a:pt x="41863" y="39743"/>
                  <a:pt x="41470" y="37445"/>
                  <a:pt x="42303" y="36195"/>
                </a:cubicBezTo>
                <a:cubicBezTo>
                  <a:pt x="43137" y="34945"/>
                  <a:pt x="45411" y="34445"/>
                  <a:pt x="45994" y="33052"/>
                </a:cubicBezTo>
                <a:cubicBezTo>
                  <a:pt x="46566" y="31671"/>
                  <a:pt x="45303" y="29718"/>
                  <a:pt x="45601" y="28218"/>
                </a:cubicBezTo>
                <a:cubicBezTo>
                  <a:pt x="45887" y="26765"/>
                  <a:pt x="47804" y="25432"/>
                  <a:pt x="47804" y="23896"/>
                </a:cubicBezTo>
                <a:cubicBezTo>
                  <a:pt x="47804" y="22360"/>
                  <a:pt x="45887" y="21038"/>
                  <a:pt x="45601" y="19586"/>
                </a:cubicBezTo>
                <a:cubicBezTo>
                  <a:pt x="45303" y="18074"/>
                  <a:pt x="46554" y="16133"/>
                  <a:pt x="45994" y="14740"/>
                </a:cubicBezTo>
                <a:cubicBezTo>
                  <a:pt x="45411" y="13347"/>
                  <a:pt x="43137" y="12859"/>
                  <a:pt x="42303" y="11609"/>
                </a:cubicBezTo>
                <a:cubicBezTo>
                  <a:pt x="41470" y="10358"/>
                  <a:pt x="41863" y="8049"/>
                  <a:pt x="40815" y="6989"/>
                </a:cubicBezTo>
                <a:cubicBezTo>
                  <a:pt x="39755" y="5929"/>
                  <a:pt x="37445" y="6334"/>
                  <a:pt x="36195" y="5501"/>
                </a:cubicBezTo>
                <a:cubicBezTo>
                  <a:pt x="34945" y="4667"/>
                  <a:pt x="34457" y="2393"/>
                  <a:pt x="33052" y="1810"/>
                </a:cubicBezTo>
                <a:cubicBezTo>
                  <a:pt x="32789" y="1699"/>
                  <a:pt x="32505" y="1655"/>
                  <a:pt x="32207" y="1655"/>
                </a:cubicBezTo>
                <a:cubicBezTo>
                  <a:pt x="31110" y="1655"/>
                  <a:pt x="29828" y="2248"/>
                  <a:pt x="28715" y="2248"/>
                </a:cubicBezTo>
                <a:cubicBezTo>
                  <a:pt x="28545" y="2248"/>
                  <a:pt x="28379" y="2235"/>
                  <a:pt x="28218" y="2203"/>
                </a:cubicBezTo>
                <a:cubicBezTo>
                  <a:pt x="26777" y="1917"/>
                  <a:pt x="25432" y="0"/>
                  <a:pt x="2390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flipH="1">
            <a:off x="4419293" y="10313"/>
            <a:ext cx="4725535" cy="2943187"/>
          </a:xfrm>
          <a:custGeom>
            <a:avLst/>
            <a:gdLst/>
            <a:ahLst/>
            <a:cxnLst/>
            <a:rect l="l" t="t" r="r" b="b"/>
            <a:pathLst>
              <a:path w="40828" h="24587" extrusionOk="0">
                <a:moveTo>
                  <a:pt x="1" y="0"/>
                </a:moveTo>
                <a:lnTo>
                  <a:pt x="1" y="12"/>
                </a:lnTo>
                <a:lnTo>
                  <a:pt x="1" y="24586"/>
                </a:lnTo>
                <a:cubicBezTo>
                  <a:pt x="1" y="24586"/>
                  <a:pt x="20777" y="24039"/>
                  <a:pt x="25778" y="15716"/>
                </a:cubicBezTo>
                <a:cubicBezTo>
                  <a:pt x="30779" y="7394"/>
                  <a:pt x="37518" y="8061"/>
                  <a:pt x="39173" y="5536"/>
                </a:cubicBezTo>
                <a:cubicBezTo>
                  <a:pt x="40827" y="3000"/>
                  <a:pt x="39577" y="0"/>
                  <a:pt x="3957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flipH="1">
            <a:off x="4547056" y="-30325"/>
            <a:ext cx="4624894" cy="2878584"/>
          </a:xfrm>
          <a:custGeom>
            <a:avLst/>
            <a:gdLst/>
            <a:ahLst/>
            <a:cxnLst/>
            <a:rect l="l" t="t" r="r" b="b"/>
            <a:pathLst>
              <a:path w="40828" h="24587" extrusionOk="0">
                <a:moveTo>
                  <a:pt x="1" y="0"/>
                </a:moveTo>
                <a:lnTo>
                  <a:pt x="1" y="12"/>
                </a:lnTo>
                <a:lnTo>
                  <a:pt x="1" y="24586"/>
                </a:lnTo>
                <a:cubicBezTo>
                  <a:pt x="1" y="24586"/>
                  <a:pt x="20777" y="24039"/>
                  <a:pt x="25778" y="15716"/>
                </a:cubicBezTo>
                <a:cubicBezTo>
                  <a:pt x="30779" y="7394"/>
                  <a:pt x="37518" y="8061"/>
                  <a:pt x="39173" y="5536"/>
                </a:cubicBezTo>
                <a:cubicBezTo>
                  <a:pt x="40827" y="3000"/>
                  <a:pt x="39577" y="0"/>
                  <a:pt x="39577" y="0"/>
                </a:cubicBezTo>
                <a:close/>
              </a:path>
            </a:pathLst>
          </a:custGeom>
          <a:noFill/>
          <a:ln w="28575" cap="flat" cmpd="sng">
            <a:solidFill>
              <a:schemeClr val="accent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 name="Google Shape;13;p2"/>
          <p:cNvGrpSpPr/>
          <p:nvPr/>
        </p:nvGrpSpPr>
        <p:grpSpPr>
          <a:xfrm rot="10800000" flipH="1">
            <a:off x="11" y="1666968"/>
            <a:ext cx="10175022" cy="3480512"/>
            <a:chOff x="1367050" y="3059225"/>
            <a:chExt cx="1407100" cy="848450"/>
          </a:xfrm>
        </p:grpSpPr>
        <p:sp>
          <p:nvSpPr>
            <p:cNvPr id="14" name="Google Shape;14;p2"/>
            <p:cNvSpPr/>
            <p:nvPr/>
          </p:nvSpPr>
          <p:spPr>
            <a:xfrm>
              <a:off x="1367050" y="3059225"/>
              <a:ext cx="1001268" cy="430317"/>
            </a:xfrm>
            <a:custGeom>
              <a:avLst/>
              <a:gdLst/>
              <a:ahLst/>
              <a:cxnLst/>
              <a:rect l="l" t="t" r="r" b="b"/>
              <a:pathLst>
                <a:path w="32850" h="14118" extrusionOk="0">
                  <a:moveTo>
                    <a:pt x="1" y="1"/>
                  </a:moveTo>
                  <a:lnTo>
                    <a:pt x="1" y="12945"/>
                  </a:lnTo>
                  <a:cubicBezTo>
                    <a:pt x="57" y="12959"/>
                    <a:pt x="113" y="13001"/>
                    <a:pt x="168" y="13015"/>
                  </a:cubicBezTo>
                  <a:cubicBezTo>
                    <a:pt x="1773" y="13750"/>
                    <a:pt x="3537" y="14117"/>
                    <a:pt x="5301" y="14117"/>
                  </a:cubicBezTo>
                  <a:cubicBezTo>
                    <a:pt x="7217" y="14117"/>
                    <a:pt x="9132" y="13684"/>
                    <a:pt x="10839" y="12820"/>
                  </a:cubicBezTo>
                  <a:cubicBezTo>
                    <a:pt x="13252" y="11578"/>
                    <a:pt x="15205" y="9598"/>
                    <a:pt x="17297" y="7868"/>
                  </a:cubicBezTo>
                  <a:cubicBezTo>
                    <a:pt x="19404" y="6124"/>
                    <a:pt x="21858" y="4576"/>
                    <a:pt x="24592" y="4506"/>
                  </a:cubicBezTo>
                  <a:cubicBezTo>
                    <a:pt x="24664" y="4504"/>
                    <a:pt x="24736" y="4503"/>
                    <a:pt x="24808" y="4503"/>
                  </a:cubicBezTo>
                  <a:cubicBezTo>
                    <a:pt x="26011" y="4503"/>
                    <a:pt x="27265" y="4752"/>
                    <a:pt x="28452" y="4752"/>
                  </a:cubicBezTo>
                  <a:cubicBezTo>
                    <a:pt x="29285" y="4752"/>
                    <a:pt x="30086" y="4630"/>
                    <a:pt x="30813" y="4213"/>
                  </a:cubicBezTo>
                  <a:cubicBezTo>
                    <a:pt x="32222" y="3404"/>
                    <a:pt x="32850" y="1521"/>
                    <a:pt x="3232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1367050" y="3059925"/>
              <a:ext cx="1407100" cy="847750"/>
            </a:xfrm>
            <a:custGeom>
              <a:avLst/>
              <a:gdLst/>
              <a:ahLst/>
              <a:cxnLst/>
              <a:rect l="l" t="t" r="r" b="b"/>
              <a:pathLst>
                <a:path w="56284" h="33910" extrusionOk="0">
                  <a:moveTo>
                    <a:pt x="32320" y="1"/>
                  </a:moveTo>
                  <a:cubicBezTo>
                    <a:pt x="32850" y="1493"/>
                    <a:pt x="32222" y="3390"/>
                    <a:pt x="30813" y="4199"/>
                  </a:cubicBezTo>
                  <a:cubicBezTo>
                    <a:pt x="30091" y="4613"/>
                    <a:pt x="29297" y="4734"/>
                    <a:pt x="28470" y="4734"/>
                  </a:cubicBezTo>
                  <a:cubicBezTo>
                    <a:pt x="27293" y="4734"/>
                    <a:pt x="26051" y="4488"/>
                    <a:pt x="24857" y="4488"/>
                  </a:cubicBezTo>
                  <a:cubicBezTo>
                    <a:pt x="24769" y="4488"/>
                    <a:pt x="24680" y="4489"/>
                    <a:pt x="24592" y="4492"/>
                  </a:cubicBezTo>
                  <a:cubicBezTo>
                    <a:pt x="21872" y="4562"/>
                    <a:pt x="19417" y="6110"/>
                    <a:pt x="17297" y="7854"/>
                  </a:cubicBezTo>
                  <a:cubicBezTo>
                    <a:pt x="15191" y="9597"/>
                    <a:pt x="13252" y="11592"/>
                    <a:pt x="10839" y="12806"/>
                  </a:cubicBezTo>
                  <a:cubicBezTo>
                    <a:pt x="9125" y="13674"/>
                    <a:pt x="7197" y="14111"/>
                    <a:pt x="5269" y="14111"/>
                  </a:cubicBezTo>
                  <a:cubicBezTo>
                    <a:pt x="3511" y="14111"/>
                    <a:pt x="1752" y="13747"/>
                    <a:pt x="154" y="13015"/>
                  </a:cubicBezTo>
                  <a:cubicBezTo>
                    <a:pt x="113" y="13001"/>
                    <a:pt x="57" y="12973"/>
                    <a:pt x="1" y="12945"/>
                  </a:cubicBezTo>
                  <a:lnTo>
                    <a:pt x="1" y="32752"/>
                  </a:lnTo>
                  <a:cubicBezTo>
                    <a:pt x="2032" y="33526"/>
                    <a:pt x="4211" y="33909"/>
                    <a:pt x="6393" y="33909"/>
                  </a:cubicBezTo>
                  <a:cubicBezTo>
                    <a:pt x="10265" y="33909"/>
                    <a:pt x="14145" y="32703"/>
                    <a:pt x="17214" y="30339"/>
                  </a:cubicBezTo>
                  <a:cubicBezTo>
                    <a:pt x="22974" y="25903"/>
                    <a:pt x="25429" y="18427"/>
                    <a:pt x="30186" y="12931"/>
                  </a:cubicBezTo>
                  <a:cubicBezTo>
                    <a:pt x="33938" y="8593"/>
                    <a:pt x="39155" y="5552"/>
                    <a:pt x="44776" y="4436"/>
                  </a:cubicBezTo>
                  <a:cubicBezTo>
                    <a:pt x="47329" y="3934"/>
                    <a:pt x="49979" y="3795"/>
                    <a:pt x="52406" y="2874"/>
                  </a:cubicBezTo>
                  <a:cubicBezTo>
                    <a:pt x="53912" y="2302"/>
                    <a:pt x="55363" y="1298"/>
                    <a:pt x="5628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619050" y="2590575"/>
            <a:ext cx="3657600" cy="1426500"/>
          </a:xfrm>
          <a:prstGeom prst="rect">
            <a:avLst/>
          </a:prstGeom>
        </p:spPr>
        <p:txBody>
          <a:bodyPr spcFirstLastPara="1" wrap="square" lIns="91425" tIns="91425" rIns="91425" bIns="91425" anchor="t" anchorCtr="0">
            <a:noAutofit/>
          </a:bodyPr>
          <a:lstStyle>
            <a:lvl1pPr lvl="0" rtl="0">
              <a:spcBef>
                <a:spcPts val="0"/>
              </a:spcBef>
              <a:spcAft>
                <a:spcPts val="0"/>
              </a:spcAft>
              <a:buSzPts val="4000"/>
              <a:buNone/>
              <a:defRPr sz="4000"/>
            </a:lvl1pPr>
            <a:lvl2pPr lvl="1" rtl="0">
              <a:spcBef>
                <a:spcPts val="0"/>
              </a:spcBef>
              <a:spcAft>
                <a:spcPts val="0"/>
              </a:spcAft>
              <a:buSzPts val="4000"/>
              <a:buNone/>
              <a:defRPr sz="4000"/>
            </a:lvl2pPr>
            <a:lvl3pPr lvl="2" rtl="0">
              <a:spcBef>
                <a:spcPts val="0"/>
              </a:spcBef>
              <a:spcAft>
                <a:spcPts val="0"/>
              </a:spcAft>
              <a:buSzPts val="4000"/>
              <a:buNone/>
              <a:defRPr sz="4000"/>
            </a:lvl3pPr>
            <a:lvl4pPr lvl="3" rtl="0">
              <a:spcBef>
                <a:spcPts val="0"/>
              </a:spcBef>
              <a:spcAft>
                <a:spcPts val="0"/>
              </a:spcAft>
              <a:buSzPts val="4000"/>
              <a:buNone/>
              <a:defRPr sz="4000"/>
            </a:lvl4pPr>
            <a:lvl5pPr lvl="4" rtl="0">
              <a:spcBef>
                <a:spcPts val="0"/>
              </a:spcBef>
              <a:spcAft>
                <a:spcPts val="0"/>
              </a:spcAft>
              <a:buSzPts val="4000"/>
              <a:buNone/>
              <a:defRPr sz="4000"/>
            </a:lvl5pPr>
            <a:lvl6pPr lvl="5" rtl="0">
              <a:spcBef>
                <a:spcPts val="0"/>
              </a:spcBef>
              <a:spcAft>
                <a:spcPts val="0"/>
              </a:spcAft>
              <a:buSzPts val="4000"/>
              <a:buNone/>
              <a:defRPr sz="4000"/>
            </a:lvl6pPr>
            <a:lvl7pPr lvl="6" rtl="0">
              <a:spcBef>
                <a:spcPts val="0"/>
              </a:spcBef>
              <a:spcAft>
                <a:spcPts val="0"/>
              </a:spcAft>
              <a:buSzPts val="4000"/>
              <a:buNone/>
              <a:defRPr sz="4000"/>
            </a:lvl7pPr>
            <a:lvl8pPr lvl="7" rtl="0">
              <a:spcBef>
                <a:spcPts val="0"/>
              </a:spcBef>
              <a:spcAft>
                <a:spcPts val="0"/>
              </a:spcAft>
              <a:buSzPts val="4000"/>
              <a:buNone/>
              <a:defRPr sz="4000"/>
            </a:lvl8pPr>
            <a:lvl9pPr lvl="8" rtl="0">
              <a:spcBef>
                <a:spcPts val="0"/>
              </a:spcBef>
              <a:spcAft>
                <a:spcPts val="0"/>
              </a:spcAft>
              <a:buSzPts val="4000"/>
              <a:buNone/>
              <a:defRPr sz="4000"/>
            </a:lvl9pPr>
          </a:lstStyle>
          <a:p>
            <a:endParaRPr/>
          </a:p>
        </p:txBody>
      </p:sp>
      <p:sp>
        <p:nvSpPr>
          <p:cNvPr id="17" name="Google Shape;17;p2"/>
          <p:cNvSpPr txBox="1">
            <a:spLocks noGrp="1"/>
          </p:cNvSpPr>
          <p:nvPr>
            <p:ph type="subTitle" idx="1"/>
          </p:nvPr>
        </p:nvSpPr>
        <p:spPr>
          <a:xfrm>
            <a:off x="619050" y="3889425"/>
            <a:ext cx="3657600" cy="567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Pangolin"/>
              <a:buNone/>
              <a:defRPr sz="2400">
                <a:latin typeface="Pangolin"/>
                <a:ea typeface="Pangolin"/>
                <a:cs typeface="Pangolin"/>
                <a:sym typeface="Pangolin"/>
              </a:defRPr>
            </a:lvl1pPr>
            <a:lvl2pPr lvl="1" rtl="0">
              <a:lnSpc>
                <a:spcPct val="100000"/>
              </a:lnSpc>
              <a:spcBef>
                <a:spcPts val="0"/>
              </a:spcBef>
              <a:spcAft>
                <a:spcPts val="0"/>
              </a:spcAft>
              <a:buSzPts val="2800"/>
              <a:buFont typeface="Pangolin"/>
              <a:buNone/>
              <a:defRPr sz="2800">
                <a:latin typeface="Pangolin"/>
                <a:ea typeface="Pangolin"/>
                <a:cs typeface="Pangolin"/>
                <a:sym typeface="Pangolin"/>
              </a:defRPr>
            </a:lvl2pPr>
            <a:lvl3pPr lvl="2" rtl="0">
              <a:lnSpc>
                <a:spcPct val="100000"/>
              </a:lnSpc>
              <a:spcBef>
                <a:spcPts val="0"/>
              </a:spcBef>
              <a:spcAft>
                <a:spcPts val="0"/>
              </a:spcAft>
              <a:buSzPts val="2800"/>
              <a:buFont typeface="Pangolin"/>
              <a:buNone/>
              <a:defRPr sz="2800">
                <a:latin typeface="Pangolin"/>
                <a:ea typeface="Pangolin"/>
                <a:cs typeface="Pangolin"/>
                <a:sym typeface="Pangolin"/>
              </a:defRPr>
            </a:lvl3pPr>
            <a:lvl4pPr lvl="3" rtl="0">
              <a:lnSpc>
                <a:spcPct val="100000"/>
              </a:lnSpc>
              <a:spcBef>
                <a:spcPts val="0"/>
              </a:spcBef>
              <a:spcAft>
                <a:spcPts val="0"/>
              </a:spcAft>
              <a:buSzPts val="2800"/>
              <a:buFont typeface="Pangolin"/>
              <a:buNone/>
              <a:defRPr sz="2800">
                <a:latin typeface="Pangolin"/>
                <a:ea typeface="Pangolin"/>
                <a:cs typeface="Pangolin"/>
                <a:sym typeface="Pangolin"/>
              </a:defRPr>
            </a:lvl4pPr>
            <a:lvl5pPr lvl="4" rtl="0">
              <a:lnSpc>
                <a:spcPct val="100000"/>
              </a:lnSpc>
              <a:spcBef>
                <a:spcPts val="0"/>
              </a:spcBef>
              <a:spcAft>
                <a:spcPts val="0"/>
              </a:spcAft>
              <a:buSzPts val="2800"/>
              <a:buFont typeface="Pangolin"/>
              <a:buNone/>
              <a:defRPr sz="2800">
                <a:latin typeface="Pangolin"/>
                <a:ea typeface="Pangolin"/>
                <a:cs typeface="Pangolin"/>
                <a:sym typeface="Pangolin"/>
              </a:defRPr>
            </a:lvl5pPr>
            <a:lvl6pPr lvl="5" rtl="0">
              <a:lnSpc>
                <a:spcPct val="100000"/>
              </a:lnSpc>
              <a:spcBef>
                <a:spcPts val="0"/>
              </a:spcBef>
              <a:spcAft>
                <a:spcPts val="0"/>
              </a:spcAft>
              <a:buSzPts val="2800"/>
              <a:buFont typeface="Pangolin"/>
              <a:buNone/>
              <a:defRPr sz="2800">
                <a:latin typeface="Pangolin"/>
                <a:ea typeface="Pangolin"/>
                <a:cs typeface="Pangolin"/>
                <a:sym typeface="Pangolin"/>
              </a:defRPr>
            </a:lvl6pPr>
            <a:lvl7pPr lvl="6" rtl="0">
              <a:lnSpc>
                <a:spcPct val="100000"/>
              </a:lnSpc>
              <a:spcBef>
                <a:spcPts val="0"/>
              </a:spcBef>
              <a:spcAft>
                <a:spcPts val="0"/>
              </a:spcAft>
              <a:buSzPts val="2800"/>
              <a:buFont typeface="Pangolin"/>
              <a:buNone/>
              <a:defRPr sz="2800">
                <a:latin typeface="Pangolin"/>
                <a:ea typeface="Pangolin"/>
                <a:cs typeface="Pangolin"/>
                <a:sym typeface="Pangolin"/>
              </a:defRPr>
            </a:lvl7pPr>
            <a:lvl8pPr lvl="7" rtl="0">
              <a:lnSpc>
                <a:spcPct val="100000"/>
              </a:lnSpc>
              <a:spcBef>
                <a:spcPts val="0"/>
              </a:spcBef>
              <a:spcAft>
                <a:spcPts val="0"/>
              </a:spcAft>
              <a:buSzPts val="2800"/>
              <a:buFont typeface="Pangolin"/>
              <a:buNone/>
              <a:defRPr sz="2800">
                <a:latin typeface="Pangolin"/>
                <a:ea typeface="Pangolin"/>
                <a:cs typeface="Pangolin"/>
                <a:sym typeface="Pangolin"/>
              </a:defRPr>
            </a:lvl8pPr>
            <a:lvl9pPr lvl="8" rtl="0">
              <a:lnSpc>
                <a:spcPct val="100000"/>
              </a:lnSpc>
              <a:spcBef>
                <a:spcPts val="0"/>
              </a:spcBef>
              <a:spcAft>
                <a:spcPts val="0"/>
              </a:spcAft>
              <a:buSzPts val="2800"/>
              <a:buFont typeface="Pangolin"/>
              <a:buNone/>
              <a:defRPr sz="2800">
                <a:latin typeface="Pangolin"/>
                <a:ea typeface="Pangolin"/>
                <a:cs typeface="Pangolin"/>
                <a:sym typeface="Pangolin"/>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Quote">
  <p:cSld name="CUSTOM_1">
    <p:spTree>
      <p:nvGrpSpPr>
        <p:cNvPr id="1" name="Shape 93"/>
        <p:cNvGrpSpPr/>
        <p:nvPr/>
      </p:nvGrpSpPr>
      <p:grpSpPr>
        <a:xfrm>
          <a:off x="0" y="0"/>
          <a:ext cx="0" cy="0"/>
          <a:chOff x="0" y="0"/>
          <a:chExt cx="0" cy="0"/>
        </a:xfrm>
      </p:grpSpPr>
      <p:sp>
        <p:nvSpPr>
          <p:cNvPr id="94" name="Google Shape;94;p14"/>
          <p:cNvSpPr/>
          <p:nvPr/>
        </p:nvSpPr>
        <p:spPr>
          <a:xfrm rot="10800000">
            <a:off x="5576635" y="2928208"/>
            <a:ext cx="3574798" cy="2226476"/>
          </a:xfrm>
          <a:custGeom>
            <a:avLst/>
            <a:gdLst/>
            <a:ahLst/>
            <a:cxnLst/>
            <a:rect l="l" t="t" r="r" b="b"/>
            <a:pathLst>
              <a:path w="40828" h="24587" extrusionOk="0">
                <a:moveTo>
                  <a:pt x="1" y="0"/>
                </a:moveTo>
                <a:lnTo>
                  <a:pt x="1" y="12"/>
                </a:lnTo>
                <a:lnTo>
                  <a:pt x="1" y="24586"/>
                </a:lnTo>
                <a:cubicBezTo>
                  <a:pt x="1" y="24586"/>
                  <a:pt x="20777" y="24039"/>
                  <a:pt x="25778" y="15716"/>
                </a:cubicBezTo>
                <a:cubicBezTo>
                  <a:pt x="30779" y="7394"/>
                  <a:pt x="37518" y="8061"/>
                  <a:pt x="39173" y="5536"/>
                </a:cubicBezTo>
                <a:cubicBezTo>
                  <a:pt x="40827" y="3000"/>
                  <a:pt x="39577" y="0"/>
                  <a:pt x="3957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14"/>
          <p:cNvSpPr/>
          <p:nvPr/>
        </p:nvSpPr>
        <p:spPr>
          <a:xfrm rot="10800000">
            <a:off x="5673296" y="3007816"/>
            <a:ext cx="3498653" cy="2177609"/>
          </a:xfrm>
          <a:custGeom>
            <a:avLst/>
            <a:gdLst/>
            <a:ahLst/>
            <a:cxnLst/>
            <a:rect l="l" t="t" r="r" b="b"/>
            <a:pathLst>
              <a:path w="40828" h="24587" extrusionOk="0">
                <a:moveTo>
                  <a:pt x="1" y="0"/>
                </a:moveTo>
                <a:lnTo>
                  <a:pt x="1" y="12"/>
                </a:lnTo>
                <a:lnTo>
                  <a:pt x="1" y="24586"/>
                </a:lnTo>
                <a:cubicBezTo>
                  <a:pt x="1" y="24586"/>
                  <a:pt x="20777" y="24039"/>
                  <a:pt x="25778" y="15716"/>
                </a:cubicBezTo>
                <a:cubicBezTo>
                  <a:pt x="30779" y="7394"/>
                  <a:pt x="37518" y="8061"/>
                  <a:pt x="39173" y="5536"/>
                </a:cubicBezTo>
                <a:cubicBezTo>
                  <a:pt x="40827" y="3000"/>
                  <a:pt x="39577" y="0"/>
                  <a:pt x="39577" y="0"/>
                </a:cubicBezTo>
                <a:close/>
              </a:path>
            </a:pathLst>
          </a:custGeom>
          <a:noFill/>
          <a:ln w="28575" cap="flat" cmpd="sng">
            <a:solidFill>
              <a:schemeClr val="accent6"/>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4"/>
          <p:cNvSpPr/>
          <p:nvPr/>
        </p:nvSpPr>
        <p:spPr>
          <a:xfrm>
            <a:off x="314827" y="202077"/>
            <a:ext cx="2726143" cy="2726143"/>
          </a:xfrm>
          <a:custGeom>
            <a:avLst/>
            <a:gdLst/>
            <a:ahLst/>
            <a:cxnLst/>
            <a:rect l="l" t="t" r="r" b="b"/>
            <a:pathLst>
              <a:path w="47804" h="47804" extrusionOk="0">
                <a:moveTo>
                  <a:pt x="23908" y="0"/>
                </a:moveTo>
                <a:cubicBezTo>
                  <a:pt x="22372" y="0"/>
                  <a:pt x="21050" y="1917"/>
                  <a:pt x="19586" y="2203"/>
                </a:cubicBezTo>
                <a:cubicBezTo>
                  <a:pt x="19422" y="2235"/>
                  <a:pt x="19253" y="2249"/>
                  <a:pt x="19080" y="2249"/>
                </a:cubicBezTo>
                <a:cubicBezTo>
                  <a:pt x="17963" y="2249"/>
                  <a:pt x="16678" y="1664"/>
                  <a:pt x="15580" y="1664"/>
                </a:cubicBezTo>
                <a:cubicBezTo>
                  <a:pt x="15289" y="1664"/>
                  <a:pt x="15010" y="1705"/>
                  <a:pt x="14752" y="1810"/>
                </a:cubicBezTo>
                <a:cubicBezTo>
                  <a:pt x="13347" y="2393"/>
                  <a:pt x="12859" y="4667"/>
                  <a:pt x="11609" y="5501"/>
                </a:cubicBezTo>
                <a:cubicBezTo>
                  <a:pt x="10359" y="6334"/>
                  <a:pt x="8049" y="5929"/>
                  <a:pt x="7001" y="6989"/>
                </a:cubicBezTo>
                <a:cubicBezTo>
                  <a:pt x="5941" y="8049"/>
                  <a:pt x="6346" y="10358"/>
                  <a:pt x="5513" y="11609"/>
                </a:cubicBezTo>
                <a:cubicBezTo>
                  <a:pt x="4667" y="12859"/>
                  <a:pt x="2393" y="13347"/>
                  <a:pt x="1810" y="14740"/>
                </a:cubicBezTo>
                <a:cubicBezTo>
                  <a:pt x="1238" y="16133"/>
                  <a:pt x="2500" y="18074"/>
                  <a:pt x="2203" y="19586"/>
                </a:cubicBezTo>
                <a:cubicBezTo>
                  <a:pt x="1917" y="21026"/>
                  <a:pt x="0" y="22360"/>
                  <a:pt x="0" y="23896"/>
                </a:cubicBezTo>
                <a:cubicBezTo>
                  <a:pt x="0" y="25432"/>
                  <a:pt x="1917" y="26753"/>
                  <a:pt x="2203" y="28218"/>
                </a:cubicBezTo>
                <a:cubicBezTo>
                  <a:pt x="2500" y="29718"/>
                  <a:pt x="1250" y="31671"/>
                  <a:pt x="1810" y="33052"/>
                </a:cubicBezTo>
                <a:cubicBezTo>
                  <a:pt x="2393" y="34445"/>
                  <a:pt x="4679" y="34945"/>
                  <a:pt x="5513" y="36195"/>
                </a:cubicBezTo>
                <a:cubicBezTo>
                  <a:pt x="6346" y="37445"/>
                  <a:pt x="5941" y="39743"/>
                  <a:pt x="7001" y="40803"/>
                </a:cubicBezTo>
                <a:cubicBezTo>
                  <a:pt x="8049" y="41862"/>
                  <a:pt x="10359" y="41457"/>
                  <a:pt x="11609" y="42291"/>
                </a:cubicBezTo>
                <a:cubicBezTo>
                  <a:pt x="12859" y="43124"/>
                  <a:pt x="13347" y="45398"/>
                  <a:pt x="14752" y="45982"/>
                </a:cubicBezTo>
                <a:cubicBezTo>
                  <a:pt x="15017" y="46094"/>
                  <a:pt x="15304" y="46138"/>
                  <a:pt x="15604" y="46138"/>
                </a:cubicBezTo>
                <a:cubicBezTo>
                  <a:pt x="16698" y="46138"/>
                  <a:pt x="17975" y="45555"/>
                  <a:pt x="19084" y="45555"/>
                </a:cubicBezTo>
                <a:cubicBezTo>
                  <a:pt x="19256" y="45555"/>
                  <a:pt x="19424" y="45569"/>
                  <a:pt x="19586" y="45601"/>
                </a:cubicBezTo>
                <a:cubicBezTo>
                  <a:pt x="21027" y="45875"/>
                  <a:pt x="22372" y="47803"/>
                  <a:pt x="23908" y="47803"/>
                </a:cubicBezTo>
                <a:cubicBezTo>
                  <a:pt x="25432" y="47803"/>
                  <a:pt x="26754" y="45875"/>
                  <a:pt x="28218" y="45601"/>
                </a:cubicBezTo>
                <a:cubicBezTo>
                  <a:pt x="28382" y="45568"/>
                  <a:pt x="28551" y="45554"/>
                  <a:pt x="28724" y="45554"/>
                </a:cubicBezTo>
                <a:cubicBezTo>
                  <a:pt x="29835" y="45554"/>
                  <a:pt x="31114" y="46133"/>
                  <a:pt x="32208" y="46133"/>
                </a:cubicBezTo>
                <a:cubicBezTo>
                  <a:pt x="32505" y="46133"/>
                  <a:pt x="32789" y="46091"/>
                  <a:pt x="33052" y="45982"/>
                </a:cubicBezTo>
                <a:cubicBezTo>
                  <a:pt x="34457" y="45398"/>
                  <a:pt x="34945" y="43124"/>
                  <a:pt x="36195" y="42291"/>
                </a:cubicBezTo>
                <a:cubicBezTo>
                  <a:pt x="37445" y="41457"/>
                  <a:pt x="39755" y="41862"/>
                  <a:pt x="40815" y="40803"/>
                </a:cubicBezTo>
                <a:cubicBezTo>
                  <a:pt x="41863" y="39743"/>
                  <a:pt x="41470" y="37445"/>
                  <a:pt x="42303" y="36195"/>
                </a:cubicBezTo>
                <a:cubicBezTo>
                  <a:pt x="43137" y="34945"/>
                  <a:pt x="45411" y="34445"/>
                  <a:pt x="45994" y="33052"/>
                </a:cubicBezTo>
                <a:cubicBezTo>
                  <a:pt x="46566" y="31671"/>
                  <a:pt x="45303" y="29718"/>
                  <a:pt x="45601" y="28218"/>
                </a:cubicBezTo>
                <a:cubicBezTo>
                  <a:pt x="45887" y="26765"/>
                  <a:pt x="47804" y="25432"/>
                  <a:pt x="47804" y="23896"/>
                </a:cubicBezTo>
                <a:cubicBezTo>
                  <a:pt x="47804" y="22360"/>
                  <a:pt x="45887" y="21038"/>
                  <a:pt x="45601" y="19586"/>
                </a:cubicBezTo>
                <a:cubicBezTo>
                  <a:pt x="45303" y="18074"/>
                  <a:pt x="46554" y="16133"/>
                  <a:pt x="45994" y="14740"/>
                </a:cubicBezTo>
                <a:cubicBezTo>
                  <a:pt x="45411" y="13347"/>
                  <a:pt x="43137" y="12859"/>
                  <a:pt x="42303" y="11609"/>
                </a:cubicBezTo>
                <a:cubicBezTo>
                  <a:pt x="41470" y="10358"/>
                  <a:pt x="41863" y="8049"/>
                  <a:pt x="40815" y="6989"/>
                </a:cubicBezTo>
                <a:cubicBezTo>
                  <a:pt x="39755" y="5929"/>
                  <a:pt x="37445" y="6334"/>
                  <a:pt x="36195" y="5501"/>
                </a:cubicBezTo>
                <a:cubicBezTo>
                  <a:pt x="34945" y="4667"/>
                  <a:pt x="34457" y="2393"/>
                  <a:pt x="33052" y="1810"/>
                </a:cubicBezTo>
                <a:cubicBezTo>
                  <a:pt x="32789" y="1699"/>
                  <a:pt x="32505" y="1655"/>
                  <a:pt x="32207" y="1655"/>
                </a:cubicBezTo>
                <a:cubicBezTo>
                  <a:pt x="31110" y="1655"/>
                  <a:pt x="29828" y="2248"/>
                  <a:pt x="28715" y="2248"/>
                </a:cubicBezTo>
                <a:cubicBezTo>
                  <a:pt x="28545" y="2248"/>
                  <a:pt x="28379" y="2235"/>
                  <a:pt x="28218" y="2203"/>
                </a:cubicBezTo>
                <a:cubicBezTo>
                  <a:pt x="26777" y="1917"/>
                  <a:pt x="25432" y="0"/>
                  <a:pt x="2390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4"/>
          <p:cNvSpPr txBox="1">
            <a:spLocks noGrp="1"/>
          </p:cNvSpPr>
          <p:nvPr>
            <p:ph type="title"/>
          </p:nvPr>
        </p:nvSpPr>
        <p:spPr>
          <a:xfrm>
            <a:off x="3428550" y="3810350"/>
            <a:ext cx="2286000" cy="448200"/>
          </a:xfrm>
          <a:prstGeom prst="rect">
            <a:avLst/>
          </a:prstGeom>
        </p:spPr>
        <p:txBody>
          <a:bodyPr spcFirstLastPara="1" wrap="square" lIns="91425" tIns="91425" rIns="91425" bIns="91425" anchor="ctr" anchorCtr="0">
            <a:noAutofit/>
          </a:bodyPr>
          <a:lstStyle>
            <a:lvl1pPr lvl="0" algn="ctr">
              <a:spcBef>
                <a:spcPts val="0"/>
              </a:spcBef>
              <a:spcAft>
                <a:spcPts val="0"/>
              </a:spcAft>
              <a:buSzPts val="1800"/>
              <a:buNone/>
              <a:defRPr sz="1800"/>
            </a:lvl1pPr>
            <a:lvl2pPr lvl="1" algn="ctr">
              <a:spcBef>
                <a:spcPts val="0"/>
              </a:spcBef>
              <a:spcAft>
                <a:spcPts val="0"/>
              </a:spcAft>
              <a:buSzPts val="1800"/>
              <a:buNone/>
              <a:defRPr sz="1800"/>
            </a:lvl2pPr>
            <a:lvl3pPr lvl="2" algn="ctr">
              <a:spcBef>
                <a:spcPts val="0"/>
              </a:spcBef>
              <a:spcAft>
                <a:spcPts val="0"/>
              </a:spcAft>
              <a:buSzPts val="1800"/>
              <a:buNone/>
              <a:defRPr sz="1800"/>
            </a:lvl3pPr>
            <a:lvl4pPr lvl="3" algn="ctr">
              <a:spcBef>
                <a:spcPts val="0"/>
              </a:spcBef>
              <a:spcAft>
                <a:spcPts val="0"/>
              </a:spcAft>
              <a:buSzPts val="1800"/>
              <a:buNone/>
              <a:defRPr sz="1800"/>
            </a:lvl4pPr>
            <a:lvl5pPr lvl="4" algn="ctr">
              <a:spcBef>
                <a:spcPts val="0"/>
              </a:spcBef>
              <a:spcAft>
                <a:spcPts val="0"/>
              </a:spcAft>
              <a:buSzPts val="1800"/>
              <a:buNone/>
              <a:defRPr sz="1800"/>
            </a:lvl5pPr>
            <a:lvl6pPr lvl="5" algn="ctr">
              <a:spcBef>
                <a:spcPts val="0"/>
              </a:spcBef>
              <a:spcAft>
                <a:spcPts val="0"/>
              </a:spcAft>
              <a:buSzPts val="1800"/>
              <a:buNone/>
              <a:defRPr sz="1800"/>
            </a:lvl6pPr>
            <a:lvl7pPr lvl="6" algn="ctr">
              <a:spcBef>
                <a:spcPts val="0"/>
              </a:spcBef>
              <a:spcAft>
                <a:spcPts val="0"/>
              </a:spcAft>
              <a:buSzPts val="1800"/>
              <a:buNone/>
              <a:defRPr sz="1800"/>
            </a:lvl7pPr>
            <a:lvl8pPr lvl="7" algn="ctr">
              <a:spcBef>
                <a:spcPts val="0"/>
              </a:spcBef>
              <a:spcAft>
                <a:spcPts val="0"/>
              </a:spcAft>
              <a:buSzPts val="1800"/>
              <a:buNone/>
              <a:defRPr sz="1800"/>
            </a:lvl8pPr>
            <a:lvl9pPr lvl="8" algn="ctr">
              <a:spcBef>
                <a:spcPts val="0"/>
              </a:spcBef>
              <a:spcAft>
                <a:spcPts val="0"/>
              </a:spcAft>
              <a:buSzPts val="1800"/>
              <a:buNone/>
              <a:defRPr sz="1800"/>
            </a:lvl9pPr>
          </a:lstStyle>
          <a:p>
            <a:endParaRPr/>
          </a:p>
        </p:txBody>
      </p:sp>
      <p:sp>
        <p:nvSpPr>
          <p:cNvPr id="98" name="Google Shape;98;p14"/>
          <p:cNvSpPr txBox="1">
            <a:spLocks noGrp="1"/>
          </p:cNvSpPr>
          <p:nvPr>
            <p:ph type="subTitle" idx="1"/>
          </p:nvPr>
        </p:nvSpPr>
        <p:spPr>
          <a:xfrm>
            <a:off x="2124450" y="1476175"/>
            <a:ext cx="4892100" cy="1984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Font typeface="Pangolin"/>
              <a:buNone/>
              <a:defRPr sz="2800">
                <a:latin typeface="Pangolin"/>
                <a:ea typeface="Pangolin"/>
                <a:cs typeface="Pangolin"/>
                <a:sym typeface="Pangolin"/>
              </a:defRPr>
            </a:lvl1pPr>
            <a:lvl2pPr lvl="1" algn="ctr" rtl="0">
              <a:spcBef>
                <a:spcPts val="0"/>
              </a:spcBef>
              <a:spcAft>
                <a:spcPts val="0"/>
              </a:spcAft>
              <a:buSzPts val="2800"/>
              <a:buNone/>
              <a:defRPr sz="2800"/>
            </a:lvl2pPr>
            <a:lvl3pPr lvl="2" algn="ctr" rtl="0">
              <a:spcBef>
                <a:spcPts val="0"/>
              </a:spcBef>
              <a:spcAft>
                <a:spcPts val="0"/>
              </a:spcAft>
              <a:buSzPts val="2800"/>
              <a:buNone/>
              <a:defRPr sz="2800"/>
            </a:lvl3pPr>
            <a:lvl4pPr lvl="3" algn="ctr" rtl="0">
              <a:spcBef>
                <a:spcPts val="0"/>
              </a:spcBef>
              <a:spcAft>
                <a:spcPts val="0"/>
              </a:spcAft>
              <a:buSzPts val="2800"/>
              <a:buNone/>
              <a:defRPr sz="2800"/>
            </a:lvl4pPr>
            <a:lvl5pPr lvl="4" algn="ctr" rtl="0">
              <a:spcBef>
                <a:spcPts val="0"/>
              </a:spcBef>
              <a:spcAft>
                <a:spcPts val="0"/>
              </a:spcAft>
              <a:buSzPts val="2800"/>
              <a:buNone/>
              <a:defRPr sz="2800"/>
            </a:lvl5pPr>
            <a:lvl6pPr lvl="5" algn="ctr" rtl="0">
              <a:spcBef>
                <a:spcPts val="0"/>
              </a:spcBef>
              <a:spcAft>
                <a:spcPts val="0"/>
              </a:spcAft>
              <a:buSzPts val="2800"/>
              <a:buNone/>
              <a:defRPr sz="2800"/>
            </a:lvl6pPr>
            <a:lvl7pPr lvl="6" algn="ctr" rtl="0">
              <a:spcBef>
                <a:spcPts val="0"/>
              </a:spcBef>
              <a:spcAft>
                <a:spcPts val="0"/>
              </a:spcAft>
              <a:buSzPts val="2800"/>
              <a:buNone/>
              <a:defRPr sz="2800"/>
            </a:lvl7pPr>
            <a:lvl8pPr lvl="7" algn="ctr" rtl="0">
              <a:spcBef>
                <a:spcPts val="0"/>
              </a:spcBef>
              <a:spcAft>
                <a:spcPts val="0"/>
              </a:spcAft>
              <a:buSzPts val="2800"/>
              <a:buNone/>
              <a:defRPr sz="2800"/>
            </a:lvl8pPr>
            <a:lvl9pPr lvl="8" algn="ctr" rtl="0">
              <a:spcBef>
                <a:spcPts val="0"/>
              </a:spcBef>
              <a:spcAft>
                <a:spcPts val="0"/>
              </a:spcAft>
              <a:buSzPts val="2800"/>
              <a:buNone/>
              <a:defRPr sz="2800"/>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hree columns">
  <p:cSld name="CUSTOM_2">
    <p:spTree>
      <p:nvGrpSpPr>
        <p:cNvPr id="1" name="Shape 99"/>
        <p:cNvGrpSpPr/>
        <p:nvPr/>
      </p:nvGrpSpPr>
      <p:grpSpPr>
        <a:xfrm>
          <a:off x="0" y="0"/>
          <a:ext cx="0" cy="0"/>
          <a:chOff x="0" y="0"/>
          <a:chExt cx="0" cy="0"/>
        </a:xfrm>
      </p:grpSpPr>
      <p:sp>
        <p:nvSpPr>
          <p:cNvPr id="100" name="Google Shape;100;p15"/>
          <p:cNvSpPr/>
          <p:nvPr/>
        </p:nvSpPr>
        <p:spPr>
          <a:xfrm rot="-5400000">
            <a:off x="1738995" y="1962780"/>
            <a:ext cx="5239300" cy="1217889"/>
          </a:xfrm>
          <a:custGeom>
            <a:avLst/>
            <a:gdLst/>
            <a:ahLst/>
            <a:cxnLst/>
            <a:rect l="l" t="t" r="r" b="b"/>
            <a:pathLst>
              <a:path w="48078" h="17253" extrusionOk="0">
                <a:moveTo>
                  <a:pt x="24551" y="0"/>
                </a:moveTo>
                <a:cubicBezTo>
                  <a:pt x="19562" y="0"/>
                  <a:pt x="12918" y="5739"/>
                  <a:pt x="7775" y="5942"/>
                </a:cubicBezTo>
                <a:cubicBezTo>
                  <a:pt x="7443" y="5956"/>
                  <a:pt x="7121" y="5962"/>
                  <a:pt x="6809" y="5962"/>
                </a:cubicBezTo>
                <a:cubicBezTo>
                  <a:pt x="2312" y="5962"/>
                  <a:pt x="0" y="4608"/>
                  <a:pt x="0" y="4608"/>
                </a:cubicBezTo>
                <a:lnTo>
                  <a:pt x="0" y="17253"/>
                </a:lnTo>
                <a:lnTo>
                  <a:pt x="48077" y="17253"/>
                </a:lnTo>
                <a:lnTo>
                  <a:pt x="48077" y="3727"/>
                </a:lnTo>
                <a:cubicBezTo>
                  <a:pt x="48077" y="3727"/>
                  <a:pt x="46378" y="2205"/>
                  <a:pt x="44452" y="2205"/>
                </a:cubicBezTo>
                <a:cubicBezTo>
                  <a:pt x="44320" y="2205"/>
                  <a:pt x="44187" y="2212"/>
                  <a:pt x="44053" y="2227"/>
                </a:cubicBezTo>
                <a:cubicBezTo>
                  <a:pt x="41970" y="2465"/>
                  <a:pt x="40076" y="4275"/>
                  <a:pt x="36278" y="4870"/>
                </a:cubicBezTo>
                <a:cubicBezTo>
                  <a:pt x="36082" y="4901"/>
                  <a:pt x="35888" y="4915"/>
                  <a:pt x="35696" y="4915"/>
                </a:cubicBezTo>
                <a:cubicBezTo>
                  <a:pt x="32171" y="4915"/>
                  <a:pt x="29282" y="0"/>
                  <a:pt x="24551" y="0"/>
                </a:cubicBezTo>
                <a:close/>
              </a:path>
            </a:pathLst>
          </a:custGeom>
          <a:noFill/>
          <a:ln w="28575" cap="flat" cmpd="sng">
            <a:solidFill>
              <a:schemeClr val="accent2"/>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1" name="Google Shape;101;p15"/>
          <p:cNvGrpSpPr/>
          <p:nvPr/>
        </p:nvGrpSpPr>
        <p:grpSpPr>
          <a:xfrm rot="-5400000">
            <a:off x="3960910" y="-36012"/>
            <a:ext cx="5156302" cy="5215522"/>
            <a:chOff x="-25" y="1390650"/>
            <a:chExt cx="9144000" cy="13501222"/>
          </a:xfrm>
        </p:grpSpPr>
        <p:sp>
          <p:nvSpPr>
            <p:cNvPr id="102" name="Google Shape;102;p15"/>
            <p:cNvSpPr/>
            <p:nvPr/>
          </p:nvSpPr>
          <p:spPr>
            <a:xfrm>
              <a:off x="-25" y="1390650"/>
              <a:ext cx="9143955" cy="3152727"/>
            </a:xfrm>
            <a:custGeom>
              <a:avLst/>
              <a:gdLst/>
              <a:ahLst/>
              <a:cxnLst/>
              <a:rect l="l" t="t" r="r" b="b"/>
              <a:pathLst>
                <a:path w="48078" h="17253" extrusionOk="0">
                  <a:moveTo>
                    <a:pt x="24551" y="0"/>
                  </a:moveTo>
                  <a:cubicBezTo>
                    <a:pt x="19562" y="0"/>
                    <a:pt x="12918" y="5739"/>
                    <a:pt x="7775" y="5942"/>
                  </a:cubicBezTo>
                  <a:cubicBezTo>
                    <a:pt x="7443" y="5956"/>
                    <a:pt x="7121" y="5962"/>
                    <a:pt x="6809" y="5962"/>
                  </a:cubicBezTo>
                  <a:cubicBezTo>
                    <a:pt x="2312" y="5962"/>
                    <a:pt x="0" y="4608"/>
                    <a:pt x="0" y="4608"/>
                  </a:cubicBezTo>
                  <a:lnTo>
                    <a:pt x="0" y="17253"/>
                  </a:lnTo>
                  <a:lnTo>
                    <a:pt x="48077" y="17253"/>
                  </a:lnTo>
                  <a:lnTo>
                    <a:pt x="48077" y="3727"/>
                  </a:lnTo>
                  <a:cubicBezTo>
                    <a:pt x="48077" y="3727"/>
                    <a:pt x="46378" y="2205"/>
                    <a:pt x="44452" y="2205"/>
                  </a:cubicBezTo>
                  <a:cubicBezTo>
                    <a:pt x="44320" y="2205"/>
                    <a:pt x="44187" y="2212"/>
                    <a:pt x="44053" y="2227"/>
                  </a:cubicBezTo>
                  <a:cubicBezTo>
                    <a:pt x="41970" y="2465"/>
                    <a:pt x="40076" y="4275"/>
                    <a:pt x="36278" y="4870"/>
                  </a:cubicBezTo>
                  <a:cubicBezTo>
                    <a:pt x="36082" y="4901"/>
                    <a:pt x="35888" y="4915"/>
                    <a:pt x="35696" y="4915"/>
                  </a:cubicBezTo>
                  <a:cubicBezTo>
                    <a:pt x="32171" y="4915"/>
                    <a:pt x="29282" y="0"/>
                    <a:pt x="2455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5"/>
            <p:cNvSpPr/>
            <p:nvPr/>
          </p:nvSpPr>
          <p:spPr>
            <a:xfrm>
              <a:off x="-25" y="4209772"/>
              <a:ext cx="9144000" cy="106821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4" name="Google Shape;104;p15"/>
          <p:cNvSpPr/>
          <p:nvPr/>
        </p:nvSpPr>
        <p:spPr>
          <a:xfrm rot="10800000" flipH="1">
            <a:off x="-5682" y="2928208"/>
            <a:ext cx="3574798" cy="2226476"/>
          </a:xfrm>
          <a:custGeom>
            <a:avLst/>
            <a:gdLst/>
            <a:ahLst/>
            <a:cxnLst/>
            <a:rect l="l" t="t" r="r" b="b"/>
            <a:pathLst>
              <a:path w="40828" h="24587" extrusionOk="0">
                <a:moveTo>
                  <a:pt x="1" y="0"/>
                </a:moveTo>
                <a:lnTo>
                  <a:pt x="1" y="12"/>
                </a:lnTo>
                <a:lnTo>
                  <a:pt x="1" y="24586"/>
                </a:lnTo>
                <a:cubicBezTo>
                  <a:pt x="1" y="24586"/>
                  <a:pt x="20777" y="24039"/>
                  <a:pt x="25778" y="15716"/>
                </a:cubicBezTo>
                <a:cubicBezTo>
                  <a:pt x="30779" y="7394"/>
                  <a:pt x="37518" y="8061"/>
                  <a:pt x="39173" y="5536"/>
                </a:cubicBezTo>
                <a:cubicBezTo>
                  <a:pt x="40827" y="3000"/>
                  <a:pt x="39577" y="0"/>
                  <a:pt x="3957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5"/>
          <p:cNvSpPr/>
          <p:nvPr/>
        </p:nvSpPr>
        <p:spPr>
          <a:xfrm rot="10800000" flipH="1">
            <a:off x="-65525" y="3156502"/>
            <a:ext cx="3394032" cy="2052523"/>
          </a:xfrm>
          <a:custGeom>
            <a:avLst/>
            <a:gdLst/>
            <a:ahLst/>
            <a:cxnLst/>
            <a:rect l="l" t="t" r="r" b="b"/>
            <a:pathLst>
              <a:path w="40828" h="24587" extrusionOk="0">
                <a:moveTo>
                  <a:pt x="1" y="0"/>
                </a:moveTo>
                <a:lnTo>
                  <a:pt x="1" y="12"/>
                </a:lnTo>
                <a:lnTo>
                  <a:pt x="1" y="24586"/>
                </a:lnTo>
                <a:cubicBezTo>
                  <a:pt x="1" y="24586"/>
                  <a:pt x="20777" y="24039"/>
                  <a:pt x="25778" y="15716"/>
                </a:cubicBezTo>
                <a:cubicBezTo>
                  <a:pt x="30779" y="7394"/>
                  <a:pt x="37518" y="8061"/>
                  <a:pt x="39173" y="5536"/>
                </a:cubicBezTo>
                <a:cubicBezTo>
                  <a:pt x="40827" y="3000"/>
                  <a:pt x="39577" y="0"/>
                  <a:pt x="39577" y="0"/>
                </a:cubicBezTo>
                <a:close/>
              </a:path>
            </a:pathLst>
          </a:custGeom>
          <a:noFill/>
          <a:ln w="28575" cap="flat" cmpd="sng">
            <a:solidFill>
              <a:schemeClr val="accent6"/>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5"/>
          <p:cNvSpPr txBox="1">
            <a:spLocks noGrp="1"/>
          </p:cNvSpPr>
          <p:nvPr>
            <p:ph type="title"/>
          </p:nvPr>
        </p:nvSpPr>
        <p:spPr>
          <a:xfrm>
            <a:off x="713100" y="445025"/>
            <a:ext cx="2907900" cy="10332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07" name="Google Shape;107;p15"/>
          <p:cNvSpPr txBox="1">
            <a:spLocks noGrp="1"/>
          </p:cNvSpPr>
          <p:nvPr>
            <p:ph type="title" idx="2" hasCustomPrompt="1"/>
          </p:nvPr>
        </p:nvSpPr>
        <p:spPr>
          <a:xfrm>
            <a:off x="4804686" y="787313"/>
            <a:ext cx="749700" cy="576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r>
              <a:t>xx%</a:t>
            </a:r>
          </a:p>
        </p:txBody>
      </p:sp>
      <p:sp>
        <p:nvSpPr>
          <p:cNvPr id="108" name="Google Shape;108;p15"/>
          <p:cNvSpPr txBox="1">
            <a:spLocks noGrp="1"/>
          </p:cNvSpPr>
          <p:nvPr>
            <p:ph type="subTitle" idx="1"/>
          </p:nvPr>
        </p:nvSpPr>
        <p:spPr>
          <a:xfrm>
            <a:off x="6007925" y="539375"/>
            <a:ext cx="2423100" cy="4482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Font typeface="Pangolin"/>
              <a:buNone/>
              <a:defRPr sz="1800" b="1">
                <a:latin typeface="Pangolin"/>
                <a:ea typeface="Pangolin"/>
                <a:cs typeface="Pangolin"/>
                <a:sym typeface="Pangolin"/>
              </a:defRPr>
            </a:lvl1pPr>
            <a:lvl2pPr lvl="1" rtl="0">
              <a:spcBef>
                <a:spcPts val="0"/>
              </a:spcBef>
              <a:spcAft>
                <a:spcPts val="0"/>
              </a:spcAft>
              <a:buSzPts val="1800"/>
              <a:buNone/>
              <a:defRPr sz="1800" b="1"/>
            </a:lvl2pPr>
            <a:lvl3pPr lvl="2" rtl="0">
              <a:spcBef>
                <a:spcPts val="0"/>
              </a:spcBef>
              <a:spcAft>
                <a:spcPts val="0"/>
              </a:spcAft>
              <a:buSzPts val="1800"/>
              <a:buNone/>
              <a:defRPr sz="1800" b="1"/>
            </a:lvl3pPr>
            <a:lvl4pPr lvl="3" rtl="0">
              <a:spcBef>
                <a:spcPts val="0"/>
              </a:spcBef>
              <a:spcAft>
                <a:spcPts val="0"/>
              </a:spcAft>
              <a:buSzPts val="1800"/>
              <a:buNone/>
              <a:defRPr sz="1800" b="1"/>
            </a:lvl4pPr>
            <a:lvl5pPr lvl="4" rtl="0">
              <a:spcBef>
                <a:spcPts val="0"/>
              </a:spcBef>
              <a:spcAft>
                <a:spcPts val="0"/>
              </a:spcAft>
              <a:buSzPts val="1800"/>
              <a:buNone/>
              <a:defRPr sz="1800" b="1"/>
            </a:lvl5pPr>
            <a:lvl6pPr lvl="5" rtl="0">
              <a:spcBef>
                <a:spcPts val="0"/>
              </a:spcBef>
              <a:spcAft>
                <a:spcPts val="0"/>
              </a:spcAft>
              <a:buSzPts val="1800"/>
              <a:buNone/>
              <a:defRPr sz="1800" b="1"/>
            </a:lvl6pPr>
            <a:lvl7pPr lvl="6" rtl="0">
              <a:spcBef>
                <a:spcPts val="0"/>
              </a:spcBef>
              <a:spcAft>
                <a:spcPts val="0"/>
              </a:spcAft>
              <a:buSzPts val="1800"/>
              <a:buNone/>
              <a:defRPr sz="1800" b="1"/>
            </a:lvl7pPr>
            <a:lvl8pPr lvl="7" rtl="0">
              <a:spcBef>
                <a:spcPts val="0"/>
              </a:spcBef>
              <a:spcAft>
                <a:spcPts val="0"/>
              </a:spcAft>
              <a:buSzPts val="1800"/>
              <a:buNone/>
              <a:defRPr sz="1800" b="1"/>
            </a:lvl8pPr>
            <a:lvl9pPr lvl="8" rtl="0">
              <a:spcBef>
                <a:spcPts val="0"/>
              </a:spcBef>
              <a:spcAft>
                <a:spcPts val="0"/>
              </a:spcAft>
              <a:buSzPts val="1800"/>
              <a:buNone/>
              <a:defRPr sz="1800" b="1"/>
            </a:lvl9pPr>
          </a:lstStyle>
          <a:p>
            <a:endParaRPr/>
          </a:p>
        </p:txBody>
      </p:sp>
      <p:sp>
        <p:nvSpPr>
          <p:cNvPr id="109" name="Google Shape;109;p15"/>
          <p:cNvSpPr txBox="1">
            <a:spLocks noGrp="1"/>
          </p:cNvSpPr>
          <p:nvPr>
            <p:ph type="subTitle" idx="3"/>
          </p:nvPr>
        </p:nvSpPr>
        <p:spPr>
          <a:xfrm>
            <a:off x="6007925" y="893699"/>
            <a:ext cx="2423100" cy="7131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sz="1600"/>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a:endParaRPr/>
          </a:p>
        </p:txBody>
      </p:sp>
      <p:sp>
        <p:nvSpPr>
          <p:cNvPr id="110" name="Google Shape;110;p15"/>
          <p:cNvSpPr txBox="1">
            <a:spLocks noGrp="1"/>
          </p:cNvSpPr>
          <p:nvPr>
            <p:ph type="title" idx="4" hasCustomPrompt="1"/>
          </p:nvPr>
        </p:nvSpPr>
        <p:spPr>
          <a:xfrm>
            <a:off x="4804686" y="2285975"/>
            <a:ext cx="749700" cy="576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r>
              <a:t>xx%</a:t>
            </a:r>
          </a:p>
        </p:txBody>
      </p:sp>
      <p:sp>
        <p:nvSpPr>
          <p:cNvPr id="111" name="Google Shape;111;p15"/>
          <p:cNvSpPr txBox="1">
            <a:spLocks noGrp="1"/>
          </p:cNvSpPr>
          <p:nvPr>
            <p:ph type="subTitle" idx="5"/>
          </p:nvPr>
        </p:nvSpPr>
        <p:spPr>
          <a:xfrm>
            <a:off x="6007925" y="2038038"/>
            <a:ext cx="2423100" cy="4482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Font typeface="Pangolin"/>
              <a:buNone/>
              <a:defRPr sz="1800" b="1">
                <a:latin typeface="Pangolin"/>
                <a:ea typeface="Pangolin"/>
                <a:cs typeface="Pangolin"/>
                <a:sym typeface="Pangolin"/>
              </a:defRPr>
            </a:lvl1pPr>
            <a:lvl2pPr lvl="1" rtl="0">
              <a:spcBef>
                <a:spcPts val="0"/>
              </a:spcBef>
              <a:spcAft>
                <a:spcPts val="0"/>
              </a:spcAft>
              <a:buSzPts val="1800"/>
              <a:buNone/>
              <a:defRPr sz="1800" b="1"/>
            </a:lvl2pPr>
            <a:lvl3pPr lvl="2" rtl="0">
              <a:spcBef>
                <a:spcPts val="0"/>
              </a:spcBef>
              <a:spcAft>
                <a:spcPts val="0"/>
              </a:spcAft>
              <a:buSzPts val="1800"/>
              <a:buNone/>
              <a:defRPr sz="1800" b="1"/>
            </a:lvl3pPr>
            <a:lvl4pPr lvl="3" rtl="0">
              <a:spcBef>
                <a:spcPts val="0"/>
              </a:spcBef>
              <a:spcAft>
                <a:spcPts val="0"/>
              </a:spcAft>
              <a:buSzPts val="1800"/>
              <a:buNone/>
              <a:defRPr sz="1800" b="1"/>
            </a:lvl4pPr>
            <a:lvl5pPr lvl="4" rtl="0">
              <a:spcBef>
                <a:spcPts val="0"/>
              </a:spcBef>
              <a:spcAft>
                <a:spcPts val="0"/>
              </a:spcAft>
              <a:buSzPts val="1800"/>
              <a:buNone/>
              <a:defRPr sz="1800" b="1"/>
            </a:lvl5pPr>
            <a:lvl6pPr lvl="5" rtl="0">
              <a:spcBef>
                <a:spcPts val="0"/>
              </a:spcBef>
              <a:spcAft>
                <a:spcPts val="0"/>
              </a:spcAft>
              <a:buSzPts val="1800"/>
              <a:buNone/>
              <a:defRPr sz="1800" b="1"/>
            </a:lvl6pPr>
            <a:lvl7pPr lvl="6" rtl="0">
              <a:spcBef>
                <a:spcPts val="0"/>
              </a:spcBef>
              <a:spcAft>
                <a:spcPts val="0"/>
              </a:spcAft>
              <a:buSzPts val="1800"/>
              <a:buNone/>
              <a:defRPr sz="1800" b="1"/>
            </a:lvl7pPr>
            <a:lvl8pPr lvl="7" rtl="0">
              <a:spcBef>
                <a:spcPts val="0"/>
              </a:spcBef>
              <a:spcAft>
                <a:spcPts val="0"/>
              </a:spcAft>
              <a:buSzPts val="1800"/>
              <a:buNone/>
              <a:defRPr sz="1800" b="1"/>
            </a:lvl8pPr>
            <a:lvl9pPr lvl="8" rtl="0">
              <a:spcBef>
                <a:spcPts val="0"/>
              </a:spcBef>
              <a:spcAft>
                <a:spcPts val="0"/>
              </a:spcAft>
              <a:buSzPts val="1800"/>
              <a:buNone/>
              <a:defRPr sz="1800" b="1"/>
            </a:lvl9pPr>
          </a:lstStyle>
          <a:p>
            <a:endParaRPr/>
          </a:p>
        </p:txBody>
      </p:sp>
      <p:sp>
        <p:nvSpPr>
          <p:cNvPr id="112" name="Google Shape;112;p15"/>
          <p:cNvSpPr txBox="1">
            <a:spLocks noGrp="1"/>
          </p:cNvSpPr>
          <p:nvPr>
            <p:ph type="subTitle" idx="6"/>
          </p:nvPr>
        </p:nvSpPr>
        <p:spPr>
          <a:xfrm>
            <a:off x="6007925" y="2392361"/>
            <a:ext cx="2423100" cy="7131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sz="1600"/>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a:endParaRPr/>
          </a:p>
        </p:txBody>
      </p:sp>
      <p:sp>
        <p:nvSpPr>
          <p:cNvPr id="113" name="Google Shape;113;p15"/>
          <p:cNvSpPr txBox="1">
            <a:spLocks noGrp="1"/>
          </p:cNvSpPr>
          <p:nvPr>
            <p:ph type="title" idx="7" hasCustomPrompt="1"/>
          </p:nvPr>
        </p:nvSpPr>
        <p:spPr>
          <a:xfrm>
            <a:off x="4804686" y="3782350"/>
            <a:ext cx="749700" cy="576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r>
              <a:t>xx%</a:t>
            </a:r>
          </a:p>
        </p:txBody>
      </p:sp>
      <p:sp>
        <p:nvSpPr>
          <p:cNvPr id="114" name="Google Shape;114;p15"/>
          <p:cNvSpPr txBox="1">
            <a:spLocks noGrp="1"/>
          </p:cNvSpPr>
          <p:nvPr>
            <p:ph type="subTitle" idx="8"/>
          </p:nvPr>
        </p:nvSpPr>
        <p:spPr>
          <a:xfrm>
            <a:off x="6007925" y="3534413"/>
            <a:ext cx="2423100" cy="4482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Font typeface="Pangolin"/>
              <a:buNone/>
              <a:defRPr sz="1800" b="1">
                <a:latin typeface="Pangolin"/>
                <a:ea typeface="Pangolin"/>
                <a:cs typeface="Pangolin"/>
                <a:sym typeface="Pangolin"/>
              </a:defRPr>
            </a:lvl1pPr>
            <a:lvl2pPr lvl="1" rtl="0">
              <a:spcBef>
                <a:spcPts val="0"/>
              </a:spcBef>
              <a:spcAft>
                <a:spcPts val="0"/>
              </a:spcAft>
              <a:buSzPts val="1800"/>
              <a:buNone/>
              <a:defRPr sz="1800" b="1"/>
            </a:lvl2pPr>
            <a:lvl3pPr lvl="2" rtl="0">
              <a:spcBef>
                <a:spcPts val="0"/>
              </a:spcBef>
              <a:spcAft>
                <a:spcPts val="0"/>
              </a:spcAft>
              <a:buSzPts val="1800"/>
              <a:buNone/>
              <a:defRPr sz="1800" b="1"/>
            </a:lvl3pPr>
            <a:lvl4pPr lvl="3" rtl="0">
              <a:spcBef>
                <a:spcPts val="0"/>
              </a:spcBef>
              <a:spcAft>
                <a:spcPts val="0"/>
              </a:spcAft>
              <a:buSzPts val="1800"/>
              <a:buNone/>
              <a:defRPr sz="1800" b="1"/>
            </a:lvl4pPr>
            <a:lvl5pPr lvl="4" rtl="0">
              <a:spcBef>
                <a:spcPts val="0"/>
              </a:spcBef>
              <a:spcAft>
                <a:spcPts val="0"/>
              </a:spcAft>
              <a:buSzPts val="1800"/>
              <a:buNone/>
              <a:defRPr sz="1800" b="1"/>
            </a:lvl5pPr>
            <a:lvl6pPr lvl="5" rtl="0">
              <a:spcBef>
                <a:spcPts val="0"/>
              </a:spcBef>
              <a:spcAft>
                <a:spcPts val="0"/>
              </a:spcAft>
              <a:buSzPts val="1800"/>
              <a:buNone/>
              <a:defRPr sz="1800" b="1"/>
            </a:lvl6pPr>
            <a:lvl7pPr lvl="6" rtl="0">
              <a:spcBef>
                <a:spcPts val="0"/>
              </a:spcBef>
              <a:spcAft>
                <a:spcPts val="0"/>
              </a:spcAft>
              <a:buSzPts val="1800"/>
              <a:buNone/>
              <a:defRPr sz="1800" b="1"/>
            </a:lvl7pPr>
            <a:lvl8pPr lvl="7" rtl="0">
              <a:spcBef>
                <a:spcPts val="0"/>
              </a:spcBef>
              <a:spcAft>
                <a:spcPts val="0"/>
              </a:spcAft>
              <a:buSzPts val="1800"/>
              <a:buNone/>
              <a:defRPr sz="1800" b="1"/>
            </a:lvl8pPr>
            <a:lvl9pPr lvl="8" rtl="0">
              <a:spcBef>
                <a:spcPts val="0"/>
              </a:spcBef>
              <a:spcAft>
                <a:spcPts val="0"/>
              </a:spcAft>
              <a:buSzPts val="1800"/>
              <a:buNone/>
              <a:defRPr sz="1800" b="1"/>
            </a:lvl9pPr>
          </a:lstStyle>
          <a:p>
            <a:endParaRPr/>
          </a:p>
        </p:txBody>
      </p:sp>
      <p:sp>
        <p:nvSpPr>
          <p:cNvPr id="115" name="Google Shape;115;p15"/>
          <p:cNvSpPr txBox="1">
            <a:spLocks noGrp="1"/>
          </p:cNvSpPr>
          <p:nvPr>
            <p:ph type="subTitle" idx="9"/>
          </p:nvPr>
        </p:nvSpPr>
        <p:spPr>
          <a:xfrm>
            <a:off x="6007925" y="3888736"/>
            <a:ext cx="2423100" cy="7131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sz="1600"/>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One column text 2">
  <p:cSld name="CUSTOM_2_1">
    <p:spTree>
      <p:nvGrpSpPr>
        <p:cNvPr id="1" name="Shape 116"/>
        <p:cNvGrpSpPr/>
        <p:nvPr/>
      </p:nvGrpSpPr>
      <p:grpSpPr>
        <a:xfrm>
          <a:off x="0" y="0"/>
          <a:ext cx="0" cy="0"/>
          <a:chOff x="0" y="0"/>
          <a:chExt cx="0" cy="0"/>
        </a:xfrm>
      </p:grpSpPr>
      <p:grpSp>
        <p:nvGrpSpPr>
          <p:cNvPr id="117" name="Google Shape;117;p16"/>
          <p:cNvGrpSpPr/>
          <p:nvPr/>
        </p:nvGrpSpPr>
        <p:grpSpPr>
          <a:xfrm>
            <a:off x="3908852" y="-6500"/>
            <a:ext cx="5238124" cy="5156400"/>
            <a:chOff x="4003316" y="-6500"/>
            <a:chExt cx="5143484" cy="5156400"/>
          </a:xfrm>
        </p:grpSpPr>
        <p:sp>
          <p:nvSpPr>
            <p:cNvPr id="118" name="Google Shape;118;p16"/>
            <p:cNvSpPr/>
            <p:nvPr/>
          </p:nvSpPr>
          <p:spPr>
            <a:xfrm rot="-5400000">
              <a:off x="2250685" y="1746286"/>
              <a:ext cx="5156245" cy="1650983"/>
            </a:xfrm>
            <a:custGeom>
              <a:avLst/>
              <a:gdLst/>
              <a:ahLst/>
              <a:cxnLst/>
              <a:rect l="l" t="t" r="r" b="b"/>
              <a:pathLst>
                <a:path w="48078" h="17253" extrusionOk="0">
                  <a:moveTo>
                    <a:pt x="24551" y="0"/>
                  </a:moveTo>
                  <a:cubicBezTo>
                    <a:pt x="19562" y="0"/>
                    <a:pt x="12918" y="5739"/>
                    <a:pt x="7775" y="5942"/>
                  </a:cubicBezTo>
                  <a:cubicBezTo>
                    <a:pt x="7443" y="5956"/>
                    <a:pt x="7121" y="5962"/>
                    <a:pt x="6809" y="5962"/>
                  </a:cubicBezTo>
                  <a:cubicBezTo>
                    <a:pt x="2312" y="5962"/>
                    <a:pt x="0" y="4608"/>
                    <a:pt x="0" y="4608"/>
                  </a:cubicBezTo>
                  <a:lnTo>
                    <a:pt x="0" y="17253"/>
                  </a:lnTo>
                  <a:lnTo>
                    <a:pt x="48077" y="17253"/>
                  </a:lnTo>
                  <a:lnTo>
                    <a:pt x="48077" y="3727"/>
                  </a:lnTo>
                  <a:cubicBezTo>
                    <a:pt x="48077" y="3727"/>
                    <a:pt x="46378" y="2205"/>
                    <a:pt x="44452" y="2205"/>
                  </a:cubicBezTo>
                  <a:cubicBezTo>
                    <a:pt x="44320" y="2205"/>
                    <a:pt x="44187" y="2212"/>
                    <a:pt x="44053" y="2227"/>
                  </a:cubicBezTo>
                  <a:cubicBezTo>
                    <a:pt x="41970" y="2465"/>
                    <a:pt x="40076" y="4275"/>
                    <a:pt x="36278" y="4870"/>
                  </a:cubicBezTo>
                  <a:cubicBezTo>
                    <a:pt x="36082" y="4901"/>
                    <a:pt x="35888" y="4915"/>
                    <a:pt x="35696" y="4915"/>
                  </a:cubicBezTo>
                  <a:cubicBezTo>
                    <a:pt x="32171" y="4915"/>
                    <a:pt x="29282" y="0"/>
                    <a:pt x="2455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6"/>
            <p:cNvSpPr/>
            <p:nvPr/>
          </p:nvSpPr>
          <p:spPr>
            <a:xfrm rot="-5400000">
              <a:off x="4820950" y="824050"/>
              <a:ext cx="5156400" cy="34953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0" name="Google Shape;120;p16"/>
          <p:cNvSpPr/>
          <p:nvPr/>
        </p:nvSpPr>
        <p:spPr>
          <a:xfrm rot="10800000">
            <a:off x="-28247" y="-38940"/>
            <a:ext cx="2734828" cy="1457120"/>
          </a:xfrm>
          <a:custGeom>
            <a:avLst/>
            <a:gdLst/>
            <a:ahLst/>
            <a:cxnLst/>
            <a:rect l="l" t="t" r="r" b="b"/>
            <a:pathLst>
              <a:path w="38136" h="29948" extrusionOk="0">
                <a:moveTo>
                  <a:pt x="37163" y="0"/>
                </a:moveTo>
                <a:cubicBezTo>
                  <a:pt x="36732" y="0"/>
                  <a:pt x="36166" y="151"/>
                  <a:pt x="35481" y="658"/>
                </a:cubicBezTo>
                <a:cubicBezTo>
                  <a:pt x="33778" y="1908"/>
                  <a:pt x="33707" y="6147"/>
                  <a:pt x="31147" y="6992"/>
                </a:cubicBezTo>
                <a:cubicBezTo>
                  <a:pt x="30908" y="7072"/>
                  <a:pt x="30643" y="7108"/>
                  <a:pt x="30357" y="7108"/>
                </a:cubicBezTo>
                <a:cubicBezTo>
                  <a:pt x="28146" y="7108"/>
                  <a:pt x="24643" y="4988"/>
                  <a:pt x="21393" y="4988"/>
                </a:cubicBezTo>
                <a:cubicBezTo>
                  <a:pt x="20568" y="4988"/>
                  <a:pt x="19758" y="5125"/>
                  <a:pt x="18991" y="5468"/>
                </a:cubicBezTo>
                <a:cubicBezTo>
                  <a:pt x="14800" y="7337"/>
                  <a:pt x="16431" y="14755"/>
                  <a:pt x="13407" y="17934"/>
                </a:cubicBezTo>
                <a:cubicBezTo>
                  <a:pt x="10382" y="21113"/>
                  <a:pt x="8525" y="20803"/>
                  <a:pt x="4417" y="22351"/>
                </a:cubicBezTo>
                <a:cubicBezTo>
                  <a:pt x="416" y="23859"/>
                  <a:pt x="19" y="29638"/>
                  <a:pt x="1" y="29935"/>
                </a:cubicBezTo>
                <a:lnTo>
                  <a:pt x="38136" y="29935"/>
                </a:lnTo>
                <a:lnTo>
                  <a:pt x="38136" y="325"/>
                </a:lnTo>
                <a:cubicBezTo>
                  <a:pt x="38136" y="325"/>
                  <a:pt x="37795" y="0"/>
                  <a:pt x="37163" y="0"/>
                </a:cubicBezTo>
                <a:close/>
                <a:moveTo>
                  <a:pt x="0" y="29935"/>
                </a:moveTo>
                <a:lnTo>
                  <a:pt x="0" y="29947"/>
                </a:lnTo>
                <a:cubicBezTo>
                  <a:pt x="0" y="29947"/>
                  <a:pt x="0" y="29943"/>
                  <a:pt x="1" y="29935"/>
                </a:cubicBezTo>
                <a:close/>
              </a:path>
            </a:pathLst>
          </a:custGeom>
          <a:noFill/>
          <a:ln w="28575" cap="flat" cmpd="sng">
            <a:solidFill>
              <a:schemeClr val="lt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6"/>
          <p:cNvSpPr txBox="1">
            <a:spLocks noGrp="1"/>
          </p:cNvSpPr>
          <p:nvPr>
            <p:ph type="title"/>
          </p:nvPr>
        </p:nvSpPr>
        <p:spPr>
          <a:xfrm>
            <a:off x="713100" y="1298229"/>
            <a:ext cx="2807100" cy="1920300"/>
          </a:xfrm>
          <a:prstGeom prst="rect">
            <a:avLst/>
          </a:prstGeom>
        </p:spPr>
        <p:txBody>
          <a:bodyPr spcFirstLastPara="1" wrap="square" lIns="91425" tIns="91425" rIns="91425" bIns="91425" anchor="b"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22" name="Google Shape;122;p16"/>
          <p:cNvSpPr txBox="1">
            <a:spLocks noGrp="1"/>
          </p:cNvSpPr>
          <p:nvPr>
            <p:ph type="subTitle" idx="1"/>
          </p:nvPr>
        </p:nvSpPr>
        <p:spPr>
          <a:xfrm>
            <a:off x="713100" y="3218572"/>
            <a:ext cx="2807100" cy="6858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sz="1600"/>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four columns">
  <p:cSld name="CUSTOM_3">
    <p:spTree>
      <p:nvGrpSpPr>
        <p:cNvPr id="1" name="Shape 123"/>
        <p:cNvGrpSpPr/>
        <p:nvPr/>
      </p:nvGrpSpPr>
      <p:grpSpPr>
        <a:xfrm>
          <a:off x="0" y="0"/>
          <a:ext cx="0" cy="0"/>
          <a:chOff x="0" y="0"/>
          <a:chExt cx="0" cy="0"/>
        </a:xfrm>
      </p:grpSpPr>
      <p:sp>
        <p:nvSpPr>
          <p:cNvPr id="124" name="Google Shape;124;p17"/>
          <p:cNvSpPr/>
          <p:nvPr/>
        </p:nvSpPr>
        <p:spPr>
          <a:xfrm flipH="1">
            <a:off x="-32" y="0"/>
            <a:ext cx="930058" cy="5143479"/>
          </a:xfrm>
          <a:custGeom>
            <a:avLst/>
            <a:gdLst/>
            <a:ahLst/>
            <a:cxnLst/>
            <a:rect l="l" t="t" r="r" b="b"/>
            <a:pathLst>
              <a:path w="34291" h="34874" extrusionOk="0">
                <a:moveTo>
                  <a:pt x="24658" y="1"/>
                </a:moveTo>
                <a:cubicBezTo>
                  <a:pt x="24658" y="1"/>
                  <a:pt x="17669" y="715"/>
                  <a:pt x="15824" y="4715"/>
                </a:cubicBezTo>
                <a:cubicBezTo>
                  <a:pt x="13823" y="9073"/>
                  <a:pt x="16824" y="14550"/>
                  <a:pt x="16240" y="19110"/>
                </a:cubicBezTo>
                <a:cubicBezTo>
                  <a:pt x="15609" y="23944"/>
                  <a:pt x="4239" y="29957"/>
                  <a:pt x="2262" y="31754"/>
                </a:cubicBezTo>
                <a:cubicBezTo>
                  <a:pt x="286" y="33564"/>
                  <a:pt x="0" y="34874"/>
                  <a:pt x="0" y="34874"/>
                </a:cubicBezTo>
                <a:lnTo>
                  <a:pt x="34290" y="34874"/>
                </a:lnTo>
                <a:lnTo>
                  <a:pt x="3429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7"/>
          <p:cNvSpPr/>
          <p:nvPr/>
        </p:nvSpPr>
        <p:spPr>
          <a:xfrm rot="10800000" flipH="1">
            <a:off x="8216068" y="0"/>
            <a:ext cx="930058" cy="5143479"/>
          </a:xfrm>
          <a:custGeom>
            <a:avLst/>
            <a:gdLst/>
            <a:ahLst/>
            <a:cxnLst/>
            <a:rect l="l" t="t" r="r" b="b"/>
            <a:pathLst>
              <a:path w="34291" h="34874" extrusionOk="0">
                <a:moveTo>
                  <a:pt x="24658" y="1"/>
                </a:moveTo>
                <a:cubicBezTo>
                  <a:pt x="24658" y="1"/>
                  <a:pt x="17669" y="715"/>
                  <a:pt x="15824" y="4715"/>
                </a:cubicBezTo>
                <a:cubicBezTo>
                  <a:pt x="13823" y="9073"/>
                  <a:pt x="16824" y="14550"/>
                  <a:pt x="16240" y="19110"/>
                </a:cubicBezTo>
                <a:cubicBezTo>
                  <a:pt x="15609" y="23944"/>
                  <a:pt x="4239" y="29957"/>
                  <a:pt x="2262" y="31754"/>
                </a:cubicBezTo>
                <a:cubicBezTo>
                  <a:pt x="286" y="33564"/>
                  <a:pt x="0" y="34874"/>
                  <a:pt x="0" y="34874"/>
                </a:cubicBezTo>
                <a:lnTo>
                  <a:pt x="34290" y="34874"/>
                </a:lnTo>
                <a:lnTo>
                  <a:pt x="3429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7"/>
          <p:cNvSpPr txBox="1">
            <a:spLocks noGrp="1"/>
          </p:cNvSpPr>
          <p:nvPr>
            <p:ph type="title"/>
          </p:nvPr>
        </p:nvSpPr>
        <p:spPr>
          <a:xfrm>
            <a:off x="713100" y="445025"/>
            <a:ext cx="77178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27" name="Google Shape;127;p17"/>
          <p:cNvSpPr txBox="1">
            <a:spLocks noGrp="1"/>
          </p:cNvSpPr>
          <p:nvPr>
            <p:ph type="subTitle" idx="1"/>
          </p:nvPr>
        </p:nvSpPr>
        <p:spPr>
          <a:xfrm>
            <a:off x="1722975" y="1280775"/>
            <a:ext cx="2286000" cy="3474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Font typeface="Pangolin"/>
              <a:buNone/>
              <a:defRPr sz="1800" b="1">
                <a:latin typeface="Pangolin"/>
                <a:ea typeface="Pangolin"/>
                <a:cs typeface="Pangolin"/>
                <a:sym typeface="Pangolin"/>
              </a:defRPr>
            </a:lvl1pPr>
            <a:lvl2pPr lvl="1" rtl="0">
              <a:spcBef>
                <a:spcPts val="0"/>
              </a:spcBef>
              <a:spcAft>
                <a:spcPts val="0"/>
              </a:spcAft>
              <a:buSzPts val="1800"/>
              <a:buNone/>
              <a:defRPr sz="1800" b="1"/>
            </a:lvl2pPr>
            <a:lvl3pPr lvl="2" rtl="0">
              <a:spcBef>
                <a:spcPts val="0"/>
              </a:spcBef>
              <a:spcAft>
                <a:spcPts val="0"/>
              </a:spcAft>
              <a:buSzPts val="1800"/>
              <a:buNone/>
              <a:defRPr sz="1800" b="1"/>
            </a:lvl3pPr>
            <a:lvl4pPr lvl="3" rtl="0">
              <a:spcBef>
                <a:spcPts val="0"/>
              </a:spcBef>
              <a:spcAft>
                <a:spcPts val="0"/>
              </a:spcAft>
              <a:buSzPts val="1800"/>
              <a:buNone/>
              <a:defRPr sz="1800" b="1"/>
            </a:lvl4pPr>
            <a:lvl5pPr lvl="4" rtl="0">
              <a:spcBef>
                <a:spcPts val="0"/>
              </a:spcBef>
              <a:spcAft>
                <a:spcPts val="0"/>
              </a:spcAft>
              <a:buSzPts val="1800"/>
              <a:buNone/>
              <a:defRPr sz="1800" b="1"/>
            </a:lvl5pPr>
            <a:lvl6pPr lvl="5" rtl="0">
              <a:spcBef>
                <a:spcPts val="0"/>
              </a:spcBef>
              <a:spcAft>
                <a:spcPts val="0"/>
              </a:spcAft>
              <a:buSzPts val="1800"/>
              <a:buNone/>
              <a:defRPr sz="1800" b="1"/>
            </a:lvl6pPr>
            <a:lvl7pPr lvl="6" rtl="0">
              <a:spcBef>
                <a:spcPts val="0"/>
              </a:spcBef>
              <a:spcAft>
                <a:spcPts val="0"/>
              </a:spcAft>
              <a:buSzPts val="1800"/>
              <a:buNone/>
              <a:defRPr sz="1800" b="1"/>
            </a:lvl7pPr>
            <a:lvl8pPr lvl="7" rtl="0">
              <a:spcBef>
                <a:spcPts val="0"/>
              </a:spcBef>
              <a:spcAft>
                <a:spcPts val="0"/>
              </a:spcAft>
              <a:buSzPts val="1800"/>
              <a:buNone/>
              <a:defRPr sz="1800" b="1"/>
            </a:lvl8pPr>
            <a:lvl9pPr lvl="8" rtl="0">
              <a:spcBef>
                <a:spcPts val="0"/>
              </a:spcBef>
              <a:spcAft>
                <a:spcPts val="0"/>
              </a:spcAft>
              <a:buSzPts val="1800"/>
              <a:buNone/>
              <a:defRPr sz="1800" b="1"/>
            </a:lvl9pPr>
          </a:lstStyle>
          <a:p>
            <a:endParaRPr/>
          </a:p>
        </p:txBody>
      </p:sp>
      <p:sp>
        <p:nvSpPr>
          <p:cNvPr id="128" name="Google Shape;128;p17"/>
          <p:cNvSpPr txBox="1">
            <a:spLocks noGrp="1"/>
          </p:cNvSpPr>
          <p:nvPr>
            <p:ph type="subTitle" idx="2"/>
          </p:nvPr>
        </p:nvSpPr>
        <p:spPr>
          <a:xfrm>
            <a:off x="1722975" y="1639154"/>
            <a:ext cx="2286000" cy="7041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sz="1600"/>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a:endParaRPr/>
          </a:p>
        </p:txBody>
      </p:sp>
      <p:sp>
        <p:nvSpPr>
          <p:cNvPr id="129" name="Google Shape;129;p17"/>
          <p:cNvSpPr txBox="1">
            <a:spLocks noGrp="1"/>
          </p:cNvSpPr>
          <p:nvPr>
            <p:ph type="subTitle" idx="3"/>
          </p:nvPr>
        </p:nvSpPr>
        <p:spPr>
          <a:xfrm>
            <a:off x="5135025" y="1280775"/>
            <a:ext cx="2286000" cy="3474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Font typeface="Pangolin"/>
              <a:buNone/>
              <a:defRPr sz="1800" b="1">
                <a:latin typeface="Pangolin"/>
                <a:ea typeface="Pangolin"/>
                <a:cs typeface="Pangolin"/>
                <a:sym typeface="Pangolin"/>
              </a:defRPr>
            </a:lvl1pPr>
            <a:lvl2pPr lvl="1" rtl="0">
              <a:spcBef>
                <a:spcPts val="0"/>
              </a:spcBef>
              <a:spcAft>
                <a:spcPts val="0"/>
              </a:spcAft>
              <a:buSzPts val="1800"/>
              <a:buNone/>
              <a:defRPr sz="1800" b="1"/>
            </a:lvl2pPr>
            <a:lvl3pPr lvl="2" rtl="0">
              <a:spcBef>
                <a:spcPts val="0"/>
              </a:spcBef>
              <a:spcAft>
                <a:spcPts val="0"/>
              </a:spcAft>
              <a:buSzPts val="1800"/>
              <a:buNone/>
              <a:defRPr sz="1800" b="1"/>
            </a:lvl3pPr>
            <a:lvl4pPr lvl="3" rtl="0">
              <a:spcBef>
                <a:spcPts val="0"/>
              </a:spcBef>
              <a:spcAft>
                <a:spcPts val="0"/>
              </a:spcAft>
              <a:buSzPts val="1800"/>
              <a:buNone/>
              <a:defRPr sz="1800" b="1"/>
            </a:lvl4pPr>
            <a:lvl5pPr lvl="4" rtl="0">
              <a:spcBef>
                <a:spcPts val="0"/>
              </a:spcBef>
              <a:spcAft>
                <a:spcPts val="0"/>
              </a:spcAft>
              <a:buSzPts val="1800"/>
              <a:buNone/>
              <a:defRPr sz="1800" b="1"/>
            </a:lvl5pPr>
            <a:lvl6pPr lvl="5" rtl="0">
              <a:spcBef>
                <a:spcPts val="0"/>
              </a:spcBef>
              <a:spcAft>
                <a:spcPts val="0"/>
              </a:spcAft>
              <a:buSzPts val="1800"/>
              <a:buNone/>
              <a:defRPr sz="1800" b="1"/>
            </a:lvl6pPr>
            <a:lvl7pPr lvl="6" rtl="0">
              <a:spcBef>
                <a:spcPts val="0"/>
              </a:spcBef>
              <a:spcAft>
                <a:spcPts val="0"/>
              </a:spcAft>
              <a:buSzPts val="1800"/>
              <a:buNone/>
              <a:defRPr sz="1800" b="1"/>
            </a:lvl7pPr>
            <a:lvl8pPr lvl="7" rtl="0">
              <a:spcBef>
                <a:spcPts val="0"/>
              </a:spcBef>
              <a:spcAft>
                <a:spcPts val="0"/>
              </a:spcAft>
              <a:buSzPts val="1800"/>
              <a:buNone/>
              <a:defRPr sz="1800" b="1"/>
            </a:lvl8pPr>
            <a:lvl9pPr lvl="8" rtl="0">
              <a:spcBef>
                <a:spcPts val="0"/>
              </a:spcBef>
              <a:spcAft>
                <a:spcPts val="0"/>
              </a:spcAft>
              <a:buSzPts val="1800"/>
              <a:buNone/>
              <a:defRPr sz="1800" b="1"/>
            </a:lvl9pPr>
          </a:lstStyle>
          <a:p>
            <a:endParaRPr/>
          </a:p>
        </p:txBody>
      </p:sp>
      <p:sp>
        <p:nvSpPr>
          <p:cNvPr id="130" name="Google Shape;130;p17"/>
          <p:cNvSpPr txBox="1">
            <a:spLocks noGrp="1"/>
          </p:cNvSpPr>
          <p:nvPr>
            <p:ph type="subTitle" idx="4"/>
          </p:nvPr>
        </p:nvSpPr>
        <p:spPr>
          <a:xfrm>
            <a:off x="5135025" y="1639154"/>
            <a:ext cx="2286000" cy="7041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sz="1600"/>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a:endParaRPr/>
          </a:p>
        </p:txBody>
      </p:sp>
      <p:sp>
        <p:nvSpPr>
          <p:cNvPr id="131" name="Google Shape;131;p17"/>
          <p:cNvSpPr txBox="1">
            <a:spLocks noGrp="1"/>
          </p:cNvSpPr>
          <p:nvPr>
            <p:ph type="subTitle" idx="5"/>
          </p:nvPr>
        </p:nvSpPr>
        <p:spPr>
          <a:xfrm>
            <a:off x="1722975" y="3158775"/>
            <a:ext cx="2286000" cy="3474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Font typeface="Pangolin"/>
              <a:buNone/>
              <a:defRPr sz="1800" b="1">
                <a:latin typeface="Pangolin"/>
                <a:ea typeface="Pangolin"/>
                <a:cs typeface="Pangolin"/>
                <a:sym typeface="Pangolin"/>
              </a:defRPr>
            </a:lvl1pPr>
            <a:lvl2pPr lvl="1" rtl="0">
              <a:spcBef>
                <a:spcPts val="0"/>
              </a:spcBef>
              <a:spcAft>
                <a:spcPts val="0"/>
              </a:spcAft>
              <a:buSzPts val="1800"/>
              <a:buNone/>
              <a:defRPr sz="1800" b="1"/>
            </a:lvl2pPr>
            <a:lvl3pPr lvl="2" rtl="0">
              <a:spcBef>
                <a:spcPts val="0"/>
              </a:spcBef>
              <a:spcAft>
                <a:spcPts val="0"/>
              </a:spcAft>
              <a:buSzPts val="1800"/>
              <a:buNone/>
              <a:defRPr sz="1800" b="1"/>
            </a:lvl3pPr>
            <a:lvl4pPr lvl="3" rtl="0">
              <a:spcBef>
                <a:spcPts val="0"/>
              </a:spcBef>
              <a:spcAft>
                <a:spcPts val="0"/>
              </a:spcAft>
              <a:buSzPts val="1800"/>
              <a:buNone/>
              <a:defRPr sz="1800" b="1"/>
            </a:lvl4pPr>
            <a:lvl5pPr lvl="4" rtl="0">
              <a:spcBef>
                <a:spcPts val="0"/>
              </a:spcBef>
              <a:spcAft>
                <a:spcPts val="0"/>
              </a:spcAft>
              <a:buSzPts val="1800"/>
              <a:buNone/>
              <a:defRPr sz="1800" b="1"/>
            </a:lvl5pPr>
            <a:lvl6pPr lvl="5" rtl="0">
              <a:spcBef>
                <a:spcPts val="0"/>
              </a:spcBef>
              <a:spcAft>
                <a:spcPts val="0"/>
              </a:spcAft>
              <a:buSzPts val="1800"/>
              <a:buNone/>
              <a:defRPr sz="1800" b="1"/>
            </a:lvl6pPr>
            <a:lvl7pPr lvl="6" rtl="0">
              <a:spcBef>
                <a:spcPts val="0"/>
              </a:spcBef>
              <a:spcAft>
                <a:spcPts val="0"/>
              </a:spcAft>
              <a:buSzPts val="1800"/>
              <a:buNone/>
              <a:defRPr sz="1800" b="1"/>
            </a:lvl7pPr>
            <a:lvl8pPr lvl="7" rtl="0">
              <a:spcBef>
                <a:spcPts val="0"/>
              </a:spcBef>
              <a:spcAft>
                <a:spcPts val="0"/>
              </a:spcAft>
              <a:buSzPts val="1800"/>
              <a:buNone/>
              <a:defRPr sz="1800" b="1"/>
            </a:lvl8pPr>
            <a:lvl9pPr lvl="8" rtl="0">
              <a:spcBef>
                <a:spcPts val="0"/>
              </a:spcBef>
              <a:spcAft>
                <a:spcPts val="0"/>
              </a:spcAft>
              <a:buSzPts val="1800"/>
              <a:buNone/>
              <a:defRPr sz="1800" b="1"/>
            </a:lvl9pPr>
          </a:lstStyle>
          <a:p>
            <a:endParaRPr/>
          </a:p>
        </p:txBody>
      </p:sp>
      <p:sp>
        <p:nvSpPr>
          <p:cNvPr id="132" name="Google Shape;132;p17"/>
          <p:cNvSpPr txBox="1">
            <a:spLocks noGrp="1"/>
          </p:cNvSpPr>
          <p:nvPr>
            <p:ph type="subTitle" idx="6"/>
          </p:nvPr>
        </p:nvSpPr>
        <p:spPr>
          <a:xfrm>
            <a:off x="1722975" y="3517154"/>
            <a:ext cx="2286000" cy="7041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sz="1600"/>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a:endParaRPr/>
          </a:p>
        </p:txBody>
      </p:sp>
      <p:sp>
        <p:nvSpPr>
          <p:cNvPr id="133" name="Google Shape;133;p17"/>
          <p:cNvSpPr txBox="1">
            <a:spLocks noGrp="1"/>
          </p:cNvSpPr>
          <p:nvPr>
            <p:ph type="subTitle" idx="7"/>
          </p:nvPr>
        </p:nvSpPr>
        <p:spPr>
          <a:xfrm>
            <a:off x="5135025" y="3158775"/>
            <a:ext cx="2286000" cy="3474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Font typeface="Pangolin"/>
              <a:buNone/>
              <a:defRPr sz="1800" b="1">
                <a:latin typeface="Pangolin"/>
                <a:ea typeface="Pangolin"/>
                <a:cs typeface="Pangolin"/>
                <a:sym typeface="Pangolin"/>
              </a:defRPr>
            </a:lvl1pPr>
            <a:lvl2pPr lvl="1" rtl="0">
              <a:spcBef>
                <a:spcPts val="0"/>
              </a:spcBef>
              <a:spcAft>
                <a:spcPts val="0"/>
              </a:spcAft>
              <a:buSzPts val="1800"/>
              <a:buNone/>
              <a:defRPr sz="1800" b="1"/>
            </a:lvl2pPr>
            <a:lvl3pPr lvl="2" rtl="0">
              <a:spcBef>
                <a:spcPts val="0"/>
              </a:spcBef>
              <a:spcAft>
                <a:spcPts val="0"/>
              </a:spcAft>
              <a:buSzPts val="1800"/>
              <a:buNone/>
              <a:defRPr sz="1800" b="1"/>
            </a:lvl3pPr>
            <a:lvl4pPr lvl="3" rtl="0">
              <a:spcBef>
                <a:spcPts val="0"/>
              </a:spcBef>
              <a:spcAft>
                <a:spcPts val="0"/>
              </a:spcAft>
              <a:buSzPts val="1800"/>
              <a:buNone/>
              <a:defRPr sz="1800" b="1"/>
            </a:lvl4pPr>
            <a:lvl5pPr lvl="4" rtl="0">
              <a:spcBef>
                <a:spcPts val="0"/>
              </a:spcBef>
              <a:spcAft>
                <a:spcPts val="0"/>
              </a:spcAft>
              <a:buSzPts val="1800"/>
              <a:buNone/>
              <a:defRPr sz="1800" b="1"/>
            </a:lvl5pPr>
            <a:lvl6pPr lvl="5" rtl="0">
              <a:spcBef>
                <a:spcPts val="0"/>
              </a:spcBef>
              <a:spcAft>
                <a:spcPts val="0"/>
              </a:spcAft>
              <a:buSzPts val="1800"/>
              <a:buNone/>
              <a:defRPr sz="1800" b="1"/>
            </a:lvl6pPr>
            <a:lvl7pPr lvl="6" rtl="0">
              <a:spcBef>
                <a:spcPts val="0"/>
              </a:spcBef>
              <a:spcAft>
                <a:spcPts val="0"/>
              </a:spcAft>
              <a:buSzPts val="1800"/>
              <a:buNone/>
              <a:defRPr sz="1800" b="1"/>
            </a:lvl7pPr>
            <a:lvl8pPr lvl="7" rtl="0">
              <a:spcBef>
                <a:spcPts val="0"/>
              </a:spcBef>
              <a:spcAft>
                <a:spcPts val="0"/>
              </a:spcAft>
              <a:buSzPts val="1800"/>
              <a:buNone/>
              <a:defRPr sz="1800" b="1"/>
            </a:lvl8pPr>
            <a:lvl9pPr lvl="8" rtl="0">
              <a:spcBef>
                <a:spcPts val="0"/>
              </a:spcBef>
              <a:spcAft>
                <a:spcPts val="0"/>
              </a:spcAft>
              <a:buSzPts val="1800"/>
              <a:buNone/>
              <a:defRPr sz="1800" b="1"/>
            </a:lvl9pPr>
          </a:lstStyle>
          <a:p>
            <a:endParaRPr/>
          </a:p>
        </p:txBody>
      </p:sp>
      <p:sp>
        <p:nvSpPr>
          <p:cNvPr id="134" name="Google Shape;134;p17"/>
          <p:cNvSpPr txBox="1">
            <a:spLocks noGrp="1"/>
          </p:cNvSpPr>
          <p:nvPr>
            <p:ph type="subTitle" idx="8"/>
          </p:nvPr>
        </p:nvSpPr>
        <p:spPr>
          <a:xfrm>
            <a:off x="5135025" y="3517154"/>
            <a:ext cx="2286000" cy="7041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sz="1600"/>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six columns">
  <p:cSld name="CUSTOM_4">
    <p:spTree>
      <p:nvGrpSpPr>
        <p:cNvPr id="1" name="Shape 135"/>
        <p:cNvGrpSpPr/>
        <p:nvPr/>
      </p:nvGrpSpPr>
      <p:grpSpPr>
        <a:xfrm>
          <a:off x="0" y="0"/>
          <a:ext cx="0" cy="0"/>
          <a:chOff x="0" y="0"/>
          <a:chExt cx="0" cy="0"/>
        </a:xfrm>
      </p:grpSpPr>
      <p:sp>
        <p:nvSpPr>
          <p:cNvPr id="136" name="Google Shape;136;p18"/>
          <p:cNvSpPr/>
          <p:nvPr/>
        </p:nvSpPr>
        <p:spPr>
          <a:xfrm rot="-5400000">
            <a:off x="3374330" y="-774600"/>
            <a:ext cx="2398120" cy="9251780"/>
          </a:xfrm>
          <a:custGeom>
            <a:avLst/>
            <a:gdLst/>
            <a:ahLst/>
            <a:cxnLst/>
            <a:rect l="l" t="t" r="r" b="b"/>
            <a:pathLst>
              <a:path w="42364" h="43268" extrusionOk="0">
                <a:moveTo>
                  <a:pt x="1" y="0"/>
                </a:moveTo>
                <a:lnTo>
                  <a:pt x="1" y="43267"/>
                </a:lnTo>
                <a:lnTo>
                  <a:pt x="42363" y="43267"/>
                </a:lnTo>
                <a:cubicBezTo>
                  <a:pt x="42363" y="43267"/>
                  <a:pt x="42268" y="37779"/>
                  <a:pt x="39006" y="33992"/>
                </a:cubicBezTo>
                <a:cubicBezTo>
                  <a:pt x="35767" y="30218"/>
                  <a:pt x="39351" y="28789"/>
                  <a:pt x="39875" y="23705"/>
                </a:cubicBezTo>
                <a:cubicBezTo>
                  <a:pt x="40375" y="18633"/>
                  <a:pt x="36958" y="18336"/>
                  <a:pt x="34470" y="14049"/>
                </a:cubicBezTo>
                <a:cubicBezTo>
                  <a:pt x="31981" y="9775"/>
                  <a:pt x="34041" y="0"/>
                  <a:pt x="34041" y="0"/>
                </a:cubicBezTo>
                <a:close/>
              </a:path>
            </a:pathLst>
          </a:custGeom>
          <a:noFill/>
          <a:ln w="28575" cap="flat" cmpd="sng">
            <a:solidFill>
              <a:schemeClr val="accent2"/>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18"/>
          <p:cNvSpPr/>
          <p:nvPr/>
        </p:nvSpPr>
        <p:spPr>
          <a:xfrm rot="-5400000">
            <a:off x="3374368" y="-628988"/>
            <a:ext cx="2398120" cy="9146855"/>
          </a:xfrm>
          <a:custGeom>
            <a:avLst/>
            <a:gdLst/>
            <a:ahLst/>
            <a:cxnLst/>
            <a:rect l="l" t="t" r="r" b="b"/>
            <a:pathLst>
              <a:path w="42364" h="43268" extrusionOk="0">
                <a:moveTo>
                  <a:pt x="1" y="0"/>
                </a:moveTo>
                <a:lnTo>
                  <a:pt x="1" y="43267"/>
                </a:lnTo>
                <a:lnTo>
                  <a:pt x="42363" y="43267"/>
                </a:lnTo>
                <a:cubicBezTo>
                  <a:pt x="42363" y="43267"/>
                  <a:pt x="42268" y="37779"/>
                  <a:pt x="39006" y="33992"/>
                </a:cubicBezTo>
                <a:cubicBezTo>
                  <a:pt x="35767" y="30218"/>
                  <a:pt x="39351" y="28789"/>
                  <a:pt x="39875" y="23705"/>
                </a:cubicBezTo>
                <a:cubicBezTo>
                  <a:pt x="40375" y="18633"/>
                  <a:pt x="36958" y="18336"/>
                  <a:pt x="34470" y="14049"/>
                </a:cubicBezTo>
                <a:cubicBezTo>
                  <a:pt x="31981" y="9775"/>
                  <a:pt x="34041" y="0"/>
                  <a:pt x="3404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8"/>
          <p:cNvSpPr/>
          <p:nvPr/>
        </p:nvSpPr>
        <p:spPr>
          <a:xfrm rot="-5400000">
            <a:off x="4141099" y="-4140994"/>
            <a:ext cx="858319" cy="9140317"/>
          </a:xfrm>
          <a:custGeom>
            <a:avLst/>
            <a:gdLst/>
            <a:ahLst/>
            <a:cxnLst/>
            <a:rect l="l" t="t" r="r" b="b"/>
            <a:pathLst>
              <a:path w="17396" h="39911" extrusionOk="0">
                <a:moveTo>
                  <a:pt x="13740" y="1"/>
                </a:moveTo>
                <a:cubicBezTo>
                  <a:pt x="13740" y="1"/>
                  <a:pt x="16574" y="9085"/>
                  <a:pt x="15716" y="13157"/>
                </a:cubicBezTo>
                <a:cubicBezTo>
                  <a:pt x="14835" y="17241"/>
                  <a:pt x="11299" y="15098"/>
                  <a:pt x="8596" y="19039"/>
                </a:cubicBezTo>
                <a:cubicBezTo>
                  <a:pt x="5906" y="22992"/>
                  <a:pt x="10490" y="29874"/>
                  <a:pt x="8596" y="31207"/>
                </a:cubicBezTo>
                <a:cubicBezTo>
                  <a:pt x="8288" y="31428"/>
                  <a:pt x="7901" y="31510"/>
                  <a:pt x="7464" y="31510"/>
                </a:cubicBezTo>
                <a:cubicBezTo>
                  <a:pt x="6179" y="31510"/>
                  <a:pt x="4469" y="30797"/>
                  <a:pt x="3100" y="30797"/>
                </a:cubicBezTo>
                <a:cubicBezTo>
                  <a:pt x="2097" y="30797"/>
                  <a:pt x="1277" y="31179"/>
                  <a:pt x="941" y="32505"/>
                </a:cubicBezTo>
                <a:cubicBezTo>
                  <a:pt x="0" y="36243"/>
                  <a:pt x="2369" y="39911"/>
                  <a:pt x="2369" y="39911"/>
                </a:cubicBezTo>
                <a:lnTo>
                  <a:pt x="17395" y="39911"/>
                </a:lnTo>
                <a:lnTo>
                  <a:pt x="1739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18"/>
          <p:cNvSpPr txBox="1">
            <a:spLocks noGrp="1"/>
          </p:cNvSpPr>
          <p:nvPr>
            <p:ph type="title"/>
          </p:nvPr>
        </p:nvSpPr>
        <p:spPr>
          <a:xfrm>
            <a:off x="713100" y="445025"/>
            <a:ext cx="77178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40" name="Google Shape;140;p18"/>
          <p:cNvSpPr txBox="1">
            <a:spLocks noGrp="1"/>
          </p:cNvSpPr>
          <p:nvPr>
            <p:ph type="subTitle" idx="1"/>
          </p:nvPr>
        </p:nvSpPr>
        <p:spPr>
          <a:xfrm>
            <a:off x="713100" y="1879916"/>
            <a:ext cx="2432400" cy="347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Font typeface="Pangolin"/>
              <a:buNone/>
              <a:defRPr sz="1800" b="1">
                <a:latin typeface="Pangolin"/>
                <a:ea typeface="Pangolin"/>
                <a:cs typeface="Pangolin"/>
                <a:sym typeface="Pangolin"/>
              </a:defRPr>
            </a:lvl1pPr>
            <a:lvl2pPr lvl="1" algn="ctr" rtl="0">
              <a:spcBef>
                <a:spcPts val="0"/>
              </a:spcBef>
              <a:spcAft>
                <a:spcPts val="0"/>
              </a:spcAft>
              <a:buSzPts val="1800"/>
              <a:buNone/>
              <a:defRPr sz="1800" b="1"/>
            </a:lvl2pPr>
            <a:lvl3pPr lvl="2" algn="ctr" rtl="0">
              <a:spcBef>
                <a:spcPts val="0"/>
              </a:spcBef>
              <a:spcAft>
                <a:spcPts val="0"/>
              </a:spcAft>
              <a:buSzPts val="1800"/>
              <a:buNone/>
              <a:defRPr sz="1800" b="1"/>
            </a:lvl3pPr>
            <a:lvl4pPr lvl="3" algn="ctr" rtl="0">
              <a:spcBef>
                <a:spcPts val="0"/>
              </a:spcBef>
              <a:spcAft>
                <a:spcPts val="0"/>
              </a:spcAft>
              <a:buSzPts val="1800"/>
              <a:buNone/>
              <a:defRPr sz="1800" b="1"/>
            </a:lvl4pPr>
            <a:lvl5pPr lvl="4" algn="ctr" rtl="0">
              <a:spcBef>
                <a:spcPts val="0"/>
              </a:spcBef>
              <a:spcAft>
                <a:spcPts val="0"/>
              </a:spcAft>
              <a:buSzPts val="1800"/>
              <a:buNone/>
              <a:defRPr sz="1800" b="1"/>
            </a:lvl5pPr>
            <a:lvl6pPr lvl="5" algn="ctr" rtl="0">
              <a:spcBef>
                <a:spcPts val="0"/>
              </a:spcBef>
              <a:spcAft>
                <a:spcPts val="0"/>
              </a:spcAft>
              <a:buSzPts val="1800"/>
              <a:buNone/>
              <a:defRPr sz="1800" b="1"/>
            </a:lvl6pPr>
            <a:lvl7pPr lvl="6" algn="ctr" rtl="0">
              <a:spcBef>
                <a:spcPts val="0"/>
              </a:spcBef>
              <a:spcAft>
                <a:spcPts val="0"/>
              </a:spcAft>
              <a:buSzPts val="1800"/>
              <a:buNone/>
              <a:defRPr sz="1800" b="1"/>
            </a:lvl7pPr>
            <a:lvl8pPr lvl="7" algn="ctr" rtl="0">
              <a:spcBef>
                <a:spcPts val="0"/>
              </a:spcBef>
              <a:spcAft>
                <a:spcPts val="0"/>
              </a:spcAft>
              <a:buSzPts val="1800"/>
              <a:buNone/>
              <a:defRPr sz="1800" b="1"/>
            </a:lvl8pPr>
            <a:lvl9pPr lvl="8" algn="ctr" rtl="0">
              <a:spcBef>
                <a:spcPts val="0"/>
              </a:spcBef>
              <a:spcAft>
                <a:spcPts val="0"/>
              </a:spcAft>
              <a:buSzPts val="1800"/>
              <a:buNone/>
              <a:defRPr sz="1800" b="1"/>
            </a:lvl9pPr>
          </a:lstStyle>
          <a:p>
            <a:endParaRPr/>
          </a:p>
        </p:txBody>
      </p:sp>
      <p:sp>
        <p:nvSpPr>
          <p:cNvPr id="141" name="Google Shape;141;p18"/>
          <p:cNvSpPr txBox="1">
            <a:spLocks noGrp="1"/>
          </p:cNvSpPr>
          <p:nvPr>
            <p:ph type="subTitle" idx="2"/>
          </p:nvPr>
        </p:nvSpPr>
        <p:spPr>
          <a:xfrm>
            <a:off x="713100" y="2135158"/>
            <a:ext cx="2432400" cy="640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sz="1600"/>
            </a:lvl1pPr>
            <a:lvl2pPr lvl="1" algn="ctr" rtl="0">
              <a:spcBef>
                <a:spcPts val="0"/>
              </a:spcBef>
              <a:spcAft>
                <a:spcPts val="0"/>
              </a:spcAft>
              <a:buSzPts val="1600"/>
              <a:buNone/>
              <a:defRPr sz="1600"/>
            </a:lvl2pPr>
            <a:lvl3pPr lvl="2" algn="ctr" rtl="0">
              <a:spcBef>
                <a:spcPts val="0"/>
              </a:spcBef>
              <a:spcAft>
                <a:spcPts val="0"/>
              </a:spcAft>
              <a:buSzPts val="1600"/>
              <a:buNone/>
              <a:defRPr sz="1600"/>
            </a:lvl3pPr>
            <a:lvl4pPr lvl="3" algn="ctr" rtl="0">
              <a:spcBef>
                <a:spcPts val="0"/>
              </a:spcBef>
              <a:spcAft>
                <a:spcPts val="0"/>
              </a:spcAft>
              <a:buSzPts val="1600"/>
              <a:buNone/>
              <a:defRPr sz="1600"/>
            </a:lvl4pPr>
            <a:lvl5pPr lvl="4" algn="ctr" rtl="0">
              <a:spcBef>
                <a:spcPts val="0"/>
              </a:spcBef>
              <a:spcAft>
                <a:spcPts val="0"/>
              </a:spcAft>
              <a:buSzPts val="1600"/>
              <a:buNone/>
              <a:defRPr sz="1600"/>
            </a:lvl5pPr>
            <a:lvl6pPr lvl="5" algn="ctr" rtl="0">
              <a:spcBef>
                <a:spcPts val="0"/>
              </a:spcBef>
              <a:spcAft>
                <a:spcPts val="0"/>
              </a:spcAft>
              <a:buSzPts val="1600"/>
              <a:buNone/>
              <a:defRPr sz="1600"/>
            </a:lvl6pPr>
            <a:lvl7pPr lvl="6" algn="ctr" rtl="0">
              <a:spcBef>
                <a:spcPts val="0"/>
              </a:spcBef>
              <a:spcAft>
                <a:spcPts val="0"/>
              </a:spcAft>
              <a:buSzPts val="1600"/>
              <a:buNone/>
              <a:defRPr sz="1600"/>
            </a:lvl7pPr>
            <a:lvl8pPr lvl="7" algn="ctr" rtl="0">
              <a:spcBef>
                <a:spcPts val="0"/>
              </a:spcBef>
              <a:spcAft>
                <a:spcPts val="0"/>
              </a:spcAft>
              <a:buSzPts val="1600"/>
              <a:buNone/>
              <a:defRPr sz="1600"/>
            </a:lvl8pPr>
            <a:lvl9pPr lvl="8" algn="ctr" rtl="0">
              <a:spcBef>
                <a:spcPts val="0"/>
              </a:spcBef>
              <a:spcAft>
                <a:spcPts val="0"/>
              </a:spcAft>
              <a:buSzPts val="1600"/>
              <a:buNone/>
              <a:defRPr sz="1600"/>
            </a:lvl9pPr>
          </a:lstStyle>
          <a:p>
            <a:endParaRPr/>
          </a:p>
        </p:txBody>
      </p:sp>
      <p:sp>
        <p:nvSpPr>
          <p:cNvPr id="142" name="Google Shape;142;p18"/>
          <p:cNvSpPr txBox="1">
            <a:spLocks noGrp="1"/>
          </p:cNvSpPr>
          <p:nvPr>
            <p:ph type="subTitle" idx="3"/>
          </p:nvPr>
        </p:nvSpPr>
        <p:spPr>
          <a:xfrm>
            <a:off x="3355800" y="1879916"/>
            <a:ext cx="2432400" cy="347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Font typeface="Pangolin"/>
              <a:buNone/>
              <a:defRPr sz="1800" b="1">
                <a:latin typeface="Pangolin"/>
                <a:ea typeface="Pangolin"/>
                <a:cs typeface="Pangolin"/>
                <a:sym typeface="Pangolin"/>
              </a:defRPr>
            </a:lvl1pPr>
            <a:lvl2pPr lvl="1" algn="ctr" rtl="0">
              <a:spcBef>
                <a:spcPts val="0"/>
              </a:spcBef>
              <a:spcAft>
                <a:spcPts val="0"/>
              </a:spcAft>
              <a:buSzPts val="1800"/>
              <a:buNone/>
              <a:defRPr sz="1800" b="1"/>
            </a:lvl2pPr>
            <a:lvl3pPr lvl="2" algn="ctr" rtl="0">
              <a:spcBef>
                <a:spcPts val="0"/>
              </a:spcBef>
              <a:spcAft>
                <a:spcPts val="0"/>
              </a:spcAft>
              <a:buSzPts val="1800"/>
              <a:buNone/>
              <a:defRPr sz="1800" b="1"/>
            </a:lvl3pPr>
            <a:lvl4pPr lvl="3" algn="ctr" rtl="0">
              <a:spcBef>
                <a:spcPts val="0"/>
              </a:spcBef>
              <a:spcAft>
                <a:spcPts val="0"/>
              </a:spcAft>
              <a:buSzPts val="1800"/>
              <a:buNone/>
              <a:defRPr sz="1800" b="1"/>
            </a:lvl4pPr>
            <a:lvl5pPr lvl="4" algn="ctr" rtl="0">
              <a:spcBef>
                <a:spcPts val="0"/>
              </a:spcBef>
              <a:spcAft>
                <a:spcPts val="0"/>
              </a:spcAft>
              <a:buSzPts val="1800"/>
              <a:buNone/>
              <a:defRPr sz="1800" b="1"/>
            </a:lvl5pPr>
            <a:lvl6pPr lvl="5" algn="ctr" rtl="0">
              <a:spcBef>
                <a:spcPts val="0"/>
              </a:spcBef>
              <a:spcAft>
                <a:spcPts val="0"/>
              </a:spcAft>
              <a:buSzPts val="1800"/>
              <a:buNone/>
              <a:defRPr sz="1800" b="1"/>
            </a:lvl6pPr>
            <a:lvl7pPr lvl="6" algn="ctr" rtl="0">
              <a:spcBef>
                <a:spcPts val="0"/>
              </a:spcBef>
              <a:spcAft>
                <a:spcPts val="0"/>
              </a:spcAft>
              <a:buSzPts val="1800"/>
              <a:buNone/>
              <a:defRPr sz="1800" b="1"/>
            </a:lvl7pPr>
            <a:lvl8pPr lvl="7" algn="ctr" rtl="0">
              <a:spcBef>
                <a:spcPts val="0"/>
              </a:spcBef>
              <a:spcAft>
                <a:spcPts val="0"/>
              </a:spcAft>
              <a:buSzPts val="1800"/>
              <a:buNone/>
              <a:defRPr sz="1800" b="1"/>
            </a:lvl8pPr>
            <a:lvl9pPr lvl="8" algn="ctr" rtl="0">
              <a:spcBef>
                <a:spcPts val="0"/>
              </a:spcBef>
              <a:spcAft>
                <a:spcPts val="0"/>
              </a:spcAft>
              <a:buSzPts val="1800"/>
              <a:buNone/>
              <a:defRPr sz="1800" b="1"/>
            </a:lvl9pPr>
          </a:lstStyle>
          <a:p>
            <a:endParaRPr/>
          </a:p>
        </p:txBody>
      </p:sp>
      <p:sp>
        <p:nvSpPr>
          <p:cNvPr id="143" name="Google Shape;143;p18"/>
          <p:cNvSpPr txBox="1">
            <a:spLocks noGrp="1"/>
          </p:cNvSpPr>
          <p:nvPr>
            <p:ph type="subTitle" idx="4"/>
          </p:nvPr>
        </p:nvSpPr>
        <p:spPr>
          <a:xfrm>
            <a:off x="3355800" y="2135158"/>
            <a:ext cx="2432400" cy="640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sz="1600"/>
            </a:lvl1pPr>
            <a:lvl2pPr lvl="1" algn="ctr" rtl="0">
              <a:spcBef>
                <a:spcPts val="0"/>
              </a:spcBef>
              <a:spcAft>
                <a:spcPts val="0"/>
              </a:spcAft>
              <a:buSzPts val="1600"/>
              <a:buNone/>
              <a:defRPr sz="1600"/>
            </a:lvl2pPr>
            <a:lvl3pPr lvl="2" algn="ctr" rtl="0">
              <a:spcBef>
                <a:spcPts val="0"/>
              </a:spcBef>
              <a:spcAft>
                <a:spcPts val="0"/>
              </a:spcAft>
              <a:buSzPts val="1600"/>
              <a:buNone/>
              <a:defRPr sz="1600"/>
            </a:lvl3pPr>
            <a:lvl4pPr lvl="3" algn="ctr" rtl="0">
              <a:spcBef>
                <a:spcPts val="0"/>
              </a:spcBef>
              <a:spcAft>
                <a:spcPts val="0"/>
              </a:spcAft>
              <a:buSzPts val="1600"/>
              <a:buNone/>
              <a:defRPr sz="1600"/>
            </a:lvl4pPr>
            <a:lvl5pPr lvl="4" algn="ctr" rtl="0">
              <a:spcBef>
                <a:spcPts val="0"/>
              </a:spcBef>
              <a:spcAft>
                <a:spcPts val="0"/>
              </a:spcAft>
              <a:buSzPts val="1600"/>
              <a:buNone/>
              <a:defRPr sz="1600"/>
            </a:lvl5pPr>
            <a:lvl6pPr lvl="5" algn="ctr" rtl="0">
              <a:spcBef>
                <a:spcPts val="0"/>
              </a:spcBef>
              <a:spcAft>
                <a:spcPts val="0"/>
              </a:spcAft>
              <a:buSzPts val="1600"/>
              <a:buNone/>
              <a:defRPr sz="1600"/>
            </a:lvl6pPr>
            <a:lvl7pPr lvl="6" algn="ctr" rtl="0">
              <a:spcBef>
                <a:spcPts val="0"/>
              </a:spcBef>
              <a:spcAft>
                <a:spcPts val="0"/>
              </a:spcAft>
              <a:buSzPts val="1600"/>
              <a:buNone/>
              <a:defRPr sz="1600"/>
            </a:lvl7pPr>
            <a:lvl8pPr lvl="7" algn="ctr" rtl="0">
              <a:spcBef>
                <a:spcPts val="0"/>
              </a:spcBef>
              <a:spcAft>
                <a:spcPts val="0"/>
              </a:spcAft>
              <a:buSzPts val="1600"/>
              <a:buNone/>
              <a:defRPr sz="1600"/>
            </a:lvl8pPr>
            <a:lvl9pPr lvl="8" algn="ctr" rtl="0">
              <a:spcBef>
                <a:spcPts val="0"/>
              </a:spcBef>
              <a:spcAft>
                <a:spcPts val="0"/>
              </a:spcAft>
              <a:buSzPts val="1600"/>
              <a:buNone/>
              <a:defRPr sz="1600"/>
            </a:lvl9pPr>
          </a:lstStyle>
          <a:p>
            <a:endParaRPr/>
          </a:p>
        </p:txBody>
      </p:sp>
      <p:sp>
        <p:nvSpPr>
          <p:cNvPr id="144" name="Google Shape;144;p18"/>
          <p:cNvSpPr txBox="1">
            <a:spLocks noGrp="1"/>
          </p:cNvSpPr>
          <p:nvPr>
            <p:ph type="subTitle" idx="5"/>
          </p:nvPr>
        </p:nvSpPr>
        <p:spPr>
          <a:xfrm>
            <a:off x="5998500" y="1879916"/>
            <a:ext cx="2432400" cy="347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Font typeface="Pangolin"/>
              <a:buNone/>
              <a:defRPr sz="1800" b="1">
                <a:latin typeface="Pangolin"/>
                <a:ea typeface="Pangolin"/>
                <a:cs typeface="Pangolin"/>
                <a:sym typeface="Pangolin"/>
              </a:defRPr>
            </a:lvl1pPr>
            <a:lvl2pPr lvl="1" algn="ctr" rtl="0">
              <a:spcBef>
                <a:spcPts val="0"/>
              </a:spcBef>
              <a:spcAft>
                <a:spcPts val="0"/>
              </a:spcAft>
              <a:buSzPts val="1800"/>
              <a:buNone/>
              <a:defRPr sz="1800" b="1"/>
            </a:lvl2pPr>
            <a:lvl3pPr lvl="2" algn="ctr" rtl="0">
              <a:spcBef>
                <a:spcPts val="0"/>
              </a:spcBef>
              <a:spcAft>
                <a:spcPts val="0"/>
              </a:spcAft>
              <a:buSzPts val="1800"/>
              <a:buNone/>
              <a:defRPr sz="1800" b="1"/>
            </a:lvl3pPr>
            <a:lvl4pPr lvl="3" algn="ctr" rtl="0">
              <a:spcBef>
                <a:spcPts val="0"/>
              </a:spcBef>
              <a:spcAft>
                <a:spcPts val="0"/>
              </a:spcAft>
              <a:buSzPts val="1800"/>
              <a:buNone/>
              <a:defRPr sz="1800" b="1"/>
            </a:lvl4pPr>
            <a:lvl5pPr lvl="4" algn="ctr" rtl="0">
              <a:spcBef>
                <a:spcPts val="0"/>
              </a:spcBef>
              <a:spcAft>
                <a:spcPts val="0"/>
              </a:spcAft>
              <a:buSzPts val="1800"/>
              <a:buNone/>
              <a:defRPr sz="1800" b="1"/>
            </a:lvl5pPr>
            <a:lvl6pPr lvl="5" algn="ctr" rtl="0">
              <a:spcBef>
                <a:spcPts val="0"/>
              </a:spcBef>
              <a:spcAft>
                <a:spcPts val="0"/>
              </a:spcAft>
              <a:buSzPts val="1800"/>
              <a:buNone/>
              <a:defRPr sz="1800" b="1"/>
            </a:lvl6pPr>
            <a:lvl7pPr lvl="6" algn="ctr" rtl="0">
              <a:spcBef>
                <a:spcPts val="0"/>
              </a:spcBef>
              <a:spcAft>
                <a:spcPts val="0"/>
              </a:spcAft>
              <a:buSzPts val="1800"/>
              <a:buNone/>
              <a:defRPr sz="1800" b="1"/>
            </a:lvl7pPr>
            <a:lvl8pPr lvl="7" algn="ctr" rtl="0">
              <a:spcBef>
                <a:spcPts val="0"/>
              </a:spcBef>
              <a:spcAft>
                <a:spcPts val="0"/>
              </a:spcAft>
              <a:buSzPts val="1800"/>
              <a:buNone/>
              <a:defRPr sz="1800" b="1"/>
            </a:lvl8pPr>
            <a:lvl9pPr lvl="8" algn="ctr" rtl="0">
              <a:spcBef>
                <a:spcPts val="0"/>
              </a:spcBef>
              <a:spcAft>
                <a:spcPts val="0"/>
              </a:spcAft>
              <a:buSzPts val="1800"/>
              <a:buNone/>
              <a:defRPr sz="1800" b="1"/>
            </a:lvl9pPr>
          </a:lstStyle>
          <a:p>
            <a:endParaRPr/>
          </a:p>
        </p:txBody>
      </p:sp>
      <p:sp>
        <p:nvSpPr>
          <p:cNvPr id="145" name="Google Shape;145;p18"/>
          <p:cNvSpPr txBox="1">
            <a:spLocks noGrp="1"/>
          </p:cNvSpPr>
          <p:nvPr>
            <p:ph type="subTitle" idx="6"/>
          </p:nvPr>
        </p:nvSpPr>
        <p:spPr>
          <a:xfrm>
            <a:off x="5998500" y="2135158"/>
            <a:ext cx="2432400" cy="640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sz="1600"/>
            </a:lvl1pPr>
            <a:lvl2pPr lvl="1" algn="ctr" rtl="0">
              <a:spcBef>
                <a:spcPts val="0"/>
              </a:spcBef>
              <a:spcAft>
                <a:spcPts val="0"/>
              </a:spcAft>
              <a:buSzPts val="1600"/>
              <a:buNone/>
              <a:defRPr sz="1600"/>
            </a:lvl2pPr>
            <a:lvl3pPr lvl="2" algn="ctr" rtl="0">
              <a:spcBef>
                <a:spcPts val="0"/>
              </a:spcBef>
              <a:spcAft>
                <a:spcPts val="0"/>
              </a:spcAft>
              <a:buSzPts val="1600"/>
              <a:buNone/>
              <a:defRPr sz="1600"/>
            </a:lvl3pPr>
            <a:lvl4pPr lvl="3" algn="ctr" rtl="0">
              <a:spcBef>
                <a:spcPts val="0"/>
              </a:spcBef>
              <a:spcAft>
                <a:spcPts val="0"/>
              </a:spcAft>
              <a:buSzPts val="1600"/>
              <a:buNone/>
              <a:defRPr sz="1600"/>
            </a:lvl4pPr>
            <a:lvl5pPr lvl="4" algn="ctr" rtl="0">
              <a:spcBef>
                <a:spcPts val="0"/>
              </a:spcBef>
              <a:spcAft>
                <a:spcPts val="0"/>
              </a:spcAft>
              <a:buSzPts val="1600"/>
              <a:buNone/>
              <a:defRPr sz="1600"/>
            </a:lvl5pPr>
            <a:lvl6pPr lvl="5" algn="ctr" rtl="0">
              <a:spcBef>
                <a:spcPts val="0"/>
              </a:spcBef>
              <a:spcAft>
                <a:spcPts val="0"/>
              </a:spcAft>
              <a:buSzPts val="1600"/>
              <a:buNone/>
              <a:defRPr sz="1600"/>
            </a:lvl6pPr>
            <a:lvl7pPr lvl="6" algn="ctr" rtl="0">
              <a:spcBef>
                <a:spcPts val="0"/>
              </a:spcBef>
              <a:spcAft>
                <a:spcPts val="0"/>
              </a:spcAft>
              <a:buSzPts val="1600"/>
              <a:buNone/>
              <a:defRPr sz="1600"/>
            </a:lvl7pPr>
            <a:lvl8pPr lvl="7" algn="ctr" rtl="0">
              <a:spcBef>
                <a:spcPts val="0"/>
              </a:spcBef>
              <a:spcAft>
                <a:spcPts val="0"/>
              </a:spcAft>
              <a:buSzPts val="1600"/>
              <a:buNone/>
              <a:defRPr sz="1600"/>
            </a:lvl8pPr>
            <a:lvl9pPr lvl="8" algn="ctr" rtl="0">
              <a:spcBef>
                <a:spcPts val="0"/>
              </a:spcBef>
              <a:spcAft>
                <a:spcPts val="0"/>
              </a:spcAft>
              <a:buSzPts val="1600"/>
              <a:buNone/>
              <a:defRPr sz="1600"/>
            </a:lvl9pPr>
          </a:lstStyle>
          <a:p>
            <a:endParaRPr/>
          </a:p>
        </p:txBody>
      </p:sp>
      <p:sp>
        <p:nvSpPr>
          <p:cNvPr id="146" name="Google Shape;146;p18"/>
          <p:cNvSpPr txBox="1">
            <a:spLocks noGrp="1"/>
          </p:cNvSpPr>
          <p:nvPr>
            <p:ph type="subTitle" idx="7"/>
          </p:nvPr>
        </p:nvSpPr>
        <p:spPr>
          <a:xfrm>
            <a:off x="713100" y="3728816"/>
            <a:ext cx="2432400" cy="347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Font typeface="Pangolin"/>
              <a:buNone/>
              <a:defRPr sz="1800" b="1">
                <a:latin typeface="Pangolin"/>
                <a:ea typeface="Pangolin"/>
                <a:cs typeface="Pangolin"/>
                <a:sym typeface="Pangolin"/>
              </a:defRPr>
            </a:lvl1pPr>
            <a:lvl2pPr lvl="1" algn="ctr" rtl="0">
              <a:spcBef>
                <a:spcPts val="0"/>
              </a:spcBef>
              <a:spcAft>
                <a:spcPts val="0"/>
              </a:spcAft>
              <a:buSzPts val="1800"/>
              <a:buNone/>
              <a:defRPr sz="1800" b="1"/>
            </a:lvl2pPr>
            <a:lvl3pPr lvl="2" algn="ctr" rtl="0">
              <a:spcBef>
                <a:spcPts val="0"/>
              </a:spcBef>
              <a:spcAft>
                <a:spcPts val="0"/>
              </a:spcAft>
              <a:buSzPts val="1800"/>
              <a:buNone/>
              <a:defRPr sz="1800" b="1"/>
            </a:lvl3pPr>
            <a:lvl4pPr lvl="3" algn="ctr" rtl="0">
              <a:spcBef>
                <a:spcPts val="0"/>
              </a:spcBef>
              <a:spcAft>
                <a:spcPts val="0"/>
              </a:spcAft>
              <a:buSzPts val="1800"/>
              <a:buNone/>
              <a:defRPr sz="1800" b="1"/>
            </a:lvl4pPr>
            <a:lvl5pPr lvl="4" algn="ctr" rtl="0">
              <a:spcBef>
                <a:spcPts val="0"/>
              </a:spcBef>
              <a:spcAft>
                <a:spcPts val="0"/>
              </a:spcAft>
              <a:buSzPts val="1800"/>
              <a:buNone/>
              <a:defRPr sz="1800" b="1"/>
            </a:lvl5pPr>
            <a:lvl6pPr lvl="5" algn="ctr" rtl="0">
              <a:spcBef>
                <a:spcPts val="0"/>
              </a:spcBef>
              <a:spcAft>
                <a:spcPts val="0"/>
              </a:spcAft>
              <a:buSzPts val="1800"/>
              <a:buNone/>
              <a:defRPr sz="1800" b="1"/>
            </a:lvl6pPr>
            <a:lvl7pPr lvl="6" algn="ctr" rtl="0">
              <a:spcBef>
                <a:spcPts val="0"/>
              </a:spcBef>
              <a:spcAft>
                <a:spcPts val="0"/>
              </a:spcAft>
              <a:buSzPts val="1800"/>
              <a:buNone/>
              <a:defRPr sz="1800" b="1"/>
            </a:lvl7pPr>
            <a:lvl8pPr lvl="7" algn="ctr" rtl="0">
              <a:spcBef>
                <a:spcPts val="0"/>
              </a:spcBef>
              <a:spcAft>
                <a:spcPts val="0"/>
              </a:spcAft>
              <a:buSzPts val="1800"/>
              <a:buNone/>
              <a:defRPr sz="1800" b="1"/>
            </a:lvl8pPr>
            <a:lvl9pPr lvl="8" algn="ctr" rtl="0">
              <a:spcBef>
                <a:spcPts val="0"/>
              </a:spcBef>
              <a:spcAft>
                <a:spcPts val="0"/>
              </a:spcAft>
              <a:buSzPts val="1800"/>
              <a:buNone/>
              <a:defRPr sz="1800" b="1"/>
            </a:lvl9pPr>
          </a:lstStyle>
          <a:p>
            <a:endParaRPr/>
          </a:p>
        </p:txBody>
      </p:sp>
      <p:sp>
        <p:nvSpPr>
          <p:cNvPr id="147" name="Google Shape;147;p18"/>
          <p:cNvSpPr txBox="1">
            <a:spLocks noGrp="1"/>
          </p:cNvSpPr>
          <p:nvPr>
            <p:ph type="subTitle" idx="8"/>
          </p:nvPr>
        </p:nvSpPr>
        <p:spPr>
          <a:xfrm>
            <a:off x="713100" y="3984058"/>
            <a:ext cx="2432400" cy="640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sz="1600"/>
            </a:lvl1pPr>
            <a:lvl2pPr lvl="1" algn="ctr" rtl="0">
              <a:spcBef>
                <a:spcPts val="0"/>
              </a:spcBef>
              <a:spcAft>
                <a:spcPts val="0"/>
              </a:spcAft>
              <a:buSzPts val="1600"/>
              <a:buNone/>
              <a:defRPr sz="1600"/>
            </a:lvl2pPr>
            <a:lvl3pPr lvl="2" algn="ctr" rtl="0">
              <a:spcBef>
                <a:spcPts val="0"/>
              </a:spcBef>
              <a:spcAft>
                <a:spcPts val="0"/>
              </a:spcAft>
              <a:buSzPts val="1600"/>
              <a:buNone/>
              <a:defRPr sz="1600"/>
            </a:lvl3pPr>
            <a:lvl4pPr lvl="3" algn="ctr" rtl="0">
              <a:spcBef>
                <a:spcPts val="0"/>
              </a:spcBef>
              <a:spcAft>
                <a:spcPts val="0"/>
              </a:spcAft>
              <a:buSzPts val="1600"/>
              <a:buNone/>
              <a:defRPr sz="1600"/>
            </a:lvl4pPr>
            <a:lvl5pPr lvl="4" algn="ctr" rtl="0">
              <a:spcBef>
                <a:spcPts val="0"/>
              </a:spcBef>
              <a:spcAft>
                <a:spcPts val="0"/>
              </a:spcAft>
              <a:buSzPts val="1600"/>
              <a:buNone/>
              <a:defRPr sz="1600"/>
            </a:lvl5pPr>
            <a:lvl6pPr lvl="5" algn="ctr" rtl="0">
              <a:spcBef>
                <a:spcPts val="0"/>
              </a:spcBef>
              <a:spcAft>
                <a:spcPts val="0"/>
              </a:spcAft>
              <a:buSzPts val="1600"/>
              <a:buNone/>
              <a:defRPr sz="1600"/>
            </a:lvl6pPr>
            <a:lvl7pPr lvl="6" algn="ctr" rtl="0">
              <a:spcBef>
                <a:spcPts val="0"/>
              </a:spcBef>
              <a:spcAft>
                <a:spcPts val="0"/>
              </a:spcAft>
              <a:buSzPts val="1600"/>
              <a:buNone/>
              <a:defRPr sz="1600"/>
            </a:lvl7pPr>
            <a:lvl8pPr lvl="7" algn="ctr" rtl="0">
              <a:spcBef>
                <a:spcPts val="0"/>
              </a:spcBef>
              <a:spcAft>
                <a:spcPts val="0"/>
              </a:spcAft>
              <a:buSzPts val="1600"/>
              <a:buNone/>
              <a:defRPr sz="1600"/>
            </a:lvl8pPr>
            <a:lvl9pPr lvl="8" algn="ctr" rtl="0">
              <a:spcBef>
                <a:spcPts val="0"/>
              </a:spcBef>
              <a:spcAft>
                <a:spcPts val="0"/>
              </a:spcAft>
              <a:buSzPts val="1600"/>
              <a:buNone/>
              <a:defRPr sz="1600"/>
            </a:lvl9pPr>
          </a:lstStyle>
          <a:p>
            <a:endParaRPr/>
          </a:p>
        </p:txBody>
      </p:sp>
      <p:sp>
        <p:nvSpPr>
          <p:cNvPr id="148" name="Google Shape;148;p18"/>
          <p:cNvSpPr txBox="1">
            <a:spLocks noGrp="1"/>
          </p:cNvSpPr>
          <p:nvPr>
            <p:ph type="subTitle" idx="9"/>
          </p:nvPr>
        </p:nvSpPr>
        <p:spPr>
          <a:xfrm>
            <a:off x="3355800" y="3728816"/>
            <a:ext cx="2432400" cy="347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Font typeface="Pangolin"/>
              <a:buNone/>
              <a:defRPr sz="1800" b="1">
                <a:latin typeface="Pangolin"/>
                <a:ea typeface="Pangolin"/>
                <a:cs typeface="Pangolin"/>
                <a:sym typeface="Pangolin"/>
              </a:defRPr>
            </a:lvl1pPr>
            <a:lvl2pPr lvl="1" algn="ctr" rtl="0">
              <a:spcBef>
                <a:spcPts val="0"/>
              </a:spcBef>
              <a:spcAft>
                <a:spcPts val="0"/>
              </a:spcAft>
              <a:buSzPts val="1800"/>
              <a:buNone/>
              <a:defRPr sz="1800" b="1"/>
            </a:lvl2pPr>
            <a:lvl3pPr lvl="2" algn="ctr" rtl="0">
              <a:spcBef>
                <a:spcPts val="0"/>
              </a:spcBef>
              <a:spcAft>
                <a:spcPts val="0"/>
              </a:spcAft>
              <a:buSzPts val="1800"/>
              <a:buNone/>
              <a:defRPr sz="1800" b="1"/>
            </a:lvl3pPr>
            <a:lvl4pPr lvl="3" algn="ctr" rtl="0">
              <a:spcBef>
                <a:spcPts val="0"/>
              </a:spcBef>
              <a:spcAft>
                <a:spcPts val="0"/>
              </a:spcAft>
              <a:buSzPts val="1800"/>
              <a:buNone/>
              <a:defRPr sz="1800" b="1"/>
            </a:lvl4pPr>
            <a:lvl5pPr lvl="4" algn="ctr" rtl="0">
              <a:spcBef>
                <a:spcPts val="0"/>
              </a:spcBef>
              <a:spcAft>
                <a:spcPts val="0"/>
              </a:spcAft>
              <a:buSzPts val="1800"/>
              <a:buNone/>
              <a:defRPr sz="1800" b="1"/>
            </a:lvl5pPr>
            <a:lvl6pPr lvl="5" algn="ctr" rtl="0">
              <a:spcBef>
                <a:spcPts val="0"/>
              </a:spcBef>
              <a:spcAft>
                <a:spcPts val="0"/>
              </a:spcAft>
              <a:buSzPts val="1800"/>
              <a:buNone/>
              <a:defRPr sz="1800" b="1"/>
            </a:lvl6pPr>
            <a:lvl7pPr lvl="6" algn="ctr" rtl="0">
              <a:spcBef>
                <a:spcPts val="0"/>
              </a:spcBef>
              <a:spcAft>
                <a:spcPts val="0"/>
              </a:spcAft>
              <a:buSzPts val="1800"/>
              <a:buNone/>
              <a:defRPr sz="1800" b="1"/>
            </a:lvl7pPr>
            <a:lvl8pPr lvl="7" algn="ctr" rtl="0">
              <a:spcBef>
                <a:spcPts val="0"/>
              </a:spcBef>
              <a:spcAft>
                <a:spcPts val="0"/>
              </a:spcAft>
              <a:buSzPts val="1800"/>
              <a:buNone/>
              <a:defRPr sz="1800" b="1"/>
            </a:lvl8pPr>
            <a:lvl9pPr lvl="8" algn="ctr" rtl="0">
              <a:spcBef>
                <a:spcPts val="0"/>
              </a:spcBef>
              <a:spcAft>
                <a:spcPts val="0"/>
              </a:spcAft>
              <a:buSzPts val="1800"/>
              <a:buNone/>
              <a:defRPr sz="1800" b="1"/>
            </a:lvl9pPr>
          </a:lstStyle>
          <a:p>
            <a:endParaRPr/>
          </a:p>
        </p:txBody>
      </p:sp>
      <p:sp>
        <p:nvSpPr>
          <p:cNvPr id="149" name="Google Shape;149;p18"/>
          <p:cNvSpPr txBox="1">
            <a:spLocks noGrp="1"/>
          </p:cNvSpPr>
          <p:nvPr>
            <p:ph type="subTitle" idx="13"/>
          </p:nvPr>
        </p:nvSpPr>
        <p:spPr>
          <a:xfrm>
            <a:off x="3355800" y="3984058"/>
            <a:ext cx="2432400" cy="640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sz="1600"/>
            </a:lvl1pPr>
            <a:lvl2pPr lvl="1" algn="ctr" rtl="0">
              <a:spcBef>
                <a:spcPts val="0"/>
              </a:spcBef>
              <a:spcAft>
                <a:spcPts val="0"/>
              </a:spcAft>
              <a:buSzPts val="1600"/>
              <a:buNone/>
              <a:defRPr sz="1600"/>
            </a:lvl2pPr>
            <a:lvl3pPr lvl="2" algn="ctr" rtl="0">
              <a:spcBef>
                <a:spcPts val="0"/>
              </a:spcBef>
              <a:spcAft>
                <a:spcPts val="0"/>
              </a:spcAft>
              <a:buSzPts val="1600"/>
              <a:buNone/>
              <a:defRPr sz="1600"/>
            </a:lvl3pPr>
            <a:lvl4pPr lvl="3" algn="ctr" rtl="0">
              <a:spcBef>
                <a:spcPts val="0"/>
              </a:spcBef>
              <a:spcAft>
                <a:spcPts val="0"/>
              </a:spcAft>
              <a:buSzPts val="1600"/>
              <a:buNone/>
              <a:defRPr sz="1600"/>
            </a:lvl4pPr>
            <a:lvl5pPr lvl="4" algn="ctr" rtl="0">
              <a:spcBef>
                <a:spcPts val="0"/>
              </a:spcBef>
              <a:spcAft>
                <a:spcPts val="0"/>
              </a:spcAft>
              <a:buSzPts val="1600"/>
              <a:buNone/>
              <a:defRPr sz="1600"/>
            </a:lvl5pPr>
            <a:lvl6pPr lvl="5" algn="ctr" rtl="0">
              <a:spcBef>
                <a:spcPts val="0"/>
              </a:spcBef>
              <a:spcAft>
                <a:spcPts val="0"/>
              </a:spcAft>
              <a:buSzPts val="1600"/>
              <a:buNone/>
              <a:defRPr sz="1600"/>
            </a:lvl6pPr>
            <a:lvl7pPr lvl="6" algn="ctr" rtl="0">
              <a:spcBef>
                <a:spcPts val="0"/>
              </a:spcBef>
              <a:spcAft>
                <a:spcPts val="0"/>
              </a:spcAft>
              <a:buSzPts val="1600"/>
              <a:buNone/>
              <a:defRPr sz="1600"/>
            </a:lvl7pPr>
            <a:lvl8pPr lvl="7" algn="ctr" rtl="0">
              <a:spcBef>
                <a:spcPts val="0"/>
              </a:spcBef>
              <a:spcAft>
                <a:spcPts val="0"/>
              </a:spcAft>
              <a:buSzPts val="1600"/>
              <a:buNone/>
              <a:defRPr sz="1600"/>
            </a:lvl8pPr>
            <a:lvl9pPr lvl="8" algn="ctr" rtl="0">
              <a:spcBef>
                <a:spcPts val="0"/>
              </a:spcBef>
              <a:spcAft>
                <a:spcPts val="0"/>
              </a:spcAft>
              <a:buSzPts val="1600"/>
              <a:buNone/>
              <a:defRPr sz="1600"/>
            </a:lvl9pPr>
          </a:lstStyle>
          <a:p>
            <a:endParaRPr/>
          </a:p>
        </p:txBody>
      </p:sp>
      <p:sp>
        <p:nvSpPr>
          <p:cNvPr id="150" name="Google Shape;150;p18"/>
          <p:cNvSpPr txBox="1">
            <a:spLocks noGrp="1"/>
          </p:cNvSpPr>
          <p:nvPr>
            <p:ph type="subTitle" idx="14"/>
          </p:nvPr>
        </p:nvSpPr>
        <p:spPr>
          <a:xfrm>
            <a:off x="5998500" y="3728816"/>
            <a:ext cx="2432400" cy="347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Font typeface="Pangolin"/>
              <a:buNone/>
              <a:defRPr sz="1800" b="1">
                <a:latin typeface="Pangolin"/>
                <a:ea typeface="Pangolin"/>
                <a:cs typeface="Pangolin"/>
                <a:sym typeface="Pangolin"/>
              </a:defRPr>
            </a:lvl1pPr>
            <a:lvl2pPr lvl="1" algn="ctr" rtl="0">
              <a:spcBef>
                <a:spcPts val="0"/>
              </a:spcBef>
              <a:spcAft>
                <a:spcPts val="0"/>
              </a:spcAft>
              <a:buSzPts val="1800"/>
              <a:buNone/>
              <a:defRPr sz="1800" b="1"/>
            </a:lvl2pPr>
            <a:lvl3pPr lvl="2" algn="ctr" rtl="0">
              <a:spcBef>
                <a:spcPts val="0"/>
              </a:spcBef>
              <a:spcAft>
                <a:spcPts val="0"/>
              </a:spcAft>
              <a:buSzPts val="1800"/>
              <a:buNone/>
              <a:defRPr sz="1800" b="1"/>
            </a:lvl3pPr>
            <a:lvl4pPr lvl="3" algn="ctr" rtl="0">
              <a:spcBef>
                <a:spcPts val="0"/>
              </a:spcBef>
              <a:spcAft>
                <a:spcPts val="0"/>
              </a:spcAft>
              <a:buSzPts val="1800"/>
              <a:buNone/>
              <a:defRPr sz="1800" b="1"/>
            </a:lvl4pPr>
            <a:lvl5pPr lvl="4" algn="ctr" rtl="0">
              <a:spcBef>
                <a:spcPts val="0"/>
              </a:spcBef>
              <a:spcAft>
                <a:spcPts val="0"/>
              </a:spcAft>
              <a:buSzPts val="1800"/>
              <a:buNone/>
              <a:defRPr sz="1800" b="1"/>
            </a:lvl5pPr>
            <a:lvl6pPr lvl="5" algn="ctr" rtl="0">
              <a:spcBef>
                <a:spcPts val="0"/>
              </a:spcBef>
              <a:spcAft>
                <a:spcPts val="0"/>
              </a:spcAft>
              <a:buSzPts val="1800"/>
              <a:buNone/>
              <a:defRPr sz="1800" b="1"/>
            </a:lvl6pPr>
            <a:lvl7pPr lvl="6" algn="ctr" rtl="0">
              <a:spcBef>
                <a:spcPts val="0"/>
              </a:spcBef>
              <a:spcAft>
                <a:spcPts val="0"/>
              </a:spcAft>
              <a:buSzPts val="1800"/>
              <a:buNone/>
              <a:defRPr sz="1800" b="1"/>
            </a:lvl7pPr>
            <a:lvl8pPr lvl="7" algn="ctr" rtl="0">
              <a:spcBef>
                <a:spcPts val="0"/>
              </a:spcBef>
              <a:spcAft>
                <a:spcPts val="0"/>
              </a:spcAft>
              <a:buSzPts val="1800"/>
              <a:buNone/>
              <a:defRPr sz="1800" b="1"/>
            </a:lvl8pPr>
            <a:lvl9pPr lvl="8" algn="ctr" rtl="0">
              <a:spcBef>
                <a:spcPts val="0"/>
              </a:spcBef>
              <a:spcAft>
                <a:spcPts val="0"/>
              </a:spcAft>
              <a:buSzPts val="1800"/>
              <a:buNone/>
              <a:defRPr sz="1800" b="1"/>
            </a:lvl9pPr>
          </a:lstStyle>
          <a:p>
            <a:endParaRPr/>
          </a:p>
        </p:txBody>
      </p:sp>
      <p:sp>
        <p:nvSpPr>
          <p:cNvPr id="151" name="Google Shape;151;p18"/>
          <p:cNvSpPr txBox="1">
            <a:spLocks noGrp="1"/>
          </p:cNvSpPr>
          <p:nvPr>
            <p:ph type="subTitle" idx="15"/>
          </p:nvPr>
        </p:nvSpPr>
        <p:spPr>
          <a:xfrm>
            <a:off x="5998500" y="3984058"/>
            <a:ext cx="2432400" cy="640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sz="1600"/>
            </a:lvl1pPr>
            <a:lvl2pPr lvl="1" algn="ctr" rtl="0">
              <a:spcBef>
                <a:spcPts val="0"/>
              </a:spcBef>
              <a:spcAft>
                <a:spcPts val="0"/>
              </a:spcAft>
              <a:buSzPts val="1600"/>
              <a:buNone/>
              <a:defRPr sz="1600"/>
            </a:lvl2pPr>
            <a:lvl3pPr lvl="2" algn="ctr" rtl="0">
              <a:spcBef>
                <a:spcPts val="0"/>
              </a:spcBef>
              <a:spcAft>
                <a:spcPts val="0"/>
              </a:spcAft>
              <a:buSzPts val="1600"/>
              <a:buNone/>
              <a:defRPr sz="1600"/>
            </a:lvl3pPr>
            <a:lvl4pPr lvl="3" algn="ctr" rtl="0">
              <a:spcBef>
                <a:spcPts val="0"/>
              </a:spcBef>
              <a:spcAft>
                <a:spcPts val="0"/>
              </a:spcAft>
              <a:buSzPts val="1600"/>
              <a:buNone/>
              <a:defRPr sz="1600"/>
            </a:lvl4pPr>
            <a:lvl5pPr lvl="4" algn="ctr" rtl="0">
              <a:spcBef>
                <a:spcPts val="0"/>
              </a:spcBef>
              <a:spcAft>
                <a:spcPts val="0"/>
              </a:spcAft>
              <a:buSzPts val="1600"/>
              <a:buNone/>
              <a:defRPr sz="1600"/>
            </a:lvl5pPr>
            <a:lvl6pPr lvl="5" algn="ctr" rtl="0">
              <a:spcBef>
                <a:spcPts val="0"/>
              </a:spcBef>
              <a:spcAft>
                <a:spcPts val="0"/>
              </a:spcAft>
              <a:buSzPts val="1600"/>
              <a:buNone/>
              <a:defRPr sz="1600"/>
            </a:lvl6pPr>
            <a:lvl7pPr lvl="6" algn="ctr" rtl="0">
              <a:spcBef>
                <a:spcPts val="0"/>
              </a:spcBef>
              <a:spcAft>
                <a:spcPts val="0"/>
              </a:spcAft>
              <a:buSzPts val="1600"/>
              <a:buNone/>
              <a:defRPr sz="1600"/>
            </a:lvl7pPr>
            <a:lvl8pPr lvl="7" algn="ctr" rtl="0">
              <a:spcBef>
                <a:spcPts val="0"/>
              </a:spcBef>
              <a:spcAft>
                <a:spcPts val="0"/>
              </a:spcAft>
              <a:buSzPts val="1600"/>
              <a:buNone/>
              <a:defRPr sz="1600"/>
            </a:lvl8pPr>
            <a:lvl9pPr lvl="8" algn="ctr" rtl="0">
              <a:spcBef>
                <a:spcPts val="0"/>
              </a:spcBef>
              <a:spcAft>
                <a:spcPts val="0"/>
              </a:spcAft>
              <a:buSzPts val="1600"/>
              <a:buNone/>
              <a:defRPr sz="1600"/>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Device mockup">
  <p:cSld name="CUSTOM_7">
    <p:spTree>
      <p:nvGrpSpPr>
        <p:cNvPr id="1" name="Shape 177"/>
        <p:cNvGrpSpPr/>
        <p:nvPr/>
      </p:nvGrpSpPr>
      <p:grpSpPr>
        <a:xfrm>
          <a:off x="0" y="0"/>
          <a:ext cx="0" cy="0"/>
          <a:chOff x="0" y="0"/>
          <a:chExt cx="0" cy="0"/>
        </a:xfrm>
      </p:grpSpPr>
      <p:sp>
        <p:nvSpPr>
          <p:cNvPr id="178" name="Google Shape;178;p21"/>
          <p:cNvSpPr/>
          <p:nvPr/>
        </p:nvSpPr>
        <p:spPr>
          <a:xfrm rot="10800000">
            <a:off x="7" y="-23"/>
            <a:ext cx="5896493" cy="3104485"/>
          </a:xfrm>
          <a:custGeom>
            <a:avLst/>
            <a:gdLst/>
            <a:ahLst/>
            <a:cxnLst/>
            <a:rect l="l" t="t" r="r" b="b"/>
            <a:pathLst>
              <a:path w="38136" h="29948" extrusionOk="0">
                <a:moveTo>
                  <a:pt x="37163" y="0"/>
                </a:moveTo>
                <a:cubicBezTo>
                  <a:pt x="36732" y="0"/>
                  <a:pt x="36166" y="151"/>
                  <a:pt x="35481" y="658"/>
                </a:cubicBezTo>
                <a:cubicBezTo>
                  <a:pt x="33778" y="1908"/>
                  <a:pt x="33707" y="6147"/>
                  <a:pt x="31147" y="6992"/>
                </a:cubicBezTo>
                <a:cubicBezTo>
                  <a:pt x="30908" y="7072"/>
                  <a:pt x="30643" y="7108"/>
                  <a:pt x="30357" y="7108"/>
                </a:cubicBezTo>
                <a:cubicBezTo>
                  <a:pt x="28146" y="7108"/>
                  <a:pt x="24643" y="4988"/>
                  <a:pt x="21393" y="4988"/>
                </a:cubicBezTo>
                <a:cubicBezTo>
                  <a:pt x="20568" y="4988"/>
                  <a:pt x="19758" y="5125"/>
                  <a:pt x="18991" y="5468"/>
                </a:cubicBezTo>
                <a:cubicBezTo>
                  <a:pt x="14800" y="7337"/>
                  <a:pt x="16431" y="14755"/>
                  <a:pt x="13407" y="17934"/>
                </a:cubicBezTo>
                <a:cubicBezTo>
                  <a:pt x="10382" y="21113"/>
                  <a:pt x="8525" y="20803"/>
                  <a:pt x="4417" y="22351"/>
                </a:cubicBezTo>
                <a:cubicBezTo>
                  <a:pt x="416" y="23859"/>
                  <a:pt x="19" y="29638"/>
                  <a:pt x="1" y="29935"/>
                </a:cubicBezTo>
                <a:lnTo>
                  <a:pt x="38136" y="29935"/>
                </a:lnTo>
                <a:lnTo>
                  <a:pt x="38136" y="325"/>
                </a:lnTo>
                <a:cubicBezTo>
                  <a:pt x="38136" y="325"/>
                  <a:pt x="37795" y="0"/>
                  <a:pt x="37163" y="0"/>
                </a:cubicBezTo>
                <a:close/>
                <a:moveTo>
                  <a:pt x="0" y="29935"/>
                </a:moveTo>
                <a:lnTo>
                  <a:pt x="0" y="29947"/>
                </a:lnTo>
                <a:cubicBezTo>
                  <a:pt x="0" y="29947"/>
                  <a:pt x="0" y="29943"/>
                  <a:pt x="1" y="29935"/>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1"/>
          <p:cNvSpPr txBox="1">
            <a:spLocks noGrp="1"/>
          </p:cNvSpPr>
          <p:nvPr>
            <p:ph type="title"/>
          </p:nvPr>
        </p:nvSpPr>
        <p:spPr>
          <a:xfrm>
            <a:off x="5623700" y="1337225"/>
            <a:ext cx="2807100" cy="10059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0" name="Google Shape;180;p21"/>
          <p:cNvSpPr txBox="1">
            <a:spLocks noGrp="1"/>
          </p:cNvSpPr>
          <p:nvPr>
            <p:ph type="subTitle" idx="1"/>
          </p:nvPr>
        </p:nvSpPr>
        <p:spPr>
          <a:xfrm>
            <a:off x="5623700" y="2379745"/>
            <a:ext cx="2807100" cy="12162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sz="1600"/>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a:endParaRPr/>
          </a:p>
        </p:txBody>
      </p:sp>
      <p:sp>
        <p:nvSpPr>
          <p:cNvPr id="181" name="Google Shape;181;p21"/>
          <p:cNvSpPr/>
          <p:nvPr/>
        </p:nvSpPr>
        <p:spPr>
          <a:xfrm rot="10800000">
            <a:off x="6576606" y="3556043"/>
            <a:ext cx="2580534" cy="1607191"/>
          </a:xfrm>
          <a:custGeom>
            <a:avLst/>
            <a:gdLst/>
            <a:ahLst/>
            <a:cxnLst/>
            <a:rect l="l" t="t" r="r" b="b"/>
            <a:pathLst>
              <a:path w="40828" h="24587" extrusionOk="0">
                <a:moveTo>
                  <a:pt x="1" y="0"/>
                </a:moveTo>
                <a:lnTo>
                  <a:pt x="1" y="12"/>
                </a:lnTo>
                <a:lnTo>
                  <a:pt x="1" y="24586"/>
                </a:lnTo>
                <a:cubicBezTo>
                  <a:pt x="1" y="24586"/>
                  <a:pt x="20777" y="24039"/>
                  <a:pt x="25778" y="15716"/>
                </a:cubicBezTo>
                <a:cubicBezTo>
                  <a:pt x="30779" y="7394"/>
                  <a:pt x="37518" y="8061"/>
                  <a:pt x="39173" y="5536"/>
                </a:cubicBezTo>
                <a:cubicBezTo>
                  <a:pt x="40827" y="3000"/>
                  <a:pt x="39577" y="0"/>
                  <a:pt x="3957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1"/>
          <p:cNvSpPr/>
          <p:nvPr/>
        </p:nvSpPr>
        <p:spPr>
          <a:xfrm rot="10800000">
            <a:off x="6646432" y="3613517"/>
            <a:ext cx="2525518" cy="1571908"/>
          </a:xfrm>
          <a:custGeom>
            <a:avLst/>
            <a:gdLst/>
            <a:ahLst/>
            <a:cxnLst/>
            <a:rect l="l" t="t" r="r" b="b"/>
            <a:pathLst>
              <a:path w="40828" h="24587" extrusionOk="0">
                <a:moveTo>
                  <a:pt x="1" y="0"/>
                </a:moveTo>
                <a:lnTo>
                  <a:pt x="1" y="12"/>
                </a:lnTo>
                <a:lnTo>
                  <a:pt x="1" y="24586"/>
                </a:lnTo>
                <a:cubicBezTo>
                  <a:pt x="1" y="24586"/>
                  <a:pt x="20777" y="24039"/>
                  <a:pt x="25778" y="15716"/>
                </a:cubicBezTo>
                <a:cubicBezTo>
                  <a:pt x="30779" y="7394"/>
                  <a:pt x="37518" y="8061"/>
                  <a:pt x="39173" y="5536"/>
                </a:cubicBezTo>
                <a:cubicBezTo>
                  <a:pt x="40827" y="3000"/>
                  <a:pt x="39577" y="0"/>
                  <a:pt x="39577" y="0"/>
                </a:cubicBezTo>
                <a:close/>
              </a:path>
            </a:pathLst>
          </a:custGeom>
          <a:noFill/>
          <a:ln w="28575" cap="flat" cmpd="sng">
            <a:solidFill>
              <a:schemeClr val="accent6"/>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8"/>
        <p:cNvGrpSpPr/>
        <p:nvPr/>
      </p:nvGrpSpPr>
      <p:grpSpPr>
        <a:xfrm>
          <a:off x="0" y="0"/>
          <a:ext cx="0" cy="0"/>
          <a:chOff x="0" y="0"/>
          <a:chExt cx="0" cy="0"/>
        </a:xfrm>
      </p:grpSpPr>
      <p:grpSp>
        <p:nvGrpSpPr>
          <p:cNvPr id="19" name="Google Shape;19;p3"/>
          <p:cNvGrpSpPr/>
          <p:nvPr/>
        </p:nvGrpSpPr>
        <p:grpSpPr>
          <a:xfrm>
            <a:off x="-25" y="2473468"/>
            <a:ext cx="9144000" cy="2669671"/>
            <a:chOff x="-25" y="1390650"/>
            <a:chExt cx="9144000" cy="3752700"/>
          </a:xfrm>
        </p:grpSpPr>
        <p:sp>
          <p:nvSpPr>
            <p:cNvPr id="20" name="Google Shape;20;p3"/>
            <p:cNvSpPr/>
            <p:nvPr/>
          </p:nvSpPr>
          <p:spPr>
            <a:xfrm>
              <a:off x="-25" y="1390650"/>
              <a:ext cx="9143955" cy="3152727"/>
            </a:xfrm>
            <a:custGeom>
              <a:avLst/>
              <a:gdLst/>
              <a:ahLst/>
              <a:cxnLst/>
              <a:rect l="l" t="t" r="r" b="b"/>
              <a:pathLst>
                <a:path w="48078" h="17253" extrusionOk="0">
                  <a:moveTo>
                    <a:pt x="24551" y="0"/>
                  </a:moveTo>
                  <a:cubicBezTo>
                    <a:pt x="19562" y="0"/>
                    <a:pt x="12918" y="5739"/>
                    <a:pt x="7775" y="5942"/>
                  </a:cubicBezTo>
                  <a:cubicBezTo>
                    <a:pt x="7443" y="5956"/>
                    <a:pt x="7121" y="5962"/>
                    <a:pt x="6809" y="5962"/>
                  </a:cubicBezTo>
                  <a:cubicBezTo>
                    <a:pt x="2312" y="5962"/>
                    <a:pt x="0" y="4608"/>
                    <a:pt x="0" y="4608"/>
                  </a:cubicBezTo>
                  <a:lnTo>
                    <a:pt x="0" y="17253"/>
                  </a:lnTo>
                  <a:lnTo>
                    <a:pt x="48077" y="17253"/>
                  </a:lnTo>
                  <a:lnTo>
                    <a:pt x="48077" y="3727"/>
                  </a:lnTo>
                  <a:cubicBezTo>
                    <a:pt x="48077" y="3727"/>
                    <a:pt x="46378" y="2205"/>
                    <a:pt x="44452" y="2205"/>
                  </a:cubicBezTo>
                  <a:cubicBezTo>
                    <a:pt x="44320" y="2205"/>
                    <a:pt x="44187" y="2212"/>
                    <a:pt x="44053" y="2227"/>
                  </a:cubicBezTo>
                  <a:cubicBezTo>
                    <a:pt x="41970" y="2465"/>
                    <a:pt x="40076" y="4275"/>
                    <a:pt x="36278" y="4870"/>
                  </a:cubicBezTo>
                  <a:cubicBezTo>
                    <a:pt x="36082" y="4901"/>
                    <a:pt x="35888" y="4915"/>
                    <a:pt x="35696" y="4915"/>
                  </a:cubicBezTo>
                  <a:cubicBezTo>
                    <a:pt x="32171" y="4915"/>
                    <a:pt x="29282" y="0"/>
                    <a:pt x="2455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3"/>
            <p:cNvSpPr/>
            <p:nvPr/>
          </p:nvSpPr>
          <p:spPr>
            <a:xfrm>
              <a:off x="-25" y="4210050"/>
              <a:ext cx="9144000" cy="9333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 name="Google Shape;22;p3"/>
          <p:cNvSpPr txBox="1">
            <a:spLocks noGrp="1"/>
          </p:cNvSpPr>
          <p:nvPr>
            <p:ph type="title"/>
          </p:nvPr>
        </p:nvSpPr>
        <p:spPr>
          <a:xfrm>
            <a:off x="1885200" y="3258300"/>
            <a:ext cx="5376600" cy="612600"/>
          </a:xfrm>
          <a:prstGeom prst="rect">
            <a:avLst/>
          </a:prstGeom>
        </p:spPr>
        <p:txBody>
          <a:bodyPr spcFirstLastPara="1" wrap="square" lIns="91425" tIns="91425" rIns="91425" bIns="91425" anchor="b" anchorCtr="0">
            <a:no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a:endParaRPr/>
          </a:p>
        </p:txBody>
      </p:sp>
      <p:sp>
        <p:nvSpPr>
          <p:cNvPr id="23" name="Google Shape;23;p3"/>
          <p:cNvSpPr txBox="1">
            <a:spLocks noGrp="1"/>
          </p:cNvSpPr>
          <p:nvPr>
            <p:ph type="subTitle" idx="1"/>
          </p:nvPr>
        </p:nvSpPr>
        <p:spPr>
          <a:xfrm>
            <a:off x="1885200" y="3836918"/>
            <a:ext cx="5376600" cy="722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sz="1600"/>
            </a:lvl1pPr>
            <a:lvl2pPr lvl="1" algn="ctr" rtl="0">
              <a:spcBef>
                <a:spcPts val="0"/>
              </a:spcBef>
              <a:spcAft>
                <a:spcPts val="0"/>
              </a:spcAft>
              <a:buSzPts val="1600"/>
              <a:buNone/>
              <a:defRPr sz="1600"/>
            </a:lvl2pPr>
            <a:lvl3pPr lvl="2" algn="ctr" rtl="0">
              <a:spcBef>
                <a:spcPts val="0"/>
              </a:spcBef>
              <a:spcAft>
                <a:spcPts val="0"/>
              </a:spcAft>
              <a:buSzPts val="1600"/>
              <a:buNone/>
              <a:defRPr sz="1600"/>
            </a:lvl3pPr>
            <a:lvl4pPr lvl="3" algn="ctr" rtl="0">
              <a:spcBef>
                <a:spcPts val="0"/>
              </a:spcBef>
              <a:spcAft>
                <a:spcPts val="0"/>
              </a:spcAft>
              <a:buSzPts val="1600"/>
              <a:buNone/>
              <a:defRPr sz="1600"/>
            </a:lvl4pPr>
            <a:lvl5pPr lvl="4" algn="ctr" rtl="0">
              <a:spcBef>
                <a:spcPts val="0"/>
              </a:spcBef>
              <a:spcAft>
                <a:spcPts val="0"/>
              </a:spcAft>
              <a:buSzPts val="1600"/>
              <a:buNone/>
              <a:defRPr sz="1600"/>
            </a:lvl5pPr>
            <a:lvl6pPr lvl="5" algn="ctr" rtl="0">
              <a:spcBef>
                <a:spcPts val="0"/>
              </a:spcBef>
              <a:spcAft>
                <a:spcPts val="0"/>
              </a:spcAft>
              <a:buSzPts val="1600"/>
              <a:buNone/>
              <a:defRPr sz="1600"/>
            </a:lvl6pPr>
            <a:lvl7pPr lvl="6" algn="ctr" rtl="0">
              <a:spcBef>
                <a:spcPts val="0"/>
              </a:spcBef>
              <a:spcAft>
                <a:spcPts val="0"/>
              </a:spcAft>
              <a:buSzPts val="1600"/>
              <a:buNone/>
              <a:defRPr sz="1600"/>
            </a:lvl7pPr>
            <a:lvl8pPr lvl="7" algn="ctr" rtl="0">
              <a:spcBef>
                <a:spcPts val="0"/>
              </a:spcBef>
              <a:spcAft>
                <a:spcPts val="0"/>
              </a:spcAft>
              <a:buSzPts val="1600"/>
              <a:buNone/>
              <a:defRPr sz="1600"/>
            </a:lvl8pPr>
            <a:lvl9pPr lvl="8" algn="ctr" rtl="0">
              <a:spcBef>
                <a:spcPts val="0"/>
              </a:spcBef>
              <a:spcAft>
                <a:spcPts val="0"/>
              </a:spcAft>
              <a:buSzPts val="1600"/>
              <a:buNone/>
              <a:defRPr sz="1600"/>
            </a:lvl9pPr>
          </a:lstStyle>
          <a:p>
            <a:endParaRPr/>
          </a:p>
        </p:txBody>
      </p:sp>
      <p:sp>
        <p:nvSpPr>
          <p:cNvPr id="24" name="Google Shape;24;p3"/>
          <p:cNvSpPr txBox="1">
            <a:spLocks noGrp="1"/>
          </p:cNvSpPr>
          <p:nvPr>
            <p:ph type="title" idx="2" hasCustomPrompt="1"/>
          </p:nvPr>
        </p:nvSpPr>
        <p:spPr>
          <a:xfrm>
            <a:off x="1824819" y="533375"/>
            <a:ext cx="749700" cy="576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r>
              <a:t>xx%</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5"/>
        <p:cNvGrpSpPr/>
        <p:nvPr/>
      </p:nvGrpSpPr>
      <p:grpSpPr>
        <a:xfrm>
          <a:off x="0" y="0"/>
          <a:ext cx="0" cy="0"/>
          <a:chOff x="0" y="0"/>
          <a:chExt cx="0" cy="0"/>
        </a:xfrm>
      </p:grpSpPr>
      <p:sp>
        <p:nvSpPr>
          <p:cNvPr id="26" name="Google Shape;26;p4"/>
          <p:cNvSpPr/>
          <p:nvPr/>
        </p:nvSpPr>
        <p:spPr>
          <a:xfrm rot="10800000">
            <a:off x="7543794" y="4385848"/>
            <a:ext cx="1600206" cy="776702"/>
          </a:xfrm>
          <a:custGeom>
            <a:avLst/>
            <a:gdLst/>
            <a:ahLst/>
            <a:cxnLst/>
            <a:rect l="l" t="t" r="r" b="b"/>
            <a:pathLst>
              <a:path w="32850" h="14118" extrusionOk="0">
                <a:moveTo>
                  <a:pt x="1" y="1"/>
                </a:moveTo>
                <a:lnTo>
                  <a:pt x="1" y="12945"/>
                </a:lnTo>
                <a:cubicBezTo>
                  <a:pt x="57" y="12959"/>
                  <a:pt x="113" y="13001"/>
                  <a:pt x="168" y="13015"/>
                </a:cubicBezTo>
                <a:cubicBezTo>
                  <a:pt x="1773" y="13750"/>
                  <a:pt x="3537" y="14117"/>
                  <a:pt x="5301" y="14117"/>
                </a:cubicBezTo>
                <a:cubicBezTo>
                  <a:pt x="7217" y="14117"/>
                  <a:pt x="9132" y="13684"/>
                  <a:pt x="10839" y="12820"/>
                </a:cubicBezTo>
                <a:cubicBezTo>
                  <a:pt x="13252" y="11578"/>
                  <a:pt x="15205" y="9598"/>
                  <a:pt x="17297" y="7868"/>
                </a:cubicBezTo>
                <a:cubicBezTo>
                  <a:pt x="19404" y="6124"/>
                  <a:pt x="21858" y="4576"/>
                  <a:pt x="24592" y="4506"/>
                </a:cubicBezTo>
                <a:cubicBezTo>
                  <a:pt x="24664" y="4504"/>
                  <a:pt x="24736" y="4503"/>
                  <a:pt x="24808" y="4503"/>
                </a:cubicBezTo>
                <a:cubicBezTo>
                  <a:pt x="26011" y="4503"/>
                  <a:pt x="27265" y="4752"/>
                  <a:pt x="28452" y="4752"/>
                </a:cubicBezTo>
                <a:cubicBezTo>
                  <a:pt x="29285" y="4752"/>
                  <a:pt x="30086" y="4630"/>
                  <a:pt x="30813" y="4213"/>
                </a:cubicBezTo>
                <a:cubicBezTo>
                  <a:pt x="32222" y="3404"/>
                  <a:pt x="32850" y="1521"/>
                  <a:pt x="3232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rot="10800000">
            <a:off x="7" y="5"/>
            <a:ext cx="2478918" cy="800095"/>
          </a:xfrm>
          <a:custGeom>
            <a:avLst/>
            <a:gdLst/>
            <a:ahLst/>
            <a:cxnLst/>
            <a:rect l="l" t="t" r="r" b="b"/>
            <a:pathLst>
              <a:path w="36002" h="11620" extrusionOk="0">
                <a:moveTo>
                  <a:pt x="36002" y="0"/>
                </a:moveTo>
                <a:cubicBezTo>
                  <a:pt x="34719" y="223"/>
                  <a:pt x="33463" y="865"/>
                  <a:pt x="32375" y="1632"/>
                </a:cubicBezTo>
                <a:cubicBezTo>
                  <a:pt x="30729" y="2818"/>
                  <a:pt x="29334" y="4338"/>
                  <a:pt x="27688" y="5538"/>
                </a:cubicBezTo>
                <a:cubicBezTo>
                  <a:pt x="25164" y="7393"/>
                  <a:pt x="22039" y="8439"/>
                  <a:pt x="18887" y="8467"/>
                </a:cubicBezTo>
                <a:cubicBezTo>
                  <a:pt x="18805" y="8468"/>
                  <a:pt x="18723" y="8469"/>
                  <a:pt x="18641" y="8469"/>
                </a:cubicBezTo>
                <a:cubicBezTo>
                  <a:pt x="16159" y="8469"/>
                  <a:pt x="13715" y="7869"/>
                  <a:pt x="11271" y="7504"/>
                </a:cubicBezTo>
                <a:cubicBezTo>
                  <a:pt x="10215" y="7354"/>
                  <a:pt x="9136" y="7249"/>
                  <a:pt x="8065" y="7249"/>
                </a:cubicBezTo>
                <a:cubicBezTo>
                  <a:pt x="6561" y="7249"/>
                  <a:pt x="5074" y="7456"/>
                  <a:pt x="3697" y="8035"/>
                </a:cubicBezTo>
                <a:cubicBezTo>
                  <a:pt x="2079" y="8718"/>
                  <a:pt x="670" y="10043"/>
                  <a:pt x="0" y="11619"/>
                </a:cubicBezTo>
                <a:lnTo>
                  <a:pt x="36002" y="11619"/>
                </a:lnTo>
                <a:lnTo>
                  <a:pt x="3600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4"/>
          <p:cNvSpPr/>
          <p:nvPr/>
        </p:nvSpPr>
        <p:spPr>
          <a:xfrm rot="10800000">
            <a:off x="-19040" y="-38088"/>
            <a:ext cx="2421765" cy="736563"/>
          </a:xfrm>
          <a:custGeom>
            <a:avLst/>
            <a:gdLst/>
            <a:ahLst/>
            <a:cxnLst/>
            <a:rect l="l" t="t" r="r" b="b"/>
            <a:pathLst>
              <a:path w="36002" h="11620" extrusionOk="0">
                <a:moveTo>
                  <a:pt x="36002" y="0"/>
                </a:moveTo>
                <a:cubicBezTo>
                  <a:pt x="34719" y="223"/>
                  <a:pt x="33463" y="865"/>
                  <a:pt x="32375" y="1632"/>
                </a:cubicBezTo>
                <a:cubicBezTo>
                  <a:pt x="30729" y="2818"/>
                  <a:pt x="29334" y="4338"/>
                  <a:pt x="27688" y="5538"/>
                </a:cubicBezTo>
                <a:cubicBezTo>
                  <a:pt x="25164" y="7393"/>
                  <a:pt x="22039" y="8439"/>
                  <a:pt x="18887" y="8467"/>
                </a:cubicBezTo>
                <a:cubicBezTo>
                  <a:pt x="18805" y="8468"/>
                  <a:pt x="18723" y="8469"/>
                  <a:pt x="18641" y="8469"/>
                </a:cubicBezTo>
                <a:cubicBezTo>
                  <a:pt x="16159" y="8469"/>
                  <a:pt x="13715" y="7869"/>
                  <a:pt x="11271" y="7504"/>
                </a:cubicBezTo>
                <a:cubicBezTo>
                  <a:pt x="10215" y="7354"/>
                  <a:pt x="9136" y="7249"/>
                  <a:pt x="8065" y="7249"/>
                </a:cubicBezTo>
                <a:cubicBezTo>
                  <a:pt x="6561" y="7249"/>
                  <a:pt x="5074" y="7456"/>
                  <a:pt x="3697" y="8035"/>
                </a:cubicBezTo>
                <a:cubicBezTo>
                  <a:pt x="2079" y="8718"/>
                  <a:pt x="670" y="10043"/>
                  <a:pt x="0" y="11619"/>
                </a:cubicBezTo>
                <a:lnTo>
                  <a:pt x="36002" y="11619"/>
                </a:lnTo>
                <a:lnTo>
                  <a:pt x="36002" y="0"/>
                </a:lnTo>
                <a:close/>
              </a:path>
            </a:pathLst>
          </a:custGeom>
          <a:noFill/>
          <a:ln w="28575" cap="flat" cmpd="sng">
            <a:solidFill>
              <a:schemeClr val="accent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4"/>
          <p:cNvSpPr txBox="1">
            <a:spLocks noGrp="1"/>
          </p:cNvSpPr>
          <p:nvPr>
            <p:ph type="title"/>
          </p:nvPr>
        </p:nvSpPr>
        <p:spPr>
          <a:xfrm>
            <a:off x="713100" y="445025"/>
            <a:ext cx="77178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30" name="Google Shape;30;p4"/>
          <p:cNvSpPr txBox="1">
            <a:spLocks noGrp="1"/>
          </p:cNvSpPr>
          <p:nvPr>
            <p:ph type="body" idx="1"/>
          </p:nvPr>
        </p:nvSpPr>
        <p:spPr>
          <a:xfrm>
            <a:off x="713100" y="1152475"/>
            <a:ext cx="7717800" cy="3416400"/>
          </a:xfrm>
          <a:prstGeom prst="rect">
            <a:avLst/>
          </a:prstGeom>
        </p:spPr>
        <p:txBody>
          <a:bodyPr spcFirstLastPara="1" wrap="square" lIns="91425" tIns="91425" rIns="91425" bIns="91425" anchor="t" anchorCtr="0">
            <a:noAutofit/>
          </a:bodyPr>
          <a:lstStyle>
            <a:lvl1pPr marL="457200" lvl="0" indent="-330200">
              <a:spcBef>
                <a:spcPts val="0"/>
              </a:spcBef>
              <a:spcAft>
                <a:spcPts val="0"/>
              </a:spcAft>
              <a:buSzPts val="1600"/>
              <a:buChar char="●"/>
              <a:defRPr/>
            </a:lvl1pPr>
            <a:lvl2pPr marL="914400" lvl="1" indent="-330200">
              <a:spcBef>
                <a:spcPts val="0"/>
              </a:spcBef>
              <a:spcAft>
                <a:spcPts val="0"/>
              </a:spcAft>
              <a:buSzPts val="1600"/>
              <a:buChar char="○"/>
              <a:defRPr/>
            </a:lvl2pPr>
            <a:lvl3pPr marL="1371600" lvl="2" indent="-330200">
              <a:spcBef>
                <a:spcPts val="0"/>
              </a:spcBef>
              <a:spcAft>
                <a:spcPts val="0"/>
              </a:spcAft>
              <a:buSzPts val="1600"/>
              <a:buChar char="■"/>
              <a:defRPr/>
            </a:lvl3pPr>
            <a:lvl4pPr marL="1828800" lvl="3" indent="-330200">
              <a:spcBef>
                <a:spcPts val="0"/>
              </a:spcBef>
              <a:spcAft>
                <a:spcPts val="0"/>
              </a:spcAft>
              <a:buSzPts val="1600"/>
              <a:buChar char="●"/>
              <a:defRPr/>
            </a:lvl4pPr>
            <a:lvl5pPr marL="2286000" lvl="4" indent="-330200">
              <a:spcBef>
                <a:spcPts val="0"/>
              </a:spcBef>
              <a:spcAft>
                <a:spcPts val="0"/>
              </a:spcAft>
              <a:buSzPts val="1600"/>
              <a:buChar char="○"/>
              <a:defRPr/>
            </a:lvl5pPr>
            <a:lvl6pPr marL="2743200" lvl="5" indent="-330200">
              <a:spcBef>
                <a:spcPts val="0"/>
              </a:spcBef>
              <a:spcAft>
                <a:spcPts val="0"/>
              </a:spcAft>
              <a:buSzPts val="1600"/>
              <a:buChar char="■"/>
              <a:defRPr/>
            </a:lvl6pPr>
            <a:lvl7pPr marL="3200400" lvl="6" indent="-330200">
              <a:spcBef>
                <a:spcPts val="0"/>
              </a:spcBef>
              <a:spcAft>
                <a:spcPts val="0"/>
              </a:spcAft>
              <a:buSzPts val="1600"/>
              <a:buChar char="●"/>
              <a:defRPr/>
            </a:lvl7pPr>
            <a:lvl8pPr marL="3657600" lvl="7" indent="-330200">
              <a:spcBef>
                <a:spcPts val="0"/>
              </a:spcBef>
              <a:spcAft>
                <a:spcPts val="0"/>
              </a:spcAft>
              <a:buSzPts val="1600"/>
              <a:buChar char="○"/>
              <a:defRPr/>
            </a:lvl8pPr>
            <a:lvl9pPr marL="4114800" lvl="8" indent="-330200">
              <a:spcBef>
                <a:spcPts val="0"/>
              </a:spcBef>
              <a:spcAft>
                <a:spcPts val="0"/>
              </a:spcAft>
              <a:buSzPts val="16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grpSp>
        <p:nvGrpSpPr>
          <p:cNvPr id="32" name="Google Shape;32;p5"/>
          <p:cNvGrpSpPr/>
          <p:nvPr/>
        </p:nvGrpSpPr>
        <p:grpSpPr>
          <a:xfrm>
            <a:off x="-25" y="1390650"/>
            <a:ext cx="9144000" cy="3752700"/>
            <a:chOff x="-25" y="1390650"/>
            <a:chExt cx="9144000" cy="3752700"/>
          </a:xfrm>
        </p:grpSpPr>
        <p:sp>
          <p:nvSpPr>
            <p:cNvPr id="33" name="Google Shape;33;p5"/>
            <p:cNvSpPr/>
            <p:nvPr/>
          </p:nvSpPr>
          <p:spPr>
            <a:xfrm>
              <a:off x="-25" y="1390650"/>
              <a:ext cx="9143955" cy="3152727"/>
            </a:xfrm>
            <a:custGeom>
              <a:avLst/>
              <a:gdLst/>
              <a:ahLst/>
              <a:cxnLst/>
              <a:rect l="l" t="t" r="r" b="b"/>
              <a:pathLst>
                <a:path w="48078" h="17253" extrusionOk="0">
                  <a:moveTo>
                    <a:pt x="24551" y="0"/>
                  </a:moveTo>
                  <a:cubicBezTo>
                    <a:pt x="19562" y="0"/>
                    <a:pt x="12918" y="5739"/>
                    <a:pt x="7775" y="5942"/>
                  </a:cubicBezTo>
                  <a:cubicBezTo>
                    <a:pt x="7443" y="5956"/>
                    <a:pt x="7121" y="5962"/>
                    <a:pt x="6809" y="5962"/>
                  </a:cubicBezTo>
                  <a:cubicBezTo>
                    <a:pt x="2312" y="5962"/>
                    <a:pt x="0" y="4608"/>
                    <a:pt x="0" y="4608"/>
                  </a:cubicBezTo>
                  <a:lnTo>
                    <a:pt x="0" y="17253"/>
                  </a:lnTo>
                  <a:lnTo>
                    <a:pt x="48077" y="17253"/>
                  </a:lnTo>
                  <a:lnTo>
                    <a:pt x="48077" y="3727"/>
                  </a:lnTo>
                  <a:cubicBezTo>
                    <a:pt x="48077" y="3727"/>
                    <a:pt x="46378" y="2205"/>
                    <a:pt x="44452" y="2205"/>
                  </a:cubicBezTo>
                  <a:cubicBezTo>
                    <a:pt x="44320" y="2205"/>
                    <a:pt x="44187" y="2212"/>
                    <a:pt x="44053" y="2227"/>
                  </a:cubicBezTo>
                  <a:cubicBezTo>
                    <a:pt x="41970" y="2465"/>
                    <a:pt x="40076" y="4275"/>
                    <a:pt x="36278" y="4870"/>
                  </a:cubicBezTo>
                  <a:cubicBezTo>
                    <a:pt x="36082" y="4901"/>
                    <a:pt x="35888" y="4915"/>
                    <a:pt x="35696" y="4915"/>
                  </a:cubicBezTo>
                  <a:cubicBezTo>
                    <a:pt x="32171" y="4915"/>
                    <a:pt x="29282" y="0"/>
                    <a:pt x="2455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5"/>
            <p:cNvSpPr/>
            <p:nvPr/>
          </p:nvSpPr>
          <p:spPr>
            <a:xfrm>
              <a:off x="-25" y="4210050"/>
              <a:ext cx="9144000" cy="9333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 name="Google Shape;35;p5"/>
          <p:cNvSpPr/>
          <p:nvPr/>
        </p:nvSpPr>
        <p:spPr>
          <a:xfrm rot="-688733">
            <a:off x="5453358" y="4569571"/>
            <a:ext cx="3692609" cy="351392"/>
          </a:xfrm>
          <a:custGeom>
            <a:avLst/>
            <a:gdLst/>
            <a:ahLst/>
            <a:cxnLst/>
            <a:rect l="l" t="t" r="r" b="b"/>
            <a:pathLst>
              <a:path w="17896" h="1703" fill="none" extrusionOk="0">
                <a:moveTo>
                  <a:pt x="17896" y="1465"/>
                </a:moveTo>
                <a:cubicBezTo>
                  <a:pt x="17622" y="762"/>
                  <a:pt x="17229" y="36"/>
                  <a:pt x="16776" y="24"/>
                </a:cubicBezTo>
                <a:cubicBezTo>
                  <a:pt x="16205" y="0"/>
                  <a:pt x="16074" y="1084"/>
                  <a:pt x="15360" y="1274"/>
                </a:cubicBezTo>
                <a:cubicBezTo>
                  <a:pt x="14550" y="1489"/>
                  <a:pt x="14240" y="274"/>
                  <a:pt x="13359" y="453"/>
                </a:cubicBezTo>
                <a:cubicBezTo>
                  <a:pt x="12621" y="596"/>
                  <a:pt x="12574" y="1524"/>
                  <a:pt x="11907" y="1572"/>
                </a:cubicBezTo>
                <a:cubicBezTo>
                  <a:pt x="11145" y="1632"/>
                  <a:pt x="10966" y="465"/>
                  <a:pt x="10157" y="393"/>
                </a:cubicBezTo>
                <a:cubicBezTo>
                  <a:pt x="9323" y="322"/>
                  <a:pt x="9192" y="1465"/>
                  <a:pt x="8275" y="1572"/>
                </a:cubicBezTo>
                <a:cubicBezTo>
                  <a:pt x="7240" y="1703"/>
                  <a:pt x="6978" y="274"/>
                  <a:pt x="5870" y="322"/>
                </a:cubicBezTo>
                <a:cubicBezTo>
                  <a:pt x="4882" y="358"/>
                  <a:pt x="4751" y="1489"/>
                  <a:pt x="3822" y="1429"/>
                </a:cubicBezTo>
                <a:cubicBezTo>
                  <a:pt x="2918" y="1382"/>
                  <a:pt x="2679" y="227"/>
                  <a:pt x="1739" y="131"/>
                </a:cubicBezTo>
                <a:cubicBezTo>
                  <a:pt x="1060" y="48"/>
                  <a:pt x="393" y="691"/>
                  <a:pt x="1" y="1131"/>
                </a:cubicBezTo>
              </a:path>
            </a:pathLst>
          </a:custGeom>
          <a:noFill/>
          <a:ln w="38100" cap="flat" cmpd="sng">
            <a:solidFill>
              <a:schemeClr val="lt1"/>
            </a:solidFill>
            <a:prstDash val="dash"/>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5"/>
          <p:cNvSpPr txBox="1">
            <a:spLocks noGrp="1"/>
          </p:cNvSpPr>
          <p:nvPr>
            <p:ph type="title"/>
          </p:nvPr>
        </p:nvSpPr>
        <p:spPr>
          <a:xfrm>
            <a:off x="713100" y="445025"/>
            <a:ext cx="77178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37" name="Google Shape;37;p5"/>
          <p:cNvSpPr txBox="1">
            <a:spLocks noGrp="1"/>
          </p:cNvSpPr>
          <p:nvPr>
            <p:ph type="subTitle" idx="1"/>
          </p:nvPr>
        </p:nvSpPr>
        <p:spPr>
          <a:xfrm>
            <a:off x="1049732" y="1833761"/>
            <a:ext cx="2808000" cy="448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Font typeface="Pangolin"/>
              <a:buNone/>
              <a:defRPr sz="1800" b="1">
                <a:latin typeface="Pangolin"/>
                <a:ea typeface="Pangolin"/>
                <a:cs typeface="Pangolin"/>
                <a:sym typeface="Pangolin"/>
              </a:defRPr>
            </a:lvl1pPr>
            <a:lvl2pPr lvl="1" algn="ctr" rtl="0">
              <a:spcBef>
                <a:spcPts val="0"/>
              </a:spcBef>
              <a:spcAft>
                <a:spcPts val="0"/>
              </a:spcAft>
              <a:buSzPts val="1800"/>
              <a:buNone/>
              <a:defRPr sz="1800" b="1"/>
            </a:lvl2pPr>
            <a:lvl3pPr lvl="2" algn="ctr" rtl="0">
              <a:spcBef>
                <a:spcPts val="0"/>
              </a:spcBef>
              <a:spcAft>
                <a:spcPts val="0"/>
              </a:spcAft>
              <a:buSzPts val="1800"/>
              <a:buNone/>
              <a:defRPr sz="1800" b="1"/>
            </a:lvl3pPr>
            <a:lvl4pPr lvl="3" algn="ctr" rtl="0">
              <a:spcBef>
                <a:spcPts val="0"/>
              </a:spcBef>
              <a:spcAft>
                <a:spcPts val="0"/>
              </a:spcAft>
              <a:buSzPts val="1800"/>
              <a:buNone/>
              <a:defRPr sz="1800" b="1"/>
            </a:lvl4pPr>
            <a:lvl5pPr lvl="4" algn="ctr" rtl="0">
              <a:spcBef>
                <a:spcPts val="0"/>
              </a:spcBef>
              <a:spcAft>
                <a:spcPts val="0"/>
              </a:spcAft>
              <a:buSzPts val="1800"/>
              <a:buNone/>
              <a:defRPr sz="1800" b="1"/>
            </a:lvl5pPr>
            <a:lvl6pPr lvl="5" algn="ctr" rtl="0">
              <a:spcBef>
                <a:spcPts val="0"/>
              </a:spcBef>
              <a:spcAft>
                <a:spcPts val="0"/>
              </a:spcAft>
              <a:buSzPts val="1800"/>
              <a:buNone/>
              <a:defRPr sz="1800" b="1"/>
            </a:lvl6pPr>
            <a:lvl7pPr lvl="6" algn="ctr" rtl="0">
              <a:spcBef>
                <a:spcPts val="0"/>
              </a:spcBef>
              <a:spcAft>
                <a:spcPts val="0"/>
              </a:spcAft>
              <a:buSzPts val="1800"/>
              <a:buNone/>
              <a:defRPr sz="1800" b="1"/>
            </a:lvl7pPr>
            <a:lvl8pPr lvl="7" algn="ctr" rtl="0">
              <a:spcBef>
                <a:spcPts val="0"/>
              </a:spcBef>
              <a:spcAft>
                <a:spcPts val="0"/>
              </a:spcAft>
              <a:buSzPts val="1800"/>
              <a:buNone/>
              <a:defRPr sz="1800" b="1"/>
            </a:lvl8pPr>
            <a:lvl9pPr lvl="8" algn="ctr" rtl="0">
              <a:spcBef>
                <a:spcPts val="0"/>
              </a:spcBef>
              <a:spcAft>
                <a:spcPts val="0"/>
              </a:spcAft>
              <a:buSzPts val="1800"/>
              <a:buNone/>
              <a:defRPr sz="1800" b="1"/>
            </a:lvl9pPr>
          </a:lstStyle>
          <a:p>
            <a:endParaRPr/>
          </a:p>
        </p:txBody>
      </p:sp>
      <p:sp>
        <p:nvSpPr>
          <p:cNvPr id="38" name="Google Shape;38;p5"/>
          <p:cNvSpPr txBox="1">
            <a:spLocks noGrp="1"/>
          </p:cNvSpPr>
          <p:nvPr>
            <p:ph type="subTitle" idx="2"/>
          </p:nvPr>
        </p:nvSpPr>
        <p:spPr>
          <a:xfrm>
            <a:off x="1050613" y="2184217"/>
            <a:ext cx="2807100" cy="1206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sz="1600"/>
            </a:lvl1pPr>
            <a:lvl2pPr lvl="1" algn="ctr" rtl="0">
              <a:spcBef>
                <a:spcPts val="0"/>
              </a:spcBef>
              <a:spcAft>
                <a:spcPts val="0"/>
              </a:spcAft>
              <a:buSzPts val="1600"/>
              <a:buNone/>
              <a:defRPr sz="1600"/>
            </a:lvl2pPr>
            <a:lvl3pPr lvl="2" algn="ctr" rtl="0">
              <a:spcBef>
                <a:spcPts val="0"/>
              </a:spcBef>
              <a:spcAft>
                <a:spcPts val="0"/>
              </a:spcAft>
              <a:buSzPts val="1600"/>
              <a:buNone/>
              <a:defRPr sz="1600"/>
            </a:lvl3pPr>
            <a:lvl4pPr lvl="3" algn="ctr" rtl="0">
              <a:spcBef>
                <a:spcPts val="0"/>
              </a:spcBef>
              <a:spcAft>
                <a:spcPts val="0"/>
              </a:spcAft>
              <a:buSzPts val="1600"/>
              <a:buNone/>
              <a:defRPr sz="1600"/>
            </a:lvl4pPr>
            <a:lvl5pPr lvl="4" algn="ctr" rtl="0">
              <a:spcBef>
                <a:spcPts val="0"/>
              </a:spcBef>
              <a:spcAft>
                <a:spcPts val="0"/>
              </a:spcAft>
              <a:buSzPts val="1600"/>
              <a:buNone/>
              <a:defRPr sz="1600"/>
            </a:lvl5pPr>
            <a:lvl6pPr lvl="5" algn="ctr" rtl="0">
              <a:spcBef>
                <a:spcPts val="0"/>
              </a:spcBef>
              <a:spcAft>
                <a:spcPts val="0"/>
              </a:spcAft>
              <a:buSzPts val="1600"/>
              <a:buNone/>
              <a:defRPr sz="1600"/>
            </a:lvl6pPr>
            <a:lvl7pPr lvl="6" algn="ctr" rtl="0">
              <a:spcBef>
                <a:spcPts val="0"/>
              </a:spcBef>
              <a:spcAft>
                <a:spcPts val="0"/>
              </a:spcAft>
              <a:buSzPts val="1600"/>
              <a:buNone/>
              <a:defRPr sz="1600"/>
            </a:lvl7pPr>
            <a:lvl8pPr lvl="7" algn="ctr" rtl="0">
              <a:spcBef>
                <a:spcPts val="0"/>
              </a:spcBef>
              <a:spcAft>
                <a:spcPts val="0"/>
              </a:spcAft>
              <a:buSzPts val="1600"/>
              <a:buNone/>
              <a:defRPr sz="1600"/>
            </a:lvl8pPr>
            <a:lvl9pPr lvl="8" algn="ctr" rtl="0">
              <a:spcBef>
                <a:spcPts val="0"/>
              </a:spcBef>
              <a:spcAft>
                <a:spcPts val="0"/>
              </a:spcAft>
              <a:buSzPts val="1600"/>
              <a:buNone/>
              <a:defRPr sz="1600"/>
            </a:lvl9pPr>
          </a:lstStyle>
          <a:p>
            <a:endParaRPr/>
          </a:p>
        </p:txBody>
      </p:sp>
      <p:sp>
        <p:nvSpPr>
          <p:cNvPr id="39" name="Google Shape;39;p5"/>
          <p:cNvSpPr txBox="1">
            <a:spLocks noGrp="1"/>
          </p:cNvSpPr>
          <p:nvPr>
            <p:ph type="subTitle" idx="3"/>
          </p:nvPr>
        </p:nvSpPr>
        <p:spPr>
          <a:xfrm>
            <a:off x="5286225" y="1833761"/>
            <a:ext cx="2808000" cy="448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Font typeface="Pangolin"/>
              <a:buNone/>
              <a:defRPr sz="1800" b="1">
                <a:latin typeface="Pangolin"/>
                <a:ea typeface="Pangolin"/>
                <a:cs typeface="Pangolin"/>
                <a:sym typeface="Pangolin"/>
              </a:defRPr>
            </a:lvl1pPr>
            <a:lvl2pPr lvl="1" algn="ctr" rtl="0">
              <a:spcBef>
                <a:spcPts val="0"/>
              </a:spcBef>
              <a:spcAft>
                <a:spcPts val="0"/>
              </a:spcAft>
              <a:buSzPts val="1800"/>
              <a:buNone/>
              <a:defRPr sz="1800" b="1"/>
            </a:lvl2pPr>
            <a:lvl3pPr lvl="2" algn="ctr" rtl="0">
              <a:spcBef>
                <a:spcPts val="0"/>
              </a:spcBef>
              <a:spcAft>
                <a:spcPts val="0"/>
              </a:spcAft>
              <a:buSzPts val="1800"/>
              <a:buNone/>
              <a:defRPr sz="1800" b="1"/>
            </a:lvl3pPr>
            <a:lvl4pPr lvl="3" algn="ctr" rtl="0">
              <a:spcBef>
                <a:spcPts val="0"/>
              </a:spcBef>
              <a:spcAft>
                <a:spcPts val="0"/>
              </a:spcAft>
              <a:buSzPts val="1800"/>
              <a:buNone/>
              <a:defRPr sz="1800" b="1"/>
            </a:lvl4pPr>
            <a:lvl5pPr lvl="4" algn="ctr" rtl="0">
              <a:spcBef>
                <a:spcPts val="0"/>
              </a:spcBef>
              <a:spcAft>
                <a:spcPts val="0"/>
              </a:spcAft>
              <a:buSzPts val="1800"/>
              <a:buNone/>
              <a:defRPr sz="1800" b="1"/>
            </a:lvl5pPr>
            <a:lvl6pPr lvl="5" algn="ctr" rtl="0">
              <a:spcBef>
                <a:spcPts val="0"/>
              </a:spcBef>
              <a:spcAft>
                <a:spcPts val="0"/>
              </a:spcAft>
              <a:buSzPts val="1800"/>
              <a:buNone/>
              <a:defRPr sz="1800" b="1"/>
            </a:lvl6pPr>
            <a:lvl7pPr lvl="6" algn="ctr" rtl="0">
              <a:spcBef>
                <a:spcPts val="0"/>
              </a:spcBef>
              <a:spcAft>
                <a:spcPts val="0"/>
              </a:spcAft>
              <a:buSzPts val="1800"/>
              <a:buNone/>
              <a:defRPr sz="1800" b="1"/>
            </a:lvl7pPr>
            <a:lvl8pPr lvl="7" algn="ctr" rtl="0">
              <a:spcBef>
                <a:spcPts val="0"/>
              </a:spcBef>
              <a:spcAft>
                <a:spcPts val="0"/>
              </a:spcAft>
              <a:buSzPts val="1800"/>
              <a:buNone/>
              <a:defRPr sz="1800" b="1"/>
            </a:lvl8pPr>
            <a:lvl9pPr lvl="8" algn="ctr" rtl="0">
              <a:spcBef>
                <a:spcPts val="0"/>
              </a:spcBef>
              <a:spcAft>
                <a:spcPts val="0"/>
              </a:spcAft>
              <a:buSzPts val="1800"/>
              <a:buNone/>
              <a:defRPr sz="1800" b="1"/>
            </a:lvl9pPr>
          </a:lstStyle>
          <a:p>
            <a:endParaRPr/>
          </a:p>
        </p:txBody>
      </p:sp>
      <p:sp>
        <p:nvSpPr>
          <p:cNvPr id="40" name="Google Shape;40;p5"/>
          <p:cNvSpPr txBox="1">
            <a:spLocks noGrp="1"/>
          </p:cNvSpPr>
          <p:nvPr>
            <p:ph type="subTitle" idx="4"/>
          </p:nvPr>
        </p:nvSpPr>
        <p:spPr>
          <a:xfrm>
            <a:off x="5287125" y="2184217"/>
            <a:ext cx="2807100" cy="1206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sz="1600"/>
            </a:lvl1pPr>
            <a:lvl2pPr lvl="1" algn="ctr" rtl="0">
              <a:spcBef>
                <a:spcPts val="0"/>
              </a:spcBef>
              <a:spcAft>
                <a:spcPts val="0"/>
              </a:spcAft>
              <a:buSzPts val="1600"/>
              <a:buNone/>
              <a:defRPr sz="1600"/>
            </a:lvl2pPr>
            <a:lvl3pPr lvl="2" algn="ctr" rtl="0">
              <a:spcBef>
                <a:spcPts val="0"/>
              </a:spcBef>
              <a:spcAft>
                <a:spcPts val="0"/>
              </a:spcAft>
              <a:buSzPts val="1600"/>
              <a:buNone/>
              <a:defRPr sz="1600"/>
            </a:lvl3pPr>
            <a:lvl4pPr lvl="3" algn="ctr" rtl="0">
              <a:spcBef>
                <a:spcPts val="0"/>
              </a:spcBef>
              <a:spcAft>
                <a:spcPts val="0"/>
              </a:spcAft>
              <a:buSzPts val="1600"/>
              <a:buNone/>
              <a:defRPr sz="1600"/>
            </a:lvl4pPr>
            <a:lvl5pPr lvl="4" algn="ctr" rtl="0">
              <a:spcBef>
                <a:spcPts val="0"/>
              </a:spcBef>
              <a:spcAft>
                <a:spcPts val="0"/>
              </a:spcAft>
              <a:buSzPts val="1600"/>
              <a:buNone/>
              <a:defRPr sz="1600"/>
            </a:lvl5pPr>
            <a:lvl6pPr lvl="5" algn="ctr" rtl="0">
              <a:spcBef>
                <a:spcPts val="0"/>
              </a:spcBef>
              <a:spcAft>
                <a:spcPts val="0"/>
              </a:spcAft>
              <a:buSzPts val="1600"/>
              <a:buNone/>
              <a:defRPr sz="1600"/>
            </a:lvl6pPr>
            <a:lvl7pPr lvl="6" algn="ctr" rtl="0">
              <a:spcBef>
                <a:spcPts val="0"/>
              </a:spcBef>
              <a:spcAft>
                <a:spcPts val="0"/>
              </a:spcAft>
              <a:buSzPts val="1600"/>
              <a:buNone/>
              <a:defRPr sz="1600"/>
            </a:lvl7pPr>
            <a:lvl8pPr lvl="7" algn="ctr" rtl="0">
              <a:spcBef>
                <a:spcPts val="0"/>
              </a:spcBef>
              <a:spcAft>
                <a:spcPts val="0"/>
              </a:spcAft>
              <a:buSzPts val="1600"/>
              <a:buNone/>
              <a:defRPr sz="1600"/>
            </a:lvl8pPr>
            <a:lvl9pPr lvl="8" algn="ctr" rtl="0">
              <a:spcBef>
                <a:spcPts val="0"/>
              </a:spcBef>
              <a:spcAft>
                <a:spcPts val="0"/>
              </a:spcAft>
              <a:buSzPts val="1600"/>
              <a:buNone/>
              <a:defRPr sz="16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5"/>
        <p:cNvGrpSpPr/>
        <p:nvPr/>
      </p:nvGrpSpPr>
      <p:grpSpPr>
        <a:xfrm>
          <a:off x="0" y="0"/>
          <a:ext cx="0" cy="0"/>
          <a:chOff x="0" y="0"/>
          <a:chExt cx="0" cy="0"/>
        </a:xfrm>
      </p:grpSpPr>
      <p:sp>
        <p:nvSpPr>
          <p:cNvPr id="46" name="Google Shape;46;p7"/>
          <p:cNvSpPr/>
          <p:nvPr/>
        </p:nvSpPr>
        <p:spPr>
          <a:xfrm>
            <a:off x="6981825" y="3445550"/>
            <a:ext cx="2162216" cy="1697977"/>
          </a:xfrm>
          <a:custGeom>
            <a:avLst/>
            <a:gdLst/>
            <a:ahLst/>
            <a:cxnLst/>
            <a:rect l="l" t="t" r="r" b="b"/>
            <a:pathLst>
              <a:path w="38136" h="29948" extrusionOk="0">
                <a:moveTo>
                  <a:pt x="37163" y="0"/>
                </a:moveTo>
                <a:cubicBezTo>
                  <a:pt x="36732" y="0"/>
                  <a:pt x="36166" y="151"/>
                  <a:pt x="35481" y="658"/>
                </a:cubicBezTo>
                <a:cubicBezTo>
                  <a:pt x="33778" y="1908"/>
                  <a:pt x="33707" y="6147"/>
                  <a:pt x="31147" y="6992"/>
                </a:cubicBezTo>
                <a:cubicBezTo>
                  <a:pt x="30908" y="7072"/>
                  <a:pt x="30643" y="7108"/>
                  <a:pt x="30357" y="7108"/>
                </a:cubicBezTo>
                <a:cubicBezTo>
                  <a:pt x="28146" y="7108"/>
                  <a:pt x="24643" y="4988"/>
                  <a:pt x="21393" y="4988"/>
                </a:cubicBezTo>
                <a:cubicBezTo>
                  <a:pt x="20568" y="4988"/>
                  <a:pt x="19758" y="5125"/>
                  <a:pt x="18991" y="5468"/>
                </a:cubicBezTo>
                <a:cubicBezTo>
                  <a:pt x="14800" y="7337"/>
                  <a:pt x="16431" y="14755"/>
                  <a:pt x="13407" y="17934"/>
                </a:cubicBezTo>
                <a:cubicBezTo>
                  <a:pt x="10382" y="21113"/>
                  <a:pt x="8525" y="20803"/>
                  <a:pt x="4417" y="22351"/>
                </a:cubicBezTo>
                <a:cubicBezTo>
                  <a:pt x="416" y="23859"/>
                  <a:pt x="19" y="29638"/>
                  <a:pt x="1" y="29935"/>
                </a:cubicBezTo>
                <a:lnTo>
                  <a:pt x="38136" y="29935"/>
                </a:lnTo>
                <a:lnTo>
                  <a:pt x="38136" y="325"/>
                </a:lnTo>
                <a:cubicBezTo>
                  <a:pt x="38136" y="325"/>
                  <a:pt x="37795" y="0"/>
                  <a:pt x="37163" y="0"/>
                </a:cubicBezTo>
                <a:close/>
                <a:moveTo>
                  <a:pt x="0" y="29935"/>
                </a:moveTo>
                <a:lnTo>
                  <a:pt x="0" y="29947"/>
                </a:lnTo>
                <a:cubicBezTo>
                  <a:pt x="0" y="29947"/>
                  <a:pt x="0" y="29943"/>
                  <a:pt x="1" y="29935"/>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7"/>
          <p:cNvSpPr/>
          <p:nvPr/>
        </p:nvSpPr>
        <p:spPr>
          <a:xfrm flipH="1">
            <a:off x="-44" y="0"/>
            <a:ext cx="1762171" cy="5143530"/>
          </a:xfrm>
          <a:custGeom>
            <a:avLst/>
            <a:gdLst/>
            <a:ahLst/>
            <a:cxnLst/>
            <a:rect l="l" t="t" r="r" b="b"/>
            <a:pathLst>
              <a:path w="17396" h="39911" extrusionOk="0">
                <a:moveTo>
                  <a:pt x="13740" y="1"/>
                </a:moveTo>
                <a:cubicBezTo>
                  <a:pt x="13740" y="1"/>
                  <a:pt x="16574" y="9085"/>
                  <a:pt x="15716" y="13157"/>
                </a:cubicBezTo>
                <a:cubicBezTo>
                  <a:pt x="14835" y="17241"/>
                  <a:pt x="11299" y="15098"/>
                  <a:pt x="8596" y="19039"/>
                </a:cubicBezTo>
                <a:cubicBezTo>
                  <a:pt x="5906" y="22992"/>
                  <a:pt x="10490" y="29874"/>
                  <a:pt x="8596" y="31207"/>
                </a:cubicBezTo>
                <a:cubicBezTo>
                  <a:pt x="8288" y="31428"/>
                  <a:pt x="7901" y="31510"/>
                  <a:pt x="7464" y="31510"/>
                </a:cubicBezTo>
                <a:cubicBezTo>
                  <a:pt x="6179" y="31510"/>
                  <a:pt x="4469" y="30797"/>
                  <a:pt x="3100" y="30797"/>
                </a:cubicBezTo>
                <a:cubicBezTo>
                  <a:pt x="2097" y="30797"/>
                  <a:pt x="1277" y="31179"/>
                  <a:pt x="941" y="32505"/>
                </a:cubicBezTo>
                <a:cubicBezTo>
                  <a:pt x="0" y="36243"/>
                  <a:pt x="2369" y="39911"/>
                  <a:pt x="2369" y="39911"/>
                </a:cubicBezTo>
                <a:lnTo>
                  <a:pt x="17395" y="39911"/>
                </a:lnTo>
                <a:lnTo>
                  <a:pt x="1739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7"/>
          <p:cNvSpPr txBox="1">
            <a:spLocks noGrp="1"/>
          </p:cNvSpPr>
          <p:nvPr>
            <p:ph type="title"/>
          </p:nvPr>
        </p:nvSpPr>
        <p:spPr>
          <a:xfrm>
            <a:off x="4952288" y="1422475"/>
            <a:ext cx="3026700" cy="557700"/>
          </a:xfrm>
          <a:prstGeom prst="rect">
            <a:avLst/>
          </a:prstGeom>
        </p:spPr>
        <p:txBody>
          <a:bodyPr spcFirstLastPara="1" wrap="square" lIns="91425" tIns="91425" rIns="91425" bIns="91425" anchor="b"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9" name="Google Shape;49;p7"/>
          <p:cNvSpPr txBox="1">
            <a:spLocks noGrp="1"/>
          </p:cNvSpPr>
          <p:nvPr>
            <p:ph type="subTitle" idx="1"/>
          </p:nvPr>
        </p:nvSpPr>
        <p:spPr>
          <a:xfrm>
            <a:off x="4952288" y="1980125"/>
            <a:ext cx="3026700" cy="17373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sz="1600"/>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50"/>
        <p:cNvGrpSpPr/>
        <p:nvPr/>
      </p:nvGrpSpPr>
      <p:grpSpPr>
        <a:xfrm>
          <a:off x="0" y="0"/>
          <a:ext cx="0" cy="0"/>
          <a:chOff x="0" y="0"/>
          <a:chExt cx="0" cy="0"/>
        </a:xfrm>
      </p:grpSpPr>
      <p:sp>
        <p:nvSpPr>
          <p:cNvPr id="51" name="Google Shape;51;p8"/>
          <p:cNvSpPr/>
          <p:nvPr/>
        </p:nvSpPr>
        <p:spPr>
          <a:xfrm rot="10800000">
            <a:off x="4212134" y="2071547"/>
            <a:ext cx="4931512" cy="3071470"/>
          </a:xfrm>
          <a:custGeom>
            <a:avLst/>
            <a:gdLst/>
            <a:ahLst/>
            <a:cxnLst/>
            <a:rect l="l" t="t" r="r" b="b"/>
            <a:pathLst>
              <a:path w="40828" h="24587" extrusionOk="0">
                <a:moveTo>
                  <a:pt x="1" y="0"/>
                </a:moveTo>
                <a:lnTo>
                  <a:pt x="1" y="12"/>
                </a:lnTo>
                <a:lnTo>
                  <a:pt x="1" y="24586"/>
                </a:lnTo>
                <a:cubicBezTo>
                  <a:pt x="1" y="24586"/>
                  <a:pt x="20777" y="24039"/>
                  <a:pt x="25778" y="15716"/>
                </a:cubicBezTo>
                <a:cubicBezTo>
                  <a:pt x="30779" y="7394"/>
                  <a:pt x="37518" y="8061"/>
                  <a:pt x="39173" y="5536"/>
                </a:cubicBezTo>
                <a:cubicBezTo>
                  <a:pt x="40827" y="3000"/>
                  <a:pt x="39577" y="0"/>
                  <a:pt x="3957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8"/>
          <p:cNvSpPr/>
          <p:nvPr/>
        </p:nvSpPr>
        <p:spPr>
          <a:xfrm>
            <a:off x="11" y="-7050"/>
            <a:ext cx="4768588" cy="2356541"/>
          </a:xfrm>
          <a:custGeom>
            <a:avLst/>
            <a:gdLst/>
            <a:ahLst/>
            <a:cxnLst/>
            <a:rect l="l" t="t" r="r" b="b"/>
            <a:pathLst>
              <a:path w="32850" h="14118" extrusionOk="0">
                <a:moveTo>
                  <a:pt x="1" y="1"/>
                </a:moveTo>
                <a:lnTo>
                  <a:pt x="1" y="12945"/>
                </a:lnTo>
                <a:cubicBezTo>
                  <a:pt x="57" y="12959"/>
                  <a:pt x="113" y="13001"/>
                  <a:pt x="168" y="13015"/>
                </a:cubicBezTo>
                <a:cubicBezTo>
                  <a:pt x="1773" y="13750"/>
                  <a:pt x="3537" y="14117"/>
                  <a:pt x="5301" y="14117"/>
                </a:cubicBezTo>
                <a:cubicBezTo>
                  <a:pt x="7217" y="14117"/>
                  <a:pt x="9132" y="13684"/>
                  <a:pt x="10839" y="12820"/>
                </a:cubicBezTo>
                <a:cubicBezTo>
                  <a:pt x="13252" y="11578"/>
                  <a:pt x="15205" y="9598"/>
                  <a:pt x="17297" y="7868"/>
                </a:cubicBezTo>
                <a:cubicBezTo>
                  <a:pt x="19404" y="6124"/>
                  <a:pt x="21858" y="4576"/>
                  <a:pt x="24592" y="4506"/>
                </a:cubicBezTo>
                <a:cubicBezTo>
                  <a:pt x="24664" y="4504"/>
                  <a:pt x="24736" y="4503"/>
                  <a:pt x="24808" y="4503"/>
                </a:cubicBezTo>
                <a:cubicBezTo>
                  <a:pt x="26011" y="4503"/>
                  <a:pt x="27265" y="4752"/>
                  <a:pt x="28452" y="4752"/>
                </a:cubicBezTo>
                <a:cubicBezTo>
                  <a:pt x="29285" y="4752"/>
                  <a:pt x="30086" y="4630"/>
                  <a:pt x="30813" y="4213"/>
                </a:cubicBezTo>
                <a:cubicBezTo>
                  <a:pt x="32222" y="3404"/>
                  <a:pt x="32850" y="1521"/>
                  <a:pt x="3232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8"/>
          <p:cNvSpPr/>
          <p:nvPr/>
        </p:nvSpPr>
        <p:spPr>
          <a:xfrm rot="10800000">
            <a:off x="4345570" y="2181385"/>
            <a:ext cx="4826380" cy="3004040"/>
          </a:xfrm>
          <a:custGeom>
            <a:avLst/>
            <a:gdLst/>
            <a:ahLst/>
            <a:cxnLst/>
            <a:rect l="l" t="t" r="r" b="b"/>
            <a:pathLst>
              <a:path w="40828" h="24587" extrusionOk="0">
                <a:moveTo>
                  <a:pt x="1" y="0"/>
                </a:moveTo>
                <a:lnTo>
                  <a:pt x="1" y="12"/>
                </a:lnTo>
                <a:lnTo>
                  <a:pt x="1" y="24586"/>
                </a:lnTo>
                <a:cubicBezTo>
                  <a:pt x="1" y="24586"/>
                  <a:pt x="20777" y="24039"/>
                  <a:pt x="25778" y="15716"/>
                </a:cubicBezTo>
                <a:cubicBezTo>
                  <a:pt x="30779" y="7394"/>
                  <a:pt x="37518" y="8061"/>
                  <a:pt x="39173" y="5536"/>
                </a:cubicBezTo>
                <a:cubicBezTo>
                  <a:pt x="40827" y="3000"/>
                  <a:pt x="39577" y="0"/>
                  <a:pt x="39577" y="0"/>
                </a:cubicBezTo>
                <a:close/>
              </a:path>
            </a:pathLst>
          </a:custGeom>
          <a:noFill/>
          <a:ln w="28575" cap="flat" cmpd="sng">
            <a:solidFill>
              <a:schemeClr val="accent6"/>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8"/>
          <p:cNvSpPr txBox="1">
            <a:spLocks noGrp="1"/>
          </p:cNvSpPr>
          <p:nvPr>
            <p:ph type="title"/>
          </p:nvPr>
        </p:nvSpPr>
        <p:spPr>
          <a:xfrm>
            <a:off x="2125950" y="1116275"/>
            <a:ext cx="4892100" cy="24780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5"/>
        <p:cNvGrpSpPr/>
        <p:nvPr/>
      </p:nvGrpSpPr>
      <p:grpSpPr>
        <a:xfrm>
          <a:off x="0" y="0"/>
          <a:ext cx="0" cy="0"/>
          <a:chOff x="0" y="0"/>
          <a:chExt cx="0" cy="0"/>
        </a:xfrm>
      </p:grpSpPr>
      <p:grpSp>
        <p:nvGrpSpPr>
          <p:cNvPr id="56" name="Google Shape;56;p9"/>
          <p:cNvGrpSpPr/>
          <p:nvPr/>
        </p:nvGrpSpPr>
        <p:grpSpPr>
          <a:xfrm rot="10800000">
            <a:off x="-4" y="-6500"/>
            <a:ext cx="4915193" cy="5156400"/>
            <a:chOff x="4003316" y="-6500"/>
            <a:chExt cx="4826387" cy="5156400"/>
          </a:xfrm>
        </p:grpSpPr>
        <p:sp>
          <p:nvSpPr>
            <p:cNvPr id="57" name="Google Shape;57;p9"/>
            <p:cNvSpPr/>
            <p:nvPr/>
          </p:nvSpPr>
          <p:spPr>
            <a:xfrm rot="-5400000">
              <a:off x="2250685" y="1746286"/>
              <a:ext cx="5156245" cy="1650983"/>
            </a:xfrm>
            <a:custGeom>
              <a:avLst/>
              <a:gdLst/>
              <a:ahLst/>
              <a:cxnLst/>
              <a:rect l="l" t="t" r="r" b="b"/>
              <a:pathLst>
                <a:path w="48078" h="17253" extrusionOk="0">
                  <a:moveTo>
                    <a:pt x="24551" y="0"/>
                  </a:moveTo>
                  <a:cubicBezTo>
                    <a:pt x="19562" y="0"/>
                    <a:pt x="12918" y="5739"/>
                    <a:pt x="7775" y="5942"/>
                  </a:cubicBezTo>
                  <a:cubicBezTo>
                    <a:pt x="7443" y="5956"/>
                    <a:pt x="7121" y="5962"/>
                    <a:pt x="6809" y="5962"/>
                  </a:cubicBezTo>
                  <a:cubicBezTo>
                    <a:pt x="2312" y="5962"/>
                    <a:pt x="0" y="4608"/>
                    <a:pt x="0" y="4608"/>
                  </a:cubicBezTo>
                  <a:lnTo>
                    <a:pt x="0" y="17253"/>
                  </a:lnTo>
                  <a:lnTo>
                    <a:pt x="48077" y="17253"/>
                  </a:lnTo>
                  <a:lnTo>
                    <a:pt x="48077" y="3727"/>
                  </a:lnTo>
                  <a:cubicBezTo>
                    <a:pt x="48077" y="3727"/>
                    <a:pt x="46378" y="2205"/>
                    <a:pt x="44452" y="2205"/>
                  </a:cubicBezTo>
                  <a:cubicBezTo>
                    <a:pt x="44320" y="2205"/>
                    <a:pt x="44187" y="2212"/>
                    <a:pt x="44053" y="2227"/>
                  </a:cubicBezTo>
                  <a:cubicBezTo>
                    <a:pt x="41970" y="2465"/>
                    <a:pt x="40076" y="4275"/>
                    <a:pt x="36278" y="4870"/>
                  </a:cubicBezTo>
                  <a:cubicBezTo>
                    <a:pt x="36082" y="4901"/>
                    <a:pt x="35888" y="4915"/>
                    <a:pt x="35696" y="4915"/>
                  </a:cubicBezTo>
                  <a:cubicBezTo>
                    <a:pt x="32171" y="4915"/>
                    <a:pt x="29282" y="0"/>
                    <a:pt x="2455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9"/>
            <p:cNvSpPr/>
            <p:nvPr/>
          </p:nvSpPr>
          <p:spPr>
            <a:xfrm rot="-5400000">
              <a:off x="4662404" y="982600"/>
              <a:ext cx="5156400" cy="3178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9"/>
          <p:cNvSpPr txBox="1">
            <a:spLocks noGrp="1"/>
          </p:cNvSpPr>
          <p:nvPr>
            <p:ph type="title"/>
          </p:nvPr>
        </p:nvSpPr>
        <p:spPr>
          <a:xfrm>
            <a:off x="713100" y="1233175"/>
            <a:ext cx="31500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60" name="Google Shape;60;p9"/>
          <p:cNvSpPr txBox="1">
            <a:spLocks noGrp="1"/>
          </p:cNvSpPr>
          <p:nvPr>
            <p:ph type="subTitle" idx="1"/>
          </p:nvPr>
        </p:nvSpPr>
        <p:spPr>
          <a:xfrm>
            <a:off x="713100" y="2803075"/>
            <a:ext cx="31500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61" name="Google Shape;61;p9"/>
          <p:cNvSpPr txBox="1">
            <a:spLocks noGrp="1"/>
          </p:cNvSpPr>
          <p:nvPr>
            <p:ph type="body" idx="2"/>
          </p:nvPr>
        </p:nvSpPr>
        <p:spPr>
          <a:xfrm>
            <a:off x="4939500" y="724075"/>
            <a:ext cx="3491400" cy="3695100"/>
          </a:xfrm>
          <a:prstGeom prst="rect">
            <a:avLst/>
          </a:prstGeom>
        </p:spPr>
        <p:txBody>
          <a:bodyPr spcFirstLastPara="1" wrap="square" lIns="91425" tIns="91425" rIns="91425" bIns="91425" anchor="ctr" anchorCtr="0">
            <a:noAutofit/>
          </a:bodyPr>
          <a:lstStyle>
            <a:lvl1pPr marL="457200" lvl="0" indent="-330200">
              <a:spcBef>
                <a:spcPts val="0"/>
              </a:spcBef>
              <a:spcAft>
                <a:spcPts val="0"/>
              </a:spcAft>
              <a:buSzPts val="1600"/>
              <a:buChar char="●"/>
              <a:defRPr/>
            </a:lvl1pPr>
            <a:lvl2pPr marL="914400" lvl="1" indent="-330200">
              <a:spcBef>
                <a:spcPts val="0"/>
              </a:spcBef>
              <a:spcAft>
                <a:spcPts val="0"/>
              </a:spcAft>
              <a:buSzPts val="1600"/>
              <a:buChar char="○"/>
              <a:defRPr/>
            </a:lvl2pPr>
            <a:lvl3pPr marL="1371600" lvl="2" indent="-330200">
              <a:spcBef>
                <a:spcPts val="0"/>
              </a:spcBef>
              <a:spcAft>
                <a:spcPts val="0"/>
              </a:spcAft>
              <a:buSzPts val="1600"/>
              <a:buChar char="■"/>
              <a:defRPr/>
            </a:lvl3pPr>
            <a:lvl4pPr marL="1828800" lvl="3" indent="-330200">
              <a:spcBef>
                <a:spcPts val="0"/>
              </a:spcBef>
              <a:spcAft>
                <a:spcPts val="0"/>
              </a:spcAft>
              <a:buSzPts val="1600"/>
              <a:buChar char="●"/>
              <a:defRPr/>
            </a:lvl4pPr>
            <a:lvl5pPr marL="2286000" lvl="4" indent="-330200">
              <a:spcBef>
                <a:spcPts val="0"/>
              </a:spcBef>
              <a:spcAft>
                <a:spcPts val="0"/>
              </a:spcAft>
              <a:buSzPts val="1600"/>
              <a:buChar char="○"/>
              <a:defRPr/>
            </a:lvl5pPr>
            <a:lvl6pPr marL="2743200" lvl="5" indent="-330200">
              <a:spcBef>
                <a:spcPts val="0"/>
              </a:spcBef>
              <a:spcAft>
                <a:spcPts val="0"/>
              </a:spcAft>
              <a:buSzPts val="1600"/>
              <a:buChar char="■"/>
              <a:defRPr/>
            </a:lvl6pPr>
            <a:lvl7pPr marL="3200400" lvl="6" indent="-330200">
              <a:spcBef>
                <a:spcPts val="0"/>
              </a:spcBef>
              <a:spcAft>
                <a:spcPts val="0"/>
              </a:spcAft>
              <a:buSzPts val="1600"/>
              <a:buChar char="●"/>
              <a:defRPr/>
            </a:lvl7pPr>
            <a:lvl8pPr marL="3657600" lvl="7" indent="-330200">
              <a:spcBef>
                <a:spcPts val="0"/>
              </a:spcBef>
              <a:spcAft>
                <a:spcPts val="0"/>
              </a:spcAft>
              <a:buSzPts val="1600"/>
              <a:buChar char="○"/>
              <a:defRPr/>
            </a:lvl8pPr>
            <a:lvl9pPr marL="4114800" lvl="8" indent="-330200">
              <a:spcBef>
                <a:spcPts val="0"/>
              </a:spcBef>
              <a:spcAft>
                <a:spcPts val="0"/>
              </a:spcAft>
              <a:buSzPts val="1600"/>
              <a:buChar char="■"/>
              <a:defRPr/>
            </a:lvl9pPr>
          </a:lstStyle>
          <a:p>
            <a:endParaRPr/>
          </a:p>
        </p:txBody>
      </p:sp>
      <p:sp>
        <p:nvSpPr>
          <p:cNvPr id="62" name="Google Shape;62;p9"/>
          <p:cNvSpPr/>
          <p:nvPr/>
        </p:nvSpPr>
        <p:spPr>
          <a:xfrm rot="10800000" flipH="1">
            <a:off x="7836575" y="-6"/>
            <a:ext cx="1307397" cy="688355"/>
          </a:xfrm>
          <a:custGeom>
            <a:avLst/>
            <a:gdLst/>
            <a:ahLst/>
            <a:cxnLst/>
            <a:rect l="l" t="t" r="r" b="b"/>
            <a:pathLst>
              <a:path w="38136" h="29948" extrusionOk="0">
                <a:moveTo>
                  <a:pt x="37163" y="0"/>
                </a:moveTo>
                <a:cubicBezTo>
                  <a:pt x="36732" y="0"/>
                  <a:pt x="36166" y="151"/>
                  <a:pt x="35481" y="658"/>
                </a:cubicBezTo>
                <a:cubicBezTo>
                  <a:pt x="33778" y="1908"/>
                  <a:pt x="33707" y="6147"/>
                  <a:pt x="31147" y="6992"/>
                </a:cubicBezTo>
                <a:cubicBezTo>
                  <a:pt x="30908" y="7072"/>
                  <a:pt x="30643" y="7108"/>
                  <a:pt x="30357" y="7108"/>
                </a:cubicBezTo>
                <a:cubicBezTo>
                  <a:pt x="28146" y="7108"/>
                  <a:pt x="24643" y="4988"/>
                  <a:pt x="21393" y="4988"/>
                </a:cubicBezTo>
                <a:cubicBezTo>
                  <a:pt x="20568" y="4988"/>
                  <a:pt x="19758" y="5125"/>
                  <a:pt x="18991" y="5468"/>
                </a:cubicBezTo>
                <a:cubicBezTo>
                  <a:pt x="14800" y="7337"/>
                  <a:pt x="16431" y="14755"/>
                  <a:pt x="13407" y="17934"/>
                </a:cubicBezTo>
                <a:cubicBezTo>
                  <a:pt x="10382" y="21113"/>
                  <a:pt x="8525" y="20803"/>
                  <a:pt x="4417" y="22351"/>
                </a:cubicBezTo>
                <a:cubicBezTo>
                  <a:pt x="416" y="23859"/>
                  <a:pt x="19" y="29638"/>
                  <a:pt x="1" y="29935"/>
                </a:cubicBezTo>
                <a:lnTo>
                  <a:pt x="38136" y="29935"/>
                </a:lnTo>
                <a:lnTo>
                  <a:pt x="38136" y="325"/>
                </a:lnTo>
                <a:cubicBezTo>
                  <a:pt x="38136" y="325"/>
                  <a:pt x="37795" y="0"/>
                  <a:pt x="37163" y="0"/>
                </a:cubicBezTo>
                <a:close/>
                <a:moveTo>
                  <a:pt x="0" y="29935"/>
                </a:moveTo>
                <a:lnTo>
                  <a:pt x="0" y="29947"/>
                </a:lnTo>
                <a:cubicBezTo>
                  <a:pt x="0" y="29947"/>
                  <a:pt x="0" y="29943"/>
                  <a:pt x="1" y="29935"/>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1"/>
        </a:solidFill>
        <a:effectLst/>
      </p:bgPr>
    </p:bg>
    <p:spTree>
      <p:nvGrpSpPr>
        <p:cNvPr id="1" name="Shape 74"/>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75"/>
        <p:cNvGrpSpPr/>
        <p:nvPr/>
      </p:nvGrpSpPr>
      <p:grpSpPr>
        <a:xfrm>
          <a:off x="0" y="0"/>
          <a:ext cx="0" cy="0"/>
          <a:chOff x="0" y="0"/>
          <a:chExt cx="0" cy="0"/>
        </a:xfrm>
      </p:grpSpPr>
      <p:sp>
        <p:nvSpPr>
          <p:cNvPr id="76" name="Google Shape;76;p13"/>
          <p:cNvSpPr/>
          <p:nvPr/>
        </p:nvSpPr>
        <p:spPr>
          <a:xfrm>
            <a:off x="-83050" y="1228675"/>
            <a:ext cx="9309944" cy="3209964"/>
          </a:xfrm>
          <a:custGeom>
            <a:avLst/>
            <a:gdLst/>
            <a:ahLst/>
            <a:cxnLst/>
            <a:rect l="l" t="t" r="r" b="b"/>
            <a:pathLst>
              <a:path w="48078" h="17253" extrusionOk="0">
                <a:moveTo>
                  <a:pt x="24551" y="0"/>
                </a:moveTo>
                <a:cubicBezTo>
                  <a:pt x="19562" y="0"/>
                  <a:pt x="12918" y="5739"/>
                  <a:pt x="7775" y="5942"/>
                </a:cubicBezTo>
                <a:cubicBezTo>
                  <a:pt x="7443" y="5956"/>
                  <a:pt x="7121" y="5962"/>
                  <a:pt x="6809" y="5962"/>
                </a:cubicBezTo>
                <a:cubicBezTo>
                  <a:pt x="2312" y="5962"/>
                  <a:pt x="0" y="4608"/>
                  <a:pt x="0" y="4608"/>
                </a:cubicBezTo>
                <a:lnTo>
                  <a:pt x="0" y="17253"/>
                </a:lnTo>
                <a:lnTo>
                  <a:pt x="48077" y="17253"/>
                </a:lnTo>
                <a:lnTo>
                  <a:pt x="48077" y="3727"/>
                </a:lnTo>
                <a:cubicBezTo>
                  <a:pt x="48077" y="3727"/>
                  <a:pt x="46378" y="2205"/>
                  <a:pt x="44452" y="2205"/>
                </a:cubicBezTo>
                <a:cubicBezTo>
                  <a:pt x="44320" y="2205"/>
                  <a:pt x="44187" y="2212"/>
                  <a:pt x="44053" y="2227"/>
                </a:cubicBezTo>
                <a:cubicBezTo>
                  <a:pt x="41970" y="2465"/>
                  <a:pt x="40076" y="4275"/>
                  <a:pt x="36278" y="4870"/>
                </a:cubicBezTo>
                <a:cubicBezTo>
                  <a:pt x="36082" y="4901"/>
                  <a:pt x="35888" y="4915"/>
                  <a:pt x="35696" y="4915"/>
                </a:cubicBezTo>
                <a:cubicBezTo>
                  <a:pt x="32171" y="4915"/>
                  <a:pt x="29282" y="0"/>
                  <a:pt x="24551" y="0"/>
                </a:cubicBezTo>
                <a:close/>
              </a:path>
            </a:pathLst>
          </a:custGeom>
          <a:noFill/>
          <a:ln w="28575" cap="flat" cmpd="sng">
            <a:solidFill>
              <a:schemeClr val="accent2"/>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7" name="Google Shape;77;p13"/>
          <p:cNvGrpSpPr/>
          <p:nvPr/>
        </p:nvGrpSpPr>
        <p:grpSpPr>
          <a:xfrm>
            <a:off x="-25" y="1390650"/>
            <a:ext cx="9144000" cy="3752700"/>
            <a:chOff x="-25" y="1390650"/>
            <a:chExt cx="9144000" cy="3752700"/>
          </a:xfrm>
        </p:grpSpPr>
        <p:sp>
          <p:nvSpPr>
            <p:cNvPr id="78" name="Google Shape;78;p13"/>
            <p:cNvSpPr/>
            <p:nvPr/>
          </p:nvSpPr>
          <p:spPr>
            <a:xfrm>
              <a:off x="-25" y="1390650"/>
              <a:ext cx="9143955" cy="3152727"/>
            </a:xfrm>
            <a:custGeom>
              <a:avLst/>
              <a:gdLst/>
              <a:ahLst/>
              <a:cxnLst/>
              <a:rect l="l" t="t" r="r" b="b"/>
              <a:pathLst>
                <a:path w="48078" h="17253" extrusionOk="0">
                  <a:moveTo>
                    <a:pt x="24551" y="0"/>
                  </a:moveTo>
                  <a:cubicBezTo>
                    <a:pt x="19562" y="0"/>
                    <a:pt x="12918" y="5739"/>
                    <a:pt x="7775" y="5942"/>
                  </a:cubicBezTo>
                  <a:cubicBezTo>
                    <a:pt x="7443" y="5956"/>
                    <a:pt x="7121" y="5962"/>
                    <a:pt x="6809" y="5962"/>
                  </a:cubicBezTo>
                  <a:cubicBezTo>
                    <a:pt x="2312" y="5962"/>
                    <a:pt x="0" y="4608"/>
                    <a:pt x="0" y="4608"/>
                  </a:cubicBezTo>
                  <a:lnTo>
                    <a:pt x="0" y="17253"/>
                  </a:lnTo>
                  <a:lnTo>
                    <a:pt x="48077" y="17253"/>
                  </a:lnTo>
                  <a:lnTo>
                    <a:pt x="48077" y="3727"/>
                  </a:lnTo>
                  <a:cubicBezTo>
                    <a:pt x="48077" y="3727"/>
                    <a:pt x="46378" y="2205"/>
                    <a:pt x="44452" y="2205"/>
                  </a:cubicBezTo>
                  <a:cubicBezTo>
                    <a:pt x="44320" y="2205"/>
                    <a:pt x="44187" y="2212"/>
                    <a:pt x="44053" y="2227"/>
                  </a:cubicBezTo>
                  <a:cubicBezTo>
                    <a:pt x="41970" y="2465"/>
                    <a:pt x="40076" y="4275"/>
                    <a:pt x="36278" y="4870"/>
                  </a:cubicBezTo>
                  <a:cubicBezTo>
                    <a:pt x="36082" y="4901"/>
                    <a:pt x="35888" y="4915"/>
                    <a:pt x="35696" y="4915"/>
                  </a:cubicBezTo>
                  <a:cubicBezTo>
                    <a:pt x="32171" y="4915"/>
                    <a:pt x="29282" y="0"/>
                    <a:pt x="2455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13"/>
            <p:cNvSpPr/>
            <p:nvPr/>
          </p:nvSpPr>
          <p:spPr>
            <a:xfrm>
              <a:off x="-25" y="4210050"/>
              <a:ext cx="9144000" cy="933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0" name="Google Shape;80;p13"/>
          <p:cNvSpPr txBox="1">
            <a:spLocks noGrp="1"/>
          </p:cNvSpPr>
          <p:nvPr>
            <p:ph type="title"/>
          </p:nvPr>
        </p:nvSpPr>
        <p:spPr>
          <a:xfrm>
            <a:off x="713100" y="445025"/>
            <a:ext cx="77178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81" name="Google Shape;81;p13"/>
          <p:cNvSpPr txBox="1">
            <a:spLocks noGrp="1"/>
          </p:cNvSpPr>
          <p:nvPr>
            <p:ph type="title" idx="2" hasCustomPrompt="1"/>
          </p:nvPr>
        </p:nvSpPr>
        <p:spPr>
          <a:xfrm>
            <a:off x="1220324" y="1840488"/>
            <a:ext cx="749700" cy="576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r>
              <a:t>xx%</a:t>
            </a:r>
          </a:p>
        </p:txBody>
      </p:sp>
      <p:sp>
        <p:nvSpPr>
          <p:cNvPr id="82" name="Google Shape;82;p13"/>
          <p:cNvSpPr txBox="1">
            <a:spLocks noGrp="1"/>
          </p:cNvSpPr>
          <p:nvPr>
            <p:ph type="subTitle" idx="1"/>
          </p:nvPr>
        </p:nvSpPr>
        <p:spPr>
          <a:xfrm>
            <a:off x="713100" y="3043200"/>
            <a:ext cx="1819800" cy="448200"/>
          </a:xfrm>
          <a:prstGeom prst="rect">
            <a:avLst/>
          </a:prstGeom>
        </p:spPr>
        <p:txBody>
          <a:bodyPr spcFirstLastPara="1" wrap="square" lIns="91425" tIns="91425" rIns="91425" bIns="91425" anchor="b" anchorCtr="0">
            <a:noAutofit/>
          </a:bodyPr>
          <a:lstStyle>
            <a:lvl1pPr lvl="0" algn="ctr">
              <a:spcBef>
                <a:spcPts val="0"/>
              </a:spcBef>
              <a:spcAft>
                <a:spcPts val="0"/>
              </a:spcAft>
              <a:buSzPts val="1800"/>
              <a:buFont typeface="Pangolin"/>
              <a:buNone/>
              <a:defRPr sz="1800" b="1">
                <a:latin typeface="Pangolin"/>
                <a:ea typeface="Pangolin"/>
                <a:cs typeface="Pangolin"/>
                <a:sym typeface="Pangolin"/>
              </a:defRPr>
            </a:lvl1pPr>
            <a:lvl2pPr lvl="1" algn="ctr">
              <a:spcBef>
                <a:spcPts val="0"/>
              </a:spcBef>
              <a:spcAft>
                <a:spcPts val="0"/>
              </a:spcAft>
              <a:buSzPts val="1800"/>
              <a:buNone/>
              <a:defRPr sz="1800" b="1"/>
            </a:lvl2pPr>
            <a:lvl3pPr lvl="2" algn="ctr">
              <a:spcBef>
                <a:spcPts val="0"/>
              </a:spcBef>
              <a:spcAft>
                <a:spcPts val="0"/>
              </a:spcAft>
              <a:buSzPts val="1800"/>
              <a:buNone/>
              <a:defRPr sz="1800" b="1"/>
            </a:lvl3pPr>
            <a:lvl4pPr lvl="3" algn="ctr">
              <a:spcBef>
                <a:spcPts val="0"/>
              </a:spcBef>
              <a:spcAft>
                <a:spcPts val="0"/>
              </a:spcAft>
              <a:buSzPts val="1800"/>
              <a:buNone/>
              <a:defRPr sz="1800" b="1"/>
            </a:lvl4pPr>
            <a:lvl5pPr lvl="4" algn="ctr">
              <a:spcBef>
                <a:spcPts val="0"/>
              </a:spcBef>
              <a:spcAft>
                <a:spcPts val="0"/>
              </a:spcAft>
              <a:buSzPts val="1800"/>
              <a:buNone/>
              <a:defRPr sz="1800" b="1"/>
            </a:lvl5pPr>
            <a:lvl6pPr lvl="5" algn="ctr">
              <a:spcBef>
                <a:spcPts val="0"/>
              </a:spcBef>
              <a:spcAft>
                <a:spcPts val="0"/>
              </a:spcAft>
              <a:buSzPts val="1800"/>
              <a:buNone/>
              <a:defRPr sz="1800" b="1"/>
            </a:lvl6pPr>
            <a:lvl7pPr lvl="6" algn="ctr">
              <a:spcBef>
                <a:spcPts val="0"/>
              </a:spcBef>
              <a:spcAft>
                <a:spcPts val="0"/>
              </a:spcAft>
              <a:buSzPts val="1800"/>
              <a:buNone/>
              <a:defRPr sz="1800" b="1"/>
            </a:lvl7pPr>
            <a:lvl8pPr lvl="7" algn="ctr">
              <a:spcBef>
                <a:spcPts val="0"/>
              </a:spcBef>
              <a:spcAft>
                <a:spcPts val="0"/>
              </a:spcAft>
              <a:buSzPts val="1800"/>
              <a:buNone/>
              <a:defRPr sz="1800" b="1"/>
            </a:lvl8pPr>
            <a:lvl9pPr lvl="8" algn="ctr">
              <a:spcBef>
                <a:spcPts val="0"/>
              </a:spcBef>
              <a:spcAft>
                <a:spcPts val="0"/>
              </a:spcAft>
              <a:buSzPts val="1800"/>
              <a:buNone/>
              <a:defRPr sz="1800" b="1"/>
            </a:lvl9pPr>
          </a:lstStyle>
          <a:p>
            <a:endParaRPr/>
          </a:p>
        </p:txBody>
      </p:sp>
      <p:sp>
        <p:nvSpPr>
          <p:cNvPr id="83" name="Google Shape;83;p13"/>
          <p:cNvSpPr txBox="1">
            <a:spLocks noGrp="1"/>
          </p:cNvSpPr>
          <p:nvPr>
            <p:ph type="subTitle" idx="3"/>
          </p:nvPr>
        </p:nvSpPr>
        <p:spPr>
          <a:xfrm>
            <a:off x="713100" y="3390942"/>
            <a:ext cx="1819800" cy="987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sz="1600"/>
            </a:lvl1pPr>
            <a:lvl2pPr lvl="1" algn="ctr" rtl="0">
              <a:spcBef>
                <a:spcPts val="0"/>
              </a:spcBef>
              <a:spcAft>
                <a:spcPts val="0"/>
              </a:spcAft>
              <a:buSzPts val="1600"/>
              <a:buNone/>
              <a:defRPr sz="1600"/>
            </a:lvl2pPr>
            <a:lvl3pPr lvl="2" algn="ctr" rtl="0">
              <a:spcBef>
                <a:spcPts val="0"/>
              </a:spcBef>
              <a:spcAft>
                <a:spcPts val="0"/>
              </a:spcAft>
              <a:buSzPts val="1600"/>
              <a:buNone/>
              <a:defRPr sz="1600"/>
            </a:lvl3pPr>
            <a:lvl4pPr lvl="3" algn="ctr" rtl="0">
              <a:spcBef>
                <a:spcPts val="0"/>
              </a:spcBef>
              <a:spcAft>
                <a:spcPts val="0"/>
              </a:spcAft>
              <a:buSzPts val="1600"/>
              <a:buNone/>
              <a:defRPr sz="1600"/>
            </a:lvl4pPr>
            <a:lvl5pPr lvl="4" algn="ctr" rtl="0">
              <a:spcBef>
                <a:spcPts val="0"/>
              </a:spcBef>
              <a:spcAft>
                <a:spcPts val="0"/>
              </a:spcAft>
              <a:buSzPts val="1600"/>
              <a:buNone/>
              <a:defRPr sz="1600"/>
            </a:lvl5pPr>
            <a:lvl6pPr lvl="5" algn="ctr" rtl="0">
              <a:spcBef>
                <a:spcPts val="0"/>
              </a:spcBef>
              <a:spcAft>
                <a:spcPts val="0"/>
              </a:spcAft>
              <a:buSzPts val="1600"/>
              <a:buNone/>
              <a:defRPr sz="1600"/>
            </a:lvl6pPr>
            <a:lvl7pPr lvl="6" algn="ctr" rtl="0">
              <a:spcBef>
                <a:spcPts val="0"/>
              </a:spcBef>
              <a:spcAft>
                <a:spcPts val="0"/>
              </a:spcAft>
              <a:buSzPts val="1600"/>
              <a:buNone/>
              <a:defRPr sz="1600"/>
            </a:lvl7pPr>
            <a:lvl8pPr lvl="7" algn="ctr" rtl="0">
              <a:spcBef>
                <a:spcPts val="0"/>
              </a:spcBef>
              <a:spcAft>
                <a:spcPts val="0"/>
              </a:spcAft>
              <a:buSzPts val="1600"/>
              <a:buNone/>
              <a:defRPr sz="1600"/>
            </a:lvl8pPr>
            <a:lvl9pPr lvl="8" algn="ctr" rtl="0">
              <a:spcBef>
                <a:spcPts val="0"/>
              </a:spcBef>
              <a:spcAft>
                <a:spcPts val="0"/>
              </a:spcAft>
              <a:buSzPts val="1600"/>
              <a:buNone/>
              <a:defRPr sz="1600"/>
            </a:lvl9pPr>
          </a:lstStyle>
          <a:p>
            <a:endParaRPr/>
          </a:p>
        </p:txBody>
      </p:sp>
      <p:sp>
        <p:nvSpPr>
          <p:cNvPr id="84" name="Google Shape;84;p13"/>
          <p:cNvSpPr txBox="1">
            <a:spLocks noGrp="1"/>
          </p:cNvSpPr>
          <p:nvPr>
            <p:ph type="title" idx="4" hasCustomPrompt="1"/>
          </p:nvPr>
        </p:nvSpPr>
        <p:spPr>
          <a:xfrm>
            <a:off x="3185736" y="1840488"/>
            <a:ext cx="749700" cy="576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r>
              <a:t>xx%</a:t>
            </a:r>
          </a:p>
        </p:txBody>
      </p:sp>
      <p:sp>
        <p:nvSpPr>
          <p:cNvPr id="85" name="Google Shape;85;p13"/>
          <p:cNvSpPr txBox="1">
            <a:spLocks noGrp="1"/>
          </p:cNvSpPr>
          <p:nvPr>
            <p:ph type="subTitle" idx="5"/>
          </p:nvPr>
        </p:nvSpPr>
        <p:spPr>
          <a:xfrm>
            <a:off x="2678513" y="3043200"/>
            <a:ext cx="1819800" cy="448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Font typeface="Pangolin"/>
              <a:buNone/>
              <a:defRPr sz="1800" b="1">
                <a:latin typeface="Pangolin"/>
                <a:ea typeface="Pangolin"/>
                <a:cs typeface="Pangolin"/>
                <a:sym typeface="Pangolin"/>
              </a:defRPr>
            </a:lvl1pPr>
            <a:lvl2pPr lvl="1" algn="ctr" rtl="0">
              <a:spcBef>
                <a:spcPts val="0"/>
              </a:spcBef>
              <a:spcAft>
                <a:spcPts val="0"/>
              </a:spcAft>
              <a:buSzPts val="1800"/>
              <a:buNone/>
              <a:defRPr sz="1800" b="1"/>
            </a:lvl2pPr>
            <a:lvl3pPr lvl="2" algn="ctr" rtl="0">
              <a:spcBef>
                <a:spcPts val="0"/>
              </a:spcBef>
              <a:spcAft>
                <a:spcPts val="0"/>
              </a:spcAft>
              <a:buSzPts val="1800"/>
              <a:buNone/>
              <a:defRPr sz="1800" b="1"/>
            </a:lvl3pPr>
            <a:lvl4pPr lvl="3" algn="ctr" rtl="0">
              <a:spcBef>
                <a:spcPts val="0"/>
              </a:spcBef>
              <a:spcAft>
                <a:spcPts val="0"/>
              </a:spcAft>
              <a:buSzPts val="1800"/>
              <a:buNone/>
              <a:defRPr sz="1800" b="1"/>
            </a:lvl4pPr>
            <a:lvl5pPr lvl="4" algn="ctr" rtl="0">
              <a:spcBef>
                <a:spcPts val="0"/>
              </a:spcBef>
              <a:spcAft>
                <a:spcPts val="0"/>
              </a:spcAft>
              <a:buSzPts val="1800"/>
              <a:buNone/>
              <a:defRPr sz="1800" b="1"/>
            </a:lvl5pPr>
            <a:lvl6pPr lvl="5" algn="ctr" rtl="0">
              <a:spcBef>
                <a:spcPts val="0"/>
              </a:spcBef>
              <a:spcAft>
                <a:spcPts val="0"/>
              </a:spcAft>
              <a:buSzPts val="1800"/>
              <a:buNone/>
              <a:defRPr sz="1800" b="1"/>
            </a:lvl6pPr>
            <a:lvl7pPr lvl="6" algn="ctr" rtl="0">
              <a:spcBef>
                <a:spcPts val="0"/>
              </a:spcBef>
              <a:spcAft>
                <a:spcPts val="0"/>
              </a:spcAft>
              <a:buSzPts val="1800"/>
              <a:buNone/>
              <a:defRPr sz="1800" b="1"/>
            </a:lvl7pPr>
            <a:lvl8pPr lvl="7" algn="ctr" rtl="0">
              <a:spcBef>
                <a:spcPts val="0"/>
              </a:spcBef>
              <a:spcAft>
                <a:spcPts val="0"/>
              </a:spcAft>
              <a:buSzPts val="1800"/>
              <a:buNone/>
              <a:defRPr sz="1800" b="1"/>
            </a:lvl8pPr>
            <a:lvl9pPr lvl="8" algn="ctr" rtl="0">
              <a:spcBef>
                <a:spcPts val="0"/>
              </a:spcBef>
              <a:spcAft>
                <a:spcPts val="0"/>
              </a:spcAft>
              <a:buSzPts val="1800"/>
              <a:buNone/>
              <a:defRPr sz="1800" b="1"/>
            </a:lvl9pPr>
          </a:lstStyle>
          <a:p>
            <a:endParaRPr/>
          </a:p>
        </p:txBody>
      </p:sp>
      <p:sp>
        <p:nvSpPr>
          <p:cNvPr id="86" name="Google Shape;86;p13"/>
          <p:cNvSpPr txBox="1">
            <a:spLocks noGrp="1"/>
          </p:cNvSpPr>
          <p:nvPr>
            <p:ph type="subTitle" idx="6"/>
          </p:nvPr>
        </p:nvSpPr>
        <p:spPr>
          <a:xfrm>
            <a:off x="2678513" y="3390942"/>
            <a:ext cx="1819800" cy="987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sz="1600"/>
            </a:lvl1pPr>
            <a:lvl2pPr lvl="1" algn="ctr" rtl="0">
              <a:spcBef>
                <a:spcPts val="0"/>
              </a:spcBef>
              <a:spcAft>
                <a:spcPts val="0"/>
              </a:spcAft>
              <a:buSzPts val="1600"/>
              <a:buNone/>
              <a:defRPr sz="1600"/>
            </a:lvl2pPr>
            <a:lvl3pPr lvl="2" algn="ctr" rtl="0">
              <a:spcBef>
                <a:spcPts val="0"/>
              </a:spcBef>
              <a:spcAft>
                <a:spcPts val="0"/>
              </a:spcAft>
              <a:buSzPts val="1600"/>
              <a:buNone/>
              <a:defRPr sz="1600"/>
            </a:lvl3pPr>
            <a:lvl4pPr lvl="3" algn="ctr" rtl="0">
              <a:spcBef>
                <a:spcPts val="0"/>
              </a:spcBef>
              <a:spcAft>
                <a:spcPts val="0"/>
              </a:spcAft>
              <a:buSzPts val="1600"/>
              <a:buNone/>
              <a:defRPr sz="1600"/>
            </a:lvl4pPr>
            <a:lvl5pPr lvl="4" algn="ctr" rtl="0">
              <a:spcBef>
                <a:spcPts val="0"/>
              </a:spcBef>
              <a:spcAft>
                <a:spcPts val="0"/>
              </a:spcAft>
              <a:buSzPts val="1600"/>
              <a:buNone/>
              <a:defRPr sz="1600"/>
            </a:lvl5pPr>
            <a:lvl6pPr lvl="5" algn="ctr" rtl="0">
              <a:spcBef>
                <a:spcPts val="0"/>
              </a:spcBef>
              <a:spcAft>
                <a:spcPts val="0"/>
              </a:spcAft>
              <a:buSzPts val="1600"/>
              <a:buNone/>
              <a:defRPr sz="1600"/>
            </a:lvl6pPr>
            <a:lvl7pPr lvl="6" algn="ctr" rtl="0">
              <a:spcBef>
                <a:spcPts val="0"/>
              </a:spcBef>
              <a:spcAft>
                <a:spcPts val="0"/>
              </a:spcAft>
              <a:buSzPts val="1600"/>
              <a:buNone/>
              <a:defRPr sz="1600"/>
            </a:lvl7pPr>
            <a:lvl8pPr lvl="7" algn="ctr" rtl="0">
              <a:spcBef>
                <a:spcPts val="0"/>
              </a:spcBef>
              <a:spcAft>
                <a:spcPts val="0"/>
              </a:spcAft>
              <a:buSzPts val="1600"/>
              <a:buNone/>
              <a:defRPr sz="1600"/>
            </a:lvl8pPr>
            <a:lvl9pPr lvl="8" algn="ctr" rtl="0">
              <a:spcBef>
                <a:spcPts val="0"/>
              </a:spcBef>
              <a:spcAft>
                <a:spcPts val="0"/>
              </a:spcAft>
              <a:buSzPts val="1600"/>
              <a:buNone/>
              <a:defRPr sz="1600"/>
            </a:lvl9pPr>
          </a:lstStyle>
          <a:p>
            <a:endParaRPr/>
          </a:p>
        </p:txBody>
      </p:sp>
      <p:sp>
        <p:nvSpPr>
          <p:cNvPr id="87" name="Google Shape;87;p13"/>
          <p:cNvSpPr txBox="1">
            <a:spLocks noGrp="1"/>
          </p:cNvSpPr>
          <p:nvPr>
            <p:ph type="title" idx="7" hasCustomPrompt="1"/>
          </p:nvPr>
        </p:nvSpPr>
        <p:spPr>
          <a:xfrm>
            <a:off x="5151149" y="1840488"/>
            <a:ext cx="749700" cy="576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r>
              <a:t>xx%</a:t>
            </a:r>
          </a:p>
        </p:txBody>
      </p:sp>
      <p:sp>
        <p:nvSpPr>
          <p:cNvPr id="88" name="Google Shape;88;p13"/>
          <p:cNvSpPr txBox="1">
            <a:spLocks noGrp="1"/>
          </p:cNvSpPr>
          <p:nvPr>
            <p:ph type="subTitle" idx="8"/>
          </p:nvPr>
        </p:nvSpPr>
        <p:spPr>
          <a:xfrm>
            <a:off x="4643925" y="3043200"/>
            <a:ext cx="1819800" cy="448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Font typeface="Pangolin"/>
              <a:buNone/>
              <a:defRPr sz="1800" b="1">
                <a:latin typeface="Pangolin"/>
                <a:ea typeface="Pangolin"/>
                <a:cs typeface="Pangolin"/>
                <a:sym typeface="Pangolin"/>
              </a:defRPr>
            </a:lvl1pPr>
            <a:lvl2pPr lvl="1" algn="ctr" rtl="0">
              <a:spcBef>
                <a:spcPts val="0"/>
              </a:spcBef>
              <a:spcAft>
                <a:spcPts val="0"/>
              </a:spcAft>
              <a:buSzPts val="1800"/>
              <a:buNone/>
              <a:defRPr sz="1800" b="1"/>
            </a:lvl2pPr>
            <a:lvl3pPr lvl="2" algn="ctr" rtl="0">
              <a:spcBef>
                <a:spcPts val="0"/>
              </a:spcBef>
              <a:spcAft>
                <a:spcPts val="0"/>
              </a:spcAft>
              <a:buSzPts val="1800"/>
              <a:buNone/>
              <a:defRPr sz="1800" b="1"/>
            </a:lvl3pPr>
            <a:lvl4pPr lvl="3" algn="ctr" rtl="0">
              <a:spcBef>
                <a:spcPts val="0"/>
              </a:spcBef>
              <a:spcAft>
                <a:spcPts val="0"/>
              </a:spcAft>
              <a:buSzPts val="1800"/>
              <a:buNone/>
              <a:defRPr sz="1800" b="1"/>
            </a:lvl4pPr>
            <a:lvl5pPr lvl="4" algn="ctr" rtl="0">
              <a:spcBef>
                <a:spcPts val="0"/>
              </a:spcBef>
              <a:spcAft>
                <a:spcPts val="0"/>
              </a:spcAft>
              <a:buSzPts val="1800"/>
              <a:buNone/>
              <a:defRPr sz="1800" b="1"/>
            </a:lvl5pPr>
            <a:lvl6pPr lvl="5" algn="ctr" rtl="0">
              <a:spcBef>
                <a:spcPts val="0"/>
              </a:spcBef>
              <a:spcAft>
                <a:spcPts val="0"/>
              </a:spcAft>
              <a:buSzPts val="1800"/>
              <a:buNone/>
              <a:defRPr sz="1800" b="1"/>
            </a:lvl6pPr>
            <a:lvl7pPr lvl="6" algn="ctr" rtl="0">
              <a:spcBef>
                <a:spcPts val="0"/>
              </a:spcBef>
              <a:spcAft>
                <a:spcPts val="0"/>
              </a:spcAft>
              <a:buSzPts val="1800"/>
              <a:buNone/>
              <a:defRPr sz="1800" b="1"/>
            </a:lvl7pPr>
            <a:lvl8pPr lvl="7" algn="ctr" rtl="0">
              <a:spcBef>
                <a:spcPts val="0"/>
              </a:spcBef>
              <a:spcAft>
                <a:spcPts val="0"/>
              </a:spcAft>
              <a:buSzPts val="1800"/>
              <a:buNone/>
              <a:defRPr sz="1800" b="1"/>
            </a:lvl8pPr>
            <a:lvl9pPr lvl="8" algn="ctr" rtl="0">
              <a:spcBef>
                <a:spcPts val="0"/>
              </a:spcBef>
              <a:spcAft>
                <a:spcPts val="0"/>
              </a:spcAft>
              <a:buSzPts val="1800"/>
              <a:buNone/>
              <a:defRPr sz="1800" b="1"/>
            </a:lvl9pPr>
          </a:lstStyle>
          <a:p>
            <a:endParaRPr/>
          </a:p>
        </p:txBody>
      </p:sp>
      <p:sp>
        <p:nvSpPr>
          <p:cNvPr id="89" name="Google Shape;89;p13"/>
          <p:cNvSpPr txBox="1">
            <a:spLocks noGrp="1"/>
          </p:cNvSpPr>
          <p:nvPr>
            <p:ph type="subTitle" idx="9"/>
          </p:nvPr>
        </p:nvSpPr>
        <p:spPr>
          <a:xfrm>
            <a:off x="4643925" y="3390942"/>
            <a:ext cx="1819800" cy="987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sz="1600"/>
            </a:lvl1pPr>
            <a:lvl2pPr lvl="1" algn="ctr" rtl="0">
              <a:spcBef>
                <a:spcPts val="0"/>
              </a:spcBef>
              <a:spcAft>
                <a:spcPts val="0"/>
              </a:spcAft>
              <a:buSzPts val="1600"/>
              <a:buNone/>
              <a:defRPr sz="1600"/>
            </a:lvl2pPr>
            <a:lvl3pPr lvl="2" algn="ctr" rtl="0">
              <a:spcBef>
                <a:spcPts val="0"/>
              </a:spcBef>
              <a:spcAft>
                <a:spcPts val="0"/>
              </a:spcAft>
              <a:buSzPts val="1600"/>
              <a:buNone/>
              <a:defRPr sz="1600"/>
            </a:lvl3pPr>
            <a:lvl4pPr lvl="3" algn="ctr" rtl="0">
              <a:spcBef>
                <a:spcPts val="0"/>
              </a:spcBef>
              <a:spcAft>
                <a:spcPts val="0"/>
              </a:spcAft>
              <a:buSzPts val="1600"/>
              <a:buNone/>
              <a:defRPr sz="1600"/>
            </a:lvl4pPr>
            <a:lvl5pPr lvl="4" algn="ctr" rtl="0">
              <a:spcBef>
                <a:spcPts val="0"/>
              </a:spcBef>
              <a:spcAft>
                <a:spcPts val="0"/>
              </a:spcAft>
              <a:buSzPts val="1600"/>
              <a:buNone/>
              <a:defRPr sz="1600"/>
            </a:lvl5pPr>
            <a:lvl6pPr lvl="5" algn="ctr" rtl="0">
              <a:spcBef>
                <a:spcPts val="0"/>
              </a:spcBef>
              <a:spcAft>
                <a:spcPts val="0"/>
              </a:spcAft>
              <a:buSzPts val="1600"/>
              <a:buNone/>
              <a:defRPr sz="1600"/>
            </a:lvl6pPr>
            <a:lvl7pPr lvl="6" algn="ctr" rtl="0">
              <a:spcBef>
                <a:spcPts val="0"/>
              </a:spcBef>
              <a:spcAft>
                <a:spcPts val="0"/>
              </a:spcAft>
              <a:buSzPts val="1600"/>
              <a:buNone/>
              <a:defRPr sz="1600"/>
            </a:lvl7pPr>
            <a:lvl8pPr lvl="7" algn="ctr" rtl="0">
              <a:spcBef>
                <a:spcPts val="0"/>
              </a:spcBef>
              <a:spcAft>
                <a:spcPts val="0"/>
              </a:spcAft>
              <a:buSzPts val="1600"/>
              <a:buNone/>
              <a:defRPr sz="1600"/>
            </a:lvl8pPr>
            <a:lvl9pPr lvl="8" algn="ctr" rtl="0">
              <a:spcBef>
                <a:spcPts val="0"/>
              </a:spcBef>
              <a:spcAft>
                <a:spcPts val="0"/>
              </a:spcAft>
              <a:buSzPts val="1600"/>
              <a:buNone/>
              <a:defRPr sz="1600"/>
            </a:lvl9pPr>
          </a:lstStyle>
          <a:p>
            <a:endParaRPr/>
          </a:p>
        </p:txBody>
      </p:sp>
      <p:sp>
        <p:nvSpPr>
          <p:cNvPr id="90" name="Google Shape;90;p13"/>
          <p:cNvSpPr txBox="1">
            <a:spLocks noGrp="1"/>
          </p:cNvSpPr>
          <p:nvPr>
            <p:ph type="title" idx="13" hasCustomPrompt="1"/>
          </p:nvPr>
        </p:nvSpPr>
        <p:spPr>
          <a:xfrm>
            <a:off x="7116549" y="1840488"/>
            <a:ext cx="749700" cy="576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r>
              <a:t>xx%</a:t>
            </a:r>
          </a:p>
        </p:txBody>
      </p:sp>
      <p:sp>
        <p:nvSpPr>
          <p:cNvPr id="91" name="Google Shape;91;p13"/>
          <p:cNvSpPr txBox="1">
            <a:spLocks noGrp="1"/>
          </p:cNvSpPr>
          <p:nvPr>
            <p:ph type="subTitle" idx="14"/>
          </p:nvPr>
        </p:nvSpPr>
        <p:spPr>
          <a:xfrm>
            <a:off x="6609325" y="3043200"/>
            <a:ext cx="1819800" cy="448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Font typeface="Pangolin"/>
              <a:buNone/>
              <a:defRPr sz="1800" b="1">
                <a:latin typeface="Pangolin"/>
                <a:ea typeface="Pangolin"/>
                <a:cs typeface="Pangolin"/>
                <a:sym typeface="Pangolin"/>
              </a:defRPr>
            </a:lvl1pPr>
            <a:lvl2pPr lvl="1" algn="ctr" rtl="0">
              <a:spcBef>
                <a:spcPts val="0"/>
              </a:spcBef>
              <a:spcAft>
                <a:spcPts val="0"/>
              </a:spcAft>
              <a:buSzPts val="1800"/>
              <a:buNone/>
              <a:defRPr sz="1800" b="1"/>
            </a:lvl2pPr>
            <a:lvl3pPr lvl="2" algn="ctr" rtl="0">
              <a:spcBef>
                <a:spcPts val="0"/>
              </a:spcBef>
              <a:spcAft>
                <a:spcPts val="0"/>
              </a:spcAft>
              <a:buSzPts val="1800"/>
              <a:buNone/>
              <a:defRPr sz="1800" b="1"/>
            </a:lvl3pPr>
            <a:lvl4pPr lvl="3" algn="ctr" rtl="0">
              <a:spcBef>
                <a:spcPts val="0"/>
              </a:spcBef>
              <a:spcAft>
                <a:spcPts val="0"/>
              </a:spcAft>
              <a:buSzPts val="1800"/>
              <a:buNone/>
              <a:defRPr sz="1800" b="1"/>
            </a:lvl4pPr>
            <a:lvl5pPr lvl="4" algn="ctr" rtl="0">
              <a:spcBef>
                <a:spcPts val="0"/>
              </a:spcBef>
              <a:spcAft>
                <a:spcPts val="0"/>
              </a:spcAft>
              <a:buSzPts val="1800"/>
              <a:buNone/>
              <a:defRPr sz="1800" b="1"/>
            </a:lvl5pPr>
            <a:lvl6pPr lvl="5" algn="ctr" rtl="0">
              <a:spcBef>
                <a:spcPts val="0"/>
              </a:spcBef>
              <a:spcAft>
                <a:spcPts val="0"/>
              </a:spcAft>
              <a:buSzPts val="1800"/>
              <a:buNone/>
              <a:defRPr sz="1800" b="1"/>
            </a:lvl6pPr>
            <a:lvl7pPr lvl="6" algn="ctr" rtl="0">
              <a:spcBef>
                <a:spcPts val="0"/>
              </a:spcBef>
              <a:spcAft>
                <a:spcPts val="0"/>
              </a:spcAft>
              <a:buSzPts val="1800"/>
              <a:buNone/>
              <a:defRPr sz="1800" b="1"/>
            </a:lvl7pPr>
            <a:lvl8pPr lvl="7" algn="ctr" rtl="0">
              <a:spcBef>
                <a:spcPts val="0"/>
              </a:spcBef>
              <a:spcAft>
                <a:spcPts val="0"/>
              </a:spcAft>
              <a:buSzPts val="1800"/>
              <a:buNone/>
              <a:defRPr sz="1800" b="1"/>
            </a:lvl8pPr>
            <a:lvl9pPr lvl="8" algn="ctr" rtl="0">
              <a:spcBef>
                <a:spcPts val="0"/>
              </a:spcBef>
              <a:spcAft>
                <a:spcPts val="0"/>
              </a:spcAft>
              <a:buSzPts val="1800"/>
              <a:buNone/>
              <a:defRPr sz="1800" b="1"/>
            </a:lvl9pPr>
          </a:lstStyle>
          <a:p>
            <a:endParaRPr/>
          </a:p>
        </p:txBody>
      </p:sp>
      <p:sp>
        <p:nvSpPr>
          <p:cNvPr id="92" name="Google Shape;92;p13"/>
          <p:cNvSpPr txBox="1">
            <a:spLocks noGrp="1"/>
          </p:cNvSpPr>
          <p:nvPr>
            <p:ph type="subTitle" idx="15"/>
          </p:nvPr>
        </p:nvSpPr>
        <p:spPr>
          <a:xfrm>
            <a:off x="6609325" y="3390942"/>
            <a:ext cx="1819800" cy="987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sz="1600"/>
            </a:lvl1pPr>
            <a:lvl2pPr lvl="1" algn="ctr" rtl="0">
              <a:spcBef>
                <a:spcPts val="0"/>
              </a:spcBef>
              <a:spcAft>
                <a:spcPts val="0"/>
              </a:spcAft>
              <a:buSzPts val="1600"/>
              <a:buNone/>
              <a:defRPr sz="1600"/>
            </a:lvl2pPr>
            <a:lvl3pPr lvl="2" algn="ctr" rtl="0">
              <a:spcBef>
                <a:spcPts val="0"/>
              </a:spcBef>
              <a:spcAft>
                <a:spcPts val="0"/>
              </a:spcAft>
              <a:buSzPts val="1600"/>
              <a:buNone/>
              <a:defRPr sz="1600"/>
            </a:lvl3pPr>
            <a:lvl4pPr lvl="3" algn="ctr" rtl="0">
              <a:spcBef>
                <a:spcPts val="0"/>
              </a:spcBef>
              <a:spcAft>
                <a:spcPts val="0"/>
              </a:spcAft>
              <a:buSzPts val="1600"/>
              <a:buNone/>
              <a:defRPr sz="1600"/>
            </a:lvl4pPr>
            <a:lvl5pPr lvl="4" algn="ctr" rtl="0">
              <a:spcBef>
                <a:spcPts val="0"/>
              </a:spcBef>
              <a:spcAft>
                <a:spcPts val="0"/>
              </a:spcAft>
              <a:buSzPts val="1600"/>
              <a:buNone/>
              <a:defRPr sz="1600"/>
            </a:lvl5pPr>
            <a:lvl6pPr lvl="5" algn="ctr" rtl="0">
              <a:spcBef>
                <a:spcPts val="0"/>
              </a:spcBef>
              <a:spcAft>
                <a:spcPts val="0"/>
              </a:spcAft>
              <a:buSzPts val="1600"/>
              <a:buNone/>
              <a:defRPr sz="1600"/>
            </a:lvl6pPr>
            <a:lvl7pPr lvl="6" algn="ctr" rtl="0">
              <a:spcBef>
                <a:spcPts val="0"/>
              </a:spcBef>
              <a:spcAft>
                <a:spcPts val="0"/>
              </a:spcAft>
              <a:buSzPts val="1600"/>
              <a:buNone/>
              <a:defRPr sz="1600"/>
            </a:lvl7pPr>
            <a:lvl8pPr lvl="7" algn="ctr" rtl="0">
              <a:spcBef>
                <a:spcPts val="0"/>
              </a:spcBef>
              <a:spcAft>
                <a:spcPts val="0"/>
              </a:spcAft>
              <a:buSzPts val="1600"/>
              <a:buNone/>
              <a:defRPr sz="1600"/>
            </a:lvl8pPr>
            <a:lvl9pPr lvl="8" algn="ctr" rtl="0">
              <a:spcBef>
                <a:spcPts val="0"/>
              </a:spcBef>
              <a:spcAft>
                <a:spcPts val="0"/>
              </a:spcAft>
              <a:buSzPts val="1600"/>
              <a:buNone/>
              <a:defRPr sz="1600"/>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100" y="445025"/>
            <a:ext cx="77178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Pangolin"/>
              <a:buNone/>
              <a:defRPr sz="2800" b="1">
                <a:solidFill>
                  <a:schemeClr val="dk1"/>
                </a:solidFill>
                <a:latin typeface="Pangolin"/>
                <a:ea typeface="Pangolin"/>
                <a:cs typeface="Pangolin"/>
                <a:sym typeface="Pangolin"/>
              </a:defRPr>
            </a:lvl1pPr>
            <a:lvl2pPr lvl="1">
              <a:spcBef>
                <a:spcPts val="0"/>
              </a:spcBef>
              <a:spcAft>
                <a:spcPts val="0"/>
              </a:spcAft>
              <a:buClr>
                <a:schemeClr val="dk1"/>
              </a:buClr>
              <a:buSzPts val="2800"/>
              <a:buFont typeface="Pangolin"/>
              <a:buNone/>
              <a:defRPr sz="2800" b="1">
                <a:solidFill>
                  <a:schemeClr val="dk1"/>
                </a:solidFill>
                <a:latin typeface="Pangolin"/>
                <a:ea typeface="Pangolin"/>
                <a:cs typeface="Pangolin"/>
                <a:sym typeface="Pangolin"/>
              </a:defRPr>
            </a:lvl2pPr>
            <a:lvl3pPr lvl="2">
              <a:spcBef>
                <a:spcPts val="0"/>
              </a:spcBef>
              <a:spcAft>
                <a:spcPts val="0"/>
              </a:spcAft>
              <a:buClr>
                <a:schemeClr val="dk1"/>
              </a:buClr>
              <a:buSzPts val="2800"/>
              <a:buFont typeface="Pangolin"/>
              <a:buNone/>
              <a:defRPr sz="2800" b="1">
                <a:solidFill>
                  <a:schemeClr val="dk1"/>
                </a:solidFill>
                <a:latin typeface="Pangolin"/>
                <a:ea typeface="Pangolin"/>
                <a:cs typeface="Pangolin"/>
                <a:sym typeface="Pangolin"/>
              </a:defRPr>
            </a:lvl3pPr>
            <a:lvl4pPr lvl="3">
              <a:spcBef>
                <a:spcPts val="0"/>
              </a:spcBef>
              <a:spcAft>
                <a:spcPts val="0"/>
              </a:spcAft>
              <a:buClr>
                <a:schemeClr val="dk1"/>
              </a:buClr>
              <a:buSzPts val="2800"/>
              <a:buFont typeface="Pangolin"/>
              <a:buNone/>
              <a:defRPr sz="2800" b="1">
                <a:solidFill>
                  <a:schemeClr val="dk1"/>
                </a:solidFill>
                <a:latin typeface="Pangolin"/>
                <a:ea typeface="Pangolin"/>
                <a:cs typeface="Pangolin"/>
                <a:sym typeface="Pangolin"/>
              </a:defRPr>
            </a:lvl4pPr>
            <a:lvl5pPr lvl="4">
              <a:spcBef>
                <a:spcPts val="0"/>
              </a:spcBef>
              <a:spcAft>
                <a:spcPts val="0"/>
              </a:spcAft>
              <a:buClr>
                <a:schemeClr val="dk1"/>
              </a:buClr>
              <a:buSzPts val="2800"/>
              <a:buFont typeface="Pangolin"/>
              <a:buNone/>
              <a:defRPr sz="2800" b="1">
                <a:solidFill>
                  <a:schemeClr val="dk1"/>
                </a:solidFill>
                <a:latin typeface="Pangolin"/>
                <a:ea typeface="Pangolin"/>
                <a:cs typeface="Pangolin"/>
                <a:sym typeface="Pangolin"/>
              </a:defRPr>
            </a:lvl5pPr>
            <a:lvl6pPr lvl="5">
              <a:spcBef>
                <a:spcPts val="0"/>
              </a:spcBef>
              <a:spcAft>
                <a:spcPts val="0"/>
              </a:spcAft>
              <a:buClr>
                <a:schemeClr val="dk1"/>
              </a:buClr>
              <a:buSzPts val="2800"/>
              <a:buFont typeface="Pangolin"/>
              <a:buNone/>
              <a:defRPr sz="2800" b="1">
                <a:solidFill>
                  <a:schemeClr val="dk1"/>
                </a:solidFill>
                <a:latin typeface="Pangolin"/>
                <a:ea typeface="Pangolin"/>
                <a:cs typeface="Pangolin"/>
                <a:sym typeface="Pangolin"/>
              </a:defRPr>
            </a:lvl6pPr>
            <a:lvl7pPr lvl="6">
              <a:spcBef>
                <a:spcPts val="0"/>
              </a:spcBef>
              <a:spcAft>
                <a:spcPts val="0"/>
              </a:spcAft>
              <a:buClr>
                <a:schemeClr val="dk1"/>
              </a:buClr>
              <a:buSzPts val="2800"/>
              <a:buFont typeface="Pangolin"/>
              <a:buNone/>
              <a:defRPr sz="2800" b="1">
                <a:solidFill>
                  <a:schemeClr val="dk1"/>
                </a:solidFill>
                <a:latin typeface="Pangolin"/>
                <a:ea typeface="Pangolin"/>
                <a:cs typeface="Pangolin"/>
                <a:sym typeface="Pangolin"/>
              </a:defRPr>
            </a:lvl7pPr>
            <a:lvl8pPr lvl="7">
              <a:spcBef>
                <a:spcPts val="0"/>
              </a:spcBef>
              <a:spcAft>
                <a:spcPts val="0"/>
              </a:spcAft>
              <a:buClr>
                <a:schemeClr val="dk1"/>
              </a:buClr>
              <a:buSzPts val="2800"/>
              <a:buFont typeface="Pangolin"/>
              <a:buNone/>
              <a:defRPr sz="2800" b="1">
                <a:solidFill>
                  <a:schemeClr val="dk1"/>
                </a:solidFill>
                <a:latin typeface="Pangolin"/>
                <a:ea typeface="Pangolin"/>
                <a:cs typeface="Pangolin"/>
                <a:sym typeface="Pangolin"/>
              </a:defRPr>
            </a:lvl8pPr>
            <a:lvl9pPr lvl="8">
              <a:spcBef>
                <a:spcPts val="0"/>
              </a:spcBef>
              <a:spcAft>
                <a:spcPts val="0"/>
              </a:spcAft>
              <a:buClr>
                <a:schemeClr val="dk1"/>
              </a:buClr>
              <a:buSzPts val="2800"/>
              <a:buFont typeface="Pangolin"/>
              <a:buNone/>
              <a:defRPr sz="2800" b="1">
                <a:solidFill>
                  <a:schemeClr val="dk1"/>
                </a:solidFill>
                <a:latin typeface="Pangolin"/>
                <a:ea typeface="Pangolin"/>
                <a:cs typeface="Pangolin"/>
                <a:sym typeface="Pangolin"/>
              </a:defRPr>
            </a:lvl9pPr>
          </a:lstStyle>
          <a:p>
            <a:endParaRPr/>
          </a:p>
        </p:txBody>
      </p:sp>
      <p:sp>
        <p:nvSpPr>
          <p:cNvPr id="7" name="Google Shape;7;p1"/>
          <p:cNvSpPr txBox="1">
            <a:spLocks noGrp="1"/>
          </p:cNvSpPr>
          <p:nvPr>
            <p:ph type="body" idx="1"/>
          </p:nvPr>
        </p:nvSpPr>
        <p:spPr>
          <a:xfrm>
            <a:off x="713100" y="1152475"/>
            <a:ext cx="7717800" cy="3416400"/>
          </a:xfrm>
          <a:prstGeom prst="rect">
            <a:avLst/>
          </a:prstGeom>
          <a:noFill/>
          <a:ln>
            <a:noFill/>
          </a:ln>
        </p:spPr>
        <p:txBody>
          <a:bodyPr spcFirstLastPara="1" wrap="square" lIns="91425" tIns="91425" rIns="91425" bIns="91425" anchor="t" anchorCtr="0">
            <a:noAutofit/>
          </a:bodyPr>
          <a:lstStyle>
            <a:lvl1pPr marL="457200" lvl="0" indent="-330200">
              <a:lnSpc>
                <a:spcPct val="100000"/>
              </a:lnSpc>
              <a:spcBef>
                <a:spcPts val="0"/>
              </a:spcBef>
              <a:spcAft>
                <a:spcPts val="0"/>
              </a:spcAft>
              <a:buClr>
                <a:schemeClr val="dk1"/>
              </a:buClr>
              <a:buSzPts val="1600"/>
              <a:buFont typeface="Baloo 2"/>
              <a:buChar char="●"/>
              <a:defRPr sz="1600">
                <a:solidFill>
                  <a:schemeClr val="dk1"/>
                </a:solidFill>
                <a:latin typeface="Baloo 2"/>
                <a:ea typeface="Baloo 2"/>
                <a:cs typeface="Baloo 2"/>
                <a:sym typeface="Baloo 2"/>
              </a:defRPr>
            </a:lvl1pPr>
            <a:lvl2pPr marL="914400" lvl="1" indent="-330200">
              <a:lnSpc>
                <a:spcPct val="100000"/>
              </a:lnSpc>
              <a:spcBef>
                <a:spcPts val="0"/>
              </a:spcBef>
              <a:spcAft>
                <a:spcPts val="0"/>
              </a:spcAft>
              <a:buClr>
                <a:schemeClr val="dk1"/>
              </a:buClr>
              <a:buSzPts val="1600"/>
              <a:buFont typeface="Baloo 2"/>
              <a:buChar char="○"/>
              <a:defRPr sz="1600">
                <a:solidFill>
                  <a:schemeClr val="dk1"/>
                </a:solidFill>
                <a:latin typeface="Baloo 2"/>
                <a:ea typeface="Baloo 2"/>
                <a:cs typeface="Baloo 2"/>
                <a:sym typeface="Baloo 2"/>
              </a:defRPr>
            </a:lvl2pPr>
            <a:lvl3pPr marL="1371600" lvl="2" indent="-330200">
              <a:lnSpc>
                <a:spcPct val="100000"/>
              </a:lnSpc>
              <a:spcBef>
                <a:spcPts val="0"/>
              </a:spcBef>
              <a:spcAft>
                <a:spcPts val="0"/>
              </a:spcAft>
              <a:buClr>
                <a:schemeClr val="dk1"/>
              </a:buClr>
              <a:buSzPts val="1600"/>
              <a:buFont typeface="Baloo 2"/>
              <a:buChar char="■"/>
              <a:defRPr sz="1600">
                <a:solidFill>
                  <a:schemeClr val="dk1"/>
                </a:solidFill>
                <a:latin typeface="Baloo 2"/>
                <a:ea typeface="Baloo 2"/>
                <a:cs typeface="Baloo 2"/>
                <a:sym typeface="Baloo 2"/>
              </a:defRPr>
            </a:lvl3pPr>
            <a:lvl4pPr marL="1828800" lvl="3" indent="-330200">
              <a:lnSpc>
                <a:spcPct val="100000"/>
              </a:lnSpc>
              <a:spcBef>
                <a:spcPts val="0"/>
              </a:spcBef>
              <a:spcAft>
                <a:spcPts val="0"/>
              </a:spcAft>
              <a:buClr>
                <a:schemeClr val="dk1"/>
              </a:buClr>
              <a:buSzPts val="1600"/>
              <a:buFont typeface="Baloo 2"/>
              <a:buChar char="●"/>
              <a:defRPr sz="1600">
                <a:solidFill>
                  <a:schemeClr val="dk1"/>
                </a:solidFill>
                <a:latin typeface="Baloo 2"/>
                <a:ea typeface="Baloo 2"/>
                <a:cs typeface="Baloo 2"/>
                <a:sym typeface="Baloo 2"/>
              </a:defRPr>
            </a:lvl4pPr>
            <a:lvl5pPr marL="2286000" lvl="4" indent="-330200">
              <a:lnSpc>
                <a:spcPct val="100000"/>
              </a:lnSpc>
              <a:spcBef>
                <a:spcPts val="0"/>
              </a:spcBef>
              <a:spcAft>
                <a:spcPts val="0"/>
              </a:spcAft>
              <a:buClr>
                <a:schemeClr val="dk1"/>
              </a:buClr>
              <a:buSzPts val="1600"/>
              <a:buFont typeface="Baloo 2"/>
              <a:buChar char="○"/>
              <a:defRPr sz="1600">
                <a:solidFill>
                  <a:schemeClr val="dk1"/>
                </a:solidFill>
                <a:latin typeface="Baloo 2"/>
                <a:ea typeface="Baloo 2"/>
                <a:cs typeface="Baloo 2"/>
                <a:sym typeface="Baloo 2"/>
              </a:defRPr>
            </a:lvl5pPr>
            <a:lvl6pPr marL="2743200" lvl="5" indent="-330200">
              <a:lnSpc>
                <a:spcPct val="100000"/>
              </a:lnSpc>
              <a:spcBef>
                <a:spcPts val="0"/>
              </a:spcBef>
              <a:spcAft>
                <a:spcPts val="0"/>
              </a:spcAft>
              <a:buClr>
                <a:schemeClr val="dk1"/>
              </a:buClr>
              <a:buSzPts val="1600"/>
              <a:buFont typeface="Baloo 2"/>
              <a:buChar char="■"/>
              <a:defRPr sz="1600">
                <a:solidFill>
                  <a:schemeClr val="dk1"/>
                </a:solidFill>
                <a:latin typeface="Baloo 2"/>
                <a:ea typeface="Baloo 2"/>
                <a:cs typeface="Baloo 2"/>
                <a:sym typeface="Baloo 2"/>
              </a:defRPr>
            </a:lvl6pPr>
            <a:lvl7pPr marL="3200400" lvl="6" indent="-330200">
              <a:lnSpc>
                <a:spcPct val="100000"/>
              </a:lnSpc>
              <a:spcBef>
                <a:spcPts val="0"/>
              </a:spcBef>
              <a:spcAft>
                <a:spcPts val="0"/>
              </a:spcAft>
              <a:buClr>
                <a:schemeClr val="dk1"/>
              </a:buClr>
              <a:buSzPts val="1600"/>
              <a:buFont typeface="Baloo 2"/>
              <a:buChar char="●"/>
              <a:defRPr sz="1600">
                <a:solidFill>
                  <a:schemeClr val="dk1"/>
                </a:solidFill>
                <a:latin typeface="Baloo 2"/>
                <a:ea typeface="Baloo 2"/>
                <a:cs typeface="Baloo 2"/>
                <a:sym typeface="Baloo 2"/>
              </a:defRPr>
            </a:lvl7pPr>
            <a:lvl8pPr marL="3657600" lvl="7" indent="-330200">
              <a:lnSpc>
                <a:spcPct val="100000"/>
              </a:lnSpc>
              <a:spcBef>
                <a:spcPts val="0"/>
              </a:spcBef>
              <a:spcAft>
                <a:spcPts val="0"/>
              </a:spcAft>
              <a:buClr>
                <a:schemeClr val="dk1"/>
              </a:buClr>
              <a:buSzPts val="1600"/>
              <a:buFont typeface="Baloo 2"/>
              <a:buChar char="○"/>
              <a:defRPr sz="1600">
                <a:solidFill>
                  <a:schemeClr val="dk1"/>
                </a:solidFill>
                <a:latin typeface="Baloo 2"/>
                <a:ea typeface="Baloo 2"/>
                <a:cs typeface="Baloo 2"/>
                <a:sym typeface="Baloo 2"/>
              </a:defRPr>
            </a:lvl8pPr>
            <a:lvl9pPr marL="4114800" lvl="8" indent="-330200">
              <a:lnSpc>
                <a:spcPct val="100000"/>
              </a:lnSpc>
              <a:spcBef>
                <a:spcPts val="0"/>
              </a:spcBef>
              <a:spcAft>
                <a:spcPts val="0"/>
              </a:spcAft>
              <a:buClr>
                <a:schemeClr val="dk1"/>
              </a:buClr>
              <a:buSzPts val="1600"/>
              <a:buFont typeface="Baloo 2"/>
              <a:buChar char="■"/>
              <a:defRPr sz="1600">
                <a:solidFill>
                  <a:schemeClr val="dk1"/>
                </a:solidFill>
                <a:latin typeface="Baloo 2"/>
                <a:ea typeface="Baloo 2"/>
                <a:cs typeface="Baloo 2"/>
                <a:sym typeface="Baloo 2"/>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3" r:id="rId5"/>
    <p:sldLayoutId id="2147483654" r:id="rId6"/>
    <p:sldLayoutId id="2147483655" r:id="rId7"/>
    <p:sldLayoutId id="2147483658" r:id="rId8"/>
    <p:sldLayoutId id="2147483659" r:id="rId9"/>
    <p:sldLayoutId id="2147483660" r:id="rId10"/>
    <p:sldLayoutId id="2147483661" r:id="rId11"/>
    <p:sldLayoutId id="2147483662" r:id="rId12"/>
    <p:sldLayoutId id="2147483663" r:id="rId13"/>
    <p:sldLayoutId id="2147483664" r:id="rId14"/>
    <p:sldLayoutId id="2147483667" r:id="rId1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hyperlink" Target="https://www.gallaudet.edu/tutorial-and-instructional-programs/english-center/citations-and-references/i-search-paper-format-guide/" TargetMode="Externa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25"/>
          <p:cNvSpPr/>
          <p:nvPr/>
        </p:nvSpPr>
        <p:spPr>
          <a:xfrm>
            <a:off x="4863600" y="444145"/>
            <a:ext cx="3168688" cy="3168688"/>
          </a:xfrm>
          <a:custGeom>
            <a:avLst/>
            <a:gdLst/>
            <a:ahLst/>
            <a:cxnLst/>
            <a:rect l="l" t="t" r="r" b="b"/>
            <a:pathLst>
              <a:path w="47804" h="47804" extrusionOk="0">
                <a:moveTo>
                  <a:pt x="23908" y="0"/>
                </a:moveTo>
                <a:cubicBezTo>
                  <a:pt x="22372" y="0"/>
                  <a:pt x="21050" y="1917"/>
                  <a:pt x="19586" y="2203"/>
                </a:cubicBezTo>
                <a:cubicBezTo>
                  <a:pt x="19422" y="2235"/>
                  <a:pt x="19253" y="2249"/>
                  <a:pt x="19080" y="2249"/>
                </a:cubicBezTo>
                <a:cubicBezTo>
                  <a:pt x="17963" y="2249"/>
                  <a:pt x="16678" y="1664"/>
                  <a:pt x="15580" y="1664"/>
                </a:cubicBezTo>
                <a:cubicBezTo>
                  <a:pt x="15289" y="1664"/>
                  <a:pt x="15010" y="1705"/>
                  <a:pt x="14752" y="1810"/>
                </a:cubicBezTo>
                <a:cubicBezTo>
                  <a:pt x="13347" y="2393"/>
                  <a:pt x="12859" y="4667"/>
                  <a:pt x="11609" y="5501"/>
                </a:cubicBezTo>
                <a:cubicBezTo>
                  <a:pt x="10359" y="6334"/>
                  <a:pt x="8049" y="5929"/>
                  <a:pt x="7001" y="6989"/>
                </a:cubicBezTo>
                <a:cubicBezTo>
                  <a:pt x="5941" y="8049"/>
                  <a:pt x="6346" y="10358"/>
                  <a:pt x="5513" y="11609"/>
                </a:cubicBezTo>
                <a:cubicBezTo>
                  <a:pt x="4667" y="12859"/>
                  <a:pt x="2393" y="13347"/>
                  <a:pt x="1810" y="14740"/>
                </a:cubicBezTo>
                <a:cubicBezTo>
                  <a:pt x="1238" y="16133"/>
                  <a:pt x="2500" y="18074"/>
                  <a:pt x="2203" y="19586"/>
                </a:cubicBezTo>
                <a:cubicBezTo>
                  <a:pt x="1917" y="21026"/>
                  <a:pt x="0" y="22360"/>
                  <a:pt x="0" y="23896"/>
                </a:cubicBezTo>
                <a:cubicBezTo>
                  <a:pt x="0" y="25432"/>
                  <a:pt x="1917" y="26753"/>
                  <a:pt x="2203" y="28218"/>
                </a:cubicBezTo>
                <a:cubicBezTo>
                  <a:pt x="2500" y="29718"/>
                  <a:pt x="1250" y="31671"/>
                  <a:pt x="1810" y="33052"/>
                </a:cubicBezTo>
                <a:cubicBezTo>
                  <a:pt x="2393" y="34445"/>
                  <a:pt x="4679" y="34945"/>
                  <a:pt x="5513" y="36195"/>
                </a:cubicBezTo>
                <a:cubicBezTo>
                  <a:pt x="6346" y="37445"/>
                  <a:pt x="5941" y="39743"/>
                  <a:pt x="7001" y="40803"/>
                </a:cubicBezTo>
                <a:cubicBezTo>
                  <a:pt x="8049" y="41862"/>
                  <a:pt x="10359" y="41457"/>
                  <a:pt x="11609" y="42291"/>
                </a:cubicBezTo>
                <a:cubicBezTo>
                  <a:pt x="12859" y="43124"/>
                  <a:pt x="13347" y="45398"/>
                  <a:pt x="14752" y="45982"/>
                </a:cubicBezTo>
                <a:cubicBezTo>
                  <a:pt x="15017" y="46094"/>
                  <a:pt x="15304" y="46138"/>
                  <a:pt x="15604" y="46138"/>
                </a:cubicBezTo>
                <a:cubicBezTo>
                  <a:pt x="16698" y="46138"/>
                  <a:pt x="17975" y="45555"/>
                  <a:pt x="19084" y="45555"/>
                </a:cubicBezTo>
                <a:cubicBezTo>
                  <a:pt x="19256" y="45555"/>
                  <a:pt x="19424" y="45569"/>
                  <a:pt x="19586" y="45601"/>
                </a:cubicBezTo>
                <a:cubicBezTo>
                  <a:pt x="21027" y="45875"/>
                  <a:pt x="22372" y="47803"/>
                  <a:pt x="23908" y="47803"/>
                </a:cubicBezTo>
                <a:cubicBezTo>
                  <a:pt x="25432" y="47803"/>
                  <a:pt x="26754" y="45875"/>
                  <a:pt x="28218" y="45601"/>
                </a:cubicBezTo>
                <a:cubicBezTo>
                  <a:pt x="28382" y="45568"/>
                  <a:pt x="28551" y="45554"/>
                  <a:pt x="28724" y="45554"/>
                </a:cubicBezTo>
                <a:cubicBezTo>
                  <a:pt x="29835" y="45554"/>
                  <a:pt x="31114" y="46133"/>
                  <a:pt x="32208" y="46133"/>
                </a:cubicBezTo>
                <a:cubicBezTo>
                  <a:pt x="32505" y="46133"/>
                  <a:pt x="32789" y="46091"/>
                  <a:pt x="33052" y="45982"/>
                </a:cubicBezTo>
                <a:cubicBezTo>
                  <a:pt x="34457" y="45398"/>
                  <a:pt x="34945" y="43124"/>
                  <a:pt x="36195" y="42291"/>
                </a:cubicBezTo>
                <a:cubicBezTo>
                  <a:pt x="37445" y="41457"/>
                  <a:pt x="39755" y="41862"/>
                  <a:pt x="40815" y="40803"/>
                </a:cubicBezTo>
                <a:cubicBezTo>
                  <a:pt x="41863" y="39743"/>
                  <a:pt x="41470" y="37445"/>
                  <a:pt x="42303" y="36195"/>
                </a:cubicBezTo>
                <a:cubicBezTo>
                  <a:pt x="43137" y="34945"/>
                  <a:pt x="45411" y="34445"/>
                  <a:pt x="45994" y="33052"/>
                </a:cubicBezTo>
                <a:cubicBezTo>
                  <a:pt x="46566" y="31671"/>
                  <a:pt x="45303" y="29718"/>
                  <a:pt x="45601" y="28218"/>
                </a:cubicBezTo>
                <a:cubicBezTo>
                  <a:pt x="45887" y="26765"/>
                  <a:pt x="47804" y="25432"/>
                  <a:pt x="47804" y="23896"/>
                </a:cubicBezTo>
                <a:cubicBezTo>
                  <a:pt x="47804" y="22360"/>
                  <a:pt x="45887" y="21038"/>
                  <a:pt x="45601" y="19586"/>
                </a:cubicBezTo>
                <a:cubicBezTo>
                  <a:pt x="45303" y="18074"/>
                  <a:pt x="46554" y="16133"/>
                  <a:pt x="45994" y="14740"/>
                </a:cubicBezTo>
                <a:cubicBezTo>
                  <a:pt x="45411" y="13347"/>
                  <a:pt x="43137" y="12859"/>
                  <a:pt x="42303" y="11609"/>
                </a:cubicBezTo>
                <a:cubicBezTo>
                  <a:pt x="41470" y="10358"/>
                  <a:pt x="41863" y="8049"/>
                  <a:pt x="40815" y="6989"/>
                </a:cubicBezTo>
                <a:cubicBezTo>
                  <a:pt x="39755" y="5929"/>
                  <a:pt x="37445" y="6334"/>
                  <a:pt x="36195" y="5501"/>
                </a:cubicBezTo>
                <a:cubicBezTo>
                  <a:pt x="34945" y="4667"/>
                  <a:pt x="34457" y="2393"/>
                  <a:pt x="33052" y="1810"/>
                </a:cubicBezTo>
                <a:cubicBezTo>
                  <a:pt x="32789" y="1699"/>
                  <a:pt x="32505" y="1655"/>
                  <a:pt x="32207" y="1655"/>
                </a:cubicBezTo>
                <a:cubicBezTo>
                  <a:pt x="31110" y="1655"/>
                  <a:pt x="29828" y="2248"/>
                  <a:pt x="28715" y="2248"/>
                </a:cubicBezTo>
                <a:cubicBezTo>
                  <a:pt x="28545" y="2248"/>
                  <a:pt x="28379" y="2235"/>
                  <a:pt x="28218" y="2203"/>
                </a:cubicBezTo>
                <a:cubicBezTo>
                  <a:pt x="26777" y="1917"/>
                  <a:pt x="25432" y="0"/>
                  <a:pt x="2390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5"/>
          <p:cNvSpPr txBox="1">
            <a:spLocks noGrp="1"/>
          </p:cNvSpPr>
          <p:nvPr>
            <p:ph type="subTitle" idx="1"/>
          </p:nvPr>
        </p:nvSpPr>
        <p:spPr>
          <a:xfrm>
            <a:off x="595994" y="4025971"/>
            <a:ext cx="7409332" cy="170778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600" dirty="0"/>
              <a:t>b</a:t>
            </a:r>
            <a:r>
              <a:rPr lang="en" sz="1600" dirty="0"/>
              <a:t>y :</a:t>
            </a:r>
          </a:p>
          <a:p>
            <a:pPr marL="0" lvl="0" indent="0" algn="l" rtl="0">
              <a:spcBef>
                <a:spcPts val="0"/>
              </a:spcBef>
              <a:spcAft>
                <a:spcPts val="0"/>
              </a:spcAft>
              <a:buNone/>
            </a:pPr>
            <a:r>
              <a:rPr lang="en" sz="1600" dirty="0"/>
              <a:t>Marcell Bintang Setiawan</a:t>
            </a:r>
          </a:p>
          <a:p>
            <a:pPr marL="0" lvl="0" indent="0" algn="l" rtl="0">
              <a:spcBef>
                <a:spcPts val="0"/>
              </a:spcBef>
              <a:spcAft>
                <a:spcPts val="0"/>
              </a:spcAft>
              <a:buNone/>
            </a:pPr>
            <a:r>
              <a:rPr lang="en" sz="1600" dirty="0"/>
              <a:t>3120521027 / D3 Informatics Engineering PENS PSDKU Lamongan</a:t>
            </a:r>
            <a:endParaRPr sz="1600" dirty="0"/>
          </a:p>
        </p:txBody>
      </p:sp>
      <p:sp>
        <p:nvSpPr>
          <p:cNvPr id="198" name="Google Shape;198;p25"/>
          <p:cNvSpPr txBox="1">
            <a:spLocks noGrp="1"/>
          </p:cNvSpPr>
          <p:nvPr>
            <p:ph type="ctrTitle"/>
          </p:nvPr>
        </p:nvSpPr>
        <p:spPr>
          <a:xfrm>
            <a:off x="274926" y="3151782"/>
            <a:ext cx="5121068" cy="139073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dirty="0"/>
              <a:t>	I – Search Paper</a:t>
            </a:r>
            <a:br>
              <a:rPr lang="en" sz="2400" dirty="0"/>
            </a:br>
            <a:r>
              <a:rPr lang="en" sz="2500" dirty="0"/>
              <a:t>Living With Corona Virus Disease</a:t>
            </a:r>
            <a:endParaRPr sz="2500" dirty="0"/>
          </a:p>
        </p:txBody>
      </p:sp>
      <p:sp>
        <p:nvSpPr>
          <p:cNvPr id="199" name="Google Shape;199;p25"/>
          <p:cNvSpPr/>
          <p:nvPr/>
        </p:nvSpPr>
        <p:spPr>
          <a:xfrm>
            <a:off x="2294035" y="922469"/>
            <a:ext cx="589776" cy="566992"/>
          </a:xfrm>
          <a:custGeom>
            <a:avLst/>
            <a:gdLst/>
            <a:ahLst/>
            <a:cxnLst/>
            <a:rect l="l" t="t" r="r" b="b"/>
            <a:pathLst>
              <a:path w="7895" h="7590" extrusionOk="0">
                <a:moveTo>
                  <a:pt x="3087" y="1"/>
                </a:moveTo>
                <a:cubicBezTo>
                  <a:pt x="3078" y="1"/>
                  <a:pt x="3069" y="1"/>
                  <a:pt x="3061" y="1"/>
                </a:cubicBezTo>
                <a:cubicBezTo>
                  <a:pt x="2441" y="61"/>
                  <a:pt x="2334" y="2585"/>
                  <a:pt x="2334" y="2585"/>
                </a:cubicBezTo>
                <a:cubicBezTo>
                  <a:pt x="2334" y="2585"/>
                  <a:pt x="120" y="3216"/>
                  <a:pt x="36" y="3811"/>
                </a:cubicBezTo>
                <a:cubicBezTo>
                  <a:pt x="1" y="4407"/>
                  <a:pt x="2322" y="4907"/>
                  <a:pt x="2322" y="4907"/>
                </a:cubicBezTo>
                <a:cubicBezTo>
                  <a:pt x="2322" y="4907"/>
                  <a:pt x="1906" y="7526"/>
                  <a:pt x="2322" y="7586"/>
                </a:cubicBezTo>
                <a:cubicBezTo>
                  <a:pt x="2338" y="7588"/>
                  <a:pt x="2355" y="7589"/>
                  <a:pt x="2372" y="7589"/>
                </a:cubicBezTo>
                <a:cubicBezTo>
                  <a:pt x="3065" y="7589"/>
                  <a:pt x="4597" y="5728"/>
                  <a:pt x="4597" y="5728"/>
                </a:cubicBezTo>
                <a:cubicBezTo>
                  <a:pt x="4597" y="5728"/>
                  <a:pt x="6353" y="6457"/>
                  <a:pt x="7163" y="6457"/>
                </a:cubicBezTo>
                <a:cubicBezTo>
                  <a:pt x="7325" y="6457"/>
                  <a:pt x="7448" y="6429"/>
                  <a:pt x="7514" y="6359"/>
                </a:cubicBezTo>
                <a:cubicBezTo>
                  <a:pt x="7895" y="5943"/>
                  <a:pt x="6156" y="3871"/>
                  <a:pt x="6156" y="3871"/>
                </a:cubicBezTo>
                <a:cubicBezTo>
                  <a:pt x="6156" y="3871"/>
                  <a:pt x="7704" y="2573"/>
                  <a:pt x="7502" y="2014"/>
                </a:cubicBezTo>
                <a:cubicBezTo>
                  <a:pt x="7386" y="1687"/>
                  <a:pt x="6528" y="1617"/>
                  <a:pt x="5813" y="1617"/>
                </a:cubicBezTo>
                <a:cubicBezTo>
                  <a:pt x="5278" y="1617"/>
                  <a:pt x="4823" y="1656"/>
                  <a:pt x="4823" y="1656"/>
                </a:cubicBezTo>
                <a:cubicBezTo>
                  <a:pt x="4823" y="1656"/>
                  <a:pt x="3723" y="1"/>
                  <a:pt x="3087" y="1"/>
                </a:cubicBezTo>
                <a:close/>
              </a:path>
            </a:pathLst>
          </a:custGeom>
          <a:solidFill>
            <a:schemeClr val="lt1"/>
          </a:solid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5"/>
          <p:cNvSpPr/>
          <p:nvPr/>
        </p:nvSpPr>
        <p:spPr>
          <a:xfrm>
            <a:off x="3528164" y="3950175"/>
            <a:ext cx="1551855" cy="117673"/>
          </a:xfrm>
          <a:custGeom>
            <a:avLst/>
            <a:gdLst/>
            <a:ahLst/>
            <a:cxnLst/>
            <a:rect l="l" t="t" r="r" b="b"/>
            <a:pathLst>
              <a:path w="17860" h="1727" fill="none" extrusionOk="0">
                <a:moveTo>
                  <a:pt x="17860" y="1465"/>
                </a:moveTo>
                <a:cubicBezTo>
                  <a:pt x="17550" y="989"/>
                  <a:pt x="16717" y="453"/>
                  <a:pt x="16110" y="429"/>
                </a:cubicBezTo>
                <a:cubicBezTo>
                  <a:pt x="15193" y="417"/>
                  <a:pt x="14871" y="1727"/>
                  <a:pt x="13979" y="1715"/>
                </a:cubicBezTo>
                <a:cubicBezTo>
                  <a:pt x="13133" y="1703"/>
                  <a:pt x="13074" y="512"/>
                  <a:pt x="12121" y="274"/>
                </a:cubicBezTo>
                <a:cubicBezTo>
                  <a:pt x="11002" y="1"/>
                  <a:pt x="10645" y="1536"/>
                  <a:pt x="9347" y="1417"/>
                </a:cubicBezTo>
                <a:cubicBezTo>
                  <a:pt x="8335" y="1322"/>
                  <a:pt x="8228" y="346"/>
                  <a:pt x="7263" y="405"/>
                </a:cubicBezTo>
                <a:cubicBezTo>
                  <a:pt x="6299" y="465"/>
                  <a:pt x="6192" y="1441"/>
                  <a:pt x="5251" y="1489"/>
                </a:cubicBezTo>
                <a:cubicBezTo>
                  <a:pt x="4203" y="1536"/>
                  <a:pt x="4120" y="310"/>
                  <a:pt x="3037" y="346"/>
                </a:cubicBezTo>
                <a:cubicBezTo>
                  <a:pt x="2215" y="370"/>
                  <a:pt x="1858" y="1084"/>
                  <a:pt x="691" y="1060"/>
                </a:cubicBezTo>
                <a:cubicBezTo>
                  <a:pt x="393" y="1060"/>
                  <a:pt x="155" y="1001"/>
                  <a:pt x="1" y="953"/>
                </a:cubicBezTo>
              </a:path>
            </a:pathLst>
          </a:custGeom>
          <a:noFill/>
          <a:ln w="28575" cap="flat" cmpd="sng">
            <a:solidFill>
              <a:schemeClr val="accent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1" name="Google Shape;201;p25"/>
          <p:cNvGrpSpPr/>
          <p:nvPr/>
        </p:nvGrpSpPr>
        <p:grpSpPr>
          <a:xfrm rot="870046">
            <a:off x="3799330" y="1222586"/>
            <a:ext cx="501149" cy="1012800"/>
            <a:chOff x="656025" y="2751350"/>
            <a:chExt cx="311375" cy="629275"/>
          </a:xfrm>
        </p:grpSpPr>
        <p:sp>
          <p:nvSpPr>
            <p:cNvPr id="202" name="Google Shape;202;p25"/>
            <p:cNvSpPr/>
            <p:nvPr/>
          </p:nvSpPr>
          <p:spPr>
            <a:xfrm>
              <a:off x="671800" y="2842750"/>
              <a:ext cx="278625" cy="389950"/>
            </a:xfrm>
            <a:custGeom>
              <a:avLst/>
              <a:gdLst/>
              <a:ahLst/>
              <a:cxnLst/>
              <a:rect l="l" t="t" r="r" b="b"/>
              <a:pathLst>
                <a:path w="11145" h="15598" extrusionOk="0">
                  <a:moveTo>
                    <a:pt x="11109" y="5679"/>
                  </a:moveTo>
                  <a:cubicBezTo>
                    <a:pt x="11002" y="6906"/>
                    <a:pt x="10573" y="8335"/>
                    <a:pt x="9692" y="9620"/>
                  </a:cubicBezTo>
                  <a:cubicBezTo>
                    <a:pt x="9502" y="9882"/>
                    <a:pt x="9347" y="10180"/>
                    <a:pt x="9144" y="10442"/>
                  </a:cubicBezTo>
                  <a:cubicBezTo>
                    <a:pt x="8347" y="11454"/>
                    <a:pt x="8204" y="12680"/>
                    <a:pt x="8001" y="13895"/>
                  </a:cubicBezTo>
                  <a:cubicBezTo>
                    <a:pt x="7966" y="14097"/>
                    <a:pt x="8025" y="14323"/>
                    <a:pt x="8049" y="14550"/>
                  </a:cubicBezTo>
                  <a:cubicBezTo>
                    <a:pt x="8073" y="15050"/>
                    <a:pt x="8001" y="15169"/>
                    <a:pt x="7513" y="15300"/>
                  </a:cubicBezTo>
                  <a:cubicBezTo>
                    <a:pt x="6763" y="15526"/>
                    <a:pt x="5989" y="15597"/>
                    <a:pt x="5227" y="15419"/>
                  </a:cubicBezTo>
                  <a:cubicBezTo>
                    <a:pt x="4727" y="15300"/>
                    <a:pt x="4215" y="15157"/>
                    <a:pt x="3703" y="15026"/>
                  </a:cubicBezTo>
                  <a:cubicBezTo>
                    <a:pt x="3489" y="14966"/>
                    <a:pt x="3322" y="14859"/>
                    <a:pt x="3358" y="14609"/>
                  </a:cubicBezTo>
                  <a:cubicBezTo>
                    <a:pt x="3501" y="13037"/>
                    <a:pt x="2810" y="11787"/>
                    <a:pt x="1810" y="10680"/>
                  </a:cubicBezTo>
                  <a:cubicBezTo>
                    <a:pt x="1048" y="9847"/>
                    <a:pt x="536" y="8894"/>
                    <a:pt x="215" y="7823"/>
                  </a:cubicBezTo>
                  <a:cubicBezTo>
                    <a:pt x="0" y="7132"/>
                    <a:pt x="48" y="6418"/>
                    <a:pt x="143" y="5715"/>
                  </a:cubicBezTo>
                  <a:cubicBezTo>
                    <a:pt x="358" y="3929"/>
                    <a:pt x="1155" y="2465"/>
                    <a:pt x="2560" y="1346"/>
                  </a:cubicBezTo>
                  <a:cubicBezTo>
                    <a:pt x="2917" y="1060"/>
                    <a:pt x="3358" y="834"/>
                    <a:pt x="3775" y="691"/>
                  </a:cubicBezTo>
                  <a:cubicBezTo>
                    <a:pt x="4322" y="500"/>
                    <a:pt x="4918" y="357"/>
                    <a:pt x="5501" y="274"/>
                  </a:cubicBezTo>
                  <a:cubicBezTo>
                    <a:pt x="7347" y="0"/>
                    <a:pt x="8752" y="750"/>
                    <a:pt x="9966" y="2119"/>
                  </a:cubicBezTo>
                  <a:cubicBezTo>
                    <a:pt x="10823" y="3096"/>
                    <a:pt x="11145" y="4167"/>
                    <a:pt x="11109" y="5679"/>
                  </a:cubicBezTo>
                  <a:close/>
                  <a:moveTo>
                    <a:pt x="3489" y="5477"/>
                  </a:moveTo>
                  <a:cubicBezTo>
                    <a:pt x="3775" y="5751"/>
                    <a:pt x="3941" y="5548"/>
                    <a:pt x="4096" y="5477"/>
                  </a:cubicBezTo>
                  <a:cubicBezTo>
                    <a:pt x="4572" y="5275"/>
                    <a:pt x="5037" y="4989"/>
                    <a:pt x="5537" y="4846"/>
                  </a:cubicBezTo>
                  <a:cubicBezTo>
                    <a:pt x="6704" y="4513"/>
                    <a:pt x="7787" y="5644"/>
                    <a:pt x="7466" y="6834"/>
                  </a:cubicBezTo>
                  <a:cubicBezTo>
                    <a:pt x="7358" y="6799"/>
                    <a:pt x="7251" y="6787"/>
                    <a:pt x="7156" y="6763"/>
                  </a:cubicBezTo>
                  <a:cubicBezTo>
                    <a:pt x="6049" y="6370"/>
                    <a:pt x="4930" y="6715"/>
                    <a:pt x="4215" y="7656"/>
                  </a:cubicBezTo>
                  <a:cubicBezTo>
                    <a:pt x="3668" y="8394"/>
                    <a:pt x="3703" y="8977"/>
                    <a:pt x="4310" y="9668"/>
                  </a:cubicBezTo>
                  <a:cubicBezTo>
                    <a:pt x="4787" y="10180"/>
                    <a:pt x="5334" y="10525"/>
                    <a:pt x="6061" y="10216"/>
                  </a:cubicBezTo>
                  <a:cubicBezTo>
                    <a:pt x="6335" y="10097"/>
                    <a:pt x="6585" y="9882"/>
                    <a:pt x="6823" y="9692"/>
                  </a:cubicBezTo>
                  <a:cubicBezTo>
                    <a:pt x="7001" y="9549"/>
                    <a:pt x="7168" y="9382"/>
                    <a:pt x="7418" y="9132"/>
                  </a:cubicBezTo>
                  <a:cubicBezTo>
                    <a:pt x="7489" y="9573"/>
                    <a:pt x="7537" y="9882"/>
                    <a:pt x="7597" y="10204"/>
                  </a:cubicBezTo>
                  <a:lnTo>
                    <a:pt x="7728" y="10204"/>
                  </a:lnTo>
                  <a:cubicBezTo>
                    <a:pt x="7787" y="9978"/>
                    <a:pt x="7882" y="9751"/>
                    <a:pt x="7906" y="9525"/>
                  </a:cubicBezTo>
                  <a:cubicBezTo>
                    <a:pt x="7966" y="8870"/>
                    <a:pt x="8013" y="8215"/>
                    <a:pt x="8025" y="7561"/>
                  </a:cubicBezTo>
                  <a:cubicBezTo>
                    <a:pt x="8049" y="7108"/>
                    <a:pt x="8049" y="6644"/>
                    <a:pt x="8013" y="6179"/>
                  </a:cubicBezTo>
                  <a:cubicBezTo>
                    <a:pt x="7894" y="4929"/>
                    <a:pt x="6525" y="3810"/>
                    <a:pt x="5382" y="4394"/>
                  </a:cubicBezTo>
                  <a:cubicBezTo>
                    <a:pt x="5311" y="4441"/>
                    <a:pt x="5215" y="4441"/>
                    <a:pt x="5132" y="4465"/>
                  </a:cubicBezTo>
                  <a:cubicBezTo>
                    <a:pt x="4513" y="4703"/>
                    <a:pt x="3977" y="5001"/>
                    <a:pt x="3489" y="5477"/>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5"/>
            <p:cNvSpPr/>
            <p:nvPr/>
          </p:nvSpPr>
          <p:spPr>
            <a:xfrm>
              <a:off x="745325" y="3232075"/>
              <a:ext cx="156000" cy="130100"/>
            </a:xfrm>
            <a:custGeom>
              <a:avLst/>
              <a:gdLst/>
              <a:ahLst/>
              <a:cxnLst/>
              <a:rect l="l" t="t" r="r" b="b"/>
              <a:pathLst>
                <a:path w="6240" h="5204" extrusionOk="0">
                  <a:moveTo>
                    <a:pt x="5465" y="0"/>
                  </a:moveTo>
                  <a:cubicBezTo>
                    <a:pt x="6215" y="643"/>
                    <a:pt x="6239" y="858"/>
                    <a:pt x="5620" y="1572"/>
                  </a:cubicBezTo>
                  <a:cubicBezTo>
                    <a:pt x="5430" y="1798"/>
                    <a:pt x="5370" y="1989"/>
                    <a:pt x="5501" y="2286"/>
                  </a:cubicBezTo>
                  <a:cubicBezTo>
                    <a:pt x="5668" y="2679"/>
                    <a:pt x="5668" y="3060"/>
                    <a:pt x="5203" y="3299"/>
                  </a:cubicBezTo>
                  <a:cubicBezTo>
                    <a:pt x="4989" y="3418"/>
                    <a:pt x="4989" y="3632"/>
                    <a:pt x="5084" y="3870"/>
                  </a:cubicBezTo>
                  <a:cubicBezTo>
                    <a:pt x="5501" y="4823"/>
                    <a:pt x="5370" y="5096"/>
                    <a:pt x="4346" y="5168"/>
                  </a:cubicBezTo>
                  <a:cubicBezTo>
                    <a:pt x="3536" y="5204"/>
                    <a:pt x="2715" y="5180"/>
                    <a:pt x="1917" y="5144"/>
                  </a:cubicBezTo>
                  <a:cubicBezTo>
                    <a:pt x="1441" y="5132"/>
                    <a:pt x="1024" y="4930"/>
                    <a:pt x="691" y="4572"/>
                  </a:cubicBezTo>
                  <a:cubicBezTo>
                    <a:pt x="500" y="4346"/>
                    <a:pt x="417" y="4120"/>
                    <a:pt x="572" y="3858"/>
                  </a:cubicBezTo>
                  <a:cubicBezTo>
                    <a:pt x="774" y="3513"/>
                    <a:pt x="846" y="3239"/>
                    <a:pt x="429" y="2965"/>
                  </a:cubicBezTo>
                  <a:cubicBezTo>
                    <a:pt x="143" y="2763"/>
                    <a:pt x="179" y="2501"/>
                    <a:pt x="393" y="2215"/>
                  </a:cubicBezTo>
                  <a:cubicBezTo>
                    <a:pt x="477" y="2132"/>
                    <a:pt x="560" y="2072"/>
                    <a:pt x="631" y="1989"/>
                  </a:cubicBezTo>
                  <a:cubicBezTo>
                    <a:pt x="929" y="1667"/>
                    <a:pt x="905" y="1536"/>
                    <a:pt x="572" y="1251"/>
                  </a:cubicBezTo>
                  <a:cubicBezTo>
                    <a:pt x="393" y="1096"/>
                    <a:pt x="191" y="941"/>
                    <a:pt x="72" y="739"/>
                  </a:cubicBezTo>
                  <a:cubicBezTo>
                    <a:pt x="0" y="608"/>
                    <a:pt x="0" y="346"/>
                    <a:pt x="84" y="203"/>
                  </a:cubicBezTo>
                  <a:cubicBezTo>
                    <a:pt x="179" y="84"/>
                    <a:pt x="429" y="0"/>
                    <a:pt x="596" y="12"/>
                  </a:cubicBezTo>
                  <a:cubicBezTo>
                    <a:pt x="929" y="48"/>
                    <a:pt x="1274" y="143"/>
                    <a:pt x="1620" y="251"/>
                  </a:cubicBezTo>
                  <a:cubicBezTo>
                    <a:pt x="2917" y="655"/>
                    <a:pt x="4179" y="489"/>
                    <a:pt x="5465" y="0"/>
                  </a:cubicBezTo>
                  <a:close/>
                  <a:moveTo>
                    <a:pt x="1667" y="1513"/>
                  </a:moveTo>
                  <a:cubicBezTo>
                    <a:pt x="2084" y="2025"/>
                    <a:pt x="2441" y="2096"/>
                    <a:pt x="3941" y="2108"/>
                  </a:cubicBezTo>
                  <a:cubicBezTo>
                    <a:pt x="4156" y="2108"/>
                    <a:pt x="4394" y="2167"/>
                    <a:pt x="4477" y="1786"/>
                  </a:cubicBezTo>
                  <a:cubicBezTo>
                    <a:pt x="3548" y="1691"/>
                    <a:pt x="2679" y="1620"/>
                    <a:pt x="1667" y="1513"/>
                  </a:cubicBezTo>
                  <a:close/>
                  <a:moveTo>
                    <a:pt x="4096" y="3406"/>
                  </a:moveTo>
                  <a:cubicBezTo>
                    <a:pt x="3239" y="3632"/>
                    <a:pt x="2465" y="3287"/>
                    <a:pt x="1620" y="3394"/>
                  </a:cubicBezTo>
                  <a:cubicBezTo>
                    <a:pt x="1953" y="3810"/>
                    <a:pt x="2393" y="3941"/>
                    <a:pt x="3167" y="3918"/>
                  </a:cubicBezTo>
                  <a:cubicBezTo>
                    <a:pt x="3501" y="3918"/>
                    <a:pt x="3870" y="3953"/>
                    <a:pt x="4096" y="3406"/>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5"/>
            <p:cNvSpPr/>
            <p:nvPr/>
          </p:nvSpPr>
          <p:spPr>
            <a:xfrm>
              <a:off x="787000" y="3269875"/>
              <a:ext cx="70250" cy="16400"/>
            </a:xfrm>
            <a:custGeom>
              <a:avLst/>
              <a:gdLst/>
              <a:ahLst/>
              <a:cxnLst/>
              <a:rect l="l" t="t" r="r" b="b"/>
              <a:pathLst>
                <a:path w="2810" h="656" extrusionOk="0">
                  <a:moveTo>
                    <a:pt x="0" y="1"/>
                  </a:moveTo>
                  <a:cubicBezTo>
                    <a:pt x="1012" y="96"/>
                    <a:pt x="1881" y="179"/>
                    <a:pt x="2810" y="274"/>
                  </a:cubicBezTo>
                  <a:cubicBezTo>
                    <a:pt x="2703" y="655"/>
                    <a:pt x="2465" y="596"/>
                    <a:pt x="2274" y="596"/>
                  </a:cubicBezTo>
                  <a:cubicBezTo>
                    <a:pt x="774" y="584"/>
                    <a:pt x="429" y="513"/>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5"/>
            <p:cNvSpPr/>
            <p:nvPr/>
          </p:nvSpPr>
          <p:spPr>
            <a:xfrm>
              <a:off x="785500" y="3314225"/>
              <a:ext cx="62225" cy="16700"/>
            </a:xfrm>
            <a:custGeom>
              <a:avLst/>
              <a:gdLst/>
              <a:ahLst/>
              <a:cxnLst/>
              <a:rect l="l" t="t" r="r" b="b"/>
              <a:pathLst>
                <a:path w="2489" h="668" extrusionOk="0">
                  <a:moveTo>
                    <a:pt x="2489" y="120"/>
                  </a:moveTo>
                  <a:cubicBezTo>
                    <a:pt x="2263" y="667"/>
                    <a:pt x="1894" y="632"/>
                    <a:pt x="1548" y="644"/>
                  </a:cubicBezTo>
                  <a:cubicBezTo>
                    <a:pt x="775" y="655"/>
                    <a:pt x="346" y="524"/>
                    <a:pt x="1" y="120"/>
                  </a:cubicBezTo>
                  <a:cubicBezTo>
                    <a:pt x="858" y="1"/>
                    <a:pt x="1620" y="346"/>
                    <a:pt x="2489" y="12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5"/>
            <p:cNvSpPr/>
            <p:nvPr/>
          </p:nvSpPr>
          <p:spPr>
            <a:xfrm>
              <a:off x="777175" y="3019250"/>
              <a:ext cx="81575" cy="76225"/>
            </a:xfrm>
            <a:custGeom>
              <a:avLst/>
              <a:gdLst/>
              <a:ahLst/>
              <a:cxnLst/>
              <a:rect l="l" t="t" r="r" b="b"/>
              <a:pathLst>
                <a:path w="3263" h="3049" extrusionOk="0">
                  <a:moveTo>
                    <a:pt x="3263" y="548"/>
                  </a:moveTo>
                  <a:cubicBezTo>
                    <a:pt x="3120" y="1477"/>
                    <a:pt x="2715" y="2227"/>
                    <a:pt x="1881" y="2679"/>
                  </a:cubicBezTo>
                  <a:cubicBezTo>
                    <a:pt x="1179" y="3049"/>
                    <a:pt x="119" y="2453"/>
                    <a:pt x="48" y="1656"/>
                  </a:cubicBezTo>
                  <a:cubicBezTo>
                    <a:pt x="0" y="1251"/>
                    <a:pt x="429" y="608"/>
                    <a:pt x="869" y="405"/>
                  </a:cubicBezTo>
                  <a:cubicBezTo>
                    <a:pt x="1655" y="1"/>
                    <a:pt x="2429" y="48"/>
                    <a:pt x="3263" y="548"/>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5"/>
            <p:cNvSpPr/>
            <p:nvPr/>
          </p:nvSpPr>
          <p:spPr>
            <a:xfrm>
              <a:off x="656025" y="2832325"/>
              <a:ext cx="311375" cy="548300"/>
            </a:xfrm>
            <a:custGeom>
              <a:avLst/>
              <a:gdLst/>
              <a:ahLst/>
              <a:cxnLst/>
              <a:rect l="l" t="t" r="r" b="b"/>
              <a:pathLst>
                <a:path w="12455" h="21932" extrusionOk="0">
                  <a:moveTo>
                    <a:pt x="10585" y="1489"/>
                  </a:moveTo>
                  <a:cubicBezTo>
                    <a:pt x="9525" y="512"/>
                    <a:pt x="8275" y="0"/>
                    <a:pt x="6870" y="0"/>
                  </a:cubicBezTo>
                  <a:cubicBezTo>
                    <a:pt x="6144" y="0"/>
                    <a:pt x="5358" y="143"/>
                    <a:pt x="4525" y="417"/>
                  </a:cubicBezTo>
                  <a:cubicBezTo>
                    <a:pt x="3346" y="810"/>
                    <a:pt x="2358" y="1572"/>
                    <a:pt x="1512" y="2727"/>
                  </a:cubicBezTo>
                  <a:cubicBezTo>
                    <a:pt x="441" y="4227"/>
                    <a:pt x="0" y="5942"/>
                    <a:pt x="215" y="7835"/>
                  </a:cubicBezTo>
                  <a:cubicBezTo>
                    <a:pt x="381" y="9275"/>
                    <a:pt x="1191" y="10418"/>
                    <a:pt x="1989" y="11478"/>
                  </a:cubicBezTo>
                  <a:lnTo>
                    <a:pt x="2144" y="11669"/>
                  </a:lnTo>
                  <a:cubicBezTo>
                    <a:pt x="2703" y="12419"/>
                    <a:pt x="3251" y="13109"/>
                    <a:pt x="3346" y="14050"/>
                  </a:cubicBezTo>
                  <a:cubicBezTo>
                    <a:pt x="3358" y="14145"/>
                    <a:pt x="3358" y="14240"/>
                    <a:pt x="3370" y="14336"/>
                  </a:cubicBezTo>
                  <a:cubicBezTo>
                    <a:pt x="3406" y="14645"/>
                    <a:pt x="3453" y="14978"/>
                    <a:pt x="3453" y="15288"/>
                  </a:cubicBezTo>
                  <a:cubicBezTo>
                    <a:pt x="3453" y="15371"/>
                    <a:pt x="3370" y="15526"/>
                    <a:pt x="3275" y="15645"/>
                  </a:cubicBezTo>
                  <a:cubicBezTo>
                    <a:pt x="2822" y="16121"/>
                    <a:pt x="2775" y="16645"/>
                    <a:pt x="3132" y="17205"/>
                  </a:cubicBezTo>
                  <a:cubicBezTo>
                    <a:pt x="3215" y="17336"/>
                    <a:pt x="3298" y="17455"/>
                    <a:pt x="3394" y="17598"/>
                  </a:cubicBezTo>
                  <a:lnTo>
                    <a:pt x="3477" y="17729"/>
                  </a:lnTo>
                  <a:cubicBezTo>
                    <a:pt x="3072" y="18503"/>
                    <a:pt x="3072" y="18574"/>
                    <a:pt x="3453" y="19408"/>
                  </a:cubicBezTo>
                  <a:lnTo>
                    <a:pt x="3465" y="19443"/>
                  </a:lnTo>
                  <a:cubicBezTo>
                    <a:pt x="3513" y="19539"/>
                    <a:pt x="3489" y="19693"/>
                    <a:pt x="3465" y="19836"/>
                  </a:cubicBezTo>
                  <a:lnTo>
                    <a:pt x="3465" y="19860"/>
                  </a:lnTo>
                  <a:cubicBezTo>
                    <a:pt x="3370" y="20574"/>
                    <a:pt x="3608" y="21086"/>
                    <a:pt x="4168" y="21420"/>
                  </a:cubicBezTo>
                  <a:lnTo>
                    <a:pt x="4179" y="21432"/>
                  </a:lnTo>
                  <a:cubicBezTo>
                    <a:pt x="4477" y="21610"/>
                    <a:pt x="4834" y="21813"/>
                    <a:pt x="5192" y="21836"/>
                  </a:cubicBezTo>
                  <a:lnTo>
                    <a:pt x="5215" y="21836"/>
                  </a:lnTo>
                  <a:cubicBezTo>
                    <a:pt x="5751" y="21884"/>
                    <a:pt x="6311" y="21932"/>
                    <a:pt x="6858" y="21932"/>
                  </a:cubicBezTo>
                  <a:cubicBezTo>
                    <a:pt x="7406" y="21932"/>
                    <a:pt x="7882" y="21884"/>
                    <a:pt x="8335" y="21777"/>
                  </a:cubicBezTo>
                  <a:cubicBezTo>
                    <a:pt x="8525" y="21729"/>
                    <a:pt x="8704" y="21670"/>
                    <a:pt x="8871" y="21610"/>
                  </a:cubicBezTo>
                  <a:cubicBezTo>
                    <a:pt x="9323" y="21408"/>
                    <a:pt x="9549" y="21063"/>
                    <a:pt x="9537" y="20598"/>
                  </a:cubicBezTo>
                  <a:cubicBezTo>
                    <a:pt x="9537" y="20479"/>
                    <a:pt x="9502" y="20360"/>
                    <a:pt x="9490" y="20241"/>
                  </a:cubicBezTo>
                  <a:cubicBezTo>
                    <a:pt x="9478" y="20146"/>
                    <a:pt x="9466" y="20051"/>
                    <a:pt x="9466" y="19943"/>
                  </a:cubicBezTo>
                  <a:lnTo>
                    <a:pt x="9466" y="19920"/>
                  </a:lnTo>
                  <a:cubicBezTo>
                    <a:pt x="9466" y="19860"/>
                    <a:pt x="9442" y="19729"/>
                    <a:pt x="9466" y="19693"/>
                  </a:cubicBezTo>
                  <a:cubicBezTo>
                    <a:pt x="9799" y="19324"/>
                    <a:pt x="9787" y="18872"/>
                    <a:pt x="9787" y="18479"/>
                  </a:cubicBezTo>
                  <a:cubicBezTo>
                    <a:pt x="9787" y="18134"/>
                    <a:pt x="9847" y="17872"/>
                    <a:pt x="10002" y="17610"/>
                  </a:cubicBezTo>
                  <a:cubicBezTo>
                    <a:pt x="10430" y="16836"/>
                    <a:pt x="10299" y="16157"/>
                    <a:pt x="9597" y="15562"/>
                  </a:cubicBezTo>
                  <a:cubicBezTo>
                    <a:pt x="9430" y="15419"/>
                    <a:pt x="9371" y="15276"/>
                    <a:pt x="9359" y="15038"/>
                  </a:cubicBezTo>
                  <a:cubicBezTo>
                    <a:pt x="9311" y="14157"/>
                    <a:pt x="9442" y="13264"/>
                    <a:pt x="9764" y="12311"/>
                  </a:cubicBezTo>
                  <a:cubicBezTo>
                    <a:pt x="9954" y="11728"/>
                    <a:pt x="10275" y="11240"/>
                    <a:pt x="10621" y="10716"/>
                  </a:cubicBezTo>
                  <a:cubicBezTo>
                    <a:pt x="10728" y="10561"/>
                    <a:pt x="10847" y="10395"/>
                    <a:pt x="10954" y="10228"/>
                  </a:cubicBezTo>
                  <a:cubicBezTo>
                    <a:pt x="11966" y="8609"/>
                    <a:pt x="12454" y="6989"/>
                    <a:pt x="12419" y="5239"/>
                  </a:cubicBezTo>
                  <a:cubicBezTo>
                    <a:pt x="12383" y="3834"/>
                    <a:pt x="11788" y="2608"/>
                    <a:pt x="10585" y="1489"/>
                  </a:cubicBezTo>
                  <a:close/>
                  <a:moveTo>
                    <a:pt x="9990" y="10287"/>
                  </a:moveTo>
                  <a:cubicBezTo>
                    <a:pt x="9883" y="10454"/>
                    <a:pt x="9775" y="10621"/>
                    <a:pt x="9656" y="10764"/>
                  </a:cubicBezTo>
                  <a:cubicBezTo>
                    <a:pt x="8894" y="11728"/>
                    <a:pt x="8716" y="12883"/>
                    <a:pt x="8537" y="13990"/>
                  </a:cubicBezTo>
                  <a:lnTo>
                    <a:pt x="8501" y="14288"/>
                  </a:lnTo>
                  <a:cubicBezTo>
                    <a:pt x="8466" y="14455"/>
                    <a:pt x="8501" y="14609"/>
                    <a:pt x="8513" y="14752"/>
                  </a:cubicBezTo>
                  <a:cubicBezTo>
                    <a:pt x="8525" y="14824"/>
                    <a:pt x="8537" y="14907"/>
                    <a:pt x="8537" y="14978"/>
                  </a:cubicBezTo>
                  <a:cubicBezTo>
                    <a:pt x="8561" y="15419"/>
                    <a:pt x="8525" y="15467"/>
                    <a:pt x="8120" y="15586"/>
                  </a:cubicBezTo>
                  <a:cubicBezTo>
                    <a:pt x="7644" y="15717"/>
                    <a:pt x="7204" y="15800"/>
                    <a:pt x="6763" y="15800"/>
                  </a:cubicBezTo>
                  <a:lnTo>
                    <a:pt x="6763" y="15800"/>
                  </a:lnTo>
                  <a:cubicBezTo>
                    <a:pt x="6489" y="15800"/>
                    <a:pt x="6204" y="15764"/>
                    <a:pt x="5918" y="15705"/>
                  </a:cubicBezTo>
                  <a:cubicBezTo>
                    <a:pt x="5525" y="15621"/>
                    <a:pt x="5108" y="15502"/>
                    <a:pt x="4715" y="15395"/>
                  </a:cubicBezTo>
                  <a:lnTo>
                    <a:pt x="4406" y="15300"/>
                  </a:lnTo>
                  <a:cubicBezTo>
                    <a:pt x="4168" y="15240"/>
                    <a:pt x="4156" y="15145"/>
                    <a:pt x="4168" y="15050"/>
                  </a:cubicBezTo>
                  <a:cubicBezTo>
                    <a:pt x="4299" y="13657"/>
                    <a:pt x="3798" y="12359"/>
                    <a:pt x="2572" y="11014"/>
                  </a:cubicBezTo>
                  <a:cubicBezTo>
                    <a:pt x="1858" y="10228"/>
                    <a:pt x="1358" y="9299"/>
                    <a:pt x="1012" y="8216"/>
                  </a:cubicBezTo>
                  <a:cubicBezTo>
                    <a:pt x="798" y="7537"/>
                    <a:pt x="858" y="6847"/>
                    <a:pt x="953" y="6180"/>
                  </a:cubicBezTo>
                  <a:cubicBezTo>
                    <a:pt x="1179" y="4406"/>
                    <a:pt x="1977" y="2965"/>
                    <a:pt x="3334" y="1905"/>
                  </a:cubicBezTo>
                  <a:cubicBezTo>
                    <a:pt x="3656" y="1655"/>
                    <a:pt x="4060" y="1429"/>
                    <a:pt x="4513" y="1286"/>
                  </a:cubicBezTo>
                  <a:cubicBezTo>
                    <a:pt x="5049" y="1084"/>
                    <a:pt x="5608" y="953"/>
                    <a:pt x="6204" y="870"/>
                  </a:cubicBezTo>
                  <a:cubicBezTo>
                    <a:pt x="6442" y="834"/>
                    <a:pt x="6680" y="810"/>
                    <a:pt x="6918" y="810"/>
                  </a:cubicBezTo>
                  <a:cubicBezTo>
                    <a:pt x="8263" y="810"/>
                    <a:pt x="9430" y="1417"/>
                    <a:pt x="10549" y="2656"/>
                  </a:cubicBezTo>
                  <a:cubicBezTo>
                    <a:pt x="11323" y="3513"/>
                    <a:pt x="11657" y="4537"/>
                    <a:pt x="11621" y="6061"/>
                  </a:cubicBezTo>
                  <a:cubicBezTo>
                    <a:pt x="11502" y="7430"/>
                    <a:pt x="11014" y="8811"/>
                    <a:pt x="10240" y="9930"/>
                  </a:cubicBezTo>
                  <a:cubicBezTo>
                    <a:pt x="10133" y="10061"/>
                    <a:pt x="10061" y="10180"/>
                    <a:pt x="9990" y="10287"/>
                  </a:cubicBezTo>
                  <a:close/>
                  <a:moveTo>
                    <a:pt x="9073" y="17479"/>
                  </a:moveTo>
                  <a:cubicBezTo>
                    <a:pt x="8835" y="17765"/>
                    <a:pt x="8799" y="18015"/>
                    <a:pt x="8930" y="18336"/>
                  </a:cubicBezTo>
                  <a:cubicBezTo>
                    <a:pt x="9097" y="18741"/>
                    <a:pt x="9037" y="18991"/>
                    <a:pt x="8704" y="19158"/>
                  </a:cubicBezTo>
                  <a:cubicBezTo>
                    <a:pt x="8537" y="19253"/>
                    <a:pt x="8299" y="19455"/>
                    <a:pt x="8513" y="19920"/>
                  </a:cubicBezTo>
                  <a:cubicBezTo>
                    <a:pt x="8716" y="20384"/>
                    <a:pt x="8763" y="20646"/>
                    <a:pt x="8692" y="20777"/>
                  </a:cubicBezTo>
                  <a:cubicBezTo>
                    <a:pt x="8621" y="20920"/>
                    <a:pt x="8359" y="20991"/>
                    <a:pt x="7894" y="21003"/>
                  </a:cubicBezTo>
                  <a:cubicBezTo>
                    <a:pt x="7620" y="21015"/>
                    <a:pt x="7323" y="21039"/>
                    <a:pt x="6989" y="21039"/>
                  </a:cubicBezTo>
                  <a:cubicBezTo>
                    <a:pt x="6489" y="21039"/>
                    <a:pt x="5954" y="21015"/>
                    <a:pt x="5489" y="20991"/>
                  </a:cubicBezTo>
                  <a:cubicBezTo>
                    <a:pt x="5061" y="20979"/>
                    <a:pt x="4680" y="20801"/>
                    <a:pt x="4370" y="20455"/>
                  </a:cubicBezTo>
                  <a:cubicBezTo>
                    <a:pt x="4191" y="20265"/>
                    <a:pt x="4168" y="20098"/>
                    <a:pt x="4275" y="19908"/>
                  </a:cubicBezTo>
                  <a:cubicBezTo>
                    <a:pt x="4465" y="19562"/>
                    <a:pt x="4596" y="19158"/>
                    <a:pt x="4072" y="18812"/>
                  </a:cubicBezTo>
                  <a:cubicBezTo>
                    <a:pt x="3989" y="18753"/>
                    <a:pt x="3941" y="18693"/>
                    <a:pt x="3941" y="18622"/>
                  </a:cubicBezTo>
                  <a:cubicBezTo>
                    <a:pt x="3929" y="18538"/>
                    <a:pt x="3965" y="18419"/>
                    <a:pt x="4084" y="18276"/>
                  </a:cubicBezTo>
                  <a:lnTo>
                    <a:pt x="4191" y="18181"/>
                  </a:lnTo>
                  <a:cubicBezTo>
                    <a:pt x="4239" y="18146"/>
                    <a:pt x="4287" y="18098"/>
                    <a:pt x="4322" y="18062"/>
                  </a:cubicBezTo>
                  <a:cubicBezTo>
                    <a:pt x="4465" y="17907"/>
                    <a:pt x="4584" y="17741"/>
                    <a:pt x="4560" y="17562"/>
                  </a:cubicBezTo>
                  <a:cubicBezTo>
                    <a:pt x="4549" y="17384"/>
                    <a:pt x="4430" y="17253"/>
                    <a:pt x="4251" y="17110"/>
                  </a:cubicBezTo>
                  <a:lnTo>
                    <a:pt x="4168" y="17026"/>
                  </a:lnTo>
                  <a:cubicBezTo>
                    <a:pt x="4013" y="16907"/>
                    <a:pt x="3870" y="16776"/>
                    <a:pt x="3787" y="16645"/>
                  </a:cubicBezTo>
                  <a:cubicBezTo>
                    <a:pt x="3727" y="16538"/>
                    <a:pt x="3751" y="16336"/>
                    <a:pt x="3787" y="16276"/>
                  </a:cubicBezTo>
                  <a:cubicBezTo>
                    <a:pt x="3834" y="16217"/>
                    <a:pt x="3989" y="16133"/>
                    <a:pt x="4132" y="16133"/>
                  </a:cubicBezTo>
                  <a:lnTo>
                    <a:pt x="4168" y="16133"/>
                  </a:lnTo>
                  <a:cubicBezTo>
                    <a:pt x="4513" y="16181"/>
                    <a:pt x="4858" y="16276"/>
                    <a:pt x="5156" y="16371"/>
                  </a:cubicBezTo>
                  <a:cubicBezTo>
                    <a:pt x="5668" y="16526"/>
                    <a:pt x="6168" y="16610"/>
                    <a:pt x="6692" y="16610"/>
                  </a:cubicBezTo>
                  <a:cubicBezTo>
                    <a:pt x="7418" y="16610"/>
                    <a:pt x="8180" y="16467"/>
                    <a:pt x="9002" y="16157"/>
                  </a:cubicBezTo>
                  <a:cubicBezTo>
                    <a:pt x="9323" y="16431"/>
                    <a:pt x="9466" y="16610"/>
                    <a:pt x="9478" y="16764"/>
                  </a:cubicBezTo>
                  <a:cubicBezTo>
                    <a:pt x="9490" y="16931"/>
                    <a:pt x="9371" y="17122"/>
                    <a:pt x="9073" y="1747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5"/>
            <p:cNvSpPr/>
            <p:nvPr/>
          </p:nvSpPr>
          <p:spPr>
            <a:xfrm>
              <a:off x="921225" y="2777550"/>
              <a:ext cx="31000" cy="55100"/>
            </a:xfrm>
            <a:custGeom>
              <a:avLst/>
              <a:gdLst/>
              <a:ahLst/>
              <a:cxnLst/>
              <a:rect l="l" t="t" r="r" b="b"/>
              <a:pathLst>
                <a:path w="1240" h="2204" extrusionOk="0">
                  <a:moveTo>
                    <a:pt x="60" y="2203"/>
                  </a:moveTo>
                  <a:lnTo>
                    <a:pt x="287" y="2049"/>
                  </a:lnTo>
                  <a:cubicBezTo>
                    <a:pt x="358" y="1989"/>
                    <a:pt x="418" y="1953"/>
                    <a:pt x="489" y="1906"/>
                  </a:cubicBezTo>
                  <a:cubicBezTo>
                    <a:pt x="644" y="1822"/>
                    <a:pt x="775" y="1727"/>
                    <a:pt x="822" y="1584"/>
                  </a:cubicBezTo>
                  <a:cubicBezTo>
                    <a:pt x="846" y="1489"/>
                    <a:pt x="894" y="1406"/>
                    <a:pt x="941" y="1298"/>
                  </a:cubicBezTo>
                  <a:cubicBezTo>
                    <a:pt x="1072" y="1001"/>
                    <a:pt x="1239" y="679"/>
                    <a:pt x="1132" y="227"/>
                  </a:cubicBezTo>
                  <a:lnTo>
                    <a:pt x="1084" y="1"/>
                  </a:lnTo>
                  <a:lnTo>
                    <a:pt x="906" y="144"/>
                  </a:lnTo>
                  <a:cubicBezTo>
                    <a:pt x="251" y="620"/>
                    <a:pt x="1" y="1156"/>
                    <a:pt x="48" y="192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5"/>
            <p:cNvSpPr/>
            <p:nvPr/>
          </p:nvSpPr>
          <p:spPr>
            <a:xfrm>
              <a:off x="692325" y="2793625"/>
              <a:ext cx="38725" cy="35450"/>
            </a:xfrm>
            <a:custGeom>
              <a:avLst/>
              <a:gdLst/>
              <a:ahLst/>
              <a:cxnLst/>
              <a:rect l="l" t="t" r="r" b="b"/>
              <a:pathLst>
                <a:path w="1549" h="1418" extrusionOk="0">
                  <a:moveTo>
                    <a:pt x="49" y="322"/>
                  </a:moveTo>
                  <a:cubicBezTo>
                    <a:pt x="60" y="417"/>
                    <a:pt x="60" y="536"/>
                    <a:pt x="156" y="632"/>
                  </a:cubicBezTo>
                  <a:cubicBezTo>
                    <a:pt x="299" y="810"/>
                    <a:pt x="465" y="953"/>
                    <a:pt x="632" y="1108"/>
                  </a:cubicBezTo>
                  <a:cubicBezTo>
                    <a:pt x="692" y="1167"/>
                    <a:pt x="751" y="1227"/>
                    <a:pt x="811" y="1275"/>
                  </a:cubicBezTo>
                  <a:cubicBezTo>
                    <a:pt x="918" y="1370"/>
                    <a:pt x="1013" y="1417"/>
                    <a:pt x="1120" y="1417"/>
                  </a:cubicBezTo>
                  <a:cubicBezTo>
                    <a:pt x="1358" y="1417"/>
                    <a:pt x="1465" y="1156"/>
                    <a:pt x="1513" y="1060"/>
                  </a:cubicBezTo>
                  <a:lnTo>
                    <a:pt x="1549" y="977"/>
                  </a:lnTo>
                  <a:lnTo>
                    <a:pt x="1477" y="894"/>
                  </a:lnTo>
                  <a:cubicBezTo>
                    <a:pt x="1406" y="810"/>
                    <a:pt x="1334" y="739"/>
                    <a:pt x="1251" y="655"/>
                  </a:cubicBezTo>
                  <a:cubicBezTo>
                    <a:pt x="1061" y="453"/>
                    <a:pt x="882" y="263"/>
                    <a:pt x="692" y="84"/>
                  </a:cubicBezTo>
                  <a:cubicBezTo>
                    <a:pt x="632" y="36"/>
                    <a:pt x="572" y="1"/>
                    <a:pt x="465" y="1"/>
                  </a:cubicBezTo>
                  <a:cubicBezTo>
                    <a:pt x="406" y="1"/>
                    <a:pt x="358" y="1"/>
                    <a:pt x="299" y="24"/>
                  </a:cubicBezTo>
                  <a:cubicBezTo>
                    <a:pt x="263" y="24"/>
                    <a:pt x="215" y="36"/>
                    <a:pt x="180" y="36"/>
                  </a:cubicBezTo>
                  <a:lnTo>
                    <a:pt x="1" y="36"/>
                  </a:lnTo>
                  <a:lnTo>
                    <a:pt x="37" y="215"/>
                  </a:lnTo>
                  <a:cubicBezTo>
                    <a:pt x="37" y="263"/>
                    <a:pt x="37" y="286"/>
                    <a:pt x="49" y="32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5"/>
            <p:cNvSpPr/>
            <p:nvPr/>
          </p:nvSpPr>
          <p:spPr>
            <a:xfrm>
              <a:off x="825675" y="2751350"/>
              <a:ext cx="18500" cy="61650"/>
            </a:xfrm>
            <a:custGeom>
              <a:avLst/>
              <a:gdLst/>
              <a:ahLst/>
              <a:cxnLst/>
              <a:rect l="l" t="t" r="r" b="b"/>
              <a:pathLst>
                <a:path w="740" h="2466" extrusionOk="0">
                  <a:moveTo>
                    <a:pt x="596" y="2466"/>
                  </a:moveTo>
                  <a:lnTo>
                    <a:pt x="620" y="1989"/>
                  </a:lnTo>
                  <a:cubicBezTo>
                    <a:pt x="632" y="1823"/>
                    <a:pt x="656" y="1668"/>
                    <a:pt x="668" y="1513"/>
                  </a:cubicBezTo>
                  <a:cubicBezTo>
                    <a:pt x="715" y="1084"/>
                    <a:pt x="739" y="727"/>
                    <a:pt x="703" y="334"/>
                  </a:cubicBezTo>
                  <a:cubicBezTo>
                    <a:pt x="680" y="227"/>
                    <a:pt x="572" y="180"/>
                    <a:pt x="501" y="132"/>
                  </a:cubicBezTo>
                  <a:cubicBezTo>
                    <a:pt x="489" y="120"/>
                    <a:pt x="453" y="120"/>
                    <a:pt x="441" y="96"/>
                  </a:cubicBezTo>
                  <a:lnTo>
                    <a:pt x="275" y="1"/>
                  </a:lnTo>
                  <a:lnTo>
                    <a:pt x="215" y="180"/>
                  </a:lnTo>
                  <a:cubicBezTo>
                    <a:pt x="1" y="834"/>
                    <a:pt x="37" y="1525"/>
                    <a:pt x="358" y="206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5"/>
            <p:cNvSpPr/>
            <p:nvPr/>
          </p:nvSpPr>
          <p:spPr>
            <a:xfrm>
              <a:off x="753350" y="2945425"/>
              <a:ext cx="123550" cy="159875"/>
            </a:xfrm>
            <a:custGeom>
              <a:avLst/>
              <a:gdLst/>
              <a:ahLst/>
              <a:cxnLst/>
              <a:rect l="l" t="t" r="r" b="b"/>
              <a:pathLst>
                <a:path w="4942" h="6395" extrusionOk="0">
                  <a:moveTo>
                    <a:pt x="2775" y="1"/>
                  </a:moveTo>
                  <a:cubicBezTo>
                    <a:pt x="2525" y="1"/>
                    <a:pt x="2263" y="60"/>
                    <a:pt x="2037" y="179"/>
                  </a:cubicBezTo>
                  <a:cubicBezTo>
                    <a:pt x="2013" y="203"/>
                    <a:pt x="1977" y="203"/>
                    <a:pt x="1941" y="215"/>
                  </a:cubicBezTo>
                  <a:cubicBezTo>
                    <a:pt x="1894" y="227"/>
                    <a:pt x="1846" y="227"/>
                    <a:pt x="1810" y="239"/>
                  </a:cubicBezTo>
                  <a:cubicBezTo>
                    <a:pt x="1108" y="477"/>
                    <a:pt x="572" y="810"/>
                    <a:pt x="108" y="1275"/>
                  </a:cubicBezTo>
                  <a:lnTo>
                    <a:pt x="1" y="1370"/>
                  </a:lnTo>
                  <a:lnTo>
                    <a:pt x="108" y="1477"/>
                  </a:lnTo>
                  <a:cubicBezTo>
                    <a:pt x="239" y="1596"/>
                    <a:pt x="358" y="1656"/>
                    <a:pt x="489" y="1656"/>
                  </a:cubicBezTo>
                  <a:cubicBezTo>
                    <a:pt x="632" y="1656"/>
                    <a:pt x="715" y="1596"/>
                    <a:pt x="810" y="1549"/>
                  </a:cubicBezTo>
                  <a:cubicBezTo>
                    <a:pt x="834" y="1537"/>
                    <a:pt x="870" y="1525"/>
                    <a:pt x="882" y="1513"/>
                  </a:cubicBezTo>
                  <a:cubicBezTo>
                    <a:pt x="1025" y="1430"/>
                    <a:pt x="1191" y="1358"/>
                    <a:pt x="1346" y="1287"/>
                  </a:cubicBezTo>
                  <a:cubicBezTo>
                    <a:pt x="1668" y="1120"/>
                    <a:pt x="1977" y="977"/>
                    <a:pt x="2311" y="882"/>
                  </a:cubicBezTo>
                  <a:cubicBezTo>
                    <a:pt x="2430" y="858"/>
                    <a:pt x="2561" y="834"/>
                    <a:pt x="2680" y="834"/>
                  </a:cubicBezTo>
                  <a:cubicBezTo>
                    <a:pt x="3108" y="834"/>
                    <a:pt x="3513" y="1049"/>
                    <a:pt x="3787" y="1406"/>
                  </a:cubicBezTo>
                  <a:cubicBezTo>
                    <a:pt x="4037" y="1751"/>
                    <a:pt x="4144" y="2168"/>
                    <a:pt x="4073" y="2561"/>
                  </a:cubicBezTo>
                  <a:cubicBezTo>
                    <a:pt x="4025" y="2549"/>
                    <a:pt x="3966" y="2537"/>
                    <a:pt x="3918" y="2525"/>
                  </a:cubicBezTo>
                  <a:cubicBezTo>
                    <a:pt x="3608" y="2406"/>
                    <a:pt x="3275" y="2358"/>
                    <a:pt x="2965" y="2358"/>
                  </a:cubicBezTo>
                  <a:cubicBezTo>
                    <a:pt x="2120" y="2358"/>
                    <a:pt x="1358" y="2763"/>
                    <a:pt x="822" y="3477"/>
                  </a:cubicBezTo>
                  <a:cubicBezTo>
                    <a:pt x="227" y="4275"/>
                    <a:pt x="251" y="4930"/>
                    <a:pt x="929" y="5680"/>
                  </a:cubicBezTo>
                  <a:cubicBezTo>
                    <a:pt x="1370" y="6168"/>
                    <a:pt x="1787" y="6394"/>
                    <a:pt x="2251" y="6394"/>
                  </a:cubicBezTo>
                  <a:cubicBezTo>
                    <a:pt x="2442" y="6394"/>
                    <a:pt x="2632" y="6347"/>
                    <a:pt x="2846" y="6252"/>
                  </a:cubicBezTo>
                  <a:cubicBezTo>
                    <a:pt x="3096" y="6156"/>
                    <a:pt x="3311" y="5990"/>
                    <a:pt x="3513" y="5823"/>
                  </a:cubicBezTo>
                  <a:cubicBezTo>
                    <a:pt x="3561" y="5799"/>
                    <a:pt x="3585" y="5763"/>
                    <a:pt x="3632" y="5740"/>
                  </a:cubicBezTo>
                  <a:cubicBezTo>
                    <a:pt x="3763" y="5632"/>
                    <a:pt x="3870" y="5525"/>
                    <a:pt x="4025" y="5394"/>
                  </a:cubicBezTo>
                  <a:lnTo>
                    <a:pt x="4049" y="5359"/>
                  </a:lnTo>
                  <a:lnTo>
                    <a:pt x="4204" y="6287"/>
                  </a:lnTo>
                  <a:lnTo>
                    <a:pt x="4466" y="6287"/>
                  </a:lnTo>
                  <a:lnTo>
                    <a:pt x="4585" y="6287"/>
                  </a:lnTo>
                  <a:lnTo>
                    <a:pt x="4620" y="6180"/>
                  </a:lnTo>
                  <a:cubicBezTo>
                    <a:pt x="4632" y="6109"/>
                    <a:pt x="4668" y="6049"/>
                    <a:pt x="4680" y="5978"/>
                  </a:cubicBezTo>
                  <a:cubicBezTo>
                    <a:pt x="4728" y="5811"/>
                    <a:pt x="4775" y="5644"/>
                    <a:pt x="4799" y="5478"/>
                  </a:cubicBezTo>
                  <a:cubicBezTo>
                    <a:pt x="4858" y="4823"/>
                    <a:pt x="4894" y="4156"/>
                    <a:pt x="4918" y="3501"/>
                  </a:cubicBezTo>
                  <a:cubicBezTo>
                    <a:pt x="4930" y="3120"/>
                    <a:pt x="4942" y="2608"/>
                    <a:pt x="4906" y="2108"/>
                  </a:cubicBezTo>
                  <a:cubicBezTo>
                    <a:pt x="4799" y="977"/>
                    <a:pt x="3811" y="1"/>
                    <a:pt x="2775" y="1"/>
                  </a:cubicBezTo>
                  <a:close/>
                  <a:moveTo>
                    <a:pt x="1882" y="3477"/>
                  </a:moveTo>
                  <a:cubicBezTo>
                    <a:pt x="2227" y="3311"/>
                    <a:pt x="2549" y="3215"/>
                    <a:pt x="2858" y="3215"/>
                  </a:cubicBezTo>
                  <a:cubicBezTo>
                    <a:pt x="3251" y="3215"/>
                    <a:pt x="3632" y="3335"/>
                    <a:pt x="4037" y="3561"/>
                  </a:cubicBezTo>
                  <a:cubicBezTo>
                    <a:pt x="3870" y="4466"/>
                    <a:pt x="3454" y="5109"/>
                    <a:pt x="2739" y="5478"/>
                  </a:cubicBezTo>
                  <a:cubicBezTo>
                    <a:pt x="2620" y="5537"/>
                    <a:pt x="2489" y="5573"/>
                    <a:pt x="2346" y="5573"/>
                  </a:cubicBezTo>
                  <a:lnTo>
                    <a:pt x="2346" y="5573"/>
                  </a:lnTo>
                  <a:cubicBezTo>
                    <a:pt x="1763" y="5573"/>
                    <a:pt x="1179" y="5097"/>
                    <a:pt x="1132" y="4573"/>
                  </a:cubicBezTo>
                  <a:cubicBezTo>
                    <a:pt x="1108" y="4263"/>
                    <a:pt x="1513" y="3668"/>
                    <a:pt x="1882" y="347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2" name="Google Shape;212;p25"/>
          <p:cNvGrpSpPr/>
          <p:nvPr/>
        </p:nvGrpSpPr>
        <p:grpSpPr>
          <a:xfrm rot="-668250">
            <a:off x="5266660" y="3805708"/>
            <a:ext cx="849903" cy="571578"/>
            <a:chOff x="6429375" y="2405775"/>
            <a:chExt cx="528050" cy="355125"/>
          </a:xfrm>
        </p:grpSpPr>
        <p:sp>
          <p:nvSpPr>
            <p:cNvPr id="213" name="Google Shape;213;p25"/>
            <p:cNvSpPr/>
            <p:nvPr/>
          </p:nvSpPr>
          <p:spPr>
            <a:xfrm>
              <a:off x="6499025" y="2449250"/>
              <a:ext cx="219100" cy="294700"/>
            </a:xfrm>
            <a:custGeom>
              <a:avLst/>
              <a:gdLst/>
              <a:ahLst/>
              <a:cxnLst/>
              <a:rect l="l" t="t" r="r" b="b"/>
              <a:pathLst>
                <a:path w="8764" h="11788" extrusionOk="0">
                  <a:moveTo>
                    <a:pt x="8680" y="0"/>
                  </a:moveTo>
                  <a:cubicBezTo>
                    <a:pt x="8680" y="357"/>
                    <a:pt x="8692" y="619"/>
                    <a:pt x="8680" y="893"/>
                  </a:cubicBezTo>
                  <a:cubicBezTo>
                    <a:pt x="8382" y="4489"/>
                    <a:pt x="8763" y="8108"/>
                    <a:pt x="8596" y="11787"/>
                  </a:cubicBezTo>
                  <a:cubicBezTo>
                    <a:pt x="8358" y="11692"/>
                    <a:pt x="8203" y="11632"/>
                    <a:pt x="8049" y="11573"/>
                  </a:cubicBezTo>
                  <a:cubicBezTo>
                    <a:pt x="7108" y="11144"/>
                    <a:pt x="6179" y="10716"/>
                    <a:pt x="5227" y="10299"/>
                  </a:cubicBezTo>
                  <a:cubicBezTo>
                    <a:pt x="4048" y="9775"/>
                    <a:pt x="2858" y="9287"/>
                    <a:pt x="1667" y="8775"/>
                  </a:cubicBezTo>
                  <a:cubicBezTo>
                    <a:pt x="1215" y="8585"/>
                    <a:pt x="786" y="8346"/>
                    <a:pt x="333" y="8156"/>
                  </a:cubicBezTo>
                  <a:cubicBezTo>
                    <a:pt x="83" y="8049"/>
                    <a:pt x="0" y="7870"/>
                    <a:pt x="0" y="7608"/>
                  </a:cubicBezTo>
                  <a:cubicBezTo>
                    <a:pt x="12" y="6775"/>
                    <a:pt x="24" y="5918"/>
                    <a:pt x="24" y="5072"/>
                  </a:cubicBezTo>
                  <a:cubicBezTo>
                    <a:pt x="24" y="4763"/>
                    <a:pt x="143" y="4572"/>
                    <a:pt x="405" y="4405"/>
                  </a:cubicBezTo>
                  <a:cubicBezTo>
                    <a:pt x="1060" y="4001"/>
                    <a:pt x="1691" y="3596"/>
                    <a:pt x="2334" y="3179"/>
                  </a:cubicBezTo>
                  <a:cubicBezTo>
                    <a:pt x="4179" y="1988"/>
                    <a:pt x="6144" y="1036"/>
                    <a:pt x="8156" y="143"/>
                  </a:cubicBezTo>
                  <a:cubicBezTo>
                    <a:pt x="8275" y="107"/>
                    <a:pt x="8406" y="72"/>
                    <a:pt x="8680" y="0"/>
                  </a:cubicBezTo>
                  <a:close/>
                </a:path>
              </a:pathLst>
            </a:custGeom>
            <a:solidFill>
              <a:srgbClr val="66C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5"/>
            <p:cNvSpPr/>
            <p:nvPr/>
          </p:nvSpPr>
          <p:spPr>
            <a:xfrm>
              <a:off x="6440675" y="2537350"/>
              <a:ext cx="48550" cy="146175"/>
            </a:xfrm>
            <a:custGeom>
              <a:avLst/>
              <a:gdLst/>
              <a:ahLst/>
              <a:cxnLst/>
              <a:rect l="l" t="t" r="r" b="b"/>
              <a:pathLst>
                <a:path w="1942" h="5847" extrusionOk="0">
                  <a:moveTo>
                    <a:pt x="1917" y="3334"/>
                  </a:moveTo>
                  <a:lnTo>
                    <a:pt x="1917" y="5215"/>
                  </a:lnTo>
                  <a:cubicBezTo>
                    <a:pt x="1917" y="5715"/>
                    <a:pt x="1846" y="5811"/>
                    <a:pt x="1346" y="5823"/>
                  </a:cubicBezTo>
                  <a:cubicBezTo>
                    <a:pt x="36" y="5846"/>
                    <a:pt x="191" y="5751"/>
                    <a:pt x="131" y="4739"/>
                  </a:cubicBezTo>
                  <a:cubicBezTo>
                    <a:pt x="72" y="3787"/>
                    <a:pt x="24" y="2834"/>
                    <a:pt x="12" y="1858"/>
                  </a:cubicBezTo>
                  <a:cubicBezTo>
                    <a:pt x="0" y="1477"/>
                    <a:pt x="72" y="1084"/>
                    <a:pt x="120" y="703"/>
                  </a:cubicBezTo>
                  <a:cubicBezTo>
                    <a:pt x="120" y="655"/>
                    <a:pt x="131" y="631"/>
                    <a:pt x="131" y="584"/>
                  </a:cubicBezTo>
                  <a:cubicBezTo>
                    <a:pt x="191" y="310"/>
                    <a:pt x="381" y="274"/>
                    <a:pt x="608" y="238"/>
                  </a:cubicBezTo>
                  <a:cubicBezTo>
                    <a:pt x="977" y="191"/>
                    <a:pt x="1370" y="0"/>
                    <a:pt x="1739" y="250"/>
                  </a:cubicBezTo>
                  <a:cubicBezTo>
                    <a:pt x="1810" y="298"/>
                    <a:pt x="1810" y="465"/>
                    <a:pt x="1822" y="584"/>
                  </a:cubicBezTo>
                  <a:cubicBezTo>
                    <a:pt x="1870" y="1501"/>
                    <a:pt x="1917" y="2417"/>
                    <a:pt x="1941" y="3334"/>
                  </a:cubicBezTo>
                  <a:cubicBezTo>
                    <a:pt x="1929" y="3322"/>
                    <a:pt x="1929" y="3334"/>
                    <a:pt x="1917" y="333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5"/>
            <p:cNvSpPr/>
            <p:nvPr/>
          </p:nvSpPr>
          <p:spPr>
            <a:xfrm>
              <a:off x="6837450" y="2423950"/>
              <a:ext cx="104800" cy="314350"/>
            </a:xfrm>
            <a:custGeom>
              <a:avLst/>
              <a:gdLst/>
              <a:ahLst/>
              <a:cxnLst/>
              <a:rect l="l" t="t" r="r" b="b"/>
              <a:pathLst>
                <a:path w="4192" h="12574" extrusionOk="0">
                  <a:moveTo>
                    <a:pt x="358" y="11680"/>
                  </a:moveTo>
                  <a:cubicBezTo>
                    <a:pt x="453" y="11513"/>
                    <a:pt x="560" y="11359"/>
                    <a:pt x="643" y="11192"/>
                  </a:cubicBezTo>
                  <a:cubicBezTo>
                    <a:pt x="1013" y="10573"/>
                    <a:pt x="1239" y="9906"/>
                    <a:pt x="1286" y="9192"/>
                  </a:cubicBezTo>
                  <a:cubicBezTo>
                    <a:pt x="1370" y="7632"/>
                    <a:pt x="1453" y="6060"/>
                    <a:pt x="1048" y="4524"/>
                  </a:cubicBezTo>
                  <a:cubicBezTo>
                    <a:pt x="834" y="3739"/>
                    <a:pt x="512" y="2977"/>
                    <a:pt x="179" y="2215"/>
                  </a:cubicBezTo>
                  <a:cubicBezTo>
                    <a:pt x="0" y="1810"/>
                    <a:pt x="36" y="1512"/>
                    <a:pt x="346" y="1215"/>
                  </a:cubicBezTo>
                  <a:cubicBezTo>
                    <a:pt x="691" y="893"/>
                    <a:pt x="1013" y="560"/>
                    <a:pt x="1346" y="226"/>
                  </a:cubicBezTo>
                  <a:cubicBezTo>
                    <a:pt x="1572" y="0"/>
                    <a:pt x="1775" y="48"/>
                    <a:pt x="2013" y="202"/>
                  </a:cubicBezTo>
                  <a:cubicBezTo>
                    <a:pt x="2715" y="714"/>
                    <a:pt x="3072" y="1453"/>
                    <a:pt x="3334" y="2227"/>
                  </a:cubicBezTo>
                  <a:cubicBezTo>
                    <a:pt x="3989" y="4120"/>
                    <a:pt x="4191" y="6072"/>
                    <a:pt x="3977" y="8061"/>
                  </a:cubicBezTo>
                  <a:cubicBezTo>
                    <a:pt x="3846" y="9251"/>
                    <a:pt x="3513" y="10359"/>
                    <a:pt x="2941" y="11394"/>
                  </a:cubicBezTo>
                  <a:cubicBezTo>
                    <a:pt x="2727" y="11775"/>
                    <a:pt x="2429" y="12097"/>
                    <a:pt x="2167" y="12430"/>
                  </a:cubicBezTo>
                  <a:cubicBezTo>
                    <a:pt x="2084" y="12514"/>
                    <a:pt x="1905" y="12573"/>
                    <a:pt x="1810" y="12549"/>
                  </a:cubicBezTo>
                  <a:cubicBezTo>
                    <a:pt x="1298" y="12383"/>
                    <a:pt x="751" y="12204"/>
                    <a:pt x="358" y="1168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25"/>
            <p:cNvSpPr/>
            <p:nvPr/>
          </p:nvSpPr>
          <p:spPr>
            <a:xfrm>
              <a:off x="6760950" y="2507875"/>
              <a:ext cx="71750" cy="185775"/>
            </a:xfrm>
            <a:custGeom>
              <a:avLst/>
              <a:gdLst/>
              <a:ahLst/>
              <a:cxnLst/>
              <a:rect l="l" t="t" r="r" b="b"/>
              <a:pathLst>
                <a:path w="2870" h="7431" extrusionOk="0">
                  <a:moveTo>
                    <a:pt x="1203" y="1"/>
                  </a:moveTo>
                  <a:cubicBezTo>
                    <a:pt x="2525" y="1191"/>
                    <a:pt x="2870" y="5918"/>
                    <a:pt x="1775" y="7430"/>
                  </a:cubicBezTo>
                  <a:cubicBezTo>
                    <a:pt x="1239" y="7371"/>
                    <a:pt x="822" y="7037"/>
                    <a:pt x="417" y="6704"/>
                  </a:cubicBezTo>
                  <a:cubicBezTo>
                    <a:pt x="132" y="6454"/>
                    <a:pt x="251" y="6120"/>
                    <a:pt x="298" y="5811"/>
                  </a:cubicBezTo>
                  <a:cubicBezTo>
                    <a:pt x="429" y="4882"/>
                    <a:pt x="441" y="3977"/>
                    <a:pt x="298" y="3061"/>
                  </a:cubicBezTo>
                  <a:cubicBezTo>
                    <a:pt x="227" y="2596"/>
                    <a:pt x="191" y="2120"/>
                    <a:pt x="84" y="1656"/>
                  </a:cubicBezTo>
                  <a:cubicBezTo>
                    <a:pt x="1" y="1275"/>
                    <a:pt x="120" y="953"/>
                    <a:pt x="382" y="703"/>
                  </a:cubicBezTo>
                  <a:cubicBezTo>
                    <a:pt x="644" y="477"/>
                    <a:pt x="905" y="263"/>
                    <a:pt x="120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25"/>
            <p:cNvSpPr/>
            <p:nvPr/>
          </p:nvSpPr>
          <p:spPr>
            <a:xfrm>
              <a:off x="6429375" y="2433475"/>
              <a:ext cx="300950" cy="327425"/>
            </a:xfrm>
            <a:custGeom>
              <a:avLst/>
              <a:gdLst/>
              <a:ahLst/>
              <a:cxnLst/>
              <a:rect l="l" t="t" r="r" b="b"/>
              <a:pathLst>
                <a:path w="12038" h="13097" extrusionOk="0">
                  <a:moveTo>
                    <a:pt x="12013" y="679"/>
                  </a:moveTo>
                  <a:cubicBezTo>
                    <a:pt x="12013" y="405"/>
                    <a:pt x="12002" y="214"/>
                    <a:pt x="11882" y="95"/>
                  </a:cubicBezTo>
                  <a:cubicBezTo>
                    <a:pt x="11823" y="36"/>
                    <a:pt x="11728" y="0"/>
                    <a:pt x="11644" y="0"/>
                  </a:cubicBezTo>
                  <a:cubicBezTo>
                    <a:pt x="11525" y="0"/>
                    <a:pt x="11382" y="48"/>
                    <a:pt x="11180" y="143"/>
                  </a:cubicBezTo>
                  <a:cubicBezTo>
                    <a:pt x="10870" y="286"/>
                    <a:pt x="10549" y="417"/>
                    <a:pt x="10239" y="572"/>
                  </a:cubicBezTo>
                  <a:cubicBezTo>
                    <a:pt x="9882" y="738"/>
                    <a:pt x="9513" y="917"/>
                    <a:pt x="9156" y="1072"/>
                  </a:cubicBezTo>
                  <a:cubicBezTo>
                    <a:pt x="7596" y="1774"/>
                    <a:pt x="6060" y="2619"/>
                    <a:pt x="4465" y="3679"/>
                  </a:cubicBezTo>
                  <a:cubicBezTo>
                    <a:pt x="3989" y="3989"/>
                    <a:pt x="3500" y="4322"/>
                    <a:pt x="2917" y="4513"/>
                  </a:cubicBezTo>
                  <a:cubicBezTo>
                    <a:pt x="2917" y="4501"/>
                    <a:pt x="2917" y="4501"/>
                    <a:pt x="2905" y="4489"/>
                  </a:cubicBezTo>
                  <a:cubicBezTo>
                    <a:pt x="2869" y="4382"/>
                    <a:pt x="2846" y="4286"/>
                    <a:pt x="2846" y="4203"/>
                  </a:cubicBezTo>
                  <a:cubicBezTo>
                    <a:pt x="2834" y="3834"/>
                    <a:pt x="2631" y="3631"/>
                    <a:pt x="2298" y="3631"/>
                  </a:cubicBezTo>
                  <a:lnTo>
                    <a:pt x="2191" y="3631"/>
                  </a:lnTo>
                  <a:lnTo>
                    <a:pt x="1976" y="3667"/>
                  </a:lnTo>
                  <a:cubicBezTo>
                    <a:pt x="1655" y="3691"/>
                    <a:pt x="1298" y="3739"/>
                    <a:pt x="964" y="3786"/>
                  </a:cubicBezTo>
                  <a:cubicBezTo>
                    <a:pt x="250" y="3893"/>
                    <a:pt x="191" y="3965"/>
                    <a:pt x="119" y="4679"/>
                  </a:cubicBezTo>
                  <a:cubicBezTo>
                    <a:pt x="60" y="5239"/>
                    <a:pt x="0" y="5989"/>
                    <a:pt x="12" y="6739"/>
                  </a:cubicBezTo>
                  <a:cubicBezTo>
                    <a:pt x="24" y="7441"/>
                    <a:pt x="60" y="8156"/>
                    <a:pt x="107" y="8846"/>
                  </a:cubicBezTo>
                  <a:cubicBezTo>
                    <a:pt x="119" y="9192"/>
                    <a:pt x="131" y="9513"/>
                    <a:pt x="143" y="9858"/>
                  </a:cubicBezTo>
                  <a:cubicBezTo>
                    <a:pt x="167" y="10323"/>
                    <a:pt x="476" y="10442"/>
                    <a:pt x="714" y="10454"/>
                  </a:cubicBezTo>
                  <a:cubicBezTo>
                    <a:pt x="905" y="10466"/>
                    <a:pt x="1095" y="10478"/>
                    <a:pt x="1298" y="10478"/>
                  </a:cubicBezTo>
                  <a:cubicBezTo>
                    <a:pt x="1560" y="10501"/>
                    <a:pt x="1845" y="10513"/>
                    <a:pt x="2107" y="10525"/>
                  </a:cubicBezTo>
                  <a:lnTo>
                    <a:pt x="2203" y="10525"/>
                  </a:lnTo>
                  <a:cubicBezTo>
                    <a:pt x="2619" y="10525"/>
                    <a:pt x="2727" y="10382"/>
                    <a:pt x="2846" y="9978"/>
                  </a:cubicBezTo>
                  <a:cubicBezTo>
                    <a:pt x="2881" y="9811"/>
                    <a:pt x="2917" y="9632"/>
                    <a:pt x="2965" y="9454"/>
                  </a:cubicBezTo>
                  <a:cubicBezTo>
                    <a:pt x="2965" y="9430"/>
                    <a:pt x="2977" y="9394"/>
                    <a:pt x="2977" y="9346"/>
                  </a:cubicBezTo>
                  <a:lnTo>
                    <a:pt x="3703" y="9644"/>
                  </a:lnTo>
                  <a:cubicBezTo>
                    <a:pt x="4393" y="9930"/>
                    <a:pt x="5072" y="10228"/>
                    <a:pt x="5763" y="10513"/>
                  </a:cubicBezTo>
                  <a:lnTo>
                    <a:pt x="6156" y="10692"/>
                  </a:lnTo>
                  <a:cubicBezTo>
                    <a:pt x="6965" y="11037"/>
                    <a:pt x="7799" y="11394"/>
                    <a:pt x="8620" y="11752"/>
                  </a:cubicBezTo>
                  <a:cubicBezTo>
                    <a:pt x="9275" y="12049"/>
                    <a:pt x="9930" y="12347"/>
                    <a:pt x="10561" y="12644"/>
                  </a:cubicBezTo>
                  <a:cubicBezTo>
                    <a:pt x="10859" y="12775"/>
                    <a:pt x="11156" y="12918"/>
                    <a:pt x="11478" y="13061"/>
                  </a:cubicBezTo>
                  <a:lnTo>
                    <a:pt x="11573" y="13097"/>
                  </a:lnTo>
                  <a:lnTo>
                    <a:pt x="11656" y="13025"/>
                  </a:lnTo>
                  <a:cubicBezTo>
                    <a:pt x="11990" y="12668"/>
                    <a:pt x="12037" y="12299"/>
                    <a:pt x="12025" y="11942"/>
                  </a:cubicBezTo>
                  <a:lnTo>
                    <a:pt x="11990" y="9073"/>
                  </a:lnTo>
                  <a:cubicBezTo>
                    <a:pt x="11990" y="8823"/>
                    <a:pt x="11978" y="8596"/>
                    <a:pt x="11978" y="8358"/>
                  </a:cubicBezTo>
                  <a:cubicBezTo>
                    <a:pt x="11966" y="7834"/>
                    <a:pt x="11966" y="7311"/>
                    <a:pt x="11966" y="6787"/>
                  </a:cubicBezTo>
                  <a:lnTo>
                    <a:pt x="12013" y="3536"/>
                  </a:lnTo>
                  <a:cubicBezTo>
                    <a:pt x="11978" y="2560"/>
                    <a:pt x="12002" y="1607"/>
                    <a:pt x="12013" y="679"/>
                  </a:cubicBezTo>
                  <a:close/>
                  <a:moveTo>
                    <a:pt x="3191" y="8632"/>
                  </a:moveTo>
                  <a:cubicBezTo>
                    <a:pt x="2988" y="8549"/>
                    <a:pt x="2929" y="8442"/>
                    <a:pt x="2929" y="8215"/>
                  </a:cubicBezTo>
                  <a:cubicBezTo>
                    <a:pt x="2965" y="7227"/>
                    <a:pt x="2965" y="6418"/>
                    <a:pt x="2965" y="5691"/>
                  </a:cubicBezTo>
                  <a:cubicBezTo>
                    <a:pt x="2965" y="5441"/>
                    <a:pt x="3048" y="5275"/>
                    <a:pt x="3262" y="5144"/>
                  </a:cubicBezTo>
                  <a:cubicBezTo>
                    <a:pt x="3905" y="4739"/>
                    <a:pt x="4560" y="4334"/>
                    <a:pt x="5191" y="3917"/>
                  </a:cubicBezTo>
                  <a:cubicBezTo>
                    <a:pt x="7120" y="2679"/>
                    <a:pt x="9204" y="1703"/>
                    <a:pt x="10989" y="893"/>
                  </a:cubicBezTo>
                  <a:cubicBezTo>
                    <a:pt x="11049" y="869"/>
                    <a:pt x="11120" y="857"/>
                    <a:pt x="11240" y="822"/>
                  </a:cubicBezTo>
                  <a:cubicBezTo>
                    <a:pt x="11251" y="822"/>
                    <a:pt x="11287" y="810"/>
                    <a:pt x="11299" y="810"/>
                  </a:cubicBezTo>
                  <a:lnTo>
                    <a:pt x="11299" y="953"/>
                  </a:lnTo>
                  <a:lnTo>
                    <a:pt x="11299" y="1512"/>
                  </a:lnTo>
                  <a:cubicBezTo>
                    <a:pt x="11132" y="3536"/>
                    <a:pt x="11180" y="5596"/>
                    <a:pt x="11228" y="7596"/>
                  </a:cubicBezTo>
                  <a:cubicBezTo>
                    <a:pt x="11251" y="9096"/>
                    <a:pt x="11299" y="10656"/>
                    <a:pt x="11240" y="12204"/>
                  </a:cubicBezTo>
                  <a:cubicBezTo>
                    <a:pt x="11228" y="12204"/>
                    <a:pt x="11204" y="12192"/>
                    <a:pt x="11192" y="12192"/>
                  </a:cubicBezTo>
                  <a:cubicBezTo>
                    <a:pt x="11073" y="12144"/>
                    <a:pt x="10966" y="12121"/>
                    <a:pt x="10882" y="12073"/>
                  </a:cubicBezTo>
                  <a:cubicBezTo>
                    <a:pt x="10537" y="11918"/>
                    <a:pt x="10192" y="11763"/>
                    <a:pt x="9870" y="11609"/>
                  </a:cubicBezTo>
                  <a:cubicBezTo>
                    <a:pt x="9275" y="11347"/>
                    <a:pt x="8668" y="11061"/>
                    <a:pt x="8049" y="10787"/>
                  </a:cubicBezTo>
                  <a:cubicBezTo>
                    <a:pt x="7394" y="10513"/>
                    <a:pt x="6739" y="10228"/>
                    <a:pt x="6108" y="9954"/>
                  </a:cubicBezTo>
                  <a:cubicBezTo>
                    <a:pt x="5572" y="9739"/>
                    <a:pt x="5036" y="9513"/>
                    <a:pt x="4501" y="9275"/>
                  </a:cubicBezTo>
                  <a:cubicBezTo>
                    <a:pt x="4262" y="9168"/>
                    <a:pt x="4036" y="9061"/>
                    <a:pt x="3798" y="8942"/>
                  </a:cubicBezTo>
                  <a:cubicBezTo>
                    <a:pt x="3620" y="8846"/>
                    <a:pt x="3393" y="8739"/>
                    <a:pt x="3191" y="8632"/>
                  </a:cubicBezTo>
                  <a:close/>
                  <a:moveTo>
                    <a:pt x="1488" y="9823"/>
                  </a:moveTo>
                  <a:cubicBezTo>
                    <a:pt x="774" y="9823"/>
                    <a:pt x="774" y="9811"/>
                    <a:pt x="750" y="9168"/>
                  </a:cubicBezTo>
                  <a:cubicBezTo>
                    <a:pt x="750" y="9085"/>
                    <a:pt x="726" y="8989"/>
                    <a:pt x="726" y="8894"/>
                  </a:cubicBezTo>
                  <a:cubicBezTo>
                    <a:pt x="667" y="7965"/>
                    <a:pt x="631" y="7001"/>
                    <a:pt x="607" y="6037"/>
                  </a:cubicBezTo>
                  <a:cubicBezTo>
                    <a:pt x="607" y="5775"/>
                    <a:pt x="643" y="5513"/>
                    <a:pt x="667" y="5239"/>
                  </a:cubicBezTo>
                  <a:lnTo>
                    <a:pt x="714" y="4882"/>
                  </a:lnTo>
                  <a:cubicBezTo>
                    <a:pt x="714" y="4858"/>
                    <a:pt x="726" y="4822"/>
                    <a:pt x="726" y="4786"/>
                  </a:cubicBezTo>
                  <a:cubicBezTo>
                    <a:pt x="762" y="4632"/>
                    <a:pt x="833" y="4584"/>
                    <a:pt x="1072" y="4560"/>
                  </a:cubicBezTo>
                  <a:cubicBezTo>
                    <a:pt x="1179" y="4548"/>
                    <a:pt x="1286" y="4524"/>
                    <a:pt x="1381" y="4501"/>
                  </a:cubicBezTo>
                  <a:cubicBezTo>
                    <a:pt x="1524" y="4465"/>
                    <a:pt x="1655" y="4441"/>
                    <a:pt x="1774" y="4441"/>
                  </a:cubicBezTo>
                  <a:cubicBezTo>
                    <a:pt x="1893" y="4441"/>
                    <a:pt x="2000" y="4465"/>
                    <a:pt x="2096" y="4524"/>
                  </a:cubicBezTo>
                  <a:cubicBezTo>
                    <a:pt x="2107" y="4572"/>
                    <a:pt x="2131" y="4703"/>
                    <a:pt x="2131" y="4751"/>
                  </a:cubicBezTo>
                  <a:cubicBezTo>
                    <a:pt x="2155" y="5465"/>
                    <a:pt x="2191" y="6168"/>
                    <a:pt x="2215" y="6882"/>
                  </a:cubicBezTo>
                  <a:lnTo>
                    <a:pt x="2226" y="7358"/>
                  </a:lnTo>
                  <a:lnTo>
                    <a:pt x="2203" y="7358"/>
                  </a:lnTo>
                  <a:lnTo>
                    <a:pt x="2203" y="9382"/>
                  </a:lnTo>
                  <a:cubicBezTo>
                    <a:pt x="2203" y="9811"/>
                    <a:pt x="2191" y="9823"/>
                    <a:pt x="1786" y="9847"/>
                  </a:cubicBezTo>
                  <a:cubicBezTo>
                    <a:pt x="1679" y="9823"/>
                    <a:pt x="1584" y="9823"/>
                    <a:pt x="1488" y="982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25"/>
            <p:cNvSpPr/>
            <p:nvPr/>
          </p:nvSpPr>
          <p:spPr>
            <a:xfrm>
              <a:off x="6821075" y="2405775"/>
              <a:ext cx="136350" cy="354250"/>
            </a:xfrm>
            <a:custGeom>
              <a:avLst/>
              <a:gdLst/>
              <a:ahLst/>
              <a:cxnLst/>
              <a:rect l="l" t="t" r="r" b="b"/>
              <a:pathLst>
                <a:path w="5454" h="14170" extrusionOk="0">
                  <a:moveTo>
                    <a:pt x="5061" y="4478"/>
                  </a:moveTo>
                  <a:cubicBezTo>
                    <a:pt x="4823" y="3287"/>
                    <a:pt x="4454" y="2275"/>
                    <a:pt x="3930" y="1346"/>
                  </a:cubicBezTo>
                  <a:cubicBezTo>
                    <a:pt x="3620" y="799"/>
                    <a:pt x="3156" y="429"/>
                    <a:pt x="2739" y="144"/>
                  </a:cubicBezTo>
                  <a:cubicBezTo>
                    <a:pt x="2596" y="37"/>
                    <a:pt x="2465" y="1"/>
                    <a:pt x="2322" y="1"/>
                  </a:cubicBezTo>
                  <a:cubicBezTo>
                    <a:pt x="2191" y="1"/>
                    <a:pt x="2072" y="60"/>
                    <a:pt x="1965" y="144"/>
                  </a:cubicBezTo>
                  <a:cubicBezTo>
                    <a:pt x="1822" y="310"/>
                    <a:pt x="1644" y="453"/>
                    <a:pt x="1489" y="608"/>
                  </a:cubicBezTo>
                  <a:cubicBezTo>
                    <a:pt x="1001" y="1072"/>
                    <a:pt x="501" y="1549"/>
                    <a:pt x="144" y="2168"/>
                  </a:cubicBezTo>
                  <a:cubicBezTo>
                    <a:pt x="48" y="2323"/>
                    <a:pt x="1" y="2561"/>
                    <a:pt x="84" y="2715"/>
                  </a:cubicBezTo>
                  <a:cubicBezTo>
                    <a:pt x="179" y="2954"/>
                    <a:pt x="286" y="3192"/>
                    <a:pt x="405" y="3418"/>
                  </a:cubicBezTo>
                  <a:cubicBezTo>
                    <a:pt x="513" y="3632"/>
                    <a:pt x="620" y="3835"/>
                    <a:pt x="703" y="4049"/>
                  </a:cubicBezTo>
                  <a:cubicBezTo>
                    <a:pt x="1156" y="5097"/>
                    <a:pt x="1370" y="6013"/>
                    <a:pt x="1417" y="6883"/>
                  </a:cubicBezTo>
                  <a:cubicBezTo>
                    <a:pt x="1453" y="7537"/>
                    <a:pt x="1453" y="8216"/>
                    <a:pt x="1453" y="8847"/>
                  </a:cubicBezTo>
                  <a:lnTo>
                    <a:pt x="1453" y="9121"/>
                  </a:lnTo>
                  <a:cubicBezTo>
                    <a:pt x="1453" y="10264"/>
                    <a:pt x="1108" y="11276"/>
                    <a:pt x="417" y="12121"/>
                  </a:cubicBezTo>
                  <a:cubicBezTo>
                    <a:pt x="322" y="12264"/>
                    <a:pt x="215" y="12407"/>
                    <a:pt x="227" y="12574"/>
                  </a:cubicBezTo>
                  <a:cubicBezTo>
                    <a:pt x="239" y="12717"/>
                    <a:pt x="358" y="12836"/>
                    <a:pt x="477" y="12919"/>
                  </a:cubicBezTo>
                  <a:cubicBezTo>
                    <a:pt x="1179" y="13431"/>
                    <a:pt x="1941" y="13836"/>
                    <a:pt x="2799" y="14133"/>
                  </a:cubicBezTo>
                  <a:lnTo>
                    <a:pt x="2894" y="14169"/>
                  </a:lnTo>
                  <a:lnTo>
                    <a:pt x="2953" y="14086"/>
                  </a:lnTo>
                  <a:cubicBezTo>
                    <a:pt x="3989" y="12895"/>
                    <a:pt x="4692" y="11586"/>
                    <a:pt x="5001" y="10193"/>
                  </a:cubicBezTo>
                  <a:cubicBezTo>
                    <a:pt x="5418" y="8299"/>
                    <a:pt x="5454" y="6383"/>
                    <a:pt x="5061" y="4478"/>
                  </a:cubicBezTo>
                  <a:close/>
                  <a:moveTo>
                    <a:pt x="2537" y="13157"/>
                  </a:moveTo>
                  <a:lnTo>
                    <a:pt x="2477" y="13121"/>
                  </a:lnTo>
                  <a:cubicBezTo>
                    <a:pt x="2001" y="12955"/>
                    <a:pt x="1548" y="12800"/>
                    <a:pt x="1215" y="12395"/>
                  </a:cubicBezTo>
                  <a:lnTo>
                    <a:pt x="1239" y="12336"/>
                  </a:lnTo>
                  <a:cubicBezTo>
                    <a:pt x="1298" y="12217"/>
                    <a:pt x="1370" y="12109"/>
                    <a:pt x="1429" y="11990"/>
                  </a:cubicBezTo>
                  <a:cubicBezTo>
                    <a:pt x="1834" y="11336"/>
                    <a:pt x="2060" y="10633"/>
                    <a:pt x="2108" y="9943"/>
                  </a:cubicBezTo>
                  <a:cubicBezTo>
                    <a:pt x="2203" y="8252"/>
                    <a:pt x="2251" y="6740"/>
                    <a:pt x="1870" y="5216"/>
                  </a:cubicBezTo>
                  <a:cubicBezTo>
                    <a:pt x="1656" y="4418"/>
                    <a:pt x="1334" y="3668"/>
                    <a:pt x="1001" y="2894"/>
                  </a:cubicBezTo>
                  <a:cubicBezTo>
                    <a:pt x="834" y="2525"/>
                    <a:pt x="870" y="2323"/>
                    <a:pt x="1120" y="2084"/>
                  </a:cubicBezTo>
                  <a:cubicBezTo>
                    <a:pt x="1406" y="1811"/>
                    <a:pt x="1668" y="1525"/>
                    <a:pt x="1941" y="1263"/>
                  </a:cubicBezTo>
                  <a:lnTo>
                    <a:pt x="2120" y="1084"/>
                  </a:lnTo>
                  <a:cubicBezTo>
                    <a:pt x="2227" y="977"/>
                    <a:pt x="2287" y="977"/>
                    <a:pt x="2322" y="977"/>
                  </a:cubicBezTo>
                  <a:cubicBezTo>
                    <a:pt x="2406" y="977"/>
                    <a:pt x="2489" y="1025"/>
                    <a:pt x="2596" y="1096"/>
                  </a:cubicBezTo>
                  <a:cubicBezTo>
                    <a:pt x="3299" y="1608"/>
                    <a:pt x="3632" y="2358"/>
                    <a:pt x="3870" y="3049"/>
                  </a:cubicBezTo>
                  <a:cubicBezTo>
                    <a:pt x="4513" y="4882"/>
                    <a:pt x="4727" y="6811"/>
                    <a:pt x="4501" y="8823"/>
                  </a:cubicBezTo>
                  <a:cubicBezTo>
                    <a:pt x="4370" y="10026"/>
                    <a:pt x="4037" y="11097"/>
                    <a:pt x="3477" y="12098"/>
                  </a:cubicBezTo>
                  <a:cubicBezTo>
                    <a:pt x="3299" y="12407"/>
                    <a:pt x="3037" y="12705"/>
                    <a:pt x="2799" y="12990"/>
                  </a:cubicBezTo>
                  <a:lnTo>
                    <a:pt x="2715" y="13098"/>
                  </a:lnTo>
                  <a:cubicBezTo>
                    <a:pt x="2703" y="13110"/>
                    <a:pt x="2608" y="13157"/>
                    <a:pt x="2537" y="13157"/>
                  </a:cubicBezTo>
                  <a:lnTo>
                    <a:pt x="2537" y="13157"/>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25"/>
            <p:cNvSpPr/>
            <p:nvPr/>
          </p:nvSpPr>
          <p:spPr>
            <a:xfrm>
              <a:off x="6747550" y="2489125"/>
              <a:ext cx="89325" cy="228325"/>
            </a:xfrm>
            <a:custGeom>
              <a:avLst/>
              <a:gdLst/>
              <a:ahLst/>
              <a:cxnLst/>
              <a:rect l="l" t="t" r="r" b="b"/>
              <a:pathLst>
                <a:path w="3573" h="9133" extrusionOk="0">
                  <a:moveTo>
                    <a:pt x="3358" y="3013"/>
                  </a:moveTo>
                  <a:cubicBezTo>
                    <a:pt x="3275" y="2346"/>
                    <a:pt x="3025" y="1703"/>
                    <a:pt x="2763" y="1084"/>
                  </a:cubicBezTo>
                  <a:cubicBezTo>
                    <a:pt x="2644" y="774"/>
                    <a:pt x="2406" y="501"/>
                    <a:pt x="2180" y="251"/>
                  </a:cubicBezTo>
                  <a:lnTo>
                    <a:pt x="2144" y="191"/>
                  </a:lnTo>
                  <a:cubicBezTo>
                    <a:pt x="2037" y="72"/>
                    <a:pt x="1906" y="1"/>
                    <a:pt x="1751" y="1"/>
                  </a:cubicBezTo>
                  <a:cubicBezTo>
                    <a:pt x="1608" y="1"/>
                    <a:pt x="1477" y="48"/>
                    <a:pt x="1358" y="191"/>
                  </a:cubicBezTo>
                  <a:cubicBezTo>
                    <a:pt x="941" y="620"/>
                    <a:pt x="548" y="1024"/>
                    <a:pt x="191" y="1441"/>
                  </a:cubicBezTo>
                  <a:cubicBezTo>
                    <a:pt x="72" y="1584"/>
                    <a:pt x="1" y="1822"/>
                    <a:pt x="25" y="2037"/>
                  </a:cubicBezTo>
                  <a:cubicBezTo>
                    <a:pt x="60" y="2310"/>
                    <a:pt x="120" y="2584"/>
                    <a:pt x="167" y="2858"/>
                  </a:cubicBezTo>
                  <a:cubicBezTo>
                    <a:pt x="203" y="3096"/>
                    <a:pt x="251" y="3346"/>
                    <a:pt x="287" y="3596"/>
                  </a:cubicBezTo>
                  <a:lnTo>
                    <a:pt x="298" y="3715"/>
                  </a:lnTo>
                  <a:cubicBezTo>
                    <a:pt x="382" y="4430"/>
                    <a:pt x="489" y="5156"/>
                    <a:pt x="370" y="5894"/>
                  </a:cubicBezTo>
                  <a:cubicBezTo>
                    <a:pt x="322" y="6132"/>
                    <a:pt x="310" y="6370"/>
                    <a:pt x="298" y="6585"/>
                  </a:cubicBezTo>
                  <a:cubicBezTo>
                    <a:pt x="287" y="6728"/>
                    <a:pt x="263" y="6870"/>
                    <a:pt x="251" y="7001"/>
                  </a:cubicBezTo>
                  <a:cubicBezTo>
                    <a:pt x="191" y="7513"/>
                    <a:pt x="358" y="7882"/>
                    <a:pt x="763" y="8109"/>
                  </a:cubicBezTo>
                  <a:lnTo>
                    <a:pt x="2549" y="9133"/>
                  </a:lnTo>
                  <a:lnTo>
                    <a:pt x="2620" y="9002"/>
                  </a:lnTo>
                  <a:cubicBezTo>
                    <a:pt x="2668" y="8930"/>
                    <a:pt x="2704" y="8871"/>
                    <a:pt x="2739" y="8811"/>
                  </a:cubicBezTo>
                  <a:cubicBezTo>
                    <a:pt x="2823" y="8680"/>
                    <a:pt x="2882" y="8561"/>
                    <a:pt x="2930" y="8454"/>
                  </a:cubicBezTo>
                  <a:cubicBezTo>
                    <a:pt x="2989" y="8240"/>
                    <a:pt x="3049" y="8013"/>
                    <a:pt x="3108" y="7811"/>
                  </a:cubicBezTo>
                  <a:cubicBezTo>
                    <a:pt x="3287" y="7216"/>
                    <a:pt x="3466" y="6597"/>
                    <a:pt x="3513" y="5977"/>
                  </a:cubicBezTo>
                  <a:cubicBezTo>
                    <a:pt x="3573" y="5132"/>
                    <a:pt x="3525" y="4192"/>
                    <a:pt x="3358" y="3013"/>
                  </a:cubicBezTo>
                  <a:close/>
                  <a:moveTo>
                    <a:pt x="1037" y="7347"/>
                  </a:moveTo>
                  <a:cubicBezTo>
                    <a:pt x="882" y="7204"/>
                    <a:pt x="894" y="7025"/>
                    <a:pt x="953" y="6728"/>
                  </a:cubicBezTo>
                  <a:cubicBezTo>
                    <a:pt x="965" y="6680"/>
                    <a:pt x="965" y="6632"/>
                    <a:pt x="977" y="6585"/>
                  </a:cubicBezTo>
                  <a:cubicBezTo>
                    <a:pt x="1132" y="5596"/>
                    <a:pt x="1132" y="4680"/>
                    <a:pt x="977" y="3787"/>
                  </a:cubicBezTo>
                  <a:cubicBezTo>
                    <a:pt x="953" y="3608"/>
                    <a:pt x="941" y="3430"/>
                    <a:pt x="906" y="3251"/>
                  </a:cubicBezTo>
                  <a:cubicBezTo>
                    <a:pt x="882" y="2977"/>
                    <a:pt x="834" y="2679"/>
                    <a:pt x="775" y="2394"/>
                  </a:cubicBezTo>
                  <a:cubicBezTo>
                    <a:pt x="703" y="2060"/>
                    <a:pt x="775" y="1810"/>
                    <a:pt x="1025" y="1584"/>
                  </a:cubicBezTo>
                  <a:cubicBezTo>
                    <a:pt x="1203" y="1429"/>
                    <a:pt x="1382" y="1275"/>
                    <a:pt x="1572" y="1108"/>
                  </a:cubicBezTo>
                  <a:cubicBezTo>
                    <a:pt x="1632" y="1072"/>
                    <a:pt x="1680" y="1024"/>
                    <a:pt x="1739" y="977"/>
                  </a:cubicBezTo>
                  <a:cubicBezTo>
                    <a:pt x="2882" y="2227"/>
                    <a:pt x="3215" y="6561"/>
                    <a:pt x="2251" y="8037"/>
                  </a:cubicBezTo>
                  <a:cubicBezTo>
                    <a:pt x="1751" y="7942"/>
                    <a:pt x="1370" y="7632"/>
                    <a:pt x="1037" y="734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0" name="Google Shape;220;p25"/>
          <p:cNvSpPr/>
          <p:nvPr/>
        </p:nvSpPr>
        <p:spPr>
          <a:xfrm rot="1722646">
            <a:off x="6676143" y="828501"/>
            <a:ext cx="431902" cy="415217"/>
          </a:xfrm>
          <a:custGeom>
            <a:avLst/>
            <a:gdLst/>
            <a:ahLst/>
            <a:cxnLst/>
            <a:rect l="l" t="t" r="r" b="b"/>
            <a:pathLst>
              <a:path w="7895" h="7590" extrusionOk="0">
                <a:moveTo>
                  <a:pt x="3087" y="1"/>
                </a:moveTo>
                <a:cubicBezTo>
                  <a:pt x="3078" y="1"/>
                  <a:pt x="3069" y="1"/>
                  <a:pt x="3061" y="1"/>
                </a:cubicBezTo>
                <a:cubicBezTo>
                  <a:pt x="2441" y="61"/>
                  <a:pt x="2334" y="2585"/>
                  <a:pt x="2334" y="2585"/>
                </a:cubicBezTo>
                <a:cubicBezTo>
                  <a:pt x="2334" y="2585"/>
                  <a:pt x="120" y="3216"/>
                  <a:pt x="36" y="3811"/>
                </a:cubicBezTo>
                <a:cubicBezTo>
                  <a:pt x="1" y="4407"/>
                  <a:pt x="2322" y="4907"/>
                  <a:pt x="2322" y="4907"/>
                </a:cubicBezTo>
                <a:cubicBezTo>
                  <a:pt x="2322" y="4907"/>
                  <a:pt x="1906" y="7526"/>
                  <a:pt x="2322" y="7586"/>
                </a:cubicBezTo>
                <a:cubicBezTo>
                  <a:pt x="2338" y="7588"/>
                  <a:pt x="2355" y="7589"/>
                  <a:pt x="2372" y="7589"/>
                </a:cubicBezTo>
                <a:cubicBezTo>
                  <a:pt x="3065" y="7589"/>
                  <a:pt x="4597" y="5728"/>
                  <a:pt x="4597" y="5728"/>
                </a:cubicBezTo>
                <a:cubicBezTo>
                  <a:pt x="4597" y="5728"/>
                  <a:pt x="6353" y="6457"/>
                  <a:pt x="7163" y="6457"/>
                </a:cubicBezTo>
                <a:cubicBezTo>
                  <a:pt x="7325" y="6457"/>
                  <a:pt x="7448" y="6429"/>
                  <a:pt x="7514" y="6359"/>
                </a:cubicBezTo>
                <a:cubicBezTo>
                  <a:pt x="7895" y="5943"/>
                  <a:pt x="6156" y="3871"/>
                  <a:pt x="6156" y="3871"/>
                </a:cubicBezTo>
                <a:cubicBezTo>
                  <a:pt x="6156" y="3871"/>
                  <a:pt x="7704" y="2573"/>
                  <a:pt x="7502" y="2014"/>
                </a:cubicBezTo>
                <a:cubicBezTo>
                  <a:pt x="7386" y="1687"/>
                  <a:pt x="6528" y="1617"/>
                  <a:pt x="5813" y="1617"/>
                </a:cubicBezTo>
                <a:cubicBezTo>
                  <a:pt x="5278" y="1617"/>
                  <a:pt x="4823" y="1656"/>
                  <a:pt x="4823" y="1656"/>
                </a:cubicBezTo>
                <a:cubicBezTo>
                  <a:pt x="4823" y="1656"/>
                  <a:pt x="3723" y="1"/>
                  <a:pt x="3087" y="1"/>
                </a:cubicBezTo>
                <a:close/>
              </a:path>
            </a:pathLst>
          </a:custGeom>
          <a:solidFill>
            <a:schemeClr val="lt1"/>
          </a:solid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1" name="Google Shape;221;p25"/>
          <p:cNvGrpSpPr/>
          <p:nvPr/>
        </p:nvGrpSpPr>
        <p:grpSpPr>
          <a:xfrm>
            <a:off x="5466890" y="1361140"/>
            <a:ext cx="2219111" cy="1592274"/>
            <a:chOff x="4582100" y="3095150"/>
            <a:chExt cx="581650" cy="417350"/>
          </a:xfrm>
        </p:grpSpPr>
        <p:sp>
          <p:nvSpPr>
            <p:cNvPr id="222" name="Google Shape;222;p25"/>
            <p:cNvSpPr/>
            <p:nvPr/>
          </p:nvSpPr>
          <p:spPr>
            <a:xfrm>
              <a:off x="4858025" y="3105275"/>
              <a:ext cx="263750" cy="382500"/>
            </a:xfrm>
            <a:custGeom>
              <a:avLst/>
              <a:gdLst/>
              <a:ahLst/>
              <a:cxnLst/>
              <a:rect l="l" t="t" r="r" b="b"/>
              <a:pathLst>
                <a:path w="10550" h="15300" extrusionOk="0">
                  <a:moveTo>
                    <a:pt x="275" y="15300"/>
                  </a:moveTo>
                  <a:cubicBezTo>
                    <a:pt x="25" y="15193"/>
                    <a:pt x="1" y="15002"/>
                    <a:pt x="25" y="14800"/>
                  </a:cubicBezTo>
                  <a:cubicBezTo>
                    <a:pt x="96" y="13407"/>
                    <a:pt x="180" y="12002"/>
                    <a:pt x="227" y="10609"/>
                  </a:cubicBezTo>
                  <a:cubicBezTo>
                    <a:pt x="275" y="9347"/>
                    <a:pt x="239" y="8061"/>
                    <a:pt x="263" y="6799"/>
                  </a:cubicBezTo>
                  <a:cubicBezTo>
                    <a:pt x="263" y="5715"/>
                    <a:pt x="275" y="4608"/>
                    <a:pt x="275" y="3525"/>
                  </a:cubicBezTo>
                  <a:cubicBezTo>
                    <a:pt x="275" y="3203"/>
                    <a:pt x="418" y="2965"/>
                    <a:pt x="656" y="2810"/>
                  </a:cubicBezTo>
                  <a:cubicBezTo>
                    <a:pt x="1227" y="2417"/>
                    <a:pt x="1811" y="2024"/>
                    <a:pt x="2406" y="1691"/>
                  </a:cubicBezTo>
                  <a:cubicBezTo>
                    <a:pt x="3680" y="977"/>
                    <a:pt x="5061" y="500"/>
                    <a:pt x="6502" y="239"/>
                  </a:cubicBezTo>
                  <a:cubicBezTo>
                    <a:pt x="7633" y="24"/>
                    <a:pt x="8764" y="0"/>
                    <a:pt x="9895" y="191"/>
                  </a:cubicBezTo>
                  <a:cubicBezTo>
                    <a:pt x="10347" y="262"/>
                    <a:pt x="10347" y="298"/>
                    <a:pt x="10395" y="727"/>
                  </a:cubicBezTo>
                  <a:cubicBezTo>
                    <a:pt x="10550" y="2286"/>
                    <a:pt x="10419" y="3846"/>
                    <a:pt x="10347" y="5418"/>
                  </a:cubicBezTo>
                  <a:cubicBezTo>
                    <a:pt x="10300" y="6335"/>
                    <a:pt x="10300" y="7275"/>
                    <a:pt x="10276" y="8192"/>
                  </a:cubicBezTo>
                  <a:cubicBezTo>
                    <a:pt x="10252" y="8787"/>
                    <a:pt x="10181" y="9371"/>
                    <a:pt x="10169" y="9966"/>
                  </a:cubicBezTo>
                  <a:cubicBezTo>
                    <a:pt x="10157" y="10454"/>
                    <a:pt x="10157" y="10930"/>
                    <a:pt x="10157" y="11430"/>
                  </a:cubicBezTo>
                  <a:cubicBezTo>
                    <a:pt x="10157" y="11704"/>
                    <a:pt x="10121" y="11990"/>
                    <a:pt x="10097" y="12264"/>
                  </a:cubicBezTo>
                  <a:cubicBezTo>
                    <a:pt x="10038" y="12740"/>
                    <a:pt x="9895" y="12871"/>
                    <a:pt x="9419" y="12919"/>
                  </a:cubicBezTo>
                  <a:cubicBezTo>
                    <a:pt x="8919" y="12954"/>
                    <a:pt x="8431" y="12990"/>
                    <a:pt x="7919" y="13038"/>
                  </a:cubicBezTo>
                  <a:cubicBezTo>
                    <a:pt x="6645" y="13157"/>
                    <a:pt x="5394" y="13419"/>
                    <a:pt x="4144" y="13752"/>
                  </a:cubicBezTo>
                  <a:cubicBezTo>
                    <a:pt x="3287" y="13955"/>
                    <a:pt x="2442" y="14145"/>
                    <a:pt x="1668" y="14550"/>
                  </a:cubicBezTo>
                  <a:cubicBezTo>
                    <a:pt x="1180" y="14776"/>
                    <a:pt x="727" y="15038"/>
                    <a:pt x="275" y="15300"/>
                  </a:cubicBezTo>
                  <a:close/>
                  <a:moveTo>
                    <a:pt x="1775" y="3548"/>
                  </a:moveTo>
                  <a:cubicBezTo>
                    <a:pt x="1906" y="3537"/>
                    <a:pt x="2001" y="3548"/>
                    <a:pt x="2073" y="3513"/>
                  </a:cubicBezTo>
                  <a:cubicBezTo>
                    <a:pt x="3228" y="3001"/>
                    <a:pt x="4418" y="2560"/>
                    <a:pt x="5633" y="2167"/>
                  </a:cubicBezTo>
                  <a:cubicBezTo>
                    <a:pt x="6490" y="1882"/>
                    <a:pt x="7359" y="1679"/>
                    <a:pt x="8276" y="1739"/>
                  </a:cubicBezTo>
                  <a:cubicBezTo>
                    <a:pt x="8431" y="1751"/>
                    <a:pt x="8669" y="1810"/>
                    <a:pt x="8657" y="1572"/>
                  </a:cubicBezTo>
                  <a:cubicBezTo>
                    <a:pt x="8657" y="1370"/>
                    <a:pt x="8419" y="1382"/>
                    <a:pt x="8264" y="1382"/>
                  </a:cubicBezTo>
                  <a:cubicBezTo>
                    <a:pt x="7299" y="1429"/>
                    <a:pt x="6359" y="1524"/>
                    <a:pt x="5454" y="1882"/>
                  </a:cubicBezTo>
                  <a:cubicBezTo>
                    <a:pt x="4347" y="2322"/>
                    <a:pt x="3251" y="2715"/>
                    <a:pt x="2132" y="3120"/>
                  </a:cubicBezTo>
                  <a:cubicBezTo>
                    <a:pt x="1954" y="3191"/>
                    <a:pt x="1811" y="3251"/>
                    <a:pt x="1775" y="3548"/>
                  </a:cubicBezTo>
                  <a:close/>
                  <a:moveTo>
                    <a:pt x="2954" y="8371"/>
                  </a:moveTo>
                  <a:cubicBezTo>
                    <a:pt x="3085" y="8228"/>
                    <a:pt x="3204" y="8109"/>
                    <a:pt x="3299" y="7966"/>
                  </a:cubicBezTo>
                  <a:cubicBezTo>
                    <a:pt x="3561" y="7597"/>
                    <a:pt x="3478" y="7299"/>
                    <a:pt x="3013" y="7180"/>
                  </a:cubicBezTo>
                  <a:cubicBezTo>
                    <a:pt x="2739" y="7108"/>
                    <a:pt x="2454" y="7073"/>
                    <a:pt x="2192" y="7037"/>
                  </a:cubicBezTo>
                  <a:cubicBezTo>
                    <a:pt x="1954" y="7001"/>
                    <a:pt x="1846" y="7073"/>
                    <a:pt x="1894" y="7335"/>
                  </a:cubicBezTo>
                  <a:cubicBezTo>
                    <a:pt x="2001" y="8001"/>
                    <a:pt x="1894" y="8656"/>
                    <a:pt x="1775" y="9299"/>
                  </a:cubicBezTo>
                  <a:cubicBezTo>
                    <a:pt x="1727" y="9537"/>
                    <a:pt x="1834" y="9740"/>
                    <a:pt x="2061" y="9740"/>
                  </a:cubicBezTo>
                  <a:cubicBezTo>
                    <a:pt x="2370" y="9740"/>
                    <a:pt x="2727" y="9764"/>
                    <a:pt x="3013" y="9644"/>
                  </a:cubicBezTo>
                  <a:cubicBezTo>
                    <a:pt x="3430" y="9454"/>
                    <a:pt x="3632" y="9013"/>
                    <a:pt x="3204" y="8561"/>
                  </a:cubicBezTo>
                  <a:cubicBezTo>
                    <a:pt x="3108" y="8525"/>
                    <a:pt x="3061" y="8466"/>
                    <a:pt x="2954" y="8371"/>
                  </a:cubicBezTo>
                  <a:close/>
                  <a:moveTo>
                    <a:pt x="8300" y="10990"/>
                  </a:moveTo>
                  <a:cubicBezTo>
                    <a:pt x="8097" y="10966"/>
                    <a:pt x="7942" y="10907"/>
                    <a:pt x="7776" y="10907"/>
                  </a:cubicBezTo>
                  <a:cubicBezTo>
                    <a:pt x="7002" y="10942"/>
                    <a:pt x="6216" y="10990"/>
                    <a:pt x="5442" y="11073"/>
                  </a:cubicBezTo>
                  <a:cubicBezTo>
                    <a:pt x="4990" y="11109"/>
                    <a:pt x="4525" y="11216"/>
                    <a:pt x="4097" y="11323"/>
                  </a:cubicBezTo>
                  <a:cubicBezTo>
                    <a:pt x="3442" y="11490"/>
                    <a:pt x="2787" y="11692"/>
                    <a:pt x="2132" y="11883"/>
                  </a:cubicBezTo>
                  <a:cubicBezTo>
                    <a:pt x="2025" y="11919"/>
                    <a:pt x="1918" y="11942"/>
                    <a:pt x="1846" y="11990"/>
                  </a:cubicBezTo>
                  <a:cubicBezTo>
                    <a:pt x="1811" y="12002"/>
                    <a:pt x="1775" y="12097"/>
                    <a:pt x="1787" y="12145"/>
                  </a:cubicBezTo>
                  <a:cubicBezTo>
                    <a:pt x="1823" y="12204"/>
                    <a:pt x="1882" y="12264"/>
                    <a:pt x="1942" y="12276"/>
                  </a:cubicBezTo>
                  <a:cubicBezTo>
                    <a:pt x="1977" y="12288"/>
                    <a:pt x="2061" y="12264"/>
                    <a:pt x="2096" y="12240"/>
                  </a:cubicBezTo>
                  <a:cubicBezTo>
                    <a:pt x="2775" y="12050"/>
                    <a:pt x="3430" y="11835"/>
                    <a:pt x="4097" y="11645"/>
                  </a:cubicBezTo>
                  <a:cubicBezTo>
                    <a:pt x="4323" y="11585"/>
                    <a:pt x="4561" y="11526"/>
                    <a:pt x="4775" y="11490"/>
                  </a:cubicBezTo>
                  <a:cubicBezTo>
                    <a:pt x="5823" y="11323"/>
                    <a:pt x="6847" y="11133"/>
                    <a:pt x="7907" y="11276"/>
                  </a:cubicBezTo>
                  <a:cubicBezTo>
                    <a:pt x="8073" y="11335"/>
                    <a:pt x="8240" y="11288"/>
                    <a:pt x="8300" y="10990"/>
                  </a:cubicBezTo>
                  <a:close/>
                  <a:moveTo>
                    <a:pt x="8240" y="9502"/>
                  </a:moveTo>
                  <a:cubicBezTo>
                    <a:pt x="7907" y="9478"/>
                    <a:pt x="7597" y="9418"/>
                    <a:pt x="7264" y="9418"/>
                  </a:cubicBezTo>
                  <a:cubicBezTo>
                    <a:pt x="6430" y="9406"/>
                    <a:pt x="5585" y="9383"/>
                    <a:pt x="4787" y="9680"/>
                  </a:cubicBezTo>
                  <a:cubicBezTo>
                    <a:pt x="4323" y="9847"/>
                    <a:pt x="3859" y="9966"/>
                    <a:pt x="3382" y="10097"/>
                  </a:cubicBezTo>
                  <a:cubicBezTo>
                    <a:pt x="2918" y="10228"/>
                    <a:pt x="2442" y="10347"/>
                    <a:pt x="1977" y="10490"/>
                  </a:cubicBezTo>
                  <a:cubicBezTo>
                    <a:pt x="1894" y="10514"/>
                    <a:pt x="1799" y="10526"/>
                    <a:pt x="1739" y="10597"/>
                  </a:cubicBezTo>
                  <a:cubicBezTo>
                    <a:pt x="1715" y="10621"/>
                    <a:pt x="1668" y="10692"/>
                    <a:pt x="1680" y="10740"/>
                  </a:cubicBezTo>
                  <a:cubicBezTo>
                    <a:pt x="1704" y="10787"/>
                    <a:pt x="1763" y="10835"/>
                    <a:pt x="1799" y="10847"/>
                  </a:cubicBezTo>
                  <a:cubicBezTo>
                    <a:pt x="1882" y="10859"/>
                    <a:pt x="1954" y="10847"/>
                    <a:pt x="2013" y="10811"/>
                  </a:cubicBezTo>
                  <a:cubicBezTo>
                    <a:pt x="2513" y="10645"/>
                    <a:pt x="3025" y="10502"/>
                    <a:pt x="3525" y="10335"/>
                  </a:cubicBezTo>
                  <a:cubicBezTo>
                    <a:pt x="4978" y="9859"/>
                    <a:pt x="6430" y="9549"/>
                    <a:pt x="7954" y="9847"/>
                  </a:cubicBezTo>
                  <a:cubicBezTo>
                    <a:pt x="8204" y="9883"/>
                    <a:pt x="8252" y="9740"/>
                    <a:pt x="8240" y="9502"/>
                  </a:cubicBezTo>
                  <a:close/>
                  <a:moveTo>
                    <a:pt x="2132" y="4525"/>
                  </a:moveTo>
                  <a:cubicBezTo>
                    <a:pt x="2239" y="4537"/>
                    <a:pt x="2346" y="4572"/>
                    <a:pt x="2418" y="4561"/>
                  </a:cubicBezTo>
                  <a:cubicBezTo>
                    <a:pt x="2847" y="4441"/>
                    <a:pt x="3275" y="4358"/>
                    <a:pt x="3692" y="4191"/>
                  </a:cubicBezTo>
                  <a:cubicBezTo>
                    <a:pt x="4990" y="3656"/>
                    <a:pt x="6335" y="3441"/>
                    <a:pt x="7728" y="3537"/>
                  </a:cubicBezTo>
                  <a:lnTo>
                    <a:pt x="8038" y="3537"/>
                  </a:lnTo>
                  <a:cubicBezTo>
                    <a:pt x="8228" y="3525"/>
                    <a:pt x="8276" y="3418"/>
                    <a:pt x="8228" y="3239"/>
                  </a:cubicBezTo>
                  <a:cubicBezTo>
                    <a:pt x="8157" y="3227"/>
                    <a:pt x="8097" y="3191"/>
                    <a:pt x="8038" y="3191"/>
                  </a:cubicBezTo>
                  <a:cubicBezTo>
                    <a:pt x="7180" y="3108"/>
                    <a:pt x="6323" y="3239"/>
                    <a:pt x="5478" y="3358"/>
                  </a:cubicBezTo>
                  <a:cubicBezTo>
                    <a:pt x="4740" y="3465"/>
                    <a:pt x="4061" y="3787"/>
                    <a:pt x="3370" y="3965"/>
                  </a:cubicBezTo>
                  <a:cubicBezTo>
                    <a:pt x="3144" y="4025"/>
                    <a:pt x="2906" y="4060"/>
                    <a:pt x="2680" y="4132"/>
                  </a:cubicBezTo>
                  <a:cubicBezTo>
                    <a:pt x="2477" y="4203"/>
                    <a:pt x="2239" y="4203"/>
                    <a:pt x="2132" y="4525"/>
                  </a:cubicBezTo>
                  <a:close/>
                  <a:moveTo>
                    <a:pt x="1846" y="6013"/>
                  </a:moveTo>
                  <a:cubicBezTo>
                    <a:pt x="1989" y="6013"/>
                    <a:pt x="2085" y="6025"/>
                    <a:pt x="2180" y="6013"/>
                  </a:cubicBezTo>
                  <a:cubicBezTo>
                    <a:pt x="3513" y="5680"/>
                    <a:pt x="4847" y="5358"/>
                    <a:pt x="6228" y="5263"/>
                  </a:cubicBezTo>
                  <a:cubicBezTo>
                    <a:pt x="6430" y="5251"/>
                    <a:pt x="6490" y="5132"/>
                    <a:pt x="6490" y="4894"/>
                  </a:cubicBezTo>
                  <a:cubicBezTo>
                    <a:pt x="6180" y="4918"/>
                    <a:pt x="5883" y="4930"/>
                    <a:pt x="5597" y="5001"/>
                  </a:cubicBezTo>
                  <a:cubicBezTo>
                    <a:pt x="4466" y="5215"/>
                    <a:pt x="3335" y="5453"/>
                    <a:pt x="2215" y="5680"/>
                  </a:cubicBezTo>
                  <a:cubicBezTo>
                    <a:pt x="2073" y="5715"/>
                    <a:pt x="1894" y="5739"/>
                    <a:pt x="1846" y="6013"/>
                  </a:cubicBezTo>
                  <a:close/>
                  <a:moveTo>
                    <a:pt x="7299" y="7632"/>
                  </a:moveTo>
                  <a:cubicBezTo>
                    <a:pt x="7026" y="7668"/>
                    <a:pt x="6764" y="7716"/>
                    <a:pt x="6514" y="7751"/>
                  </a:cubicBezTo>
                  <a:cubicBezTo>
                    <a:pt x="5883" y="7811"/>
                    <a:pt x="5240" y="7859"/>
                    <a:pt x="4621" y="7894"/>
                  </a:cubicBezTo>
                  <a:cubicBezTo>
                    <a:pt x="4490" y="7918"/>
                    <a:pt x="4275" y="7882"/>
                    <a:pt x="4287" y="8085"/>
                  </a:cubicBezTo>
                  <a:cubicBezTo>
                    <a:pt x="4299" y="8299"/>
                    <a:pt x="4501" y="8240"/>
                    <a:pt x="4644" y="8228"/>
                  </a:cubicBezTo>
                  <a:cubicBezTo>
                    <a:pt x="5454" y="8168"/>
                    <a:pt x="6252" y="8109"/>
                    <a:pt x="7073" y="8049"/>
                  </a:cubicBezTo>
                  <a:cubicBezTo>
                    <a:pt x="7323" y="8037"/>
                    <a:pt x="7323" y="7882"/>
                    <a:pt x="7299" y="7632"/>
                  </a:cubicBezTo>
                  <a:close/>
                  <a:moveTo>
                    <a:pt x="2144" y="13109"/>
                  </a:moveTo>
                  <a:cubicBezTo>
                    <a:pt x="2323" y="13097"/>
                    <a:pt x="2489" y="13109"/>
                    <a:pt x="2632" y="13073"/>
                  </a:cubicBezTo>
                  <a:cubicBezTo>
                    <a:pt x="3251" y="12943"/>
                    <a:pt x="3870" y="12800"/>
                    <a:pt x="4490" y="12645"/>
                  </a:cubicBezTo>
                  <a:cubicBezTo>
                    <a:pt x="4597" y="12621"/>
                    <a:pt x="4787" y="12585"/>
                    <a:pt x="4752" y="12407"/>
                  </a:cubicBezTo>
                  <a:cubicBezTo>
                    <a:pt x="4716" y="12228"/>
                    <a:pt x="4561" y="12264"/>
                    <a:pt x="4418" y="12276"/>
                  </a:cubicBezTo>
                  <a:cubicBezTo>
                    <a:pt x="4394" y="12276"/>
                    <a:pt x="4359" y="12288"/>
                    <a:pt x="4335" y="12288"/>
                  </a:cubicBezTo>
                  <a:cubicBezTo>
                    <a:pt x="3704" y="12454"/>
                    <a:pt x="3085" y="12597"/>
                    <a:pt x="2466" y="12764"/>
                  </a:cubicBezTo>
                  <a:cubicBezTo>
                    <a:pt x="2323" y="12812"/>
                    <a:pt x="2144" y="12812"/>
                    <a:pt x="2144" y="13109"/>
                  </a:cubicBezTo>
                  <a:close/>
                  <a:moveTo>
                    <a:pt x="6299" y="12204"/>
                  </a:moveTo>
                  <a:cubicBezTo>
                    <a:pt x="6192" y="12157"/>
                    <a:pt x="6133" y="12097"/>
                    <a:pt x="6085" y="12097"/>
                  </a:cubicBezTo>
                  <a:cubicBezTo>
                    <a:pt x="6025" y="12109"/>
                    <a:pt x="5978" y="12181"/>
                    <a:pt x="5978" y="12228"/>
                  </a:cubicBezTo>
                  <a:cubicBezTo>
                    <a:pt x="5978" y="12276"/>
                    <a:pt x="6061" y="12359"/>
                    <a:pt x="6085" y="12359"/>
                  </a:cubicBezTo>
                  <a:cubicBezTo>
                    <a:pt x="6156" y="12347"/>
                    <a:pt x="6216" y="12276"/>
                    <a:pt x="6299" y="1220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25"/>
            <p:cNvSpPr/>
            <p:nvPr/>
          </p:nvSpPr>
          <p:spPr>
            <a:xfrm>
              <a:off x="4624075" y="3114500"/>
              <a:ext cx="234875" cy="359000"/>
            </a:xfrm>
            <a:custGeom>
              <a:avLst/>
              <a:gdLst/>
              <a:ahLst/>
              <a:cxnLst/>
              <a:rect l="l" t="t" r="r" b="b"/>
              <a:pathLst>
                <a:path w="9395" h="14360" extrusionOk="0">
                  <a:moveTo>
                    <a:pt x="9109" y="14359"/>
                  </a:moveTo>
                  <a:cubicBezTo>
                    <a:pt x="8704" y="14157"/>
                    <a:pt x="8335" y="14002"/>
                    <a:pt x="7990" y="13812"/>
                  </a:cubicBezTo>
                  <a:cubicBezTo>
                    <a:pt x="7263" y="13407"/>
                    <a:pt x="6501" y="13181"/>
                    <a:pt x="5692" y="13109"/>
                  </a:cubicBezTo>
                  <a:cubicBezTo>
                    <a:pt x="4704" y="13014"/>
                    <a:pt x="3727" y="12883"/>
                    <a:pt x="2739" y="12824"/>
                  </a:cubicBezTo>
                  <a:cubicBezTo>
                    <a:pt x="2191" y="12800"/>
                    <a:pt x="1620" y="12859"/>
                    <a:pt x="1060" y="12883"/>
                  </a:cubicBezTo>
                  <a:cubicBezTo>
                    <a:pt x="834" y="12907"/>
                    <a:pt x="608" y="12919"/>
                    <a:pt x="346" y="12931"/>
                  </a:cubicBezTo>
                  <a:cubicBezTo>
                    <a:pt x="310" y="12764"/>
                    <a:pt x="286" y="12597"/>
                    <a:pt x="274" y="12454"/>
                  </a:cubicBezTo>
                  <a:cubicBezTo>
                    <a:pt x="227" y="11335"/>
                    <a:pt x="191" y="10204"/>
                    <a:pt x="155" y="9085"/>
                  </a:cubicBezTo>
                  <a:cubicBezTo>
                    <a:pt x="108" y="8121"/>
                    <a:pt x="13" y="7144"/>
                    <a:pt x="13" y="6168"/>
                  </a:cubicBezTo>
                  <a:cubicBezTo>
                    <a:pt x="1" y="5144"/>
                    <a:pt x="72" y="4108"/>
                    <a:pt x="96" y="3072"/>
                  </a:cubicBezTo>
                  <a:cubicBezTo>
                    <a:pt x="96" y="2322"/>
                    <a:pt x="36" y="1572"/>
                    <a:pt x="13" y="810"/>
                  </a:cubicBezTo>
                  <a:lnTo>
                    <a:pt x="13" y="155"/>
                  </a:lnTo>
                  <a:cubicBezTo>
                    <a:pt x="274" y="96"/>
                    <a:pt x="489" y="1"/>
                    <a:pt x="715" y="1"/>
                  </a:cubicBezTo>
                  <a:cubicBezTo>
                    <a:pt x="2382" y="24"/>
                    <a:pt x="4049" y="155"/>
                    <a:pt x="5644" y="715"/>
                  </a:cubicBezTo>
                  <a:cubicBezTo>
                    <a:pt x="5751" y="739"/>
                    <a:pt x="5835" y="774"/>
                    <a:pt x="5942" y="810"/>
                  </a:cubicBezTo>
                  <a:cubicBezTo>
                    <a:pt x="6847" y="1286"/>
                    <a:pt x="7775" y="1763"/>
                    <a:pt x="8680" y="2263"/>
                  </a:cubicBezTo>
                  <a:cubicBezTo>
                    <a:pt x="9157" y="2513"/>
                    <a:pt x="9395" y="2894"/>
                    <a:pt x="9395" y="3477"/>
                  </a:cubicBezTo>
                  <a:cubicBezTo>
                    <a:pt x="9359" y="5751"/>
                    <a:pt x="9383" y="8037"/>
                    <a:pt x="9347" y="10299"/>
                  </a:cubicBezTo>
                  <a:cubicBezTo>
                    <a:pt x="9347" y="10680"/>
                    <a:pt x="9287" y="11050"/>
                    <a:pt x="9276" y="11442"/>
                  </a:cubicBezTo>
                  <a:cubicBezTo>
                    <a:pt x="9240" y="12204"/>
                    <a:pt x="9228" y="12978"/>
                    <a:pt x="9204" y="13728"/>
                  </a:cubicBezTo>
                  <a:cubicBezTo>
                    <a:pt x="9180" y="13931"/>
                    <a:pt x="9145" y="14121"/>
                    <a:pt x="9109" y="14359"/>
                  </a:cubicBezTo>
                  <a:close/>
                  <a:moveTo>
                    <a:pt x="1596" y="4430"/>
                  </a:moveTo>
                  <a:cubicBezTo>
                    <a:pt x="1584" y="4477"/>
                    <a:pt x="1548" y="4525"/>
                    <a:pt x="1537" y="4584"/>
                  </a:cubicBezTo>
                  <a:cubicBezTo>
                    <a:pt x="1608" y="4644"/>
                    <a:pt x="1679" y="4727"/>
                    <a:pt x="1775" y="4763"/>
                  </a:cubicBezTo>
                  <a:cubicBezTo>
                    <a:pt x="1918" y="4799"/>
                    <a:pt x="2084" y="4823"/>
                    <a:pt x="2251" y="4834"/>
                  </a:cubicBezTo>
                  <a:cubicBezTo>
                    <a:pt x="3299" y="4942"/>
                    <a:pt x="4358" y="5013"/>
                    <a:pt x="5382" y="5287"/>
                  </a:cubicBezTo>
                  <a:cubicBezTo>
                    <a:pt x="5823" y="5382"/>
                    <a:pt x="6239" y="5525"/>
                    <a:pt x="6668" y="5644"/>
                  </a:cubicBezTo>
                  <a:cubicBezTo>
                    <a:pt x="6930" y="5716"/>
                    <a:pt x="6930" y="5716"/>
                    <a:pt x="7049" y="5382"/>
                  </a:cubicBezTo>
                  <a:cubicBezTo>
                    <a:pt x="6966" y="5346"/>
                    <a:pt x="6871" y="5275"/>
                    <a:pt x="6787" y="5263"/>
                  </a:cubicBezTo>
                  <a:cubicBezTo>
                    <a:pt x="6323" y="5144"/>
                    <a:pt x="5882" y="5001"/>
                    <a:pt x="5418" y="4930"/>
                  </a:cubicBezTo>
                  <a:cubicBezTo>
                    <a:pt x="4287" y="4751"/>
                    <a:pt x="3144" y="4608"/>
                    <a:pt x="2013" y="4465"/>
                  </a:cubicBezTo>
                  <a:cubicBezTo>
                    <a:pt x="1882" y="4418"/>
                    <a:pt x="1727" y="4430"/>
                    <a:pt x="1596" y="4430"/>
                  </a:cubicBezTo>
                  <a:close/>
                  <a:moveTo>
                    <a:pt x="7502" y="9121"/>
                  </a:moveTo>
                  <a:cubicBezTo>
                    <a:pt x="7609" y="8883"/>
                    <a:pt x="7597" y="8752"/>
                    <a:pt x="7335" y="8704"/>
                  </a:cubicBezTo>
                  <a:cubicBezTo>
                    <a:pt x="6466" y="8561"/>
                    <a:pt x="5573" y="8383"/>
                    <a:pt x="4692" y="8240"/>
                  </a:cubicBezTo>
                  <a:cubicBezTo>
                    <a:pt x="3858" y="8121"/>
                    <a:pt x="3025" y="8037"/>
                    <a:pt x="2191" y="7930"/>
                  </a:cubicBezTo>
                  <a:cubicBezTo>
                    <a:pt x="2060" y="7918"/>
                    <a:pt x="1918" y="7930"/>
                    <a:pt x="1894" y="8109"/>
                  </a:cubicBezTo>
                  <a:cubicBezTo>
                    <a:pt x="1918" y="8144"/>
                    <a:pt x="1941" y="8204"/>
                    <a:pt x="1965" y="8204"/>
                  </a:cubicBezTo>
                  <a:cubicBezTo>
                    <a:pt x="3811" y="8394"/>
                    <a:pt x="5656" y="8633"/>
                    <a:pt x="7502" y="9121"/>
                  </a:cubicBezTo>
                  <a:close/>
                  <a:moveTo>
                    <a:pt x="7311" y="6620"/>
                  </a:moveTo>
                  <a:cubicBezTo>
                    <a:pt x="7073" y="6549"/>
                    <a:pt x="6859" y="6454"/>
                    <a:pt x="6644" y="6394"/>
                  </a:cubicBezTo>
                  <a:cubicBezTo>
                    <a:pt x="5096" y="5989"/>
                    <a:pt x="3501" y="5918"/>
                    <a:pt x="1918" y="5680"/>
                  </a:cubicBezTo>
                  <a:cubicBezTo>
                    <a:pt x="1858" y="5668"/>
                    <a:pt x="1798" y="5704"/>
                    <a:pt x="1739" y="5704"/>
                  </a:cubicBezTo>
                  <a:cubicBezTo>
                    <a:pt x="1727" y="5704"/>
                    <a:pt x="1715" y="5716"/>
                    <a:pt x="1715" y="5727"/>
                  </a:cubicBezTo>
                  <a:cubicBezTo>
                    <a:pt x="1703" y="5739"/>
                    <a:pt x="1703" y="5763"/>
                    <a:pt x="1679" y="5835"/>
                  </a:cubicBezTo>
                  <a:cubicBezTo>
                    <a:pt x="1775" y="5894"/>
                    <a:pt x="1870" y="5977"/>
                    <a:pt x="1977" y="6001"/>
                  </a:cubicBezTo>
                  <a:cubicBezTo>
                    <a:pt x="2394" y="6073"/>
                    <a:pt x="2834" y="6132"/>
                    <a:pt x="3239" y="6180"/>
                  </a:cubicBezTo>
                  <a:cubicBezTo>
                    <a:pt x="4215" y="6275"/>
                    <a:pt x="5180" y="6382"/>
                    <a:pt x="6120" y="6656"/>
                  </a:cubicBezTo>
                  <a:cubicBezTo>
                    <a:pt x="6418" y="6739"/>
                    <a:pt x="6704" y="6859"/>
                    <a:pt x="7001" y="6966"/>
                  </a:cubicBezTo>
                  <a:cubicBezTo>
                    <a:pt x="7061" y="6978"/>
                    <a:pt x="7132" y="6978"/>
                    <a:pt x="7204" y="6978"/>
                  </a:cubicBezTo>
                  <a:cubicBezTo>
                    <a:pt x="7240" y="6859"/>
                    <a:pt x="7263" y="6751"/>
                    <a:pt x="7311" y="6620"/>
                  </a:cubicBezTo>
                  <a:close/>
                  <a:moveTo>
                    <a:pt x="2715" y="3882"/>
                  </a:moveTo>
                  <a:cubicBezTo>
                    <a:pt x="2977" y="3656"/>
                    <a:pt x="2965" y="3477"/>
                    <a:pt x="2906" y="3287"/>
                  </a:cubicBezTo>
                  <a:cubicBezTo>
                    <a:pt x="2834" y="3025"/>
                    <a:pt x="2763" y="2739"/>
                    <a:pt x="2691" y="2465"/>
                  </a:cubicBezTo>
                  <a:cubicBezTo>
                    <a:pt x="2560" y="2025"/>
                    <a:pt x="2429" y="1572"/>
                    <a:pt x="2263" y="1132"/>
                  </a:cubicBezTo>
                  <a:cubicBezTo>
                    <a:pt x="2227" y="1036"/>
                    <a:pt x="2132" y="917"/>
                    <a:pt x="2037" y="905"/>
                  </a:cubicBezTo>
                  <a:cubicBezTo>
                    <a:pt x="1870" y="882"/>
                    <a:pt x="1834" y="1024"/>
                    <a:pt x="1787" y="1155"/>
                  </a:cubicBezTo>
                  <a:cubicBezTo>
                    <a:pt x="1548" y="1917"/>
                    <a:pt x="1322" y="2679"/>
                    <a:pt x="1072" y="3418"/>
                  </a:cubicBezTo>
                  <a:cubicBezTo>
                    <a:pt x="1025" y="3572"/>
                    <a:pt x="1025" y="3680"/>
                    <a:pt x="1215" y="3739"/>
                  </a:cubicBezTo>
                  <a:cubicBezTo>
                    <a:pt x="1251" y="3691"/>
                    <a:pt x="1298" y="3644"/>
                    <a:pt x="1310" y="3596"/>
                  </a:cubicBezTo>
                  <a:cubicBezTo>
                    <a:pt x="1358" y="3406"/>
                    <a:pt x="1394" y="3203"/>
                    <a:pt x="1429" y="2989"/>
                  </a:cubicBezTo>
                  <a:cubicBezTo>
                    <a:pt x="1453" y="2787"/>
                    <a:pt x="1572" y="2679"/>
                    <a:pt x="1787" y="2691"/>
                  </a:cubicBezTo>
                  <a:lnTo>
                    <a:pt x="2394" y="2691"/>
                  </a:lnTo>
                  <a:cubicBezTo>
                    <a:pt x="2501" y="3060"/>
                    <a:pt x="2608" y="3441"/>
                    <a:pt x="2715" y="3882"/>
                  </a:cubicBezTo>
                  <a:close/>
                  <a:moveTo>
                    <a:pt x="7311" y="10085"/>
                  </a:moveTo>
                  <a:cubicBezTo>
                    <a:pt x="6978" y="10002"/>
                    <a:pt x="6668" y="9930"/>
                    <a:pt x="6382" y="9823"/>
                  </a:cubicBezTo>
                  <a:cubicBezTo>
                    <a:pt x="5013" y="9371"/>
                    <a:pt x="3620" y="9418"/>
                    <a:pt x="2215" y="9573"/>
                  </a:cubicBezTo>
                  <a:cubicBezTo>
                    <a:pt x="2144" y="9585"/>
                    <a:pt x="2025" y="9668"/>
                    <a:pt x="2025" y="9752"/>
                  </a:cubicBezTo>
                  <a:cubicBezTo>
                    <a:pt x="2013" y="9907"/>
                    <a:pt x="2156" y="9907"/>
                    <a:pt x="2275" y="9895"/>
                  </a:cubicBezTo>
                  <a:cubicBezTo>
                    <a:pt x="2322" y="9895"/>
                    <a:pt x="2370" y="9883"/>
                    <a:pt x="2418" y="9883"/>
                  </a:cubicBezTo>
                  <a:cubicBezTo>
                    <a:pt x="3811" y="9585"/>
                    <a:pt x="5168" y="9764"/>
                    <a:pt x="6501" y="10228"/>
                  </a:cubicBezTo>
                  <a:lnTo>
                    <a:pt x="7216" y="10442"/>
                  </a:lnTo>
                  <a:cubicBezTo>
                    <a:pt x="7252" y="10383"/>
                    <a:pt x="7275" y="10335"/>
                    <a:pt x="7299" y="10311"/>
                  </a:cubicBezTo>
                  <a:cubicBezTo>
                    <a:pt x="7299" y="10252"/>
                    <a:pt x="7299" y="10192"/>
                    <a:pt x="7311" y="10085"/>
                  </a:cubicBezTo>
                  <a:close/>
                  <a:moveTo>
                    <a:pt x="7406" y="11609"/>
                  </a:moveTo>
                  <a:cubicBezTo>
                    <a:pt x="7371" y="11573"/>
                    <a:pt x="7335" y="11550"/>
                    <a:pt x="7311" y="11550"/>
                  </a:cubicBezTo>
                  <a:cubicBezTo>
                    <a:pt x="5894" y="11192"/>
                    <a:pt x="4454" y="10954"/>
                    <a:pt x="2989" y="10847"/>
                  </a:cubicBezTo>
                  <a:cubicBezTo>
                    <a:pt x="2834" y="10835"/>
                    <a:pt x="2668" y="10823"/>
                    <a:pt x="2501" y="10847"/>
                  </a:cubicBezTo>
                  <a:cubicBezTo>
                    <a:pt x="2441" y="10847"/>
                    <a:pt x="2394" y="10954"/>
                    <a:pt x="2334" y="11014"/>
                  </a:cubicBezTo>
                  <a:cubicBezTo>
                    <a:pt x="2382" y="11061"/>
                    <a:pt x="2441" y="11121"/>
                    <a:pt x="2489" y="11133"/>
                  </a:cubicBezTo>
                  <a:cubicBezTo>
                    <a:pt x="2596" y="11157"/>
                    <a:pt x="2691" y="11133"/>
                    <a:pt x="2799" y="11145"/>
                  </a:cubicBezTo>
                  <a:cubicBezTo>
                    <a:pt x="3442" y="11192"/>
                    <a:pt x="4096" y="11192"/>
                    <a:pt x="4727" y="11311"/>
                  </a:cubicBezTo>
                  <a:cubicBezTo>
                    <a:pt x="5549" y="11454"/>
                    <a:pt x="6359" y="11716"/>
                    <a:pt x="7180" y="11907"/>
                  </a:cubicBezTo>
                  <a:cubicBezTo>
                    <a:pt x="7216" y="11919"/>
                    <a:pt x="7263" y="11907"/>
                    <a:pt x="7323" y="11907"/>
                  </a:cubicBezTo>
                  <a:cubicBezTo>
                    <a:pt x="7382" y="11812"/>
                    <a:pt x="7394" y="11716"/>
                    <a:pt x="7406" y="11609"/>
                  </a:cubicBezTo>
                  <a:close/>
                  <a:moveTo>
                    <a:pt x="3918" y="3037"/>
                  </a:moveTo>
                  <a:cubicBezTo>
                    <a:pt x="3882" y="3060"/>
                    <a:pt x="3775" y="3108"/>
                    <a:pt x="3775" y="3156"/>
                  </a:cubicBezTo>
                  <a:cubicBezTo>
                    <a:pt x="3775" y="3227"/>
                    <a:pt x="3823" y="3334"/>
                    <a:pt x="3870" y="3358"/>
                  </a:cubicBezTo>
                  <a:cubicBezTo>
                    <a:pt x="3977" y="3406"/>
                    <a:pt x="4096" y="3418"/>
                    <a:pt x="4215" y="3430"/>
                  </a:cubicBezTo>
                  <a:cubicBezTo>
                    <a:pt x="5251" y="3656"/>
                    <a:pt x="6311" y="3763"/>
                    <a:pt x="7311" y="4144"/>
                  </a:cubicBezTo>
                  <a:cubicBezTo>
                    <a:pt x="7371" y="4168"/>
                    <a:pt x="7430" y="4203"/>
                    <a:pt x="7466" y="4203"/>
                  </a:cubicBezTo>
                  <a:cubicBezTo>
                    <a:pt x="7561" y="4180"/>
                    <a:pt x="7680" y="4132"/>
                    <a:pt x="7704" y="4072"/>
                  </a:cubicBezTo>
                  <a:cubicBezTo>
                    <a:pt x="7728" y="4001"/>
                    <a:pt x="7668" y="3882"/>
                    <a:pt x="7609" y="3822"/>
                  </a:cubicBezTo>
                  <a:cubicBezTo>
                    <a:pt x="7513" y="3751"/>
                    <a:pt x="7394" y="3727"/>
                    <a:pt x="7275" y="3703"/>
                  </a:cubicBezTo>
                  <a:cubicBezTo>
                    <a:pt x="6311" y="3513"/>
                    <a:pt x="5347" y="3310"/>
                    <a:pt x="4370" y="3132"/>
                  </a:cubicBezTo>
                  <a:cubicBezTo>
                    <a:pt x="4227" y="3096"/>
                    <a:pt x="4096" y="3060"/>
                    <a:pt x="3918" y="3037"/>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25"/>
            <p:cNvSpPr/>
            <p:nvPr/>
          </p:nvSpPr>
          <p:spPr>
            <a:xfrm>
              <a:off x="4592525" y="3147550"/>
              <a:ext cx="255700" cy="352725"/>
            </a:xfrm>
            <a:custGeom>
              <a:avLst/>
              <a:gdLst/>
              <a:ahLst/>
              <a:cxnLst/>
              <a:rect l="l" t="t" r="r" b="b"/>
              <a:pathLst>
                <a:path w="10228" h="14109" extrusionOk="0">
                  <a:moveTo>
                    <a:pt x="1001" y="119"/>
                  </a:moveTo>
                  <a:lnTo>
                    <a:pt x="1036" y="750"/>
                  </a:lnTo>
                  <a:cubicBezTo>
                    <a:pt x="1048" y="2453"/>
                    <a:pt x="1036" y="4167"/>
                    <a:pt x="1072" y="5882"/>
                  </a:cubicBezTo>
                  <a:cubicBezTo>
                    <a:pt x="1084" y="6822"/>
                    <a:pt x="1191" y="7775"/>
                    <a:pt x="1215" y="8704"/>
                  </a:cubicBezTo>
                  <a:cubicBezTo>
                    <a:pt x="1251" y="9716"/>
                    <a:pt x="1227" y="10751"/>
                    <a:pt x="1227" y="11763"/>
                  </a:cubicBezTo>
                  <a:cubicBezTo>
                    <a:pt x="1227" y="11954"/>
                    <a:pt x="1322" y="12025"/>
                    <a:pt x="1489" y="12037"/>
                  </a:cubicBezTo>
                  <a:cubicBezTo>
                    <a:pt x="1548" y="12037"/>
                    <a:pt x="1608" y="12037"/>
                    <a:pt x="1667" y="12025"/>
                  </a:cubicBezTo>
                  <a:cubicBezTo>
                    <a:pt x="3096" y="11716"/>
                    <a:pt x="4501" y="11835"/>
                    <a:pt x="5942" y="12014"/>
                  </a:cubicBezTo>
                  <a:cubicBezTo>
                    <a:pt x="6632" y="12097"/>
                    <a:pt x="7335" y="12204"/>
                    <a:pt x="8037" y="12335"/>
                  </a:cubicBezTo>
                  <a:cubicBezTo>
                    <a:pt x="8335" y="12395"/>
                    <a:pt x="8621" y="12549"/>
                    <a:pt x="8895" y="12668"/>
                  </a:cubicBezTo>
                  <a:cubicBezTo>
                    <a:pt x="9156" y="12787"/>
                    <a:pt x="9383" y="12918"/>
                    <a:pt x="9645" y="13049"/>
                  </a:cubicBezTo>
                  <a:cubicBezTo>
                    <a:pt x="9859" y="13168"/>
                    <a:pt x="10121" y="13276"/>
                    <a:pt x="10228" y="13549"/>
                  </a:cubicBezTo>
                  <a:cubicBezTo>
                    <a:pt x="10180" y="13585"/>
                    <a:pt x="10145" y="13621"/>
                    <a:pt x="10133" y="13621"/>
                  </a:cubicBezTo>
                  <a:cubicBezTo>
                    <a:pt x="8752" y="13668"/>
                    <a:pt x="7371" y="13692"/>
                    <a:pt x="5977" y="13752"/>
                  </a:cubicBezTo>
                  <a:cubicBezTo>
                    <a:pt x="5204" y="13788"/>
                    <a:pt x="4418" y="13871"/>
                    <a:pt x="3644" y="13930"/>
                  </a:cubicBezTo>
                  <a:cubicBezTo>
                    <a:pt x="3132" y="13966"/>
                    <a:pt x="2644" y="13990"/>
                    <a:pt x="2144" y="14026"/>
                  </a:cubicBezTo>
                  <a:cubicBezTo>
                    <a:pt x="1727" y="14038"/>
                    <a:pt x="1322" y="14061"/>
                    <a:pt x="905" y="14097"/>
                  </a:cubicBezTo>
                  <a:cubicBezTo>
                    <a:pt x="715" y="14109"/>
                    <a:pt x="536" y="14097"/>
                    <a:pt x="310" y="14097"/>
                  </a:cubicBezTo>
                  <a:cubicBezTo>
                    <a:pt x="286" y="13811"/>
                    <a:pt x="251" y="13573"/>
                    <a:pt x="239" y="13335"/>
                  </a:cubicBezTo>
                  <a:cubicBezTo>
                    <a:pt x="191" y="12430"/>
                    <a:pt x="143" y="11502"/>
                    <a:pt x="132" y="10597"/>
                  </a:cubicBezTo>
                  <a:cubicBezTo>
                    <a:pt x="120" y="9180"/>
                    <a:pt x="132" y="7751"/>
                    <a:pt x="120" y="6346"/>
                  </a:cubicBezTo>
                  <a:cubicBezTo>
                    <a:pt x="84" y="4501"/>
                    <a:pt x="48" y="2655"/>
                    <a:pt x="12" y="810"/>
                  </a:cubicBezTo>
                  <a:cubicBezTo>
                    <a:pt x="1" y="12"/>
                    <a:pt x="12" y="0"/>
                    <a:pt x="798" y="60"/>
                  </a:cubicBezTo>
                  <a:cubicBezTo>
                    <a:pt x="846" y="95"/>
                    <a:pt x="882" y="107"/>
                    <a:pt x="1001" y="11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25"/>
            <p:cNvSpPr/>
            <p:nvPr/>
          </p:nvSpPr>
          <p:spPr>
            <a:xfrm>
              <a:off x="4880350" y="3133550"/>
              <a:ext cx="270600" cy="356025"/>
            </a:xfrm>
            <a:custGeom>
              <a:avLst/>
              <a:gdLst/>
              <a:ahLst/>
              <a:cxnLst/>
              <a:rect l="l" t="t" r="r" b="b"/>
              <a:pathLst>
                <a:path w="10824" h="14241" extrusionOk="0">
                  <a:moveTo>
                    <a:pt x="9966" y="1"/>
                  </a:moveTo>
                  <a:cubicBezTo>
                    <a:pt x="10240" y="12"/>
                    <a:pt x="10490" y="24"/>
                    <a:pt x="10776" y="60"/>
                  </a:cubicBezTo>
                  <a:cubicBezTo>
                    <a:pt x="10788" y="203"/>
                    <a:pt x="10824" y="322"/>
                    <a:pt x="10824" y="441"/>
                  </a:cubicBezTo>
                  <a:cubicBezTo>
                    <a:pt x="10812" y="1310"/>
                    <a:pt x="10776" y="2179"/>
                    <a:pt x="10752" y="3049"/>
                  </a:cubicBezTo>
                  <a:cubicBezTo>
                    <a:pt x="10705" y="4120"/>
                    <a:pt x="10633" y="5204"/>
                    <a:pt x="10586" y="6275"/>
                  </a:cubicBezTo>
                  <a:cubicBezTo>
                    <a:pt x="10574" y="6549"/>
                    <a:pt x="10621" y="6811"/>
                    <a:pt x="10621" y="7061"/>
                  </a:cubicBezTo>
                  <a:cubicBezTo>
                    <a:pt x="10597" y="9359"/>
                    <a:pt x="10574" y="11645"/>
                    <a:pt x="10562" y="13931"/>
                  </a:cubicBezTo>
                  <a:cubicBezTo>
                    <a:pt x="10562" y="14002"/>
                    <a:pt x="10538" y="14062"/>
                    <a:pt x="10526" y="14169"/>
                  </a:cubicBezTo>
                  <a:cubicBezTo>
                    <a:pt x="10419" y="14181"/>
                    <a:pt x="10336" y="14193"/>
                    <a:pt x="10264" y="14181"/>
                  </a:cubicBezTo>
                  <a:cubicBezTo>
                    <a:pt x="8216" y="14050"/>
                    <a:pt x="6192" y="14002"/>
                    <a:pt x="4156" y="14074"/>
                  </a:cubicBezTo>
                  <a:cubicBezTo>
                    <a:pt x="3978" y="14074"/>
                    <a:pt x="3799" y="14133"/>
                    <a:pt x="3632" y="14133"/>
                  </a:cubicBezTo>
                  <a:cubicBezTo>
                    <a:pt x="2513" y="14181"/>
                    <a:pt x="1394" y="14205"/>
                    <a:pt x="275" y="14240"/>
                  </a:cubicBezTo>
                  <a:cubicBezTo>
                    <a:pt x="203" y="14240"/>
                    <a:pt x="132" y="14228"/>
                    <a:pt x="1" y="14193"/>
                  </a:cubicBezTo>
                  <a:cubicBezTo>
                    <a:pt x="299" y="13931"/>
                    <a:pt x="596" y="13788"/>
                    <a:pt x="894" y="13657"/>
                  </a:cubicBezTo>
                  <a:cubicBezTo>
                    <a:pt x="2144" y="13109"/>
                    <a:pt x="3489" y="12835"/>
                    <a:pt x="4811" y="12538"/>
                  </a:cubicBezTo>
                  <a:cubicBezTo>
                    <a:pt x="6037" y="12276"/>
                    <a:pt x="7276" y="12121"/>
                    <a:pt x="8550" y="12109"/>
                  </a:cubicBezTo>
                  <a:cubicBezTo>
                    <a:pt x="8788" y="12109"/>
                    <a:pt x="9038" y="12002"/>
                    <a:pt x="9276" y="11931"/>
                  </a:cubicBezTo>
                  <a:cubicBezTo>
                    <a:pt x="9454" y="11871"/>
                    <a:pt x="9502" y="11704"/>
                    <a:pt x="9514" y="11550"/>
                  </a:cubicBezTo>
                  <a:cubicBezTo>
                    <a:pt x="9562" y="10919"/>
                    <a:pt x="9597" y="10311"/>
                    <a:pt x="9633" y="9680"/>
                  </a:cubicBezTo>
                  <a:cubicBezTo>
                    <a:pt x="9669" y="9049"/>
                    <a:pt x="9669" y="8394"/>
                    <a:pt x="9693" y="7740"/>
                  </a:cubicBezTo>
                  <a:cubicBezTo>
                    <a:pt x="9728" y="6799"/>
                    <a:pt x="9752" y="5846"/>
                    <a:pt x="9800" y="4906"/>
                  </a:cubicBezTo>
                  <a:cubicBezTo>
                    <a:pt x="9812" y="4322"/>
                    <a:pt x="9859" y="3763"/>
                    <a:pt x="9871" y="3179"/>
                  </a:cubicBezTo>
                  <a:cubicBezTo>
                    <a:pt x="9907" y="2275"/>
                    <a:pt x="9919" y="1346"/>
                    <a:pt x="9943" y="441"/>
                  </a:cubicBezTo>
                  <a:cubicBezTo>
                    <a:pt x="9919" y="310"/>
                    <a:pt x="9943" y="191"/>
                    <a:pt x="99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25"/>
            <p:cNvSpPr/>
            <p:nvPr/>
          </p:nvSpPr>
          <p:spPr>
            <a:xfrm>
              <a:off x="5007450" y="3407700"/>
              <a:ext cx="8075" cy="7150"/>
            </a:xfrm>
            <a:custGeom>
              <a:avLst/>
              <a:gdLst/>
              <a:ahLst/>
              <a:cxnLst/>
              <a:rect l="l" t="t" r="r" b="b"/>
              <a:pathLst>
                <a:path w="323" h="286" extrusionOk="0">
                  <a:moveTo>
                    <a:pt x="322" y="107"/>
                  </a:moveTo>
                  <a:cubicBezTo>
                    <a:pt x="239" y="179"/>
                    <a:pt x="179" y="250"/>
                    <a:pt x="108" y="262"/>
                  </a:cubicBezTo>
                  <a:cubicBezTo>
                    <a:pt x="84" y="286"/>
                    <a:pt x="1" y="179"/>
                    <a:pt x="1" y="131"/>
                  </a:cubicBezTo>
                  <a:cubicBezTo>
                    <a:pt x="1" y="84"/>
                    <a:pt x="72" y="12"/>
                    <a:pt x="108" y="0"/>
                  </a:cubicBezTo>
                  <a:cubicBezTo>
                    <a:pt x="156" y="0"/>
                    <a:pt x="239" y="60"/>
                    <a:pt x="322" y="10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25"/>
            <p:cNvSpPr/>
            <p:nvPr/>
          </p:nvSpPr>
          <p:spPr>
            <a:xfrm>
              <a:off x="4906550" y="3321675"/>
              <a:ext cx="30975" cy="23825"/>
            </a:xfrm>
            <a:custGeom>
              <a:avLst/>
              <a:gdLst/>
              <a:ahLst/>
              <a:cxnLst/>
              <a:rect l="l" t="t" r="r" b="b"/>
              <a:pathLst>
                <a:path w="1239" h="953" extrusionOk="0">
                  <a:moveTo>
                    <a:pt x="251" y="0"/>
                  </a:moveTo>
                  <a:cubicBezTo>
                    <a:pt x="489" y="60"/>
                    <a:pt x="763" y="72"/>
                    <a:pt x="965" y="167"/>
                  </a:cubicBezTo>
                  <a:cubicBezTo>
                    <a:pt x="1239" y="286"/>
                    <a:pt x="1215" y="548"/>
                    <a:pt x="965" y="703"/>
                  </a:cubicBezTo>
                  <a:cubicBezTo>
                    <a:pt x="917" y="715"/>
                    <a:pt x="894" y="750"/>
                    <a:pt x="846" y="750"/>
                  </a:cubicBezTo>
                  <a:cubicBezTo>
                    <a:pt x="608" y="810"/>
                    <a:pt x="322" y="953"/>
                    <a:pt x="144" y="727"/>
                  </a:cubicBezTo>
                  <a:cubicBezTo>
                    <a:pt x="1" y="536"/>
                    <a:pt x="120" y="274"/>
                    <a:pt x="25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25"/>
            <p:cNvSpPr/>
            <p:nvPr/>
          </p:nvSpPr>
          <p:spPr>
            <a:xfrm>
              <a:off x="4910725" y="3290125"/>
              <a:ext cx="26800" cy="23825"/>
            </a:xfrm>
            <a:custGeom>
              <a:avLst/>
              <a:gdLst/>
              <a:ahLst/>
              <a:cxnLst/>
              <a:rect l="l" t="t" r="r" b="b"/>
              <a:pathLst>
                <a:path w="1072" h="953" extrusionOk="0">
                  <a:moveTo>
                    <a:pt x="0" y="60"/>
                  </a:moveTo>
                  <a:cubicBezTo>
                    <a:pt x="405" y="0"/>
                    <a:pt x="739" y="12"/>
                    <a:pt x="1072" y="262"/>
                  </a:cubicBezTo>
                  <a:cubicBezTo>
                    <a:pt x="917" y="726"/>
                    <a:pt x="512" y="786"/>
                    <a:pt x="96" y="953"/>
                  </a:cubicBezTo>
                  <a:cubicBezTo>
                    <a:pt x="72" y="619"/>
                    <a:pt x="36" y="357"/>
                    <a:pt x="0" y="6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25"/>
            <p:cNvSpPr/>
            <p:nvPr/>
          </p:nvSpPr>
          <p:spPr>
            <a:xfrm>
              <a:off x="4667525" y="3153500"/>
              <a:ext cx="13425" cy="19075"/>
            </a:xfrm>
            <a:custGeom>
              <a:avLst/>
              <a:gdLst/>
              <a:ahLst/>
              <a:cxnLst/>
              <a:rect l="l" t="t" r="r" b="b"/>
              <a:pathLst>
                <a:path w="537" h="763" extrusionOk="0">
                  <a:moveTo>
                    <a:pt x="60" y="762"/>
                  </a:moveTo>
                  <a:cubicBezTo>
                    <a:pt x="1" y="429"/>
                    <a:pt x="49" y="215"/>
                    <a:pt x="275" y="0"/>
                  </a:cubicBezTo>
                  <a:cubicBezTo>
                    <a:pt x="453" y="167"/>
                    <a:pt x="537" y="369"/>
                    <a:pt x="537" y="667"/>
                  </a:cubicBezTo>
                  <a:cubicBezTo>
                    <a:pt x="394" y="703"/>
                    <a:pt x="239" y="715"/>
                    <a:pt x="60" y="762"/>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25"/>
            <p:cNvSpPr/>
            <p:nvPr/>
          </p:nvSpPr>
          <p:spPr>
            <a:xfrm>
              <a:off x="4582100" y="3095150"/>
              <a:ext cx="581650" cy="417350"/>
            </a:xfrm>
            <a:custGeom>
              <a:avLst/>
              <a:gdLst/>
              <a:ahLst/>
              <a:cxnLst/>
              <a:rect l="l" t="t" r="r" b="b"/>
              <a:pathLst>
                <a:path w="23266" h="16694" extrusionOk="0">
                  <a:moveTo>
                    <a:pt x="22742" y="1060"/>
                  </a:moveTo>
                  <a:cubicBezTo>
                    <a:pt x="22551" y="1025"/>
                    <a:pt x="22373" y="1013"/>
                    <a:pt x="22158" y="1001"/>
                  </a:cubicBezTo>
                  <a:cubicBezTo>
                    <a:pt x="22099" y="1001"/>
                    <a:pt x="22027" y="977"/>
                    <a:pt x="21968" y="977"/>
                  </a:cubicBezTo>
                  <a:cubicBezTo>
                    <a:pt x="21956" y="953"/>
                    <a:pt x="21956" y="917"/>
                    <a:pt x="21932" y="905"/>
                  </a:cubicBezTo>
                  <a:lnTo>
                    <a:pt x="21932" y="739"/>
                  </a:lnTo>
                  <a:cubicBezTo>
                    <a:pt x="21932" y="572"/>
                    <a:pt x="21932" y="417"/>
                    <a:pt x="21825" y="310"/>
                  </a:cubicBezTo>
                  <a:cubicBezTo>
                    <a:pt x="21718" y="191"/>
                    <a:pt x="21515" y="167"/>
                    <a:pt x="21349" y="143"/>
                  </a:cubicBezTo>
                  <a:cubicBezTo>
                    <a:pt x="21313" y="143"/>
                    <a:pt x="21265" y="132"/>
                    <a:pt x="21218" y="132"/>
                  </a:cubicBezTo>
                  <a:cubicBezTo>
                    <a:pt x="20730" y="36"/>
                    <a:pt x="20194" y="1"/>
                    <a:pt x="19610" y="1"/>
                  </a:cubicBezTo>
                  <a:cubicBezTo>
                    <a:pt x="18753" y="1"/>
                    <a:pt x="17884" y="84"/>
                    <a:pt x="17051" y="179"/>
                  </a:cubicBezTo>
                  <a:lnTo>
                    <a:pt x="16860" y="191"/>
                  </a:lnTo>
                  <a:cubicBezTo>
                    <a:pt x="16693" y="203"/>
                    <a:pt x="16551" y="286"/>
                    <a:pt x="16408" y="358"/>
                  </a:cubicBezTo>
                  <a:cubicBezTo>
                    <a:pt x="16324" y="405"/>
                    <a:pt x="16229" y="441"/>
                    <a:pt x="16158" y="465"/>
                  </a:cubicBezTo>
                  <a:cubicBezTo>
                    <a:pt x="15038" y="798"/>
                    <a:pt x="13967" y="1156"/>
                    <a:pt x="12991" y="1775"/>
                  </a:cubicBezTo>
                  <a:cubicBezTo>
                    <a:pt x="12538" y="2037"/>
                    <a:pt x="12109" y="2334"/>
                    <a:pt x="11681" y="2608"/>
                  </a:cubicBezTo>
                  <a:lnTo>
                    <a:pt x="11193" y="2918"/>
                  </a:lnTo>
                  <a:cubicBezTo>
                    <a:pt x="11086" y="2858"/>
                    <a:pt x="10990" y="2799"/>
                    <a:pt x="10895" y="2739"/>
                  </a:cubicBezTo>
                  <a:cubicBezTo>
                    <a:pt x="10609" y="2572"/>
                    <a:pt x="10312" y="2394"/>
                    <a:pt x="10014" y="2251"/>
                  </a:cubicBezTo>
                  <a:cubicBezTo>
                    <a:pt x="9776" y="2132"/>
                    <a:pt x="9526" y="2025"/>
                    <a:pt x="9288" y="1918"/>
                  </a:cubicBezTo>
                  <a:cubicBezTo>
                    <a:pt x="8907" y="1751"/>
                    <a:pt x="8526" y="1608"/>
                    <a:pt x="8180" y="1394"/>
                  </a:cubicBezTo>
                  <a:cubicBezTo>
                    <a:pt x="7347" y="905"/>
                    <a:pt x="6454" y="739"/>
                    <a:pt x="5609" y="608"/>
                  </a:cubicBezTo>
                  <a:cubicBezTo>
                    <a:pt x="4287" y="417"/>
                    <a:pt x="3251" y="310"/>
                    <a:pt x="2287" y="298"/>
                  </a:cubicBezTo>
                  <a:lnTo>
                    <a:pt x="2239" y="298"/>
                  </a:lnTo>
                  <a:cubicBezTo>
                    <a:pt x="1930" y="298"/>
                    <a:pt x="1668" y="370"/>
                    <a:pt x="1465" y="429"/>
                  </a:cubicBezTo>
                  <a:cubicBezTo>
                    <a:pt x="1311" y="477"/>
                    <a:pt x="1108" y="608"/>
                    <a:pt x="1168" y="941"/>
                  </a:cubicBezTo>
                  <a:cubicBezTo>
                    <a:pt x="1203" y="1096"/>
                    <a:pt x="1227" y="1275"/>
                    <a:pt x="1251" y="1441"/>
                  </a:cubicBezTo>
                  <a:cubicBezTo>
                    <a:pt x="1263" y="1656"/>
                    <a:pt x="1263" y="1656"/>
                    <a:pt x="1084" y="1667"/>
                  </a:cubicBezTo>
                  <a:cubicBezTo>
                    <a:pt x="1013" y="1679"/>
                    <a:pt x="930" y="1679"/>
                    <a:pt x="834" y="1679"/>
                  </a:cubicBezTo>
                  <a:lnTo>
                    <a:pt x="691" y="1679"/>
                  </a:lnTo>
                  <a:lnTo>
                    <a:pt x="560" y="1679"/>
                  </a:lnTo>
                  <a:cubicBezTo>
                    <a:pt x="275" y="1679"/>
                    <a:pt x="84" y="1751"/>
                    <a:pt x="25" y="2108"/>
                  </a:cubicBezTo>
                  <a:cubicBezTo>
                    <a:pt x="1" y="2287"/>
                    <a:pt x="1" y="2465"/>
                    <a:pt x="13" y="2584"/>
                  </a:cubicBezTo>
                  <a:cubicBezTo>
                    <a:pt x="25" y="2787"/>
                    <a:pt x="37" y="2965"/>
                    <a:pt x="60" y="3156"/>
                  </a:cubicBezTo>
                  <a:cubicBezTo>
                    <a:pt x="84" y="3453"/>
                    <a:pt x="96" y="3751"/>
                    <a:pt x="96" y="4049"/>
                  </a:cubicBezTo>
                  <a:cubicBezTo>
                    <a:pt x="120" y="5013"/>
                    <a:pt x="132" y="5966"/>
                    <a:pt x="144" y="6930"/>
                  </a:cubicBezTo>
                  <a:cubicBezTo>
                    <a:pt x="156" y="7609"/>
                    <a:pt x="156" y="8264"/>
                    <a:pt x="179" y="8930"/>
                  </a:cubicBezTo>
                  <a:cubicBezTo>
                    <a:pt x="191" y="10323"/>
                    <a:pt x="215" y="11716"/>
                    <a:pt x="251" y="13109"/>
                  </a:cubicBezTo>
                  <a:lnTo>
                    <a:pt x="263" y="14133"/>
                  </a:lnTo>
                  <a:cubicBezTo>
                    <a:pt x="275" y="14812"/>
                    <a:pt x="298" y="15503"/>
                    <a:pt x="310" y="16205"/>
                  </a:cubicBezTo>
                  <a:cubicBezTo>
                    <a:pt x="322" y="16562"/>
                    <a:pt x="429" y="16669"/>
                    <a:pt x="787" y="16693"/>
                  </a:cubicBezTo>
                  <a:lnTo>
                    <a:pt x="870" y="16693"/>
                  </a:lnTo>
                  <a:cubicBezTo>
                    <a:pt x="930" y="16693"/>
                    <a:pt x="1013" y="16693"/>
                    <a:pt x="1072" y="16681"/>
                  </a:cubicBezTo>
                  <a:cubicBezTo>
                    <a:pt x="1525" y="16646"/>
                    <a:pt x="1977" y="16622"/>
                    <a:pt x="2442" y="16586"/>
                  </a:cubicBezTo>
                  <a:cubicBezTo>
                    <a:pt x="3394" y="16515"/>
                    <a:pt x="4382" y="16455"/>
                    <a:pt x="5359" y="16395"/>
                  </a:cubicBezTo>
                  <a:cubicBezTo>
                    <a:pt x="6573" y="16336"/>
                    <a:pt x="7954" y="16265"/>
                    <a:pt x="9300" y="16265"/>
                  </a:cubicBezTo>
                  <a:cubicBezTo>
                    <a:pt x="9919" y="16265"/>
                    <a:pt x="10490" y="16276"/>
                    <a:pt x="11038" y="16312"/>
                  </a:cubicBezTo>
                  <a:lnTo>
                    <a:pt x="11050" y="16312"/>
                  </a:lnTo>
                  <a:cubicBezTo>
                    <a:pt x="11097" y="16312"/>
                    <a:pt x="11157" y="16288"/>
                    <a:pt x="11193" y="16288"/>
                  </a:cubicBezTo>
                  <a:cubicBezTo>
                    <a:pt x="11217" y="16288"/>
                    <a:pt x="11228" y="16276"/>
                    <a:pt x="11264" y="16276"/>
                  </a:cubicBezTo>
                  <a:lnTo>
                    <a:pt x="11740" y="16253"/>
                  </a:lnTo>
                  <a:cubicBezTo>
                    <a:pt x="12240" y="16217"/>
                    <a:pt x="12776" y="16205"/>
                    <a:pt x="13288" y="16193"/>
                  </a:cubicBezTo>
                  <a:lnTo>
                    <a:pt x="13395" y="16193"/>
                  </a:lnTo>
                  <a:cubicBezTo>
                    <a:pt x="13526" y="16193"/>
                    <a:pt x="13657" y="16193"/>
                    <a:pt x="13788" y="16205"/>
                  </a:cubicBezTo>
                  <a:cubicBezTo>
                    <a:pt x="13931" y="16205"/>
                    <a:pt x="14074" y="16217"/>
                    <a:pt x="14205" y="16217"/>
                  </a:cubicBezTo>
                  <a:lnTo>
                    <a:pt x="14431" y="16217"/>
                  </a:lnTo>
                  <a:cubicBezTo>
                    <a:pt x="14907" y="16193"/>
                    <a:pt x="15396" y="16157"/>
                    <a:pt x="15872" y="16110"/>
                  </a:cubicBezTo>
                  <a:cubicBezTo>
                    <a:pt x="16634" y="16050"/>
                    <a:pt x="17408" y="15991"/>
                    <a:pt x="18182" y="15979"/>
                  </a:cubicBezTo>
                  <a:lnTo>
                    <a:pt x="18717" y="15979"/>
                  </a:lnTo>
                  <a:cubicBezTo>
                    <a:pt x="20122" y="15979"/>
                    <a:pt x="21527" y="16134"/>
                    <a:pt x="22754" y="16265"/>
                  </a:cubicBezTo>
                  <a:lnTo>
                    <a:pt x="22897" y="16276"/>
                  </a:lnTo>
                  <a:lnTo>
                    <a:pt x="22920" y="16110"/>
                  </a:lnTo>
                  <a:cubicBezTo>
                    <a:pt x="22920" y="16074"/>
                    <a:pt x="22920" y="16015"/>
                    <a:pt x="22932" y="15967"/>
                  </a:cubicBezTo>
                  <a:cubicBezTo>
                    <a:pt x="22944" y="15860"/>
                    <a:pt x="22944" y="15741"/>
                    <a:pt x="22944" y="15634"/>
                  </a:cubicBezTo>
                  <a:cubicBezTo>
                    <a:pt x="22944" y="15372"/>
                    <a:pt x="22932" y="15086"/>
                    <a:pt x="22932" y="14824"/>
                  </a:cubicBezTo>
                  <a:cubicBezTo>
                    <a:pt x="22920" y="14360"/>
                    <a:pt x="22920" y="13895"/>
                    <a:pt x="22920" y="13419"/>
                  </a:cubicBezTo>
                  <a:cubicBezTo>
                    <a:pt x="22932" y="12050"/>
                    <a:pt x="22944" y="10621"/>
                    <a:pt x="22992" y="9073"/>
                  </a:cubicBezTo>
                  <a:cubicBezTo>
                    <a:pt x="23016" y="7585"/>
                    <a:pt x="23063" y="6216"/>
                    <a:pt x="23111" y="4918"/>
                  </a:cubicBezTo>
                  <a:cubicBezTo>
                    <a:pt x="23135" y="4287"/>
                    <a:pt x="23170" y="3644"/>
                    <a:pt x="23194" y="3013"/>
                  </a:cubicBezTo>
                  <a:cubicBezTo>
                    <a:pt x="23230" y="2560"/>
                    <a:pt x="23242" y="2108"/>
                    <a:pt x="23254" y="1644"/>
                  </a:cubicBezTo>
                  <a:cubicBezTo>
                    <a:pt x="23266" y="1215"/>
                    <a:pt x="23182" y="1132"/>
                    <a:pt x="22742" y="1060"/>
                  </a:cubicBezTo>
                  <a:close/>
                  <a:moveTo>
                    <a:pt x="3049" y="15955"/>
                  </a:moveTo>
                  <a:cubicBezTo>
                    <a:pt x="2882" y="15967"/>
                    <a:pt x="2727" y="15967"/>
                    <a:pt x="2561" y="15979"/>
                  </a:cubicBezTo>
                  <a:cubicBezTo>
                    <a:pt x="2430" y="16003"/>
                    <a:pt x="2275" y="16003"/>
                    <a:pt x="2144" y="16015"/>
                  </a:cubicBezTo>
                  <a:cubicBezTo>
                    <a:pt x="1870" y="16026"/>
                    <a:pt x="1608" y="16038"/>
                    <a:pt x="1322" y="16062"/>
                  </a:cubicBezTo>
                  <a:lnTo>
                    <a:pt x="1120" y="16062"/>
                  </a:lnTo>
                  <a:lnTo>
                    <a:pt x="882" y="16062"/>
                  </a:lnTo>
                  <a:cubicBezTo>
                    <a:pt x="882" y="16015"/>
                    <a:pt x="858" y="15967"/>
                    <a:pt x="858" y="15919"/>
                  </a:cubicBezTo>
                  <a:cubicBezTo>
                    <a:pt x="846" y="15741"/>
                    <a:pt x="822" y="15598"/>
                    <a:pt x="822" y="15443"/>
                  </a:cubicBezTo>
                  <a:lnTo>
                    <a:pt x="787" y="14872"/>
                  </a:lnTo>
                  <a:cubicBezTo>
                    <a:pt x="763" y="14157"/>
                    <a:pt x="727" y="13419"/>
                    <a:pt x="715" y="12705"/>
                  </a:cubicBezTo>
                  <a:cubicBezTo>
                    <a:pt x="703" y="11990"/>
                    <a:pt x="703" y="11264"/>
                    <a:pt x="703" y="10561"/>
                  </a:cubicBezTo>
                  <a:lnTo>
                    <a:pt x="703" y="8454"/>
                  </a:lnTo>
                  <a:cubicBezTo>
                    <a:pt x="679" y="7287"/>
                    <a:pt x="656" y="6097"/>
                    <a:pt x="644" y="4954"/>
                  </a:cubicBezTo>
                  <a:cubicBezTo>
                    <a:pt x="620" y="4275"/>
                    <a:pt x="608" y="3596"/>
                    <a:pt x="596" y="2918"/>
                  </a:cubicBezTo>
                  <a:cubicBezTo>
                    <a:pt x="596" y="2656"/>
                    <a:pt x="584" y="2394"/>
                    <a:pt x="644" y="2334"/>
                  </a:cubicBezTo>
                  <a:cubicBezTo>
                    <a:pt x="668" y="2299"/>
                    <a:pt x="727" y="2299"/>
                    <a:pt x="846" y="2299"/>
                  </a:cubicBezTo>
                  <a:cubicBezTo>
                    <a:pt x="941" y="2299"/>
                    <a:pt x="1072" y="2322"/>
                    <a:pt x="1215" y="2322"/>
                  </a:cubicBezTo>
                  <a:cubicBezTo>
                    <a:pt x="1239" y="2322"/>
                    <a:pt x="1263" y="2322"/>
                    <a:pt x="1299" y="2334"/>
                  </a:cubicBezTo>
                  <a:cubicBezTo>
                    <a:pt x="1299" y="2370"/>
                    <a:pt x="1299" y="2394"/>
                    <a:pt x="1311" y="2429"/>
                  </a:cubicBezTo>
                  <a:cubicBezTo>
                    <a:pt x="1322" y="2560"/>
                    <a:pt x="1322" y="2691"/>
                    <a:pt x="1322" y="2822"/>
                  </a:cubicBezTo>
                  <a:lnTo>
                    <a:pt x="1322" y="4549"/>
                  </a:lnTo>
                  <a:cubicBezTo>
                    <a:pt x="1322" y="5668"/>
                    <a:pt x="1322" y="6835"/>
                    <a:pt x="1334" y="7978"/>
                  </a:cubicBezTo>
                  <a:cubicBezTo>
                    <a:pt x="1346" y="8478"/>
                    <a:pt x="1382" y="9002"/>
                    <a:pt x="1418" y="9490"/>
                  </a:cubicBezTo>
                  <a:cubicBezTo>
                    <a:pt x="1441" y="9930"/>
                    <a:pt x="1477" y="10371"/>
                    <a:pt x="1489" y="10800"/>
                  </a:cubicBezTo>
                  <a:cubicBezTo>
                    <a:pt x="1513" y="11633"/>
                    <a:pt x="1501" y="12490"/>
                    <a:pt x="1501" y="13300"/>
                  </a:cubicBezTo>
                  <a:lnTo>
                    <a:pt x="1501" y="13859"/>
                  </a:lnTo>
                  <a:cubicBezTo>
                    <a:pt x="1501" y="14121"/>
                    <a:pt x="1632" y="14276"/>
                    <a:pt x="1906" y="14288"/>
                  </a:cubicBezTo>
                  <a:lnTo>
                    <a:pt x="1942" y="14288"/>
                  </a:lnTo>
                  <a:cubicBezTo>
                    <a:pt x="2013" y="14288"/>
                    <a:pt x="2061" y="14288"/>
                    <a:pt x="2132" y="14276"/>
                  </a:cubicBezTo>
                  <a:cubicBezTo>
                    <a:pt x="2704" y="14133"/>
                    <a:pt x="3335" y="14074"/>
                    <a:pt x="4013" y="14074"/>
                  </a:cubicBezTo>
                  <a:cubicBezTo>
                    <a:pt x="4835" y="14074"/>
                    <a:pt x="5656" y="14169"/>
                    <a:pt x="6335" y="14252"/>
                  </a:cubicBezTo>
                  <a:cubicBezTo>
                    <a:pt x="7121" y="14360"/>
                    <a:pt x="7799" y="14467"/>
                    <a:pt x="8419" y="14586"/>
                  </a:cubicBezTo>
                  <a:cubicBezTo>
                    <a:pt x="8657" y="14633"/>
                    <a:pt x="8895" y="14752"/>
                    <a:pt x="9133" y="14848"/>
                  </a:cubicBezTo>
                  <a:lnTo>
                    <a:pt x="9252" y="14907"/>
                  </a:lnTo>
                  <a:cubicBezTo>
                    <a:pt x="9466" y="15002"/>
                    <a:pt x="9669" y="15122"/>
                    <a:pt x="9859" y="15241"/>
                  </a:cubicBezTo>
                  <a:lnTo>
                    <a:pt x="9978" y="15300"/>
                  </a:lnTo>
                  <a:lnTo>
                    <a:pt x="10074" y="15348"/>
                  </a:lnTo>
                  <a:cubicBezTo>
                    <a:pt x="10204" y="15419"/>
                    <a:pt x="10324" y="15479"/>
                    <a:pt x="10419" y="15586"/>
                  </a:cubicBezTo>
                  <a:cubicBezTo>
                    <a:pt x="10002" y="15598"/>
                    <a:pt x="9562" y="15610"/>
                    <a:pt x="9145" y="15610"/>
                  </a:cubicBezTo>
                  <a:cubicBezTo>
                    <a:pt x="8240" y="15645"/>
                    <a:pt x="7299" y="15657"/>
                    <a:pt x="6394" y="15705"/>
                  </a:cubicBezTo>
                  <a:cubicBezTo>
                    <a:pt x="5906" y="15717"/>
                    <a:pt x="5418" y="15764"/>
                    <a:pt x="4942" y="15800"/>
                  </a:cubicBezTo>
                  <a:cubicBezTo>
                    <a:pt x="4644" y="15836"/>
                    <a:pt x="4347" y="15860"/>
                    <a:pt x="4061" y="15884"/>
                  </a:cubicBezTo>
                  <a:cubicBezTo>
                    <a:pt x="3716" y="15919"/>
                    <a:pt x="3382" y="15943"/>
                    <a:pt x="3049" y="15955"/>
                  </a:cubicBezTo>
                  <a:close/>
                  <a:moveTo>
                    <a:pt x="7526" y="1703"/>
                  </a:moveTo>
                  <a:lnTo>
                    <a:pt x="7645" y="1763"/>
                  </a:lnTo>
                  <a:cubicBezTo>
                    <a:pt x="8514" y="2215"/>
                    <a:pt x="9383" y="2680"/>
                    <a:pt x="10264" y="3144"/>
                  </a:cubicBezTo>
                  <a:cubicBezTo>
                    <a:pt x="10716" y="3382"/>
                    <a:pt x="10907" y="3703"/>
                    <a:pt x="10895" y="4227"/>
                  </a:cubicBezTo>
                  <a:cubicBezTo>
                    <a:pt x="10871" y="5608"/>
                    <a:pt x="10871" y="7025"/>
                    <a:pt x="10859" y="8395"/>
                  </a:cubicBezTo>
                  <a:cubicBezTo>
                    <a:pt x="10859" y="9264"/>
                    <a:pt x="10859" y="10157"/>
                    <a:pt x="10847" y="11038"/>
                  </a:cubicBezTo>
                  <a:cubicBezTo>
                    <a:pt x="10847" y="11252"/>
                    <a:pt x="10836" y="11466"/>
                    <a:pt x="10800" y="11681"/>
                  </a:cubicBezTo>
                  <a:cubicBezTo>
                    <a:pt x="10788" y="11847"/>
                    <a:pt x="10776" y="12026"/>
                    <a:pt x="10776" y="12181"/>
                  </a:cubicBezTo>
                  <a:lnTo>
                    <a:pt x="10728" y="13395"/>
                  </a:lnTo>
                  <a:cubicBezTo>
                    <a:pt x="10716" y="13752"/>
                    <a:pt x="10693" y="14121"/>
                    <a:pt x="10693" y="14479"/>
                  </a:cubicBezTo>
                  <a:cubicBezTo>
                    <a:pt x="10693" y="14610"/>
                    <a:pt x="10669" y="14729"/>
                    <a:pt x="10657" y="14883"/>
                  </a:cubicBezTo>
                  <a:lnTo>
                    <a:pt x="10657" y="14895"/>
                  </a:lnTo>
                  <a:cubicBezTo>
                    <a:pt x="10597" y="14860"/>
                    <a:pt x="10514" y="14836"/>
                    <a:pt x="10466" y="14800"/>
                  </a:cubicBezTo>
                  <a:cubicBezTo>
                    <a:pt x="10204" y="14681"/>
                    <a:pt x="9966" y="14562"/>
                    <a:pt x="9728" y="14431"/>
                  </a:cubicBezTo>
                  <a:cubicBezTo>
                    <a:pt x="9014" y="14026"/>
                    <a:pt x="8216" y="13788"/>
                    <a:pt x="7359" y="13717"/>
                  </a:cubicBezTo>
                  <a:cubicBezTo>
                    <a:pt x="7026" y="13693"/>
                    <a:pt x="6680" y="13645"/>
                    <a:pt x="6335" y="13609"/>
                  </a:cubicBezTo>
                  <a:cubicBezTo>
                    <a:pt x="5692" y="13538"/>
                    <a:pt x="5061" y="13478"/>
                    <a:pt x="4406" y="13431"/>
                  </a:cubicBezTo>
                  <a:cubicBezTo>
                    <a:pt x="4299" y="13431"/>
                    <a:pt x="4192" y="13419"/>
                    <a:pt x="4073" y="13419"/>
                  </a:cubicBezTo>
                  <a:cubicBezTo>
                    <a:pt x="3787" y="13419"/>
                    <a:pt x="3489" y="13431"/>
                    <a:pt x="3216" y="13467"/>
                  </a:cubicBezTo>
                  <a:cubicBezTo>
                    <a:pt x="3049" y="13478"/>
                    <a:pt x="2882" y="13490"/>
                    <a:pt x="2704" y="13490"/>
                  </a:cubicBezTo>
                  <a:cubicBezTo>
                    <a:pt x="2561" y="13490"/>
                    <a:pt x="2418" y="13514"/>
                    <a:pt x="2263" y="13526"/>
                  </a:cubicBezTo>
                  <a:lnTo>
                    <a:pt x="2120" y="13538"/>
                  </a:lnTo>
                  <a:lnTo>
                    <a:pt x="2120" y="13514"/>
                  </a:lnTo>
                  <a:cubicBezTo>
                    <a:pt x="2108" y="13407"/>
                    <a:pt x="2096" y="13312"/>
                    <a:pt x="2084" y="13217"/>
                  </a:cubicBezTo>
                  <a:cubicBezTo>
                    <a:pt x="2061" y="12716"/>
                    <a:pt x="2049" y="12228"/>
                    <a:pt x="2025" y="11740"/>
                  </a:cubicBezTo>
                  <a:cubicBezTo>
                    <a:pt x="2001" y="11109"/>
                    <a:pt x="1977" y="10490"/>
                    <a:pt x="1942" y="9847"/>
                  </a:cubicBezTo>
                  <a:cubicBezTo>
                    <a:pt x="1930" y="9490"/>
                    <a:pt x="1918" y="9121"/>
                    <a:pt x="1882" y="8764"/>
                  </a:cubicBezTo>
                  <a:cubicBezTo>
                    <a:pt x="1858" y="8168"/>
                    <a:pt x="1811" y="7537"/>
                    <a:pt x="1811" y="6942"/>
                  </a:cubicBezTo>
                  <a:cubicBezTo>
                    <a:pt x="1811" y="6394"/>
                    <a:pt x="1822" y="5835"/>
                    <a:pt x="1846" y="5275"/>
                  </a:cubicBezTo>
                  <a:cubicBezTo>
                    <a:pt x="1858" y="4823"/>
                    <a:pt x="1870" y="4323"/>
                    <a:pt x="1870" y="3846"/>
                  </a:cubicBezTo>
                  <a:cubicBezTo>
                    <a:pt x="1870" y="3346"/>
                    <a:pt x="1846" y="2834"/>
                    <a:pt x="1822" y="2346"/>
                  </a:cubicBezTo>
                  <a:cubicBezTo>
                    <a:pt x="1811" y="2096"/>
                    <a:pt x="1799" y="1846"/>
                    <a:pt x="1799" y="1584"/>
                  </a:cubicBezTo>
                  <a:lnTo>
                    <a:pt x="1799" y="1167"/>
                  </a:lnTo>
                  <a:lnTo>
                    <a:pt x="1799" y="1048"/>
                  </a:lnTo>
                  <a:lnTo>
                    <a:pt x="1930" y="1013"/>
                  </a:lnTo>
                  <a:cubicBezTo>
                    <a:pt x="2084" y="965"/>
                    <a:pt x="2215" y="917"/>
                    <a:pt x="2346" y="917"/>
                  </a:cubicBezTo>
                  <a:lnTo>
                    <a:pt x="2346" y="917"/>
                  </a:lnTo>
                  <a:cubicBezTo>
                    <a:pt x="3811" y="929"/>
                    <a:pt x="5537" y="1036"/>
                    <a:pt x="7228" y="1620"/>
                  </a:cubicBezTo>
                  <a:cubicBezTo>
                    <a:pt x="7264" y="1632"/>
                    <a:pt x="7287" y="1632"/>
                    <a:pt x="7323" y="1644"/>
                  </a:cubicBezTo>
                  <a:cubicBezTo>
                    <a:pt x="7430" y="1656"/>
                    <a:pt x="7490" y="1679"/>
                    <a:pt x="7526" y="1703"/>
                  </a:cubicBezTo>
                  <a:close/>
                  <a:moveTo>
                    <a:pt x="15789" y="15503"/>
                  </a:moveTo>
                  <a:cubicBezTo>
                    <a:pt x="15705" y="15526"/>
                    <a:pt x="15622" y="15538"/>
                    <a:pt x="15550" y="15538"/>
                  </a:cubicBezTo>
                  <a:cubicBezTo>
                    <a:pt x="14431" y="15586"/>
                    <a:pt x="13288" y="15610"/>
                    <a:pt x="12312" y="15622"/>
                  </a:cubicBezTo>
                  <a:cubicBezTo>
                    <a:pt x="12502" y="15491"/>
                    <a:pt x="12693" y="15419"/>
                    <a:pt x="12883" y="15324"/>
                  </a:cubicBezTo>
                  <a:cubicBezTo>
                    <a:pt x="14014" y="14836"/>
                    <a:pt x="15241" y="14550"/>
                    <a:pt x="16431" y="14288"/>
                  </a:cubicBezTo>
                  <a:lnTo>
                    <a:pt x="16777" y="14217"/>
                  </a:lnTo>
                  <a:cubicBezTo>
                    <a:pt x="17944" y="13943"/>
                    <a:pt x="19194" y="13800"/>
                    <a:pt x="20480" y="13776"/>
                  </a:cubicBezTo>
                  <a:cubicBezTo>
                    <a:pt x="20706" y="13776"/>
                    <a:pt x="20920" y="13705"/>
                    <a:pt x="21134" y="13633"/>
                  </a:cubicBezTo>
                  <a:lnTo>
                    <a:pt x="21253" y="13586"/>
                  </a:lnTo>
                  <a:cubicBezTo>
                    <a:pt x="21456" y="13526"/>
                    <a:pt x="21575" y="13348"/>
                    <a:pt x="21599" y="13062"/>
                  </a:cubicBezTo>
                  <a:cubicBezTo>
                    <a:pt x="21611" y="12883"/>
                    <a:pt x="21623" y="12705"/>
                    <a:pt x="21623" y="12526"/>
                  </a:cubicBezTo>
                  <a:cubicBezTo>
                    <a:pt x="21658" y="12097"/>
                    <a:pt x="21682" y="11657"/>
                    <a:pt x="21718" y="11204"/>
                  </a:cubicBezTo>
                  <a:cubicBezTo>
                    <a:pt x="21730" y="10823"/>
                    <a:pt x="21742" y="10442"/>
                    <a:pt x="21742" y="10061"/>
                  </a:cubicBezTo>
                  <a:cubicBezTo>
                    <a:pt x="21742" y="9788"/>
                    <a:pt x="21754" y="9526"/>
                    <a:pt x="21754" y="9252"/>
                  </a:cubicBezTo>
                  <a:cubicBezTo>
                    <a:pt x="21789" y="8323"/>
                    <a:pt x="21813" y="7371"/>
                    <a:pt x="21861" y="6430"/>
                  </a:cubicBezTo>
                  <a:cubicBezTo>
                    <a:pt x="21873" y="6192"/>
                    <a:pt x="21873" y="5954"/>
                    <a:pt x="21896" y="5716"/>
                  </a:cubicBezTo>
                  <a:cubicBezTo>
                    <a:pt x="21908" y="5370"/>
                    <a:pt x="21920" y="5049"/>
                    <a:pt x="21932" y="4704"/>
                  </a:cubicBezTo>
                  <a:lnTo>
                    <a:pt x="21980" y="3180"/>
                  </a:lnTo>
                  <a:cubicBezTo>
                    <a:pt x="21992" y="2763"/>
                    <a:pt x="21992" y="2370"/>
                    <a:pt x="22015" y="1953"/>
                  </a:cubicBezTo>
                  <a:cubicBezTo>
                    <a:pt x="22015" y="1870"/>
                    <a:pt x="22027" y="1798"/>
                    <a:pt x="22039" y="1691"/>
                  </a:cubicBezTo>
                  <a:lnTo>
                    <a:pt x="22039" y="1667"/>
                  </a:lnTo>
                  <a:lnTo>
                    <a:pt x="22611" y="1691"/>
                  </a:lnTo>
                  <a:lnTo>
                    <a:pt x="22611" y="1727"/>
                  </a:lnTo>
                  <a:cubicBezTo>
                    <a:pt x="22623" y="1810"/>
                    <a:pt x="22635" y="1870"/>
                    <a:pt x="22635" y="1929"/>
                  </a:cubicBezTo>
                  <a:lnTo>
                    <a:pt x="22623" y="2287"/>
                  </a:lnTo>
                  <a:cubicBezTo>
                    <a:pt x="22611" y="3025"/>
                    <a:pt x="22575" y="3799"/>
                    <a:pt x="22551" y="4537"/>
                  </a:cubicBezTo>
                  <a:cubicBezTo>
                    <a:pt x="22516" y="5085"/>
                    <a:pt x="22492" y="5620"/>
                    <a:pt x="22468" y="6180"/>
                  </a:cubicBezTo>
                  <a:cubicBezTo>
                    <a:pt x="22444" y="6716"/>
                    <a:pt x="22408" y="7252"/>
                    <a:pt x="22396" y="7763"/>
                  </a:cubicBezTo>
                  <a:cubicBezTo>
                    <a:pt x="22396" y="7918"/>
                    <a:pt x="22396" y="8085"/>
                    <a:pt x="22408" y="8216"/>
                  </a:cubicBezTo>
                  <a:cubicBezTo>
                    <a:pt x="22432" y="8335"/>
                    <a:pt x="22432" y="8454"/>
                    <a:pt x="22432" y="8561"/>
                  </a:cubicBezTo>
                  <a:cubicBezTo>
                    <a:pt x="22408" y="10847"/>
                    <a:pt x="22385" y="13145"/>
                    <a:pt x="22373" y="15419"/>
                  </a:cubicBezTo>
                  <a:cubicBezTo>
                    <a:pt x="22373" y="15443"/>
                    <a:pt x="22373" y="15479"/>
                    <a:pt x="22349" y="15526"/>
                  </a:cubicBezTo>
                  <a:cubicBezTo>
                    <a:pt x="22313" y="15526"/>
                    <a:pt x="22277" y="15538"/>
                    <a:pt x="22254" y="15538"/>
                  </a:cubicBezTo>
                  <a:lnTo>
                    <a:pt x="22218" y="15538"/>
                  </a:lnTo>
                  <a:cubicBezTo>
                    <a:pt x="20849" y="15443"/>
                    <a:pt x="19479" y="15407"/>
                    <a:pt x="18158" y="15407"/>
                  </a:cubicBezTo>
                  <a:cubicBezTo>
                    <a:pt x="17467" y="15407"/>
                    <a:pt x="16777" y="15419"/>
                    <a:pt x="16098" y="15443"/>
                  </a:cubicBezTo>
                  <a:cubicBezTo>
                    <a:pt x="15967" y="15479"/>
                    <a:pt x="15884" y="15491"/>
                    <a:pt x="15789" y="15503"/>
                  </a:cubicBezTo>
                  <a:close/>
                  <a:moveTo>
                    <a:pt x="11395" y="11014"/>
                  </a:moveTo>
                  <a:cubicBezTo>
                    <a:pt x="11431" y="10133"/>
                    <a:pt x="11431" y="9240"/>
                    <a:pt x="11431" y="8371"/>
                  </a:cubicBezTo>
                  <a:lnTo>
                    <a:pt x="11431" y="7180"/>
                  </a:lnTo>
                  <a:lnTo>
                    <a:pt x="11431" y="6109"/>
                  </a:lnTo>
                  <a:cubicBezTo>
                    <a:pt x="11431" y="5382"/>
                    <a:pt x="11443" y="4644"/>
                    <a:pt x="11443" y="3906"/>
                  </a:cubicBezTo>
                  <a:cubicBezTo>
                    <a:pt x="11443" y="3596"/>
                    <a:pt x="11621" y="3418"/>
                    <a:pt x="11752" y="3311"/>
                  </a:cubicBezTo>
                  <a:cubicBezTo>
                    <a:pt x="12276" y="2953"/>
                    <a:pt x="12883" y="2537"/>
                    <a:pt x="13491" y="2203"/>
                  </a:cubicBezTo>
                  <a:cubicBezTo>
                    <a:pt x="14729" y="1513"/>
                    <a:pt x="16098" y="1025"/>
                    <a:pt x="17563" y="751"/>
                  </a:cubicBezTo>
                  <a:cubicBezTo>
                    <a:pt x="18182" y="632"/>
                    <a:pt x="18789" y="572"/>
                    <a:pt x="19408" y="572"/>
                  </a:cubicBezTo>
                  <a:cubicBezTo>
                    <a:pt x="19908" y="572"/>
                    <a:pt x="20420" y="620"/>
                    <a:pt x="20908" y="691"/>
                  </a:cubicBezTo>
                  <a:cubicBezTo>
                    <a:pt x="21230" y="751"/>
                    <a:pt x="21230" y="751"/>
                    <a:pt x="21277" y="1096"/>
                  </a:cubicBezTo>
                  <a:cubicBezTo>
                    <a:pt x="21420" y="2382"/>
                    <a:pt x="21337" y="3668"/>
                    <a:pt x="21265" y="4942"/>
                  </a:cubicBezTo>
                  <a:cubicBezTo>
                    <a:pt x="21253" y="5216"/>
                    <a:pt x="21230" y="5489"/>
                    <a:pt x="21218" y="5775"/>
                  </a:cubicBezTo>
                  <a:cubicBezTo>
                    <a:pt x="21194" y="6287"/>
                    <a:pt x="21194" y="6811"/>
                    <a:pt x="21182" y="7335"/>
                  </a:cubicBezTo>
                  <a:cubicBezTo>
                    <a:pt x="21158" y="7740"/>
                    <a:pt x="21158" y="8156"/>
                    <a:pt x="21146" y="8573"/>
                  </a:cubicBezTo>
                  <a:cubicBezTo>
                    <a:pt x="21134" y="8871"/>
                    <a:pt x="21111" y="9180"/>
                    <a:pt x="21087" y="9478"/>
                  </a:cubicBezTo>
                  <a:cubicBezTo>
                    <a:pt x="21075" y="9764"/>
                    <a:pt x="21039" y="10038"/>
                    <a:pt x="21027" y="10335"/>
                  </a:cubicBezTo>
                  <a:cubicBezTo>
                    <a:pt x="21015" y="10621"/>
                    <a:pt x="21015" y="10907"/>
                    <a:pt x="21015" y="11169"/>
                  </a:cubicBezTo>
                  <a:lnTo>
                    <a:pt x="21015" y="11800"/>
                  </a:lnTo>
                  <a:cubicBezTo>
                    <a:pt x="20992" y="12109"/>
                    <a:pt x="20980" y="12383"/>
                    <a:pt x="20956" y="12621"/>
                  </a:cubicBezTo>
                  <a:cubicBezTo>
                    <a:pt x="20908" y="13038"/>
                    <a:pt x="20837" y="13097"/>
                    <a:pt x="20420" y="13133"/>
                  </a:cubicBezTo>
                  <a:cubicBezTo>
                    <a:pt x="20206" y="13157"/>
                    <a:pt x="19980" y="13169"/>
                    <a:pt x="19777" y="13193"/>
                  </a:cubicBezTo>
                  <a:cubicBezTo>
                    <a:pt x="19491" y="13217"/>
                    <a:pt x="19206" y="13240"/>
                    <a:pt x="18908" y="13276"/>
                  </a:cubicBezTo>
                  <a:cubicBezTo>
                    <a:pt x="17801" y="13371"/>
                    <a:pt x="16622" y="13598"/>
                    <a:pt x="15110" y="13990"/>
                  </a:cubicBezTo>
                  <a:lnTo>
                    <a:pt x="14812" y="14062"/>
                  </a:lnTo>
                  <a:cubicBezTo>
                    <a:pt x="14062" y="14240"/>
                    <a:pt x="13300" y="14431"/>
                    <a:pt x="12610" y="14800"/>
                  </a:cubicBezTo>
                  <a:cubicBezTo>
                    <a:pt x="12276" y="14967"/>
                    <a:pt x="11979" y="15145"/>
                    <a:pt x="11657" y="15324"/>
                  </a:cubicBezTo>
                  <a:cubicBezTo>
                    <a:pt x="11538" y="15383"/>
                    <a:pt x="11431" y="15455"/>
                    <a:pt x="11312" y="15514"/>
                  </a:cubicBezTo>
                  <a:cubicBezTo>
                    <a:pt x="11205" y="15455"/>
                    <a:pt x="11193" y="15360"/>
                    <a:pt x="11205" y="15205"/>
                  </a:cubicBezTo>
                  <a:cubicBezTo>
                    <a:pt x="11217" y="14776"/>
                    <a:pt x="11252" y="14348"/>
                    <a:pt x="11276" y="13895"/>
                  </a:cubicBezTo>
                  <a:cubicBezTo>
                    <a:pt x="11324" y="12967"/>
                    <a:pt x="11371" y="11978"/>
                    <a:pt x="11395" y="1101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25"/>
            <p:cNvSpPr/>
            <p:nvPr/>
          </p:nvSpPr>
          <p:spPr>
            <a:xfrm>
              <a:off x="4900900" y="3280600"/>
              <a:ext cx="47950" cy="69075"/>
            </a:xfrm>
            <a:custGeom>
              <a:avLst/>
              <a:gdLst/>
              <a:ahLst/>
              <a:cxnLst/>
              <a:rect l="l" t="t" r="r" b="b"/>
              <a:pathLst>
                <a:path w="1918" h="2763" extrusionOk="0">
                  <a:moveTo>
                    <a:pt x="1239" y="1358"/>
                  </a:moveTo>
                  <a:cubicBezTo>
                    <a:pt x="1346" y="1453"/>
                    <a:pt x="1393" y="1512"/>
                    <a:pt x="1477" y="1572"/>
                  </a:cubicBezTo>
                  <a:cubicBezTo>
                    <a:pt x="1917" y="2012"/>
                    <a:pt x="1715" y="2465"/>
                    <a:pt x="1286" y="2643"/>
                  </a:cubicBezTo>
                  <a:cubicBezTo>
                    <a:pt x="1001" y="2762"/>
                    <a:pt x="655" y="2762"/>
                    <a:pt x="322" y="2751"/>
                  </a:cubicBezTo>
                  <a:cubicBezTo>
                    <a:pt x="108" y="2751"/>
                    <a:pt x="0" y="2536"/>
                    <a:pt x="48" y="2298"/>
                  </a:cubicBezTo>
                  <a:cubicBezTo>
                    <a:pt x="179" y="1643"/>
                    <a:pt x="262" y="1000"/>
                    <a:pt x="167" y="334"/>
                  </a:cubicBezTo>
                  <a:cubicBezTo>
                    <a:pt x="119" y="84"/>
                    <a:pt x="227" y="0"/>
                    <a:pt x="465" y="36"/>
                  </a:cubicBezTo>
                  <a:cubicBezTo>
                    <a:pt x="739" y="72"/>
                    <a:pt x="1012" y="107"/>
                    <a:pt x="1274" y="191"/>
                  </a:cubicBezTo>
                  <a:cubicBezTo>
                    <a:pt x="1727" y="310"/>
                    <a:pt x="1834" y="607"/>
                    <a:pt x="1560" y="977"/>
                  </a:cubicBezTo>
                  <a:cubicBezTo>
                    <a:pt x="1477" y="1096"/>
                    <a:pt x="1370" y="1203"/>
                    <a:pt x="1239" y="1358"/>
                  </a:cubicBezTo>
                  <a:close/>
                  <a:moveTo>
                    <a:pt x="477" y="1643"/>
                  </a:moveTo>
                  <a:cubicBezTo>
                    <a:pt x="334" y="1917"/>
                    <a:pt x="227" y="2179"/>
                    <a:pt x="370" y="2393"/>
                  </a:cubicBezTo>
                  <a:cubicBezTo>
                    <a:pt x="548" y="2608"/>
                    <a:pt x="834" y="2465"/>
                    <a:pt x="1072" y="2405"/>
                  </a:cubicBezTo>
                  <a:cubicBezTo>
                    <a:pt x="1120" y="2393"/>
                    <a:pt x="1167" y="2370"/>
                    <a:pt x="1191" y="2358"/>
                  </a:cubicBezTo>
                  <a:cubicBezTo>
                    <a:pt x="1441" y="2215"/>
                    <a:pt x="1465" y="1941"/>
                    <a:pt x="1191" y="1822"/>
                  </a:cubicBezTo>
                  <a:cubicBezTo>
                    <a:pt x="989" y="1715"/>
                    <a:pt x="727" y="1691"/>
                    <a:pt x="477" y="1643"/>
                  </a:cubicBezTo>
                  <a:close/>
                  <a:moveTo>
                    <a:pt x="393" y="441"/>
                  </a:moveTo>
                  <a:cubicBezTo>
                    <a:pt x="417" y="738"/>
                    <a:pt x="453" y="1024"/>
                    <a:pt x="489" y="1334"/>
                  </a:cubicBezTo>
                  <a:cubicBezTo>
                    <a:pt x="905" y="1167"/>
                    <a:pt x="1322" y="1107"/>
                    <a:pt x="1465" y="643"/>
                  </a:cubicBezTo>
                  <a:cubicBezTo>
                    <a:pt x="1132" y="393"/>
                    <a:pt x="798" y="369"/>
                    <a:pt x="393" y="44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25"/>
            <p:cNvSpPr/>
            <p:nvPr/>
          </p:nvSpPr>
          <p:spPr>
            <a:xfrm>
              <a:off x="4649675" y="3136525"/>
              <a:ext cx="48850" cy="75025"/>
            </a:xfrm>
            <a:custGeom>
              <a:avLst/>
              <a:gdLst/>
              <a:ahLst/>
              <a:cxnLst/>
              <a:rect l="l" t="t" r="r" b="b"/>
              <a:pathLst>
                <a:path w="1954" h="3001" extrusionOk="0">
                  <a:moveTo>
                    <a:pt x="1691" y="3001"/>
                  </a:moveTo>
                  <a:cubicBezTo>
                    <a:pt x="1572" y="2560"/>
                    <a:pt x="1477" y="2179"/>
                    <a:pt x="1370" y="1810"/>
                  </a:cubicBezTo>
                  <a:lnTo>
                    <a:pt x="763" y="1810"/>
                  </a:lnTo>
                  <a:cubicBezTo>
                    <a:pt x="560" y="1810"/>
                    <a:pt x="441" y="1917"/>
                    <a:pt x="405" y="2108"/>
                  </a:cubicBezTo>
                  <a:cubicBezTo>
                    <a:pt x="382" y="2322"/>
                    <a:pt x="334" y="2513"/>
                    <a:pt x="286" y="2715"/>
                  </a:cubicBezTo>
                  <a:cubicBezTo>
                    <a:pt x="274" y="2763"/>
                    <a:pt x="227" y="2810"/>
                    <a:pt x="203" y="2858"/>
                  </a:cubicBezTo>
                  <a:cubicBezTo>
                    <a:pt x="1" y="2799"/>
                    <a:pt x="1" y="2691"/>
                    <a:pt x="48" y="2537"/>
                  </a:cubicBezTo>
                  <a:cubicBezTo>
                    <a:pt x="286" y="1787"/>
                    <a:pt x="524" y="1036"/>
                    <a:pt x="763" y="274"/>
                  </a:cubicBezTo>
                  <a:cubicBezTo>
                    <a:pt x="810" y="143"/>
                    <a:pt x="858" y="1"/>
                    <a:pt x="1013" y="24"/>
                  </a:cubicBezTo>
                  <a:cubicBezTo>
                    <a:pt x="1108" y="36"/>
                    <a:pt x="1191" y="155"/>
                    <a:pt x="1239" y="251"/>
                  </a:cubicBezTo>
                  <a:cubicBezTo>
                    <a:pt x="1394" y="691"/>
                    <a:pt x="1536" y="1144"/>
                    <a:pt x="1667" y="1584"/>
                  </a:cubicBezTo>
                  <a:cubicBezTo>
                    <a:pt x="1751" y="1858"/>
                    <a:pt x="1810" y="2120"/>
                    <a:pt x="1882" y="2406"/>
                  </a:cubicBezTo>
                  <a:cubicBezTo>
                    <a:pt x="1941" y="2596"/>
                    <a:pt x="1953" y="2775"/>
                    <a:pt x="1691" y="3001"/>
                  </a:cubicBezTo>
                  <a:close/>
                  <a:moveTo>
                    <a:pt x="774" y="1441"/>
                  </a:moveTo>
                  <a:cubicBezTo>
                    <a:pt x="953" y="1406"/>
                    <a:pt x="1108" y="1382"/>
                    <a:pt x="1251" y="1346"/>
                  </a:cubicBezTo>
                  <a:cubicBezTo>
                    <a:pt x="1251" y="1048"/>
                    <a:pt x="1179" y="858"/>
                    <a:pt x="989" y="679"/>
                  </a:cubicBezTo>
                  <a:cubicBezTo>
                    <a:pt x="763" y="870"/>
                    <a:pt x="715" y="1108"/>
                    <a:pt x="774" y="144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25"/>
            <p:cNvSpPr/>
            <p:nvPr/>
          </p:nvSpPr>
          <p:spPr>
            <a:xfrm>
              <a:off x="4897925" y="3135925"/>
              <a:ext cx="180100" cy="62250"/>
            </a:xfrm>
            <a:custGeom>
              <a:avLst/>
              <a:gdLst/>
              <a:ahLst/>
              <a:cxnLst/>
              <a:rect l="l" t="t" r="r" b="b"/>
              <a:pathLst>
                <a:path w="7204" h="2490" extrusionOk="0">
                  <a:moveTo>
                    <a:pt x="6763" y="1"/>
                  </a:moveTo>
                  <a:lnTo>
                    <a:pt x="6656" y="1"/>
                  </a:lnTo>
                  <a:cubicBezTo>
                    <a:pt x="5787" y="36"/>
                    <a:pt x="4775" y="120"/>
                    <a:pt x="3787" y="525"/>
                  </a:cubicBezTo>
                  <a:cubicBezTo>
                    <a:pt x="2989" y="834"/>
                    <a:pt x="2191" y="1132"/>
                    <a:pt x="1405" y="1418"/>
                  </a:cubicBezTo>
                  <a:cubicBezTo>
                    <a:pt x="1084" y="1537"/>
                    <a:pt x="774" y="1644"/>
                    <a:pt x="465" y="1763"/>
                  </a:cubicBezTo>
                  <a:cubicBezTo>
                    <a:pt x="298" y="1822"/>
                    <a:pt x="48" y="1918"/>
                    <a:pt x="12" y="2311"/>
                  </a:cubicBezTo>
                  <a:lnTo>
                    <a:pt x="0" y="2489"/>
                  </a:lnTo>
                  <a:lnTo>
                    <a:pt x="179" y="2477"/>
                  </a:lnTo>
                  <a:cubicBezTo>
                    <a:pt x="227" y="2477"/>
                    <a:pt x="250" y="2477"/>
                    <a:pt x="298" y="2453"/>
                  </a:cubicBezTo>
                  <a:cubicBezTo>
                    <a:pt x="369" y="2453"/>
                    <a:pt x="453" y="2442"/>
                    <a:pt x="524" y="2418"/>
                  </a:cubicBezTo>
                  <a:cubicBezTo>
                    <a:pt x="1584" y="1953"/>
                    <a:pt x="2739" y="1513"/>
                    <a:pt x="4060" y="1072"/>
                  </a:cubicBezTo>
                  <a:cubicBezTo>
                    <a:pt x="4715" y="870"/>
                    <a:pt x="5513" y="644"/>
                    <a:pt x="6346" y="644"/>
                  </a:cubicBezTo>
                  <a:cubicBezTo>
                    <a:pt x="6442" y="644"/>
                    <a:pt x="6561" y="644"/>
                    <a:pt x="6668" y="656"/>
                  </a:cubicBezTo>
                  <a:lnTo>
                    <a:pt x="6727" y="656"/>
                  </a:lnTo>
                  <a:cubicBezTo>
                    <a:pt x="6775" y="656"/>
                    <a:pt x="6823" y="679"/>
                    <a:pt x="6858" y="679"/>
                  </a:cubicBezTo>
                  <a:cubicBezTo>
                    <a:pt x="6906" y="679"/>
                    <a:pt x="7025" y="679"/>
                    <a:pt x="7120" y="584"/>
                  </a:cubicBezTo>
                  <a:cubicBezTo>
                    <a:pt x="7180" y="525"/>
                    <a:pt x="7204" y="441"/>
                    <a:pt x="7204" y="334"/>
                  </a:cubicBezTo>
                  <a:cubicBezTo>
                    <a:pt x="7204" y="215"/>
                    <a:pt x="7144" y="1"/>
                    <a:pt x="676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25"/>
            <p:cNvSpPr/>
            <p:nvPr/>
          </p:nvSpPr>
          <p:spPr>
            <a:xfrm>
              <a:off x="4897925" y="3374050"/>
              <a:ext cx="171475" cy="42300"/>
            </a:xfrm>
            <a:custGeom>
              <a:avLst/>
              <a:gdLst/>
              <a:ahLst/>
              <a:cxnLst/>
              <a:rect l="l" t="t" r="r" b="b"/>
              <a:pathLst>
                <a:path w="6859" h="1692" extrusionOk="0">
                  <a:moveTo>
                    <a:pt x="6561" y="60"/>
                  </a:moveTo>
                  <a:cubicBezTo>
                    <a:pt x="6442" y="36"/>
                    <a:pt x="6346" y="1"/>
                    <a:pt x="6227" y="1"/>
                  </a:cubicBezTo>
                  <a:lnTo>
                    <a:pt x="6180" y="1"/>
                  </a:lnTo>
                  <a:cubicBezTo>
                    <a:pt x="5346" y="48"/>
                    <a:pt x="4584" y="96"/>
                    <a:pt x="3822" y="167"/>
                  </a:cubicBezTo>
                  <a:cubicBezTo>
                    <a:pt x="3406" y="215"/>
                    <a:pt x="2977" y="287"/>
                    <a:pt x="2453" y="441"/>
                  </a:cubicBezTo>
                  <a:cubicBezTo>
                    <a:pt x="1977" y="560"/>
                    <a:pt x="1501" y="703"/>
                    <a:pt x="1048" y="834"/>
                  </a:cubicBezTo>
                  <a:cubicBezTo>
                    <a:pt x="870" y="894"/>
                    <a:pt x="667" y="941"/>
                    <a:pt x="489" y="1001"/>
                  </a:cubicBezTo>
                  <a:lnTo>
                    <a:pt x="453" y="1013"/>
                  </a:lnTo>
                  <a:cubicBezTo>
                    <a:pt x="358" y="1049"/>
                    <a:pt x="274" y="1072"/>
                    <a:pt x="179" y="1120"/>
                  </a:cubicBezTo>
                  <a:cubicBezTo>
                    <a:pt x="72" y="1179"/>
                    <a:pt x="0" y="1346"/>
                    <a:pt x="48" y="1453"/>
                  </a:cubicBezTo>
                  <a:cubicBezTo>
                    <a:pt x="96" y="1537"/>
                    <a:pt x="179" y="1632"/>
                    <a:pt x="274" y="1668"/>
                  </a:cubicBezTo>
                  <a:cubicBezTo>
                    <a:pt x="298" y="1691"/>
                    <a:pt x="334" y="1691"/>
                    <a:pt x="358" y="1691"/>
                  </a:cubicBezTo>
                  <a:cubicBezTo>
                    <a:pt x="417" y="1691"/>
                    <a:pt x="465" y="1668"/>
                    <a:pt x="512" y="1656"/>
                  </a:cubicBezTo>
                  <a:lnTo>
                    <a:pt x="536" y="1644"/>
                  </a:lnTo>
                  <a:cubicBezTo>
                    <a:pt x="774" y="1572"/>
                    <a:pt x="1012" y="1513"/>
                    <a:pt x="1251" y="1430"/>
                  </a:cubicBezTo>
                  <a:cubicBezTo>
                    <a:pt x="1679" y="1299"/>
                    <a:pt x="2096" y="1179"/>
                    <a:pt x="2524" y="1060"/>
                  </a:cubicBezTo>
                  <a:cubicBezTo>
                    <a:pt x="2739" y="1001"/>
                    <a:pt x="2977" y="941"/>
                    <a:pt x="3203" y="894"/>
                  </a:cubicBezTo>
                  <a:lnTo>
                    <a:pt x="3489" y="858"/>
                  </a:lnTo>
                  <a:cubicBezTo>
                    <a:pt x="4156" y="751"/>
                    <a:pt x="4834" y="644"/>
                    <a:pt x="5501" y="644"/>
                  </a:cubicBezTo>
                  <a:cubicBezTo>
                    <a:pt x="5775" y="644"/>
                    <a:pt x="6025" y="656"/>
                    <a:pt x="6275" y="691"/>
                  </a:cubicBezTo>
                  <a:lnTo>
                    <a:pt x="6370" y="691"/>
                  </a:lnTo>
                  <a:cubicBezTo>
                    <a:pt x="6537" y="691"/>
                    <a:pt x="6751" y="620"/>
                    <a:pt x="6835" y="263"/>
                  </a:cubicBezTo>
                  <a:lnTo>
                    <a:pt x="6858" y="108"/>
                  </a:lnTo>
                  <a:lnTo>
                    <a:pt x="6715" y="84"/>
                  </a:lnTo>
                  <a:cubicBezTo>
                    <a:pt x="6668" y="96"/>
                    <a:pt x="6608" y="84"/>
                    <a:pt x="6561" y="6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25"/>
            <p:cNvSpPr/>
            <p:nvPr/>
          </p:nvSpPr>
          <p:spPr>
            <a:xfrm>
              <a:off x="4896125" y="3336850"/>
              <a:ext cx="171775" cy="43175"/>
            </a:xfrm>
            <a:custGeom>
              <a:avLst/>
              <a:gdLst/>
              <a:ahLst/>
              <a:cxnLst/>
              <a:rect l="l" t="t" r="r" b="b"/>
              <a:pathLst>
                <a:path w="6871" h="1727" extrusionOk="0">
                  <a:moveTo>
                    <a:pt x="322" y="1715"/>
                  </a:moveTo>
                  <a:cubicBezTo>
                    <a:pt x="382" y="1715"/>
                    <a:pt x="465" y="1703"/>
                    <a:pt x="537" y="1679"/>
                  </a:cubicBezTo>
                  <a:lnTo>
                    <a:pt x="787" y="1608"/>
                  </a:lnTo>
                  <a:cubicBezTo>
                    <a:pt x="1203" y="1477"/>
                    <a:pt x="1632" y="1346"/>
                    <a:pt x="2049" y="1203"/>
                  </a:cubicBezTo>
                  <a:cubicBezTo>
                    <a:pt x="3323" y="786"/>
                    <a:pt x="4287" y="596"/>
                    <a:pt x="5204" y="596"/>
                  </a:cubicBezTo>
                  <a:cubicBezTo>
                    <a:pt x="5609" y="596"/>
                    <a:pt x="6014" y="643"/>
                    <a:pt x="6395" y="715"/>
                  </a:cubicBezTo>
                  <a:cubicBezTo>
                    <a:pt x="6442" y="727"/>
                    <a:pt x="6490" y="727"/>
                    <a:pt x="6537" y="727"/>
                  </a:cubicBezTo>
                  <a:cubicBezTo>
                    <a:pt x="6633" y="727"/>
                    <a:pt x="6728" y="703"/>
                    <a:pt x="6787" y="632"/>
                  </a:cubicBezTo>
                  <a:cubicBezTo>
                    <a:pt x="6871" y="524"/>
                    <a:pt x="6871" y="358"/>
                    <a:pt x="6871" y="227"/>
                  </a:cubicBezTo>
                  <a:lnTo>
                    <a:pt x="6859" y="108"/>
                  </a:lnTo>
                  <a:lnTo>
                    <a:pt x="6740" y="96"/>
                  </a:lnTo>
                  <a:cubicBezTo>
                    <a:pt x="6633" y="72"/>
                    <a:pt x="6537" y="72"/>
                    <a:pt x="6442" y="60"/>
                  </a:cubicBezTo>
                  <a:cubicBezTo>
                    <a:pt x="6216" y="36"/>
                    <a:pt x="6002" y="0"/>
                    <a:pt x="5764" y="0"/>
                  </a:cubicBezTo>
                  <a:lnTo>
                    <a:pt x="5252" y="0"/>
                  </a:lnTo>
                  <a:cubicBezTo>
                    <a:pt x="4597" y="0"/>
                    <a:pt x="3918" y="36"/>
                    <a:pt x="3216" y="286"/>
                  </a:cubicBezTo>
                  <a:cubicBezTo>
                    <a:pt x="2882" y="405"/>
                    <a:pt x="2525" y="512"/>
                    <a:pt x="2192" y="596"/>
                  </a:cubicBezTo>
                  <a:cubicBezTo>
                    <a:pt x="2073" y="632"/>
                    <a:pt x="1954" y="655"/>
                    <a:pt x="1834" y="703"/>
                  </a:cubicBezTo>
                  <a:cubicBezTo>
                    <a:pt x="1573" y="774"/>
                    <a:pt x="1323" y="834"/>
                    <a:pt x="1072" y="905"/>
                  </a:cubicBezTo>
                  <a:cubicBezTo>
                    <a:pt x="858" y="965"/>
                    <a:pt x="644" y="1024"/>
                    <a:pt x="430" y="1084"/>
                  </a:cubicBezTo>
                  <a:cubicBezTo>
                    <a:pt x="346" y="1120"/>
                    <a:pt x="239" y="1143"/>
                    <a:pt x="144" y="1203"/>
                  </a:cubicBezTo>
                  <a:cubicBezTo>
                    <a:pt x="60" y="1263"/>
                    <a:pt x="1" y="1417"/>
                    <a:pt x="25" y="1524"/>
                  </a:cubicBezTo>
                  <a:cubicBezTo>
                    <a:pt x="60" y="1620"/>
                    <a:pt x="168" y="1715"/>
                    <a:pt x="263" y="1727"/>
                  </a:cubicBezTo>
                  <a:cubicBezTo>
                    <a:pt x="263" y="1715"/>
                    <a:pt x="299" y="1715"/>
                    <a:pt x="322" y="171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25"/>
            <p:cNvSpPr/>
            <p:nvPr/>
          </p:nvSpPr>
          <p:spPr>
            <a:xfrm>
              <a:off x="4906550" y="3180575"/>
              <a:ext cx="162250" cy="42300"/>
            </a:xfrm>
            <a:custGeom>
              <a:avLst/>
              <a:gdLst/>
              <a:ahLst/>
              <a:cxnLst/>
              <a:rect l="l" t="t" r="r" b="b"/>
              <a:pathLst>
                <a:path w="6490" h="1692" extrusionOk="0">
                  <a:moveTo>
                    <a:pt x="5954" y="667"/>
                  </a:moveTo>
                  <a:lnTo>
                    <a:pt x="6097" y="667"/>
                  </a:lnTo>
                  <a:cubicBezTo>
                    <a:pt x="6240" y="667"/>
                    <a:pt x="6323" y="632"/>
                    <a:pt x="6382" y="536"/>
                  </a:cubicBezTo>
                  <a:cubicBezTo>
                    <a:pt x="6490" y="417"/>
                    <a:pt x="6442" y="239"/>
                    <a:pt x="6430" y="179"/>
                  </a:cubicBezTo>
                  <a:lnTo>
                    <a:pt x="6418" y="96"/>
                  </a:lnTo>
                  <a:lnTo>
                    <a:pt x="6323" y="72"/>
                  </a:lnTo>
                  <a:cubicBezTo>
                    <a:pt x="6299" y="72"/>
                    <a:pt x="6275" y="60"/>
                    <a:pt x="6263" y="60"/>
                  </a:cubicBezTo>
                  <a:cubicBezTo>
                    <a:pt x="6216" y="48"/>
                    <a:pt x="6180" y="36"/>
                    <a:pt x="6132" y="36"/>
                  </a:cubicBezTo>
                  <a:cubicBezTo>
                    <a:pt x="5942" y="13"/>
                    <a:pt x="5763" y="1"/>
                    <a:pt x="5549" y="1"/>
                  </a:cubicBezTo>
                  <a:cubicBezTo>
                    <a:pt x="4966" y="1"/>
                    <a:pt x="4370" y="72"/>
                    <a:pt x="3811" y="155"/>
                  </a:cubicBezTo>
                  <a:lnTo>
                    <a:pt x="3537" y="179"/>
                  </a:lnTo>
                  <a:cubicBezTo>
                    <a:pt x="3084" y="239"/>
                    <a:pt x="2644" y="394"/>
                    <a:pt x="2227" y="536"/>
                  </a:cubicBezTo>
                  <a:cubicBezTo>
                    <a:pt x="1965" y="632"/>
                    <a:pt x="1679" y="727"/>
                    <a:pt x="1417" y="787"/>
                  </a:cubicBezTo>
                  <a:cubicBezTo>
                    <a:pt x="1334" y="810"/>
                    <a:pt x="1263" y="822"/>
                    <a:pt x="1179" y="846"/>
                  </a:cubicBezTo>
                  <a:cubicBezTo>
                    <a:pt x="1025" y="882"/>
                    <a:pt x="858" y="929"/>
                    <a:pt x="715" y="965"/>
                  </a:cubicBezTo>
                  <a:cubicBezTo>
                    <a:pt x="679" y="989"/>
                    <a:pt x="655" y="989"/>
                    <a:pt x="608" y="1001"/>
                  </a:cubicBezTo>
                  <a:cubicBezTo>
                    <a:pt x="429" y="1048"/>
                    <a:pt x="179" y="1120"/>
                    <a:pt x="60" y="1441"/>
                  </a:cubicBezTo>
                  <a:lnTo>
                    <a:pt x="1" y="1608"/>
                  </a:lnTo>
                  <a:lnTo>
                    <a:pt x="179" y="1644"/>
                  </a:lnTo>
                  <a:cubicBezTo>
                    <a:pt x="203" y="1644"/>
                    <a:pt x="239" y="1656"/>
                    <a:pt x="263" y="1656"/>
                  </a:cubicBezTo>
                  <a:cubicBezTo>
                    <a:pt x="322" y="1668"/>
                    <a:pt x="382" y="1691"/>
                    <a:pt x="441" y="1691"/>
                  </a:cubicBezTo>
                  <a:cubicBezTo>
                    <a:pt x="477" y="1691"/>
                    <a:pt x="501" y="1691"/>
                    <a:pt x="525" y="1668"/>
                  </a:cubicBezTo>
                  <a:cubicBezTo>
                    <a:pt x="608" y="1644"/>
                    <a:pt x="703" y="1632"/>
                    <a:pt x="798" y="1596"/>
                  </a:cubicBezTo>
                  <a:cubicBezTo>
                    <a:pt x="1144" y="1513"/>
                    <a:pt x="1489" y="1418"/>
                    <a:pt x="1810" y="1287"/>
                  </a:cubicBezTo>
                  <a:cubicBezTo>
                    <a:pt x="2882" y="834"/>
                    <a:pt x="4013" y="620"/>
                    <a:pt x="5180" y="620"/>
                  </a:cubicBezTo>
                  <a:cubicBezTo>
                    <a:pt x="5370" y="620"/>
                    <a:pt x="5585" y="620"/>
                    <a:pt x="5787" y="632"/>
                  </a:cubicBezTo>
                  <a:cubicBezTo>
                    <a:pt x="5835" y="667"/>
                    <a:pt x="5894" y="667"/>
                    <a:pt x="5954" y="66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25"/>
            <p:cNvSpPr/>
            <p:nvPr/>
          </p:nvSpPr>
          <p:spPr>
            <a:xfrm>
              <a:off x="4900300" y="3223150"/>
              <a:ext cx="124150" cy="36025"/>
            </a:xfrm>
            <a:custGeom>
              <a:avLst/>
              <a:gdLst/>
              <a:ahLst/>
              <a:cxnLst/>
              <a:rect l="l" t="t" r="r" b="b"/>
              <a:pathLst>
                <a:path w="4966" h="1441" extrusionOk="0">
                  <a:moveTo>
                    <a:pt x="24" y="1274"/>
                  </a:moveTo>
                  <a:lnTo>
                    <a:pt x="1" y="1441"/>
                  </a:lnTo>
                  <a:lnTo>
                    <a:pt x="179" y="1441"/>
                  </a:lnTo>
                  <a:lnTo>
                    <a:pt x="298" y="1441"/>
                  </a:lnTo>
                  <a:lnTo>
                    <a:pt x="394" y="1441"/>
                  </a:lnTo>
                  <a:cubicBezTo>
                    <a:pt x="453" y="1441"/>
                    <a:pt x="501" y="1441"/>
                    <a:pt x="548" y="1429"/>
                  </a:cubicBezTo>
                  <a:cubicBezTo>
                    <a:pt x="1965" y="1072"/>
                    <a:pt x="3227" y="774"/>
                    <a:pt x="4561" y="679"/>
                  </a:cubicBezTo>
                  <a:cubicBezTo>
                    <a:pt x="4966" y="655"/>
                    <a:pt x="4966" y="298"/>
                    <a:pt x="4966" y="155"/>
                  </a:cubicBezTo>
                  <a:lnTo>
                    <a:pt x="4966" y="0"/>
                  </a:lnTo>
                  <a:lnTo>
                    <a:pt x="4799" y="12"/>
                  </a:lnTo>
                  <a:cubicBezTo>
                    <a:pt x="4704" y="24"/>
                    <a:pt x="4608" y="24"/>
                    <a:pt x="4525" y="48"/>
                  </a:cubicBezTo>
                  <a:cubicBezTo>
                    <a:pt x="4311" y="60"/>
                    <a:pt x="4108" y="72"/>
                    <a:pt x="3906" y="119"/>
                  </a:cubicBezTo>
                  <a:cubicBezTo>
                    <a:pt x="2775" y="346"/>
                    <a:pt x="1667" y="560"/>
                    <a:pt x="513" y="822"/>
                  </a:cubicBezTo>
                  <a:cubicBezTo>
                    <a:pt x="334" y="846"/>
                    <a:pt x="72" y="905"/>
                    <a:pt x="24" y="127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25"/>
            <p:cNvSpPr/>
            <p:nvPr/>
          </p:nvSpPr>
          <p:spPr>
            <a:xfrm>
              <a:off x="4960725" y="3291600"/>
              <a:ext cx="83375" cy="23250"/>
            </a:xfrm>
            <a:custGeom>
              <a:avLst/>
              <a:gdLst/>
              <a:ahLst/>
              <a:cxnLst/>
              <a:rect l="l" t="t" r="r" b="b"/>
              <a:pathLst>
                <a:path w="3335" h="930" extrusionOk="0">
                  <a:moveTo>
                    <a:pt x="3156" y="25"/>
                  </a:moveTo>
                  <a:lnTo>
                    <a:pt x="2894" y="72"/>
                  </a:lnTo>
                  <a:cubicBezTo>
                    <a:pt x="2715" y="108"/>
                    <a:pt x="2549" y="132"/>
                    <a:pt x="2370" y="144"/>
                  </a:cubicBezTo>
                  <a:cubicBezTo>
                    <a:pt x="2001" y="179"/>
                    <a:pt x="1632" y="203"/>
                    <a:pt x="1275" y="239"/>
                  </a:cubicBezTo>
                  <a:cubicBezTo>
                    <a:pt x="1001" y="251"/>
                    <a:pt x="751" y="275"/>
                    <a:pt x="477" y="298"/>
                  </a:cubicBezTo>
                  <a:lnTo>
                    <a:pt x="417" y="298"/>
                  </a:lnTo>
                  <a:cubicBezTo>
                    <a:pt x="310" y="298"/>
                    <a:pt x="179" y="310"/>
                    <a:pt x="84" y="417"/>
                  </a:cubicBezTo>
                  <a:cubicBezTo>
                    <a:pt x="12" y="477"/>
                    <a:pt x="1" y="560"/>
                    <a:pt x="1" y="656"/>
                  </a:cubicBezTo>
                  <a:cubicBezTo>
                    <a:pt x="12" y="834"/>
                    <a:pt x="143" y="929"/>
                    <a:pt x="310" y="929"/>
                  </a:cubicBezTo>
                  <a:cubicBezTo>
                    <a:pt x="358" y="929"/>
                    <a:pt x="405" y="929"/>
                    <a:pt x="453" y="918"/>
                  </a:cubicBezTo>
                  <a:cubicBezTo>
                    <a:pt x="465" y="918"/>
                    <a:pt x="489" y="918"/>
                    <a:pt x="513" y="906"/>
                  </a:cubicBezTo>
                  <a:lnTo>
                    <a:pt x="1298" y="846"/>
                  </a:lnTo>
                  <a:cubicBezTo>
                    <a:pt x="1846" y="798"/>
                    <a:pt x="2382" y="751"/>
                    <a:pt x="2941" y="727"/>
                  </a:cubicBezTo>
                  <a:cubicBezTo>
                    <a:pt x="3072" y="715"/>
                    <a:pt x="3168" y="667"/>
                    <a:pt x="3239" y="596"/>
                  </a:cubicBezTo>
                  <a:cubicBezTo>
                    <a:pt x="3334" y="477"/>
                    <a:pt x="3322" y="310"/>
                    <a:pt x="3299" y="144"/>
                  </a:cubicBezTo>
                  <a:lnTo>
                    <a:pt x="327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25"/>
            <p:cNvSpPr/>
            <p:nvPr/>
          </p:nvSpPr>
          <p:spPr>
            <a:xfrm>
              <a:off x="4907750" y="3408000"/>
              <a:ext cx="73550" cy="28600"/>
            </a:xfrm>
            <a:custGeom>
              <a:avLst/>
              <a:gdLst/>
              <a:ahLst/>
              <a:cxnLst/>
              <a:rect l="l" t="t" r="r" b="b"/>
              <a:pathLst>
                <a:path w="2942" h="1144" extrusionOk="0">
                  <a:moveTo>
                    <a:pt x="2572" y="0"/>
                  </a:moveTo>
                  <a:cubicBezTo>
                    <a:pt x="2524" y="0"/>
                    <a:pt x="2477" y="0"/>
                    <a:pt x="2429" y="12"/>
                  </a:cubicBezTo>
                  <a:lnTo>
                    <a:pt x="2417" y="12"/>
                  </a:lnTo>
                  <a:cubicBezTo>
                    <a:pt x="2393" y="12"/>
                    <a:pt x="2358" y="36"/>
                    <a:pt x="2334" y="36"/>
                  </a:cubicBezTo>
                  <a:lnTo>
                    <a:pt x="1786" y="167"/>
                  </a:lnTo>
                  <a:cubicBezTo>
                    <a:pt x="1334" y="286"/>
                    <a:pt x="869" y="393"/>
                    <a:pt x="429" y="512"/>
                  </a:cubicBezTo>
                  <a:lnTo>
                    <a:pt x="381" y="524"/>
                  </a:lnTo>
                  <a:cubicBezTo>
                    <a:pt x="262" y="548"/>
                    <a:pt x="0" y="607"/>
                    <a:pt x="12" y="1000"/>
                  </a:cubicBezTo>
                  <a:lnTo>
                    <a:pt x="12" y="1143"/>
                  </a:lnTo>
                  <a:lnTo>
                    <a:pt x="155" y="1131"/>
                  </a:lnTo>
                  <a:lnTo>
                    <a:pt x="322" y="1131"/>
                  </a:lnTo>
                  <a:cubicBezTo>
                    <a:pt x="441" y="1131"/>
                    <a:pt x="560" y="1131"/>
                    <a:pt x="667" y="1107"/>
                  </a:cubicBezTo>
                  <a:cubicBezTo>
                    <a:pt x="1274" y="964"/>
                    <a:pt x="1881" y="822"/>
                    <a:pt x="2512" y="667"/>
                  </a:cubicBezTo>
                  <a:lnTo>
                    <a:pt x="2536" y="667"/>
                  </a:lnTo>
                  <a:cubicBezTo>
                    <a:pt x="2643" y="643"/>
                    <a:pt x="2941" y="583"/>
                    <a:pt x="2882" y="274"/>
                  </a:cubicBezTo>
                  <a:cubicBezTo>
                    <a:pt x="2893" y="191"/>
                    <a:pt x="2822" y="0"/>
                    <a:pt x="25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25"/>
            <p:cNvSpPr/>
            <p:nvPr/>
          </p:nvSpPr>
          <p:spPr>
            <a:xfrm>
              <a:off x="4657425" y="3220475"/>
              <a:ext cx="147950" cy="39000"/>
            </a:xfrm>
            <a:custGeom>
              <a:avLst/>
              <a:gdLst/>
              <a:ahLst/>
              <a:cxnLst/>
              <a:rect l="l" t="t" r="r" b="b"/>
              <a:pathLst>
                <a:path w="5918" h="1560" extrusionOk="0">
                  <a:moveTo>
                    <a:pt x="405" y="667"/>
                  </a:moveTo>
                  <a:cubicBezTo>
                    <a:pt x="548" y="715"/>
                    <a:pt x="691" y="726"/>
                    <a:pt x="822" y="726"/>
                  </a:cubicBezTo>
                  <a:lnTo>
                    <a:pt x="917" y="750"/>
                  </a:lnTo>
                  <a:cubicBezTo>
                    <a:pt x="1072" y="762"/>
                    <a:pt x="1250" y="774"/>
                    <a:pt x="1417" y="786"/>
                  </a:cubicBezTo>
                  <a:cubicBezTo>
                    <a:pt x="2286" y="881"/>
                    <a:pt x="3179" y="965"/>
                    <a:pt x="4036" y="1179"/>
                  </a:cubicBezTo>
                  <a:cubicBezTo>
                    <a:pt x="4310" y="1250"/>
                    <a:pt x="4584" y="1322"/>
                    <a:pt x="4858" y="1405"/>
                  </a:cubicBezTo>
                  <a:cubicBezTo>
                    <a:pt x="5001" y="1441"/>
                    <a:pt x="5156" y="1488"/>
                    <a:pt x="5298" y="1512"/>
                  </a:cubicBezTo>
                  <a:cubicBezTo>
                    <a:pt x="5394" y="1548"/>
                    <a:pt x="5465" y="1560"/>
                    <a:pt x="5525" y="1560"/>
                  </a:cubicBezTo>
                  <a:cubicBezTo>
                    <a:pt x="5715" y="1560"/>
                    <a:pt x="5775" y="1417"/>
                    <a:pt x="5870" y="1179"/>
                  </a:cubicBezTo>
                  <a:lnTo>
                    <a:pt x="5918" y="1036"/>
                  </a:lnTo>
                  <a:lnTo>
                    <a:pt x="5798" y="976"/>
                  </a:lnTo>
                  <a:cubicBezTo>
                    <a:pt x="5763" y="965"/>
                    <a:pt x="5751" y="953"/>
                    <a:pt x="5715" y="941"/>
                  </a:cubicBezTo>
                  <a:cubicBezTo>
                    <a:pt x="5656" y="905"/>
                    <a:pt x="5584" y="857"/>
                    <a:pt x="5501" y="845"/>
                  </a:cubicBezTo>
                  <a:cubicBezTo>
                    <a:pt x="5382" y="822"/>
                    <a:pt x="5263" y="786"/>
                    <a:pt x="5144" y="738"/>
                  </a:cubicBezTo>
                  <a:cubicBezTo>
                    <a:pt x="4798" y="655"/>
                    <a:pt x="4453" y="548"/>
                    <a:pt x="4108" y="488"/>
                  </a:cubicBezTo>
                  <a:cubicBezTo>
                    <a:pt x="3191" y="345"/>
                    <a:pt x="2250" y="226"/>
                    <a:pt x="1334" y="107"/>
                  </a:cubicBezTo>
                  <a:lnTo>
                    <a:pt x="691" y="12"/>
                  </a:lnTo>
                  <a:cubicBezTo>
                    <a:pt x="631" y="12"/>
                    <a:pt x="584" y="0"/>
                    <a:pt x="512" y="0"/>
                  </a:cubicBezTo>
                  <a:lnTo>
                    <a:pt x="381" y="0"/>
                  </a:lnTo>
                  <a:lnTo>
                    <a:pt x="238" y="0"/>
                  </a:lnTo>
                  <a:lnTo>
                    <a:pt x="143" y="0"/>
                  </a:lnTo>
                  <a:lnTo>
                    <a:pt x="0" y="345"/>
                  </a:lnTo>
                  <a:lnTo>
                    <a:pt x="95" y="417"/>
                  </a:lnTo>
                  <a:cubicBezTo>
                    <a:pt x="107" y="429"/>
                    <a:pt x="143" y="441"/>
                    <a:pt x="155" y="476"/>
                  </a:cubicBezTo>
                  <a:cubicBezTo>
                    <a:pt x="226" y="560"/>
                    <a:pt x="310" y="643"/>
                    <a:pt x="405" y="66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5"/>
            <p:cNvSpPr/>
            <p:nvPr/>
          </p:nvSpPr>
          <p:spPr>
            <a:xfrm>
              <a:off x="4667250" y="3309475"/>
              <a:ext cx="150025" cy="37525"/>
            </a:xfrm>
            <a:custGeom>
              <a:avLst/>
              <a:gdLst/>
              <a:ahLst/>
              <a:cxnLst/>
              <a:rect l="l" t="t" r="r" b="b"/>
              <a:pathLst>
                <a:path w="6001" h="1501" extrusionOk="0">
                  <a:moveTo>
                    <a:pt x="5632" y="762"/>
                  </a:moveTo>
                  <a:cubicBezTo>
                    <a:pt x="5251" y="703"/>
                    <a:pt x="4893" y="619"/>
                    <a:pt x="4536" y="560"/>
                  </a:cubicBezTo>
                  <a:cubicBezTo>
                    <a:pt x="4036" y="476"/>
                    <a:pt x="3500" y="369"/>
                    <a:pt x="2977" y="298"/>
                  </a:cubicBezTo>
                  <a:cubicBezTo>
                    <a:pt x="2381" y="203"/>
                    <a:pt x="1774" y="131"/>
                    <a:pt x="1191" y="72"/>
                  </a:cubicBezTo>
                  <a:cubicBezTo>
                    <a:pt x="953" y="48"/>
                    <a:pt x="714" y="12"/>
                    <a:pt x="476" y="0"/>
                  </a:cubicBezTo>
                  <a:lnTo>
                    <a:pt x="393" y="0"/>
                  </a:lnTo>
                  <a:cubicBezTo>
                    <a:pt x="119" y="0"/>
                    <a:pt x="48" y="191"/>
                    <a:pt x="12" y="310"/>
                  </a:cubicBezTo>
                  <a:lnTo>
                    <a:pt x="0" y="369"/>
                  </a:lnTo>
                  <a:lnTo>
                    <a:pt x="36" y="417"/>
                  </a:lnTo>
                  <a:lnTo>
                    <a:pt x="48" y="429"/>
                  </a:lnTo>
                  <a:cubicBezTo>
                    <a:pt x="71" y="476"/>
                    <a:pt x="119" y="560"/>
                    <a:pt x="214" y="560"/>
                  </a:cubicBezTo>
                  <a:cubicBezTo>
                    <a:pt x="1845" y="726"/>
                    <a:pt x="3786" y="953"/>
                    <a:pt x="5727" y="1476"/>
                  </a:cubicBezTo>
                  <a:lnTo>
                    <a:pt x="5846" y="1500"/>
                  </a:lnTo>
                  <a:lnTo>
                    <a:pt x="5894" y="1381"/>
                  </a:lnTo>
                  <a:cubicBezTo>
                    <a:pt x="5953" y="1250"/>
                    <a:pt x="6001" y="1084"/>
                    <a:pt x="5929" y="941"/>
                  </a:cubicBezTo>
                  <a:cubicBezTo>
                    <a:pt x="5870" y="798"/>
                    <a:pt x="5679" y="762"/>
                    <a:pt x="5632" y="76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5"/>
            <p:cNvSpPr/>
            <p:nvPr/>
          </p:nvSpPr>
          <p:spPr>
            <a:xfrm>
              <a:off x="4661275" y="3253500"/>
              <a:ext cx="149750" cy="39925"/>
            </a:xfrm>
            <a:custGeom>
              <a:avLst/>
              <a:gdLst/>
              <a:ahLst/>
              <a:cxnLst/>
              <a:rect l="l" t="t" r="r" b="b"/>
              <a:pathLst>
                <a:path w="5990" h="1597" extrusionOk="0">
                  <a:moveTo>
                    <a:pt x="1739" y="763"/>
                  </a:moveTo>
                  <a:lnTo>
                    <a:pt x="1882" y="775"/>
                  </a:lnTo>
                  <a:cubicBezTo>
                    <a:pt x="2787" y="882"/>
                    <a:pt x="3704" y="989"/>
                    <a:pt x="4597" y="1239"/>
                  </a:cubicBezTo>
                  <a:cubicBezTo>
                    <a:pt x="4763" y="1287"/>
                    <a:pt x="4942" y="1358"/>
                    <a:pt x="5109" y="1418"/>
                  </a:cubicBezTo>
                  <a:lnTo>
                    <a:pt x="5466" y="1549"/>
                  </a:lnTo>
                  <a:cubicBezTo>
                    <a:pt x="5525" y="1572"/>
                    <a:pt x="5585" y="1584"/>
                    <a:pt x="5633" y="1584"/>
                  </a:cubicBezTo>
                  <a:lnTo>
                    <a:pt x="5644" y="1584"/>
                  </a:lnTo>
                  <a:lnTo>
                    <a:pt x="5704" y="1584"/>
                  </a:lnTo>
                  <a:lnTo>
                    <a:pt x="5823" y="1596"/>
                  </a:lnTo>
                  <a:lnTo>
                    <a:pt x="5990" y="989"/>
                  </a:lnTo>
                  <a:lnTo>
                    <a:pt x="5847" y="941"/>
                  </a:lnTo>
                  <a:cubicBezTo>
                    <a:pt x="5775" y="918"/>
                    <a:pt x="5704" y="882"/>
                    <a:pt x="5621" y="870"/>
                  </a:cubicBezTo>
                  <a:cubicBezTo>
                    <a:pt x="5478" y="810"/>
                    <a:pt x="5323" y="763"/>
                    <a:pt x="5180" y="739"/>
                  </a:cubicBezTo>
                  <a:cubicBezTo>
                    <a:pt x="4156" y="465"/>
                    <a:pt x="3085" y="334"/>
                    <a:pt x="2049" y="215"/>
                  </a:cubicBezTo>
                  <a:cubicBezTo>
                    <a:pt x="1537" y="156"/>
                    <a:pt x="977" y="96"/>
                    <a:pt x="453" y="1"/>
                  </a:cubicBezTo>
                  <a:lnTo>
                    <a:pt x="382" y="1"/>
                  </a:lnTo>
                  <a:cubicBezTo>
                    <a:pt x="346" y="1"/>
                    <a:pt x="299" y="1"/>
                    <a:pt x="263" y="25"/>
                  </a:cubicBezTo>
                  <a:lnTo>
                    <a:pt x="239" y="25"/>
                  </a:lnTo>
                  <a:cubicBezTo>
                    <a:pt x="179" y="25"/>
                    <a:pt x="132" y="48"/>
                    <a:pt x="108" y="96"/>
                  </a:cubicBezTo>
                  <a:lnTo>
                    <a:pt x="60" y="179"/>
                  </a:lnTo>
                  <a:cubicBezTo>
                    <a:pt x="60" y="203"/>
                    <a:pt x="49" y="215"/>
                    <a:pt x="49" y="239"/>
                  </a:cubicBezTo>
                  <a:lnTo>
                    <a:pt x="1" y="358"/>
                  </a:lnTo>
                  <a:lnTo>
                    <a:pt x="108" y="417"/>
                  </a:lnTo>
                  <a:cubicBezTo>
                    <a:pt x="132" y="441"/>
                    <a:pt x="156" y="453"/>
                    <a:pt x="179" y="465"/>
                  </a:cubicBezTo>
                  <a:cubicBezTo>
                    <a:pt x="251" y="513"/>
                    <a:pt x="346" y="584"/>
                    <a:pt x="453" y="596"/>
                  </a:cubicBezTo>
                  <a:cubicBezTo>
                    <a:pt x="894" y="656"/>
                    <a:pt x="1322" y="715"/>
                    <a:pt x="1739" y="76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25"/>
            <p:cNvSpPr/>
            <p:nvPr/>
          </p:nvSpPr>
          <p:spPr>
            <a:xfrm>
              <a:off x="4671100" y="3347275"/>
              <a:ext cx="140225" cy="32450"/>
            </a:xfrm>
            <a:custGeom>
              <a:avLst/>
              <a:gdLst/>
              <a:ahLst/>
              <a:cxnLst/>
              <a:rect l="l" t="t" r="r" b="b"/>
              <a:pathLst>
                <a:path w="5609" h="1298" extrusionOk="0">
                  <a:moveTo>
                    <a:pt x="394" y="750"/>
                  </a:moveTo>
                  <a:cubicBezTo>
                    <a:pt x="453" y="750"/>
                    <a:pt x="501" y="738"/>
                    <a:pt x="548" y="715"/>
                  </a:cubicBezTo>
                  <a:cubicBezTo>
                    <a:pt x="989" y="631"/>
                    <a:pt x="1453" y="572"/>
                    <a:pt x="1930" y="572"/>
                  </a:cubicBezTo>
                  <a:cubicBezTo>
                    <a:pt x="2775" y="572"/>
                    <a:pt x="3644" y="715"/>
                    <a:pt x="4561" y="1048"/>
                  </a:cubicBezTo>
                  <a:cubicBezTo>
                    <a:pt x="4728" y="1107"/>
                    <a:pt x="4894" y="1155"/>
                    <a:pt x="5037" y="1191"/>
                  </a:cubicBezTo>
                  <a:cubicBezTo>
                    <a:pt x="5120" y="1227"/>
                    <a:pt x="5192" y="1238"/>
                    <a:pt x="5275" y="1274"/>
                  </a:cubicBezTo>
                  <a:lnTo>
                    <a:pt x="5394" y="1298"/>
                  </a:lnTo>
                  <a:lnTo>
                    <a:pt x="5454" y="1191"/>
                  </a:lnTo>
                  <a:cubicBezTo>
                    <a:pt x="5466" y="1179"/>
                    <a:pt x="5466" y="1167"/>
                    <a:pt x="5490" y="1155"/>
                  </a:cubicBezTo>
                  <a:cubicBezTo>
                    <a:pt x="5513" y="1107"/>
                    <a:pt x="5525" y="1072"/>
                    <a:pt x="5549" y="1036"/>
                  </a:cubicBezTo>
                  <a:cubicBezTo>
                    <a:pt x="5561" y="988"/>
                    <a:pt x="5561" y="941"/>
                    <a:pt x="5573" y="881"/>
                  </a:cubicBezTo>
                  <a:cubicBezTo>
                    <a:pt x="5573" y="857"/>
                    <a:pt x="5573" y="822"/>
                    <a:pt x="5597" y="798"/>
                  </a:cubicBezTo>
                  <a:lnTo>
                    <a:pt x="5609" y="655"/>
                  </a:lnTo>
                  <a:lnTo>
                    <a:pt x="5490" y="631"/>
                  </a:lnTo>
                  <a:lnTo>
                    <a:pt x="5180" y="536"/>
                  </a:lnTo>
                  <a:cubicBezTo>
                    <a:pt x="4966" y="476"/>
                    <a:pt x="4763" y="441"/>
                    <a:pt x="4561" y="357"/>
                  </a:cubicBezTo>
                  <a:cubicBezTo>
                    <a:pt x="3823" y="119"/>
                    <a:pt x="3013" y="0"/>
                    <a:pt x="2096" y="0"/>
                  </a:cubicBezTo>
                  <a:cubicBezTo>
                    <a:pt x="1584" y="0"/>
                    <a:pt x="1049" y="36"/>
                    <a:pt x="334" y="107"/>
                  </a:cubicBezTo>
                  <a:cubicBezTo>
                    <a:pt x="203" y="119"/>
                    <a:pt x="25" y="274"/>
                    <a:pt x="13" y="417"/>
                  </a:cubicBezTo>
                  <a:cubicBezTo>
                    <a:pt x="1" y="536"/>
                    <a:pt x="37" y="619"/>
                    <a:pt x="72" y="643"/>
                  </a:cubicBezTo>
                  <a:cubicBezTo>
                    <a:pt x="144" y="738"/>
                    <a:pt x="263" y="738"/>
                    <a:pt x="334" y="738"/>
                  </a:cubicBezTo>
                  <a:cubicBezTo>
                    <a:pt x="334" y="762"/>
                    <a:pt x="370" y="762"/>
                    <a:pt x="394" y="75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25"/>
            <p:cNvSpPr/>
            <p:nvPr/>
          </p:nvSpPr>
          <p:spPr>
            <a:xfrm>
              <a:off x="4677950" y="3381500"/>
              <a:ext cx="134875" cy="34850"/>
            </a:xfrm>
            <a:custGeom>
              <a:avLst/>
              <a:gdLst/>
              <a:ahLst/>
              <a:cxnLst/>
              <a:rect l="l" t="t" r="r" b="b"/>
              <a:pathLst>
                <a:path w="5395" h="1394" extrusionOk="0">
                  <a:moveTo>
                    <a:pt x="5299" y="774"/>
                  </a:moveTo>
                  <a:cubicBezTo>
                    <a:pt x="5275" y="762"/>
                    <a:pt x="5239" y="739"/>
                    <a:pt x="5204" y="715"/>
                  </a:cubicBezTo>
                  <a:cubicBezTo>
                    <a:pt x="3799" y="358"/>
                    <a:pt x="2346" y="119"/>
                    <a:pt x="870" y="24"/>
                  </a:cubicBezTo>
                  <a:lnTo>
                    <a:pt x="834" y="24"/>
                  </a:lnTo>
                  <a:cubicBezTo>
                    <a:pt x="751" y="24"/>
                    <a:pt x="644" y="0"/>
                    <a:pt x="536" y="0"/>
                  </a:cubicBezTo>
                  <a:cubicBezTo>
                    <a:pt x="465" y="0"/>
                    <a:pt x="405" y="0"/>
                    <a:pt x="346" y="24"/>
                  </a:cubicBezTo>
                  <a:cubicBezTo>
                    <a:pt x="239" y="36"/>
                    <a:pt x="179" y="119"/>
                    <a:pt x="144" y="179"/>
                  </a:cubicBezTo>
                  <a:cubicBezTo>
                    <a:pt x="120" y="203"/>
                    <a:pt x="108" y="215"/>
                    <a:pt x="108" y="227"/>
                  </a:cubicBezTo>
                  <a:lnTo>
                    <a:pt x="1" y="346"/>
                  </a:lnTo>
                  <a:lnTo>
                    <a:pt x="120" y="453"/>
                  </a:lnTo>
                  <a:lnTo>
                    <a:pt x="155" y="477"/>
                  </a:lnTo>
                  <a:cubicBezTo>
                    <a:pt x="191" y="524"/>
                    <a:pt x="263" y="584"/>
                    <a:pt x="334" y="596"/>
                  </a:cubicBezTo>
                  <a:cubicBezTo>
                    <a:pt x="394" y="620"/>
                    <a:pt x="465" y="620"/>
                    <a:pt x="513" y="620"/>
                  </a:cubicBezTo>
                  <a:lnTo>
                    <a:pt x="584" y="620"/>
                  </a:lnTo>
                  <a:lnTo>
                    <a:pt x="655" y="620"/>
                  </a:lnTo>
                  <a:cubicBezTo>
                    <a:pt x="858" y="631"/>
                    <a:pt x="1048" y="643"/>
                    <a:pt x="1239" y="643"/>
                  </a:cubicBezTo>
                  <a:cubicBezTo>
                    <a:pt x="1691" y="679"/>
                    <a:pt x="2132" y="691"/>
                    <a:pt x="2560" y="774"/>
                  </a:cubicBezTo>
                  <a:cubicBezTo>
                    <a:pt x="3132" y="881"/>
                    <a:pt x="3692" y="1036"/>
                    <a:pt x="4227" y="1179"/>
                  </a:cubicBezTo>
                  <a:cubicBezTo>
                    <a:pt x="4489" y="1251"/>
                    <a:pt x="4739" y="1310"/>
                    <a:pt x="4989" y="1370"/>
                  </a:cubicBezTo>
                  <a:cubicBezTo>
                    <a:pt x="5025" y="1370"/>
                    <a:pt x="5037" y="1393"/>
                    <a:pt x="5061" y="1393"/>
                  </a:cubicBezTo>
                  <a:lnTo>
                    <a:pt x="5108" y="1393"/>
                  </a:lnTo>
                  <a:lnTo>
                    <a:pt x="5168" y="1393"/>
                  </a:lnTo>
                  <a:lnTo>
                    <a:pt x="5287" y="1393"/>
                  </a:lnTo>
                  <a:lnTo>
                    <a:pt x="5394" y="858"/>
                  </a:lnTo>
                  <a:lnTo>
                    <a:pt x="5299" y="798"/>
                  </a:lnTo>
                  <a:cubicBezTo>
                    <a:pt x="5335" y="798"/>
                    <a:pt x="5323" y="774"/>
                    <a:pt x="5299" y="77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25"/>
            <p:cNvSpPr/>
            <p:nvPr/>
          </p:nvSpPr>
          <p:spPr>
            <a:xfrm>
              <a:off x="4714575" y="3186225"/>
              <a:ext cx="107175" cy="36350"/>
            </a:xfrm>
            <a:custGeom>
              <a:avLst/>
              <a:gdLst/>
              <a:ahLst/>
              <a:cxnLst/>
              <a:rect l="l" t="t" r="r" b="b"/>
              <a:pathLst>
                <a:path w="4287" h="1454" extrusionOk="0">
                  <a:moveTo>
                    <a:pt x="4072" y="822"/>
                  </a:moveTo>
                  <a:cubicBezTo>
                    <a:pt x="3953" y="727"/>
                    <a:pt x="3810" y="703"/>
                    <a:pt x="3691" y="668"/>
                  </a:cubicBezTo>
                  <a:cubicBezTo>
                    <a:pt x="2989" y="537"/>
                    <a:pt x="2274" y="394"/>
                    <a:pt x="1560" y="251"/>
                  </a:cubicBezTo>
                  <a:lnTo>
                    <a:pt x="774" y="108"/>
                  </a:lnTo>
                  <a:cubicBezTo>
                    <a:pt x="667" y="96"/>
                    <a:pt x="560" y="60"/>
                    <a:pt x="464" y="49"/>
                  </a:cubicBezTo>
                  <a:lnTo>
                    <a:pt x="310" y="13"/>
                  </a:lnTo>
                  <a:lnTo>
                    <a:pt x="238" y="1"/>
                  </a:lnTo>
                  <a:lnTo>
                    <a:pt x="179" y="49"/>
                  </a:lnTo>
                  <a:cubicBezTo>
                    <a:pt x="179" y="49"/>
                    <a:pt x="167" y="60"/>
                    <a:pt x="143" y="60"/>
                  </a:cubicBezTo>
                  <a:cubicBezTo>
                    <a:pt x="83" y="108"/>
                    <a:pt x="0" y="168"/>
                    <a:pt x="0" y="263"/>
                  </a:cubicBezTo>
                  <a:cubicBezTo>
                    <a:pt x="0" y="370"/>
                    <a:pt x="48" y="549"/>
                    <a:pt x="179" y="608"/>
                  </a:cubicBezTo>
                  <a:cubicBezTo>
                    <a:pt x="262" y="656"/>
                    <a:pt x="369" y="668"/>
                    <a:pt x="464" y="680"/>
                  </a:cubicBezTo>
                  <a:cubicBezTo>
                    <a:pt x="488" y="680"/>
                    <a:pt x="536" y="703"/>
                    <a:pt x="560" y="703"/>
                  </a:cubicBezTo>
                  <a:cubicBezTo>
                    <a:pt x="857" y="763"/>
                    <a:pt x="1179" y="822"/>
                    <a:pt x="1476" y="858"/>
                  </a:cubicBezTo>
                  <a:cubicBezTo>
                    <a:pt x="2203" y="1001"/>
                    <a:pt x="2941" y="1132"/>
                    <a:pt x="3643" y="1394"/>
                  </a:cubicBezTo>
                  <a:cubicBezTo>
                    <a:pt x="3655" y="1394"/>
                    <a:pt x="3679" y="1418"/>
                    <a:pt x="3679" y="1418"/>
                  </a:cubicBezTo>
                  <a:cubicBezTo>
                    <a:pt x="3715" y="1430"/>
                    <a:pt x="3774" y="1453"/>
                    <a:pt x="3834" y="1453"/>
                  </a:cubicBezTo>
                  <a:cubicBezTo>
                    <a:pt x="3858" y="1453"/>
                    <a:pt x="3882" y="1453"/>
                    <a:pt x="3893" y="1442"/>
                  </a:cubicBezTo>
                  <a:cubicBezTo>
                    <a:pt x="4036" y="1394"/>
                    <a:pt x="4191" y="1334"/>
                    <a:pt x="4227" y="1203"/>
                  </a:cubicBezTo>
                  <a:cubicBezTo>
                    <a:pt x="4286" y="1108"/>
                    <a:pt x="4191" y="906"/>
                    <a:pt x="4072" y="82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6" name="Google Shape;246;p25"/>
          <p:cNvGrpSpPr/>
          <p:nvPr/>
        </p:nvGrpSpPr>
        <p:grpSpPr>
          <a:xfrm>
            <a:off x="5504053" y="702645"/>
            <a:ext cx="514295" cy="474382"/>
            <a:chOff x="712875" y="2205450"/>
            <a:chExt cx="233675" cy="215550"/>
          </a:xfrm>
        </p:grpSpPr>
        <p:sp>
          <p:nvSpPr>
            <p:cNvPr id="247" name="Google Shape;247;p25"/>
            <p:cNvSpPr/>
            <p:nvPr/>
          </p:nvSpPr>
          <p:spPr>
            <a:xfrm>
              <a:off x="727450" y="2222125"/>
              <a:ext cx="203325" cy="183675"/>
            </a:xfrm>
            <a:custGeom>
              <a:avLst/>
              <a:gdLst/>
              <a:ahLst/>
              <a:cxnLst/>
              <a:rect l="l" t="t" r="r" b="b"/>
              <a:pathLst>
                <a:path w="8133" h="7347" extrusionOk="0">
                  <a:moveTo>
                    <a:pt x="3013" y="1"/>
                  </a:moveTo>
                  <a:cubicBezTo>
                    <a:pt x="2894" y="1"/>
                    <a:pt x="2775" y="1"/>
                    <a:pt x="2680" y="48"/>
                  </a:cubicBezTo>
                  <a:cubicBezTo>
                    <a:pt x="2454" y="120"/>
                    <a:pt x="2227" y="120"/>
                    <a:pt x="1989" y="120"/>
                  </a:cubicBezTo>
                  <a:cubicBezTo>
                    <a:pt x="1823" y="120"/>
                    <a:pt x="1668" y="120"/>
                    <a:pt x="1501" y="144"/>
                  </a:cubicBezTo>
                  <a:cubicBezTo>
                    <a:pt x="1037" y="203"/>
                    <a:pt x="691" y="513"/>
                    <a:pt x="334" y="763"/>
                  </a:cubicBezTo>
                  <a:cubicBezTo>
                    <a:pt x="322" y="775"/>
                    <a:pt x="310" y="798"/>
                    <a:pt x="299" y="822"/>
                  </a:cubicBezTo>
                  <a:cubicBezTo>
                    <a:pt x="144" y="1108"/>
                    <a:pt x="1" y="1394"/>
                    <a:pt x="13" y="1715"/>
                  </a:cubicBezTo>
                  <a:cubicBezTo>
                    <a:pt x="25" y="2168"/>
                    <a:pt x="13" y="2608"/>
                    <a:pt x="25" y="3061"/>
                  </a:cubicBezTo>
                  <a:cubicBezTo>
                    <a:pt x="37" y="3418"/>
                    <a:pt x="72" y="3775"/>
                    <a:pt x="120" y="4132"/>
                  </a:cubicBezTo>
                  <a:cubicBezTo>
                    <a:pt x="156" y="4525"/>
                    <a:pt x="310" y="4882"/>
                    <a:pt x="489" y="5239"/>
                  </a:cubicBezTo>
                  <a:cubicBezTo>
                    <a:pt x="537" y="5323"/>
                    <a:pt x="572" y="5406"/>
                    <a:pt x="632" y="5466"/>
                  </a:cubicBezTo>
                  <a:cubicBezTo>
                    <a:pt x="680" y="5513"/>
                    <a:pt x="739" y="5561"/>
                    <a:pt x="799" y="5561"/>
                  </a:cubicBezTo>
                  <a:cubicBezTo>
                    <a:pt x="1016" y="5608"/>
                    <a:pt x="1225" y="5670"/>
                    <a:pt x="1445" y="5670"/>
                  </a:cubicBezTo>
                  <a:cubicBezTo>
                    <a:pt x="1503" y="5670"/>
                    <a:pt x="1561" y="5666"/>
                    <a:pt x="1620" y="5656"/>
                  </a:cubicBezTo>
                  <a:cubicBezTo>
                    <a:pt x="1648" y="5652"/>
                    <a:pt x="1677" y="5651"/>
                    <a:pt x="1707" y="5651"/>
                  </a:cubicBezTo>
                  <a:cubicBezTo>
                    <a:pt x="1766" y="5651"/>
                    <a:pt x="1827" y="5656"/>
                    <a:pt x="1882" y="5656"/>
                  </a:cubicBezTo>
                  <a:cubicBezTo>
                    <a:pt x="2096" y="5680"/>
                    <a:pt x="2180" y="5775"/>
                    <a:pt x="2180" y="5989"/>
                  </a:cubicBezTo>
                  <a:cubicBezTo>
                    <a:pt x="2180" y="6049"/>
                    <a:pt x="2180" y="6120"/>
                    <a:pt x="2168" y="6180"/>
                  </a:cubicBezTo>
                  <a:cubicBezTo>
                    <a:pt x="2084" y="6490"/>
                    <a:pt x="2049" y="6835"/>
                    <a:pt x="1882" y="7121"/>
                  </a:cubicBezTo>
                  <a:cubicBezTo>
                    <a:pt x="1858" y="7168"/>
                    <a:pt x="1858" y="7204"/>
                    <a:pt x="1811" y="7347"/>
                  </a:cubicBezTo>
                  <a:cubicBezTo>
                    <a:pt x="2049" y="7228"/>
                    <a:pt x="2215" y="7132"/>
                    <a:pt x="2358" y="7013"/>
                  </a:cubicBezTo>
                  <a:cubicBezTo>
                    <a:pt x="2573" y="6847"/>
                    <a:pt x="2775" y="6692"/>
                    <a:pt x="3037" y="6597"/>
                  </a:cubicBezTo>
                  <a:cubicBezTo>
                    <a:pt x="3168" y="6537"/>
                    <a:pt x="3275" y="6466"/>
                    <a:pt x="3347" y="6335"/>
                  </a:cubicBezTo>
                  <a:cubicBezTo>
                    <a:pt x="3394" y="6240"/>
                    <a:pt x="3454" y="6156"/>
                    <a:pt x="3513" y="6073"/>
                  </a:cubicBezTo>
                  <a:cubicBezTo>
                    <a:pt x="3608" y="5918"/>
                    <a:pt x="3763" y="5835"/>
                    <a:pt x="3954" y="5823"/>
                  </a:cubicBezTo>
                  <a:lnTo>
                    <a:pt x="4418" y="5823"/>
                  </a:lnTo>
                  <a:cubicBezTo>
                    <a:pt x="4484" y="5820"/>
                    <a:pt x="4549" y="5819"/>
                    <a:pt x="4615" y="5819"/>
                  </a:cubicBezTo>
                  <a:cubicBezTo>
                    <a:pt x="4878" y="5819"/>
                    <a:pt x="5142" y="5835"/>
                    <a:pt x="5406" y="5835"/>
                  </a:cubicBezTo>
                  <a:cubicBezTo>
                    <a:pt x="5737" y="5835"/>
                    <a:pt x="6067" y="5811"/>
                    <a:pt x="6395" y="5704"/>
                  </a:cubicBezTo>
                  <a:cubicBezTo>
                    <a:pt x="6692" y="5704"/>
                    <a:pt x="6966" y="5597"/>
                    <a:pt x="7240" y="5513"/>
                  </a:cubicBezTo>
                  <a:cubicBezTo>
                    <a:pt x="7633" y="5382"/>
                    <a:pt x="7871" y="5120"/>
                    <a:pt x="7978" y="4739"/>
                  </a:cubicBezTo>
                  <a:cubicBezTo>
                    <a:pt x="8061" y="4382"/>
                    <a:pt x="8133" y="4025"/>
                    <a:pt x="8121" y="3656"/>
                  </a:cubicBezTo>
                  <a:cubicBezTo>
                    <a:pt x="8050" y="3323"/>
                    <a:pt x="8050" y="2965"/>
                    <a:pt x="8085" y="2620"/>
                  </a:cubicBezTo>
                  <a:cubicBezTo>
                    <a:pt x="8097" y="2287"/>
                    <a:pt x="7919" y="1989"/>
                    <a:pt x="7942" y="1644"/>
                  </a:cubicBezTo>
                  <a:cubicBezTo>
                    <a:pt x="7942" y="1608"/>
                    <a:pt x="7919" y="1572"/>
                    <a:pt x="7907" y="1537"/>
                  </a:cubicBezTo>
                  <a:cubicBezTo>
                    <a:pt x="7811" y="1358"/>
                    <a:pt x="7740" y="1167"/>
                    <a:pt x="7633" y="989"/>
                  </a:cubicBezTo>
                  <a:cubicBezTo>
                    <a:pt x="7526" y="822"/>
                    <a:pt x="7454" y="632"/>
                    <a:pt x="7288" y="536"/>
                  </a:cubicBezTo>
                  <a:cubicBezTo>
                    <a:pt x="6966" y="358"/>
                    <a:pt x="6633" y="203"/>
                    <a:pt x="6252" y="203"/>
                  </a:cubicBezTo>
                  <a:cubicBezTo>
                    <a:pt x="6192" y="203"/>
                    <a:pt x="6109" y="203"/>
                    <a:pt x="6049" y="179"/>
                  </a:cubicBezTo>
                  <a:cubicBezTo>
                    <a:pt x="5897" y="126"/>
                    <a:pt x="5732" y="119"/>
                    <a:pt x="5574" y="119"/>
                  </a:cubicBezTo>
                  <a:cubicBezTo>
                    <a:pt x="5521" y="119"/>
                    <a:pt x="5469" y="120"/>
                    <a:pt x="5418" y="120"/>
                  </a:cubicBezTo>
                  <a:cubicBezTo>
                    <a:pt x="5337" y="120"/>
                    <a:pt x="5255" y="128"/>
                    <a:pt x="5176" y="128"/>
                  </a:cubicBezTo>
                  <a:cubicBezTo>
                    <a:pt x="5116" y="128"/>
                    <a:pt x="5058" y="123"/>
                    <a:pt x="5002" y="108"/>
                  </a:cubicBezTo>
                  <a:cubicBezTo>
                    <a:pt x="4347" y="1"/>
                    <a:pt x="3668" y="1"/>
                    <a:pt x="301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25"/>
            <p:cNvSpPr/>
            <p:nvPr/>
          </p:nvSpPr>
          <p:spPr>
            <a:xfrm>
              <a:off x="712875" y="2205450"/>
              <a:ext cx="233675" cy="215550"/>
            </a:xfrm>
            <a:custGeom>
              <a:avLst/>
              <a:gdLst/>
              <a:ahLst/>
              <a:cxnLst/>
              <a:rect l="l" t="t" r="r" b="b"/>
              <a:pathLst>
                <a:path w="9347" h="8622" extrusionOk="0">
                  <a:moveTo>
                    <a:pt x="4394" y="7192"/>
                  </a:moveTo>
                  <a:cubicBezTo>
                    <a:pt x="4239" y="7549"/>
                    <a:pt x="3918" y="7716"/>
                    <a:pt x="3620" y="7895"/>
                  </a:cubicBezTo>
                  <a:cubicBezTo>
                    <a:pt x="3346" y="8050"/>
                    <a:pt x="3072" y="8216"/>
                    <a:pt x="2798" y="8395"/>
                  </a:cubicBezTo>
                  <a:cubicBezTo>
                    <a:pt x="2548" y="8573"/>
                    <a:pt x="2263" y="8621"/>
                    <a:pt x="1965" y="8585"/>
                  </a:cubicBezTo>
                  <a:cubicBezTo>
                    <a:pt x="1846" y="8573"/>
                    <a:pt x="1739" y="8526"/>
                    <a:pt x="1667" y="8442"/>
                  </a:cubicBezTo>
                  <a:cubicBezTo>
                    <a:pt x="1548" y="8323"/>
                    <a:pt x="1536" y="8192"/>
                    <a:pt x="1644" y="8073"/>
                  </a:cubicBezTo>
                  <a:cubicBezTo>
                    <a:pt x="1846" y="7823"/>
                    <a:pt x="1977" y="7561"/>
                    <a:pt x="2084" y="7264"/>
                  </a:cubicBezTo>
                  <a:cubicBezTo>
                    <a:pt x="2096" y="7204"/>
                    <a:pt x="2132" y="7145"/>
                    <a:pt x="2144" y="7085"/>
                  </a:cubicBezTo>
                  <a:cubicBezTo>
                    <a:pt x="2156" y="7026"/>
                    <a:pt x="2144" y="6966"/>
                    <a:pt x="2144" y="6895"/>
                  </a:cubicBezTo>
                  <a:cubicBezTo>
                    <a:pt x="1894" y="6859"/>
                    <a:pt x="1655" y="6799"/>
                    <a:pt x="1417" y="6823"/>
                  </a:cubicBezTo>
                  <a:cubicBezTo>
                    <a:pt x="1048" y="6835"/>
                    <a:pt x="810" y="6645"/>
                    <a:pt x="632" y="6359"/>
                  </a:cubicBezTo>
                  <a:cubicBezTo>
                    <a:pt x="358" y="5930"/>
                    <a:pt x="191" y="5430"/>
                    <a:pt x="108" y="4930"/>
                  </a:cubicBezTo>
                  <a:cubicBezTo>
                    <a:pt x="12" y="4418"/>
                    <a:pt x="12" y="3918"/>
                    <a:pt x="12" y="3394"/>
                  </a:cubicBezTo>
                  <a:cubicBezTo>
                    <a:pt x="12" y="3049"/>
                    <a:pt x="36" y="2704"/>
                    <a:pt x="12" y="2346"/>
                  </a:cubicBezTo>
                  <a:cubicBezTo>
                    <a:pt x="0" y="1870"/>
                    <a:pt x="215" y="1489"/>
                    <a:pt x="429" y="1108"/>
                  </a:cubicBezTo>
                  <a:cubicBezTo>
                    <a:pt x="465" y="1049"/>
                    <a:pt x="512" y="1001"/>
                    <a:pt x="572" y="965"/>
                  </a:cubicBezTo>
                  <a:cubicBezTo>
                    <a:pt x="751" y="822"/>
                    <a:pt x="929" y="691"/>
                    <a:pt x="1120" y="549"/>
                  </a:cubicBezTo>
                  <a:cubicBezTo>
                    <a:pt x="1489" y="287"/>
                    <a:pt x="1905" y="168"/>
                    <a:pt x="2370" y="156"/>
                  </a:cubicBezTo>
                  <a:cubicBezTo>
                    <a:pt x="2667" y="156"/>
                    <a:pt x="2965" y="168"/>
                    <a:pt x="3251" y="60"/>
                  </a:cubicBezTo>
                  <a:cubicBezTo>
                    <a:pt x="3275" y="49"/>
                    <a:pt x="3322" y="49"/>
                    <a:pt x="3370" y="49"/>
                  </a:cubicBezTo>
                  <a:cubicBezTo>
                    <a:pt x="4215" y="49"/>
                    <a:pt x="5073" y="1"/>
                    <a:pt x="5930" y="180"/>
                  </a:cubicBezTo>
                  <a:cubicBezTo>
                    <a:pt x="6025" y="191"/>
                    <a:pt x="6132" y="203"/>
                    <a:pt x="6227" y="203"/>
                  </a:cubicBezTo>
                  <a:cubicBezTo>
                    <a:pt x="6418" y="203"/>
                    <a:pt x="6608" y="191"/>
                    <a:pt x="6787" y="299"/>
                  </a:cubicBezTo>
                  <a:cubicBezTo>
                    <a:pt x="6823" y="310"/>
                    <a:pt x="6858" y="322"/>
                    <a:pt x="6906" y="310"/>
                  </a:cubicBezTo>
                  <a:cubicBezTo>
                    <a:pt x="7299" y="263"/>
                    <a:pt x="7632" y="441"/>
                    <a:pt x="7978" y="561"/>
                  </a:cubicBezTo>
                  <a:cubicBezTo>
                    <a:pt x="8228" y="656"/>
                    <a:pt x="8502" y="787"/>
                    <a:pt x="8621" y="1072"/>
                  </a:cubicBezTo>
                  <a:cubicBezTo>
                    <a:pt x="8918" y="1358"/>
                    <a:pt x="8966" y="1775"/>
                    <a:pt x="9156" y="2108"/>
                  </a:cubicBezTo>
                  <a:cubicBezTo>
                    <a:pt x="9180" y="2168"/>
                    <a:pt x="9180" y="2263"/>
                    <a:pt x="9180" y="2335"/>
                  </a:cubicBezTo>
                  <a:cubicBezTo>
                    <a:pt x="9204" y="2394"/>
                    <a:pt x="9180" y="2466"/>
                    <a:pt x="9216" y="2525"/>
                  </a:cubicBezTo>
                  <a:cubicBezTo>
                    <a:pt x="9347" y="2763"/>
                    <a:pt x="9323" y="3025"/>
                    <a:pt x="9323" y="3275"/>
                  </a:cubicBezTo>
                  <a:cubicBezTo>
                    <a:pt x="9323" y="3799"/>
                    <a:pt x="9323" y="4311"/>
                    <a:pt x="9335" y="4847"/>
                  </a:cubicBezTo>
                  <a:cubicBezTo>
                    <a:pt x="9335" y="5002"/>
                    <a:pt x="9335" y="5144"/>
                    <a:pt x="9264" y="5299"/>
                  </a:cubicBezTo>
                  <a:cubicBezTo>
                    <a:pt x="9228" y="5359"/>
                    <a:pt x="9216" y="5442"/>
                    <a:pt x="9216" y="5525"/>
                  </a:cubicBezTo>
                  <a:cubicBezTo>
                    <a:pt x="9216" y="5787"/>
                    <a:pt x="9097" y="6014"/>
                    <a:pt x="8918" y="6204"/>
                  </a:cubicBezTo>
                  <a:cubicBezTo>
                    <a:pt x="8680" y="6478"/>
                    <a:pt x="8406" y="6716"/>
                    <a:pt x="8049" y="6823"/>
                  </a:cubicBezTo>
                  <a:cubicBezTo>
                    <a:pt x="7990" y="6835"/>
                    <a:pt x="7930" y="6883"/>
                    <a:pt x="7871" y="6895"/>
                  </a:cubicBezTo>
                  <a:cubicBezTo>
                    <a:pt x="7632" y="6978"/>
                    <a:pt x="7418" y="7097"/>
                    <a:pt x="7144" y="7085"/>
                  </a:cubicBezTo>
                  <a:cubicBezTo>
                    <a:pt x="7097" y="7085"/>
                    <a:pt x="7037" y="7085"/>
                    <a:pt x="7001" y="7097"/>
                  </a:cubicBezTo>
                  <a:cubicBezTo>
                    <a:pt x="6716" y="7240"/>
                    <a:pt x="6418" y="7192"/>
                    <a:pt x="6132" y="7192"/>
                  </a:cubicBezTo>
                  <a:close/>
                  <a:moveTo>
                    <a:pt x="2358" y="8038"/>
                  </a:moveTo>
                  <a:cubicBezTo>
                    <a:pt x="2596" y="7919"/>
                    <a:pt x="2751" y="7835"/>
                    <a:pt x="2906" y="7716"/>
                  </a:cubicBezTo>
                  <a:cubicBezTo>
                    <a:pt x="3108" y="7549"/>
                    <a:pt x="3322" y="7383"/>
                    <a:pt x="3572" y="7299"/>
                  </a:cubicBezTo>
                  <a:cubicBezTo>
                    <a:pt x="3703" y="7240"/>
                    <a:pt x="3810" y="7157"/>
                    <a:pt x="3882" y="7026"/>
                  </a:cubicBezTo>
                  <a:cubicBezTo>
                    <a:pt x="3930" y="6930"/>
                    <a:pt x="3989" y="6847"/>
                    <a:pt x="4049" y="6776"/>
                  </a:cubicBezTo>
                  <a:cubicBezTo>
                    <a:pt x="4156" y="6609"/>
                    <a:pt x="4299" y="6537"/>
                    <a:pt x="4489" y="6526"/>
                  </a:cubicBezTo>
                  <a:lnTo>
                    <a:pt x="4953" y="6526"/>
                  </a:lnTo>
                  <a:cubicBezTo>
                    <a:pt x="5608" y="6490"/>
                    <a:pt x="6287" y="6609"/>
                    <a:pt x="6942" y="6406"/>
                  </a:cubicBezTo>
                  <a:cubicBezTo>
                    <a:pt x="7239" y="6406"/>
                    <a:pt x="7501" y="6299"/>
                    <a:pt x="7787" y="6204"/>
                  </a:cubicBezTo>
                  <a:cubicBezTo>
                    <a:pt x="8168" y="6073"/>
                    <a:pt x="8406" y="5823"/>
                    <a:pt x="8513" y="5430"/>
                  </a:cubicBezTo>
                  <a:cubicBezTo>
                    <a:pt x="8597" y="5073"/>
                    <a:pt x="8680" y="4716"/>
                    <a:pt x="8668" y="4347"/>
                  </a:cubicBezTo>
                  <a:cubicBezTo>
                    <a:pt x="8633" y="4001"/>
                    <a:pt x="8644" y="3656"/>
                    <a:pt x="8668" y="3323"/>
                  </a:cubicBezTo>
                  <a:cubicBezTo>
                    <a:pt x="8680" y="2977"/>
                    <a:pt x="8502" y="2680"/>
                    <a:pt x="8525" y="2335"/>
                  </a:cubicBezTo>
                  <a:cubicBezTo>
                    <a:pt x="8525" y="2311"/>
                    <a:pt x="8502" y="2263"/>
                    <a:pt x="8478" y="2239"/>
                  </a:cubicBezTo>
                  <a:cubicBezTo>
                    <a:pt x="8394" y="2061"/>
                    <a:pt x="8323" y="1858"/>
                    <a:pt x="8216" y="1680"/>
                  </a:cubicBezTo>
                  <a:cubicBezTo>
                    <a:pt x="8109" y="1525"/>
                    <a:pt x="8037" y="1323"/>
                    <a:pt x="7871" y="1239"/>
                  </a:cubicBezTo>
                  <a:cubicBezTo>
                    <a:pt x="7549" y="1061"/>
                    <a:pt x="7216" y="894"/>
                    <a:pt x="6835" y="894"/>
                  </a:cubicBezTo>
                  <a:cubicBezTo>
                    <a:pt x="6775" y="894"/>
                    <a:pt x="6692" y="894"/>
                    <a:pt x="6632" y="882"/>
                  </a:cubicBezTo>
                  <a:cubicBezTo>
                    <a:pt x="6430" y="811"/>
                    <a:pt x="6204" y="822"/>
                    <a:pt x="6001" y="822"/>
                  </a:cubicBezTo>
                  <a:cubicBezTo>
                    <a:pt x="5858" y="822"/>
                    <a:pt x="5715" y="834"/>
                    <a:pt x="5585" y="811"/>
                  </a:cubicBezTo>
                  <a:cubicBezTo>
                    <a:pt x="4930" y="703"/>
                    <a:pt x="4251" y="703"/>
                    <a:pt x="3596" y="703"/>
                  </a:cubicBezTo>
                  <a:cubicBezTo>
                    <a:pt x="3477" y="703"/>
                    <a:pt x="3358" y="703"/>
                    <a:pt x="3263" y="751"/>
                  </a:cubicBezTo>
                  <a:cubicBezTo>
                    <a:pt x="3037" y="822"/>
                    <a:pt x="2810" y="822"/>
                    <a:pt x="2572" y="822"/>
                  </a:cubicBezTo>
                  <a:cubicBezTo>
                    <a:pt x="2406" y="822"/>
                    <a:pt x="2251" y="822"/>
                    <a:pt x="2084" y="834"/>
                  </a:cubicBezTo>
                  <a:cubicBezTo>
                    <a:pt x="1620" y="894"/>
                    <a:pt x="1274" y="1203"/>
                    <a:pt x="917" y="1465"/>
                  </a:cubicBezTo>
                  <a:cubicBezTo>
                    <a:pt x="905" y="1477"/>
                    <a:pt x="893" y="1489"/>
                    <a:pt x="882" y="1525"/>
                  </a:cubicBezTo>
                  <a:cubicBezTo>
                    <a:pt x="727" y="1799"/>
                    <a:pt x="584" y="2085"/>
                    <a:pt x="596" y="2418"/>
                  </a:cubicBezTo>
                  <a:cubicBezTo>
                    <a:pt x="608" y="2858"/>
                    <a:pt x="596" y="3311"/>
                    <a:pt x="608" y="3751"/>
                  </a:cubicBezTo>
                  <a:cubicBezTo>
                    <a:pt x="620" y="4109"/>
                    <a:pt x="655" y="4466"/>
                    <a:pt x="703" y="4823"/>
                  </a:cubicBezTo>
                  <a:cubicBezTo>
                    <a:pt x="739" y="5228"/>
                    <a:pt x="893" y="5585"/>
                    <a:pt x="1072" y="5942"/>
                  </a:cubicBezTo>
                  <a:cubicBezTo>
                    <a:pt x="1120" y="6014"/>
                    <a:pt x="1155" y="6109"/>
                    <a:pt x="1215" y="6168"/>
                  </a:cubicBezTo>
                  <a:cubicBezTo>
                    <a:pt x="1263" y="6204"/>
                    <a:pt x="1322" y="6252"/>
                    <a:pt x="1382" y="6252"/>
                  </a:cubicBezTo>
                  <a:cubicBezTo>
                    <a:pt x="1655" y="6311"/>
                    <a:pt x="1917" y="6406"/>
                    <a:pt x="2203" y="6359"/>
                  </a:cubicBezTo>
                  <a:cubicBezTo>
                    <a:pt x="2286" y="6335"/>
                    <a:pt x="2382" y="6359"/>
                    <a:pt x="2465" y="6359"/>
                  </a:cubicBezTo>
                  <a:cubicBezTo>
                    <a:pt x="2679" y="6371"/>
                    <a:pt x="2763" y="6478"/>
                    <a:pt x="2763" y="6680"/>
                  </a:cubicBezTo>
                  <a:cubicBezTo>
                    <a:pt x="2763" y="6740"/>
                    <a:pt x="2763" y="6811"/>
                    <a:pt x="2751" y="6883"/>
                  </a:cubicBezTo>
                  <a:cubicBezTo>
                    <a:pt x="2667" y="7192"/>
                    <a:pt x="2632" y="7526"/>
                    <a:pt x="2465" y="7811"/>
                  </a:cubicBezTo>
                  <a:cubicBezTo>
                    <a:pt x="2394" y="7859"/>
                    <a:pt x="2382" y="7907"/>
                    <a:pt x="2358" y="803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25"/>
            <p:cNvSpPr/>
            <p:nvPr/>
          </p:nvSpPr>
          <p:spPr>
            <a:xfrm>
              <a:off x="864975" y="2282550"/>
              <a:ext cx="35450" cy="30100"/>
            </a:xfrm>
            <a:custGeom>
              <a:avLst/>
              <a:gdLst/>
              <a:ahLst/>
              <a:cxnLst/>
              <a:rect l="l" t="t" r="r" b="b"/>
              <a:pathLst>
                <a:path w="1418" h="1204" extrusionOk="0">
                  <a:moveTo>
                    <a:pt x="774" y="1203"/>
                  </a:moveTo>
                  <a:cubicBezTo>
                    <a:pt x="596" y="1203"/>
                    <a:pt x="417" y="1203"/>
                    <a:pt x="274" y="1072"/>
                  </a:cubicBezTo>
                  <a:cubicBezTo>
                    <a:pt x="1" y="822"/>
                    <a:pt x="36" y="370"/>
                    <a:pt x="346" y="179"/>
                  </a:cubicBezTo>
                  <a:cubicBezTo>
                    <a:pt x="620" y="1"/>
                    <a:pt x="1013" y="48"/>
                    <a:pt x="1227" y="286"/>
                  </a:cubicBezTo>
                  <a:cubicBezTo>
                    <a:pt x="1370" y="441"/>
                    <a:pt x="1417" y="822"/>
                    <a:pt x="1310" y="1001"/>
                  </a:cubicBezTo>
                  <a:cubicBezTo>
                    <a:pt x="1251" y="1096"/>
                    <a:pt x="1167" y="1179"/>
                    <a:pt x="1048" y="1191"/>
                  </a:cubicBezTo>
                  <a:cubicBezTo>
                    <a:pt x="953" y="1203"/>
                    <a:pt x="870" y="1203"/>
                    <a:pt x="774" y="120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25"/>
            <p:cNvSpPr/>
            <p:nvPr/>
          </p:nvSpPr>
          <p:spPr>
            <a:xfrm>
              <a:off x="814075" y="2280175"/>
              <a:ext cx="35450" cy="30375"/>
            </a:xfrm>
            <a:custGeom>
              <a:avLst/>
              <a:gdLst/>
              <a:ahLst/>
              <a:cxnLst/>
              <a:rect l="l" t="t" r="r" b="b"/>
              <a:pathLst>
                <a:path w="1418" h="1215" extrusionOk="0">
                  <a:moveTo>
                    <a:pt x="751" y="1191"/>
                  </a:moveTo>
                  <a:cubicBezTo>
                    <a:pt x="513" y="1215"/>
                    <a:pt x="310" y="1131"/>
                    <a:pt x="179" y="941"/>
                  </a:cubicBezTo>
                  <a:cubicBezTo>
                    <a:pt x="1" y="691"/>
                    <a:pt x="60" y="298"/>
                    <a:pt x="310" y="143"/>
                  </a:cubicBezTo>
                  <a:cubicBezTo>
                    <a:pt x="536" y="0"/>
                    <a:pt x="786" y="0"/>
                    <a:pt x="1013" y="96"/>
                  </a:cubicBezTo>
                  <a:cubicBezTo>
                    <a:pt x="1263" y="203"/>
                    <a:pt x="1417" y="774"/>
                    <a:pt x="1251" y="1001"/>
                  </a:cubicBezTo>
                  <a:cubicBezTo>
                    <a:pt x="1203" y="1072"/>
                    <a:pt x="1120" y="1120"/>
                    <a:pt x="1036" y="1155"/>
                  </a:cubicBezTo>
                  <a:cubicBezTo>
                    <a:pt x="953" y="1191"/>
                    <a:pt x="846" y="1191"/>
                    <a:pt x="751" y="119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5"/>
            <p:cNvSpPr/>
            <p:nvPr/>
          </p:nvSpPr>
          <p:spPr>
            <a:xfrm>
              <a:off x="759300" y="2281375"/>
              <a:ext cx="29800" cy="31575"/>
            </a:xfrm>
            <a:custGeom>
              <a:avLst/>
              <a:gdLst/>
              <a:ahLst/>
              <a:cxnLst/>
              <a:rect l="l" t="t" r="r" b="b"/>
              <a:pathLst>
                <a:path w="1192" h="1263" extrusionOk="0">
                  <a:moveTo>
                    <a:pt x="1191" y="524"/>
                  </a:moveTo>
                  <a:lnTo>
                    <a:pt x="1191" y="762"/>
                  </a:lnTo>
                  <a:cubicBezTo>
                    <a:pt x="1132" y="1179"/>
                    <a:pt x="810" y="1262"/>
                    <a:pt x="525" y="1131"/>
                  </a:cubicBezTo>
                  <a:cubicBezTo>
                    <a:pt x="84" y="941"/>
                    <a:pt x="1" y="488"/>
                    <a:pt x="275" y="167"/>
                  </a:cubicBezTo>
                  <a:cubicBezTo>
                    <a:pt x="346" y="71"/>
                    <a:pt x="453" y="12"/>
                    <a:pt x="572" y="12"/>
                  </a:cubicBezTo>
                  <a:cubicBezTo>
                    <a:pt x="656" y="12"/>
                    <a:pt x="751" y="0"/>
                    <a:pt x="834" y="12"/>
                  </a:cubicBezTo>
                  <a:cubicBezTo>
                    <a:pt x="1049" y="36"/>
                    <a:pt x="1156" y="131"/>
                    <a:pt x="1191" y="34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2" name="Google Shape;252;p25"/>
          <p:cNvGrpSpPr/>
          <p:nvPr/>
        </p:nvGrpSpPr>
        <p:grpSpPr>
          <a:xfrm>
            <a:off x="4727552" y="999211"/>
            <a:ext cx="739324" cy="681878"/>
            <a:chOff x="751275" y="1814050"/>
            <a:chExt cx="233675" cy="215525"/>
          </a:xfrm>
        </p:grpSpPr>
        <p:sp>
          <p:nvSpPr>
            <p:cNvPr id="253" name="Google Shape;253;p25"/>
            <p:cNvSpPr/>
            <p:nvPr/>
          </p:nvSpPr>
          <p:spPr>
            <a:xfrm>
              <a:off x="765850" y="1830700"/>
              <a:ext cx="203325" cy="183700"/>
            </a:xfrm>
            <a:custGeom>
              <a:avLst/>
              <a:gdLst/>
              <a:ahLst/>
              <a:cxnLst/>
              <a:rect l="l" t="t" r="r" b="b"/>
              <a:pathLst>
                <a:path w="8133" h="7348" extrusionOk="0">
                  <a:moveTo>
                    <a:pt x="5120" y="1"/>
                  </a:moveTo>
                  <a:cubicBezTo>
                    <a:pt x="4466" y="1"/>
                    <a:pt x="3787" y="1"/>
                    <a:pt x="3132" y="108"/>
                  </a:cubicBezTo>
                  <a:cubicBezTo>
                    <a:pt x="3076" y="123"/>
                    <a:pt x="3018" y="128"/>
                    <a:pt x="2958" y="128"/>
                  </a:cubicBezTo>
                  <a:cubicBezTo>
                    <a:pt x="2879" y="128"/>
                    <a:pt x="2797" y="120"/>
                    <a:pt x="2715" y="120"/>
                  </a:cubicBezTo>
                  <a:cubicBezTo>
                    <a:pt x="2665" y="120"/>
                    <a:pt x="2613" y="119"/>
                    <a:pt x="2560" y="119"/>
                  </a:cubicBezTo>
                  <a:cubicBezTo>
                    <a:pt x="2401" y="119"/>
                    <a:pt x="2236" y="126"/>
                    <a:pt x="2084" y="180"/>
                  </a:cubicBezTo>
                  <a:cubicBezTo>
                    <a:pt x="2025" y="203"/>
                    <a:pt x="1942" y="203"/>
                    <a:pt x="1882" y="203"/>
                  </a:cubicBezTo>
                  <a:cubicBezTo>
                    <a:pt x="1501" y="203"/>
                    <a:pt x="1168" y="358"/>
                    <a:pt x="846" y="537"/>
                  </a:cubicBezTo>
                  <a:cubicBezTo>
                    <a:pt x="679" y="632"/>
                    <a:pt x="608" y="823"/>
                    <a:pt x="501" y="989"/>
                  </a:cubicBezTo>
                  <a:cubicBezTo>
                    <a:pt x="394" y="1168"/>
                    <a:pt x="322" y="1358"/>
                    <a:pt x="239" y="1537"/>
                  </a:cubicBezTo>
                  <a:cubicBezTo>
                    <a:pt x="215" y="1573"/>
                    <a:pt x="191" y="1608"/>
                    <a:pt x="191" y="1644"/>
                  </a:cubicBezTo>
                  <a:cubicBezTo>
                    <a:pt x="215" y="1989"/>
                    <a:pt x="37" y="2287"/>
                    <a:pt x="48" y="2620"/>
                  </a:cubicBezTo>
                  <a:cubicBezTo>
                    <a:pt x="84" y="2966"/>
                    <a:pt x="84" y="3311"/>
                    <a:pt x="13" y="3656"/>
                  </a:cubicBezTo>
                  <a:cubicBezTo>
                    <a:pt x="1" y="4025"/>
                    <a:pt x="72" y="4382"/>
                    <a:pt x="156" y="4740"/>
                  </a:cubicBezTo>
                  <a:cubicBezTo>
                    <a:pt x="263" y="5121"/>
                    <a:pt x="501" y="5383"/>
                    <a:pt x="894" y="5514"/>
                  </a:cubicBezTo>
                  <a:cubicBezTo>
                    <a:pt x="1168" y="5597"/>
                    <a:pt x="1441" y="5704"/>
                    <a:pt x="1739" y="5704"/>
                  </a:cubicBezTo>
                  <a:cubicBezTo>
                    <a:pt x="2067" y="5811"/>
                    <a:pt x="2397" y="5835"/>
                    <a:pt x="2727" y="5835"/>
                  </a:cubicBezTo>
                  <a:cubicBezTo>
                    <a:pt x="2992" y="5835"/>
                    <a:pt x="3256" y="5820"/>
                    <a:pt x="3519" y="5820"/>
                  </a:cubicBezTo>
                  <a:cubicBezTo>
                    <a:pt x="3584" y="5820"/>
                    <a:pt x="3650" y="5821"/>
                    <a:pt x="3716" y="5823"/>
                  </a:cubicBezTo>
                  <a:lnTo>
                    <a:pt x="4180" y="5823"/>
                  </a:lnTo>
                  <a:cubicBezTo>
                    <a:pt x="4370" y="5835"/>
                    <a:pt x="4525" y="5918"/>
                    <a:pt x="4620" y="6073"/>
                  </a:cubicBezTo>
                  <a:cubicBezTo>
                    <a:pt x="4680" y="6157"/>
                    <a:pt x="4739" y="6240"/>
                    <a:pt x="4787" y="6335"/>
                  </a:cubicBezTo>
                  <a:cubicBezTo>
                    <a:pt x="4859" y="6466"/>
                    <a:pt x="4966" y="6537"/>
                    <a:pt x="5097" y="6597"/>
                  </a:cubicBezTo>
                  <a:cubicBezTo>
                    <a:pt x="5359" y="6692"/>
                    <a:pt x="5561" y="6847"/>
                    <a:pt x="5775" y="7014"/>
                  </a:cubicBezTo>
                  <a:cubicBezTo>
                    <a:pt x="5918" y="7133"/>
                    <a:pt x="6085" y="7228"/>
                    <a:pt x="6323" y="7347"/>
                  </a:cubicBezTo>
                  <a:cubicBezTo>
                    <a:pt x="6275" y="7204"/>
                    <a:pt x="6275" y="7169"/>
                    <a:pt x="6252" y="7121"/>
                  </a:cubicBezTo>
                  <a:cubicBezTo>
                    <a:pt x="6085" y="6835"/>
                    <a:pt x="6049" y="6490"/>
                    <a:pt x="5966" y="6180"/>
                  </a:cubicBezTo>
                  <a:cubicBezTo>
                    <a:pt x="5954" y="6121"/>
                    <a:pt x="5954" y="6049"/>
                    <a:pt x="5954" y="5990"/>
                  </a:cubicBezTo>
                  <a:cubicBezTo>
                    <a:pt x="5954" y="5776"/>
                    <a:pt x="6037" y="5680"/>
                    <a:pt x="6252" y="5656"/>
                  </a:cubicBezTo>
                  <a:cubicBezTo>
                    <a:pt x="6307" y="5656"/>
                    <a:pt x="6368" y="5651"/>
                    <a:pt x="6427" y="5651"/>
                  </a:cubicBezTo>
                  <a:cubicBezTo>
                    <a:pt x="6457" y="5651"/>
                    <a:pt x="6486" y="5652"/>
                    <a:pt x="6514" y="5656"/>
                  </a:cubicBezTo>
                  <a:cubicBezTo>
                    <a:pt x="6573" y="5666"/>
                    <a:pt x="6631" y="5671"/>
                    <a:pt x="6688" y="5671"/>
                  </a:cubicBezTo>
                  <a:cubicBezTo>
                    <a:pt x="6908" y="5671"/>
                    <a:pt x="7118" y="5608"/>
                    <a:pt x="7335" y="5561"/>
                  </a:cubicBezTo>
                  <a:cubicBezTo>
                    <a:pt x="7395" y="5561"/>
                    <a:pt x="7454" y="5514"/>
                    <a:pt x="7502" y="5466"/>
                  </a:cubicBezTo>
                  <a:cubicBezTo>
                    <a:pt x="7561" y="5406"/>
                    <a:pt x="7597" y="5323"/>
                    <a:pt x="7645" y="5240"/>
                  </a:cubicBezTo>
                  <a:cubicBezTo>
                    <a:pt x="7823" y="4883"/>
                    <a:pt x="7978" y="4525"/>
                    <a:pt x="8014" y="4132"/>
                  </a:cubicBezTo>
                  <a:cubicBezTo>
                    <a:pt x="8061" y="3775"/>
                    <a:pt x="8097" y="3406"/>
                    <a:pt x="8109" y="3061"/>
                  </a:cubicBezTo>
                  <a:cubicBezTo>
                    <a:pt x="8121" y="2608"/>
                    <a:pt x="8109" y="2168"/>
                    <a:pt x="8121" y="1715"/>
                  </a:cubicBezTo>
                  <a:cubicBezTo>
                    <a:pt x="8133" y="1394"/>
                    <a:pt x="7990" y="1108"/>
                    <a:pt x="7835" y="823"/>
                  </a:cubicBezTo>
                  <a:cubicBezTo>
                    <a:pt x="7823" y="799"/>
                    <a:pt x="7811" y="775"/>
                    <a:pt x="7799" y="763"/>
                  </a:cubicBezTo>
                  <a:cubicBezTo>
                    <a:pt x="7442" y="513"/>
                    <a:pt x="7097" y="203"/>
                    <a:pt x="6633" y="144"/>
                  </a:cubicBezTo>
                  <a:cubicBezTo>
                    <a:pt x="6466" y="120"/>
                    <a:pt x="6311" y="120"/>
                    <a:pt x="6144" y="120"/>
                  </a:cubicBezTo>
                  <a:cubicBezTo>
                    <a:pt x="5906" y="120"/>
                    <a:pt x="5680" y="120"/>
                    <a:pt x="5454" y="49"/>
                  </a:cubicBezTo>
                  <a:cubicBezTo>
                    <a:pt x="5359" y="1"/>
                    <a:pt x="5240" y="1"/>
                    <a:pt x="512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25"/>
            <p:cNvSpPr/>
            <p:nvPr/>
          </p:nvSpPr>
          <p:spPr>
            <a:xfrm>
              <a:off x="751275" y="1814050"/>
              <a:ext cx="233675" cy="215525"/>
            </a:xfrm>
            <a:custGeom>
              <a:avLst/>
              <a:gdLst/>
              <a:ahLst/>
              <a:cxnLst/>
              <a:rect l="l" t="t" r="r" b="b"/>
              <a:pathLst>
                <a:path w="9347" h="8621" extrusionOk="0">
                  <a:moveTo>
                    <a:pt x="3215" y="7192"/>
                  </a:moveTo>
                  <a:cubicBezTo>
                    <a:pt x="2917" y="7192"/>
                    <a:pt x="2620" y="7215"/>
                    <a:pt x="2346" y="7096"/>
                  </a:cubicBezTo>
                  <a:cubicBezTo>
                    <a:pt x="2298" y="7084"/>
                    <a:pt x="2251" y="7084"/>
                    <a:pt x="2203" y="7084"/>
                  </a:cubicBezTo>
                  <a:cubicBezTo>
                    <a:pt x="1929" y="7096"/>
                    <a:pt x="1703" y="6977"/>
                    <a:pt x="1465" y="6894"/>
                  </a:cubicBezTo>
                  <a:cubicBezTo>
                    <a:pt x="1405" y="6870"/>
                    <a:pt x="1346" y="6834"/>
                    <a:pt x="1298" y="6811"/>
                  </a:cubicBezTo>
                  <a:cubicBezTo>
                    <a:pt x="929" y="6715"/>
                    <a:pt x="667" y="6489"/>
                    <a:pt x="429" y="6203"/>
                  </a:cubicBezTo>
                  <a:cubicBezTo>
                    <a:pt x="262" y="6013"/>
                    <a:pt x="131" y="5787"/>
                    <a:pt x="131" y="5525"/>
                  </a:cubicBezTo>
                  <a:cubicBezTo>
                    <a:pt x="131" y="5441"/>
                    <a:pt x="119" y="5358"/>
                    <a:pt x="84" y="5299"/>
                  </a:cubicBezTo>
                  <a:cubicBezTo>
                    <a:pt x="12" y="5144"/>
                    <a:pt x="12" y="5001"/>
                    <a:pt x="12" y="4846"/>
                  </a:cubicBezTo>
                  <a:cubicBezTo>
                    <a:pt x="12" y="4334"/>
                    <a:pt x="12" y="3810"/>
                    <a:pt x="24" y="3274"/>
                  </a:cubicBezTo>
                  <a:cubicBezTo>
                    <a:pt x="24" y="3024"/>
                    <a:pt x="0" y="2762"/>
                    <a:pt x="131" y="2524"/>
                  </a:cubicBezTo>
                  <a:cubicBezTo>
                    <a:pt x="155" y="2489"/>
                    <a:pt x="143" y="2405"/>
                    <a:pt x="155" y="2334"/>
                  </a:cubicBezTo>
                  <a:cubicBezTo>
                    <a:pt x="179" y="2262"/>
                    <a:pt x="155" y="2167"/>
                    <a:pt x="191" y="2108"/>
                  </a:cubicBezTo>
                  <a:cubicBezTo>
                    <a:pt x="381" y="1774"/>
                    <a:pt x="429" y="1358"/>
                    <a:pt x="727" y="1072"/>
                  </a:cubicBezTo>
                  <a:cubicBezTo>
                    <a:pt x="846" y="786"/>
                    <a:pt x="1108" y="655"/>
                    <a:pt x="1370" y="560"/>
                  </a:cubicBezTo>
                  <a:cubicBezTo>
                    <a:pt x="1703" y="441"/>
                    <a:pt x="2048" y="262"/>
                    <a:pt x="2441" y="310"/>
                  </a:cubicBezTo>
                  <a:cubicBezTo>
                    <a:pt x="2465" y="310"/>
                    <a:pt x="2513" y="310"/>
                    <a:pt x="2560" y="298"/>
                  </a:cubicBezTo>
                  <a:cubicBezTo>
                    <a:pt x="2739" y="191"/>
                    <a:pt x="2929" y="226"/>
                    <a:pt x="3120" y="203"/>
                  </a:cubicBezTo>
                  <a:cubicBezTo>
                    <a:pt x="3227" y="203"/>
                    <a:pt x="3334" y="203"/>
                    <a:pt x="3417" y="179"/>
                  </a:cubicBezTo>
                  <a:cubicBezTo>
                    <a:pt x="4263" y="0"/>
                    <a:pt x="5120" y="48"/>
                    <a:pt x="5977" y="48"/>
                  </a:cubicBezTo>
                  <a:cubicBezTo>
                    <a:pt x="6025" y="48"/>
                    <a:pt x="6049" y="48"/>
                    <a:pt x="6096" y="60"/>
                  </a:cubicBezTo>
                  <a:cubicBezTo>
                    <a:pt x="6382" y="179"/>
                    <a:pt x="6680" y="143"/>
                    <a:pt x="6977" y="143"/>
                  </a:cubicBezTo>
                  <a:cubicBezTo>
                    <a:pt x="7442" y="167"/>
                    <a:pt x="7859" y="286"/>
                    <a:pt x="8228" y="548"/>
                  </a:cubicBezTo>
                  <a:cubicBezTo>
                    <a:pt x="8406" y="679"/>
                    <a:pt x="8597" y="834"/>
                    <a:pt x="8775" y="965"/>
                  </a:cubicBezTo>
                  <a:cubicBezTo>
                    <a:pt x="8823" y="1012"/>
                    <a:pt x="8882" y="1060"/>
                    <a:pt x="8906" y="1096"/>
                  </a:cubicBezTo>
                  <a:cubicBezTo>
                    <a:pt x="9132" y="1489"/>
                    <a:pt x="9347" y="1870"/>
                    <a:pt x="9323" y="2346"/>
                  </a:cubicBezTo>
                  <a:cubicBezTo>
                    <a:pt x="9311" y="2691"/>
                    <a:pt x="9323" y="3036"/>
                    <a:pt x="9323" y="3394"/>
                  </a:cubicBezTo>
                  <a:cubicBezTo>
                    <a:pt x="9323" y="3894"/>
                    <a:pt x="9323" y="4417"/>
                    <a:pt x="9240" y="4929"/>
                  </a:cubicBezTo>
                  <a:cubicBezTo>
                    <a:pt x="9144" y="5429"/>
                    <a:pt x="8990" y="5918"/>
                    <a:pt x="8716" y="6358"/>
                  </a:cubicBezTo>
                  <a:cubicBezTo>
                    <a:pt x="8537" y="6632"/>
                    <a:pt x="8299" y="6811"/>
                    <a:pt x="7930" y="6811"/>
                  </a:cubicBezTo>
                  <a:cubicBezTo>
                    <a:pt x="7692" y="6799"/>
                    <a:pt x="7454" y="6858"/>
                    <a:pt x="7204" y="6894"/>
                  </a:cubicBezTo>
                  <a:lnTo>
                    <a:pt x="7204" y="7084"/>
                  </a:lnTo>
                  <a:cubicBezTo>
                    <a:pt x="7216" y="7144"/>
                    <a:pt x="7227" y="7203"/>
                    <a:pt x="7263" y="7263"/>
                  </a:cubicBezTo>
                  <a:cubicBezTo>
                    <a:pt x="7358" y="7549"/>
                    <a:pt x="7501" y="7823"/>
                    <a:pt x="7704" y="8061"/>
                  </a:cubicBezTo>
                  <a:cubicBezTo>
                    <a:pt x="7823" y="8204"/>
                    <a:pt x="7799" y="8323"/>
                    <a:pt x="7680" y="8442"/>
                  </a:cubicBezTo>
                  <a:cubicBezTo>
                    <a:pt x="7585" y="8525"/>
                    <a:pt x="7501" y="8573"/>
                    <a:pt x="7382" y="8585"/>
                  </a:cubicBezTo>
                  <a:cubicBezTo>
                    <a:pt x="7085" y="8620"/>
                    <a:pt x="6799" y="8561"/>
                    <a:pt x="6549" y="8394"/>
                  </a:cubicBezTo>
                  <a:cubicBezTo>
                    <a:pt x="6275" y="8216"/>
                    <a:pt x="6013" y="8061"/>
                    <a:pt x="5727" y="7882"/>
                  </a:cubicBezTo>
                  <a:cubicBezTo>
                    <a:pt x="5430" y="7692"/>
                    <a:pt x="5108" y="7549"/>
                    <a:pt x="4953" y="7192"/>
                  </a:cubicBezTo>
                  <a:close/>
                  <a:moveTo>
                    <a:pt x="6870" y="7799"/>
                  </a:moveTo>
                  <a:cubicBezTo>
                    <a:pt x="6716" y="7501"/>
                    <a:pt x="6680" y="7180"/>
                    <a:pt x="6596" y="6858"/>
                  </a:cubicBezTo>
                  <a:cubicBezTo>
                    <a:pt x="6573" y="6799"/>
                    <a:pt x="6573" y="6727"/>
                    <a:pt x="6573" y="6668"/>
                  </a:cubicBezTo>
                  <a:cubicBezTo>
                    <a:pt x="6573" y="6453"/>
                    <a:pt x="6668" y="6358"/>
                    <a:pt x="6870" y="6334"/>
                  </a:cubicBezTo>
                  <a:cubicBezTo>
                    <a:pt x="6966" y="6322"/>
                    <a:pt x="7049" y="6322"/>
                    <a:pt x="7144" y="6334"/>
                  </a:cubicBezTo>
                  <a:cubicBezTo>
                    <a:pt x="7430" y="6382"/>
                    <a:pt x="7692" y="6299"/>
                    <a:pt x="7966" y="6239"/>
                  </a:cubicBezTo>
                  <a:cubicBezTo>
                    <a:pt x="8025" y="6215"/>
                    <a:pt x="8085" y="6191"/>
                    <a:pt x="8120" y="6144"/>
                  </a:cubicBezTo>
                  <a:cubicBezTo>
                    <a:pt x="8180" y="6084"/>
                    <a:pt x="8228" y="6001"/>
                    <a:pt x="8275" y="5918"/>
                  </a:cubicBezTo>
                  <a:cubicBezTo>
                    <a:pt x="8454" y="5560"/>
                    <a:pt x="8597" y="5191"/>
                    <a:pt x="8644" y="4810"/>
                  </a:cubicBezTo>
                  <a:cubicBezTo>
                    <a:pt x="8692" y="4453"/>
                    <a:pt x="8716" y="4096"/>
                    <a:pt x="8740" y="3739"/>
                  </a:cubicBezTo>
                  <a:cubicBezTo>
                    <a:pt x="8751" y="3286"/>
                    <a:pt x="8740" y="2846"/>
                    <a:pt x="8751" y="2393"/>
                  </a:cubicBezTo>
                  <a:cubicBezTo>
                    <a:pt x="8763" y="2048"/>
                    <a:pt x="8621" y="1786"/>
                    <a:pt x="8466" y="1500"/>
                  </a:cubicBezTo>
                  <a:cubicBezTo>
                    <a:pt x="8454" y="1489"/>
                    <a:pt x="8442" y="1453"/>
                    <a:pt x="8418" y="1441"/>
                  </a:cubicBezTo>
                  <a:cubicBezTo>
                    <a:pt x="8061" y="1191"/>
                    <a:pt x="7728" y="881"/>
                    <a:pt x="7263" y="822"/>
                  </a:cubicBezTo>
                  <a:cubicBezTo>
                    <a:pt x="7097" y="798"/>
                    <a:pt x="6930" y="798"/>
                    <a:pt x="6763" y="798"/>
                  </a:cubicBezTo>
                  <a:cubicBezTo>
                    <a:pt x="6525" y="798"/>
                    <a:pt x="6311" y="798"/>
                    <a:pt x="6084" y="727"/>
                  </a:cubicBezTo>
                  <a:cubicBezTo>
                    <a:pt x="5977" y="703"/>
                    <a:pt x="5858" y="679"/>
                    <a:pt x="5739" y="679"/>
                  </a:cubicBezTo>
                  <a:cubicBezTo>
                    <a:pt x="5072" y="667"/>
                    <a:pt x="4418" y="667"/>
                    <a:pt x="3763" y="786"/>
                  </a:cubicBezTo>
                  <a:cubicBezTo>
                    <a:pt x="3632" y="822"/>
                    <a:pt x="3477" y="798"/>
                    <a:pt x="3346" y="798"/>
                  </a:cubicBezTo>
                  <a:cubicBezTo>
                    <a:pt x="3120" y="798"/>
                    <a:pt x="2917" y="786"/>
                    <a:pt x="2703" y="857"/>
                  </a:cubicBezTo>
                  <a:cubicBezTo>
                    <a:pt x="2644" y="881"/>
                    <a:pt x="2584" y="881"/>
                    <a:pt x="2513" y="881"/>
                  </a:cubicBezTo>
                  <a:cubicBezTo>
                    <a:pt x="2120" y="881"/>
                    <a:pt x="1798" y="1024"/>
                    <a:pt x="1465" y="1227"/>
                  </a:cubicBezTo>
                  <a:cubicBezTo>
                    <a:pt x="1310" y="1310"/>
                    <a:pt x="1227" y="1500"/>
                    <a:pt x="1131" y="1667"/>
                  </a:cubicBezTo>
                  <a:cubicBezTo>
                    <a:pt x="1024" y="1846"/>
                    <a:pt x="953" y="2036"/>
                    <a:pt x="858" y="2215"/>
                  </a:cubicBezTo>
                  <a:cubicBezTo>
                    <a:pt x="846" y="2251"/>
                    <a:pt x="810" y="2286"/>
                    <a:pt x="810" y="2322"/>
                  </a:cubicBezTo>
                  <a:cubicBezTo>
                    <a:pt x="834" y="2643"/>
                    <a:pt x="655" y="2965"/>
                    <a:pt x="679" y="3310"/>
                  </a:cubicBezTo>
                  <a:cubicBezTo>
                    <a:pt x="691" y="3644"/>
                    <a:pt x="715" y="3989"/>
                    <a:pt x="679" y="4334"/>
                  </a:cubicBezTo>
                  <a:cubicBezTo>
                    <a:pt x="655" y="4703"/>
                    <a:pt x="739" y="5060"/>
                    <a:pt x="834" y="5418"/>
                  </a:cubicBezTo>
                  <a:cubicBezTo>
                    <a:pt x="917" y="5787"/>
                    <a:pt x="1167" y="6061"/>
                    <a:pt x="1560" y="6191"/>
                  </a:cubicBezTo>
                  <a:cubicBezTo>
                    <a:pt x="1846" y="6287"/>
                    <a:pt x="2108" y="6394"/>
                    <a:pt x="2405" y="6382"/>
                  </a:cubicBezTo>
                  <a:cubicBezTo>
                    <a:pt x="3060" y="6584"/>
                    <a:pt x="3715" y="6477"/>
                    <a:pt x="4382" y="6501"/>
                  </a:cubicBezTo>
                  <a:lnTo>
                    <a:pt x="4846" y="6501"/>
                  </a:lnTo>
                  <a:cubicBezTo>
                    <a:pt x="5037" y="6501"/>
                    <a:pt x="5192" y="6596"/>
                    <a:pt x="5299" y="6751"/>
                  </a:cubicBezTo>
                  <a:cubicBezTo>
                    <a:pt x="5358" y="6846"/>
                    <a:pt x="5394" y="6930"/>
                    <a:pt x="5453" y="7013"/>
                  </a:cubicBezTo>
                  <a:cubicBezTo>
                    <a:pt x="5537" y="7144"/>
                    <a:pt x="5632" y="7215"/>
                    <a:pt x="5775" y="7275"/>
                  </a:cubicBezTo>
                  <a:cubicBezTo>
                    <a:pt x="6025" y="7370"/>
                    <a:pt x="6227" y="7525"/>
                    <a:pt x="6442" y="7692"/>
                  </a:cubicBezTo>
                  <a:cubicBezTo>
                    <a:pt x="6585" y="7811"/>
                    <a:pt x="6751" y="7906"/>
                    <a:pt x="6989" y="8025"/>
                  </a:cubicBezTo>
                  <a:cubicBezTo>
                    <a:pt x="6918" y="7894"/>
                    <a:pt x="6906" y="7846"/>
                    <a:pt x="6870" y="779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25"/>
            <p:cNvSpPr/>
            <p:nvPr/>
          </p:nvSpPr>
          <p:spPr>
            <a:xfrm>
              <a:off x="795925" y="1891125"/>
              <a:ext cx="35450" cy="30100"/>
            </a:xfrm>
            <a:custGeom>
              <a:avLst/>
              <a:gdLst/>
              <a:ahLst/>
              <a:cxnLst/>
              <a:rect l="l" t="t" r="r" b="b"/>
              <a:pathLst>
                <a:path w="1418" h="1204" extrusionOk="0">
                  <a:moveTo>
                    <a:pt x="631" y="1203"/>
                  </a:moveTo>
                  <a:cubicBezTo>
                    <a:pt x="810" y="1203"/>
                    <a:pt x="1000" y="1203"/>
                    <a:pt x="1143" y="1073"/>
                  </a:cubicBezTo>
                  <a:cubicBezTo>
                    <a:pt x="1417" y="822"/>
                    <a:pt x="1381" y="370"/>
                    <a:pt x="1072" y="180"/>
                  </a:cubicBezTo>
                  <a:cubicBezTo>
                    <a:pt x="798" y="1"/>
                    <a:pt x="405" y="49"/>
                    <a:pt x="191" y="287"/>
                  </a:cubicBezTo>
                  <a:cubicBezTo>
                    <a:pt x="36" y="441"/>
                    <a:pt x="0" y="822"/>
                    <a:pt x="107" y="1001"/>
                  </a:cubicBezTo>
                  <a:cubicBezTo>
                    <a:pt x="167" y="1096"/>
                    <a:pt x="250" y="1180"/>
                    <a:pt x="369" y="1192"/>
                  </a:cubicBezTo>
                  <a:cubicBezTo>
                    <a:pt x="465" y="1192"/>
                    <a:pt x="548" y="1192"/>
                    <a:pt x="631" y="120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25"/>
            <p:cNvSpPr/>
            <p:nvPr/>
          </p:nvSpPr>
          <p:spPr>
            <a:xfrm>
              <a:off x="847125" y="1888750"/>
              <a:ext cx="35450" cy="30400"/>
            </a:xfrm>
            <a:custGeom>
              <a:avLst/>
              <a:gdLst/>
              <a:ahLst/>
              <a:cxnLst/>
              <a:rect l="l" t="t" r="r" b="b"/>
              <a:pathLst>
                <a:path w="1418" h="1216" extrusionOk="0">
                  <a:moveTo>
                    <a:pt x="679" y="1191"/>
                  </a:moveTo>
                  <a:cubicBezTo>
                    <a:pt x="917" y="1215"/>
                    <a:pt x="1107" y="1132"/>
                    <a:pt x="1238" y="941"/>
                  </a:cubicBezTo>
                  <a:cubicBezTo>
                    <a:pt x="1417" y="691"/>
                    <a:pt x="1358" y="298"/>
                    <a:pt x="1107" y="144"/>
                  </a:cubicBezTo>
                  <a:cubicBezTo>
                    <a:pt x="881" y="1"/>
                    <a:pt x="631" y="1"/>
                    <a:pt x="405" y="96"/>
                  </a:cubicBezTo>
                  <a:cubicBezTo>
                    <a:pt x="155" y="203"/>
                    <a:pt x="0" y="775"/>
                    <a:pt x="167" y="1001"/>
                  </a:cubicBezTo>
                  <a:cubicBezTo>
                    <a:pt x="215" y="1072"/>
                    <a:pt x="298" y="1120"/>
                    <a:pt x="381" y="1156"/>
                  </a:cubicBezTo>
                  <a:cubicBezTo>
                    <a:pt x="465" y="1179"/>
                    <a:pt x="572" y="1179"/>
                    <a:pt x="679" y="119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25"/>
            <p:cNvSpPr/>
            <p:nvPr/>
          </p:nvSpPr>
          <p:spPr>
            <a:xfrm>
              <a:off x="907550" y="1889650"/>
              <a:ext cx="29775" cy="31575"/>
            </a:xfrm>
            <a:custGeom>
              <a:avLst/>
              <a:gdLst/>
              <a:ahLst/>
              <a:cxnLst/>
              <a:rect l="l" t="t" r="r" b="b"/>
              <a:pathLst>
                <a:path w="1191" h="1263" extrusionOk="0">
                  <a:moveTo>
                    <a:pt x="0" y="524"/>
                  </a:moveTo>
                  <a:lnTo>
                    <a:pt x="0" y="762"/>
                  </a:lnTo>
                  <a:cubicBezTo>
                    <a:pt x="60" y="1179"/>
                    <a:pt x="381" y="1262"/>
                    <a:pt x="667" y="1132"/>
                  </a:cubicBezTo>
                  <a:cubicBezTo>
                    <a:pt x="1119" y="941"/>
                    <a:pt x="1191" y="489"/>
                    <a:pt x="917" y="167"/>
                  </a:cubicBezTo>
                  <a:cubicBezTo>
                    <a:pt x="846" y="72"/>
                    <a:pt x="738" y="12"/>
                    <a:pt x="619" y="12"/>
                  </a:cubicBezTo>
                  <a:cubicBezTo>
                    <a:pt x="536" y="12"/>
                    <a:pt x="441" y="0"/>
                    <a:pt x="357" y="12"/>
                  </a:cubicBezTo>
                  <a:cubicBezTo>
                    <a:pt x="143" y="24"/>
                    <a:pt x="48" y="131"/>
                    <a:pt x="0" y="34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8" name="Google Shape;258;p25"/>
          <p:cNvGrpSpPr/>
          <p:nvPr/>
        </p:nvGrpSpPr>
        <p:grpSpPr>
          <a:xfrm>
            <a:off x="7383624" y="181394"/>
            <a:ext cx="1577997" cy="1327923"/>
            <a:chOff x="6075750" y="3009125"/>
            <a:chExt cx="550400" cy="463175"/>
          </a:xfrm>
        </p:grpSpPr>
        <p:sp>
          <p:nvSpPr>
            <p:cNvPr id="259" name="Google Shape;259;p25"/>
            <p:cNvSpPr/>
            <p:nvPr/>
          </p:nvSpPr>
          <p:spPr>
            <a:xfrm>
              <a:off x="6076650" y="3020750"/>
              <a:ext cx="538175" cy="433700"/>
            </a:xfrm>
            <a:custGeom>
              <a:avLst/>
              <a:gdLst/>
              <a:ahLst/>
              <a:cxnLst/>
              <a:rect l="l" t="t" r="r" b="b"/>
              <a:pathLst>
                <a:path w="21527" h="17348" extrusionOk="0">
                  <a:moveTo>
                    <a:pt x="7572" y="17347"/>
                  </a:moveTo>
                  <a:cubicBezTo>
                    <a:pt x="7858" y="16657"/>
                    <a:pt x="8108" y="16097"/>
                    <a:pt x="8311" y="15538"/>
                  </a:cubicBezTo>
                  <a:cubicBezTo>
                    <a:pt x="8430" y="15204"/>
                    <a:pt x="8465" y="14847"/>
                    <a:pt x="8513" y="14514"/>
                  </a:cubicBezTo>
                  <a:cubicBezTo>
                    <a:pt x="8573" y="14014"/>
                    <a:pt x="8489" y="13883"/>
                    <a:pt x="7989" y="13752"/>
                  </a:cubicBezTo>
                  <a:cubicBezTo>
                    <a:pt x="7358" y="13573"/>
                    <a:pt x="6703" y="13418"/>
                    <a:pt x="6072" y="13228"/>
                  </a:cubicBezTo>
                  <a:cubicBezTo>
                    <a:pt x="5167" y="12942"/>
                    <a:pt x="4239" y="12680"/>
                    <a:pt x="3370" y="12299"/>
                  </a:cubicBezTo>
                  <a:cubicBezTo>
                    <a:pt x="2036" y="11752"/>
                    <a:pt x="1048" y="10775"/>
                    <a:pt x="714" y="9358"/>
                  </a:cubicBezTo>
                  <a:cubicBezTo>
                    <a:pt x="0" y="6287"/>
                    <a:pt x="988" y="3334"/>
                    <a:pt x="3727" y="1441"/>
                  </a:cubicBezTo>
                  <a:cubicBezTo>
                    <a:pt x="4703" y="774"/>
                    <a:pt x="5775" y="393"/>
                    <a:pt x="6977" y="274"/>
                  </a:cubicBezTo>
                  <a:cubicBezTo>
                    <a:pt x="9632" y="0"/>
                    <a:pt x="12252" y="274"/>
                    <a:pt x="14871" y="619"/>
                  </a:cubicBezTo>
                  <a:cubicBezTo>
                    <a:pt x="16014" y="774"/>
                    <a:pt x="17133" y="1012"/>
                    <a:pt x="18252" y="1369"/>
                  </a:cubicBezTo>
                  <a:cubicBezTo>
                    <a:pt x="19514" y="1762"/>
                    <a:pt x="20396" y="2524"/>
                    <a:pt x="20812" y="3810"/>
                  </a:cubicBezTo>
                  <a:cubicBezTo>
                    <a:pt x="21527" y="5929"/>
                    <a:pt x="21467" y="8049"/>
                    <a:pt x="20610" y="10097"/>
                  </a:cubicBezTo>
                  <a:cubicBezTo>
                    <a:pt x="20217" y="11085"/>
                    <a:pt x="19562" y="11942"/>
                    <a:pt x="18574" y="12525"/>
                  </a:cubicBezTo>
                  <a:cubicBezTo>
                    <a:pt x="16645" y="13668"/>
                    <a:pt x="14585" y="14288"/>
                    <a:pt x="12323" y="14109"/>
                  </a:cubicBezTo>
                  <a:cubicBezTo>
                    <a:pt x="12037" y="14085"/>
                    <a:pt x="11835" y="14133"/>
                    <a:pt x="11668" y="14383"/>
                  </a:cubicBezTo>
                  <a:cubicBezTo>
                    <a:pt x="11490" y="14669"/>
                    <a:pt x="11359" y="14978"/>
                    <a:pt x="11132" y="15216"/>
                  </a:cubicBezTo>
                  <a:cubicBezTo>
                    <a:pt x="10359" y="16133"/>
                    <a:pt x="9394" y="16800"/>
                    <a:pt x="8287" y="17240"/>
                  </a:cubicBezTo>
                  <a:cubicBezTo>
                    <a:pt x="8108" y="17324"/>
                    <a:pt x="7906" y="17312"/>
                    <a:pt x="7572" y="17347"/>
                  </a:cubicBezTo>
                  <a:close/>
                  <a:moveTo>
                    <a:pt x="10299" y="3298"/>
                  </a:moveTo>
                  <a:cubicBezTo>
                    <a:pt x="10287" y="3465"/>
                    <a:pt x="10251" y="3655"/>
                    <a:pt x="10239" y="3858"/>
                  </a:cubicBezTo>
                  <a:cubicBezTo>
                    <a:pt x="10132" y="4751"/>
                    <a:pt x="10049" y="5644"/>
                    <a:pt x="9942" y="6537"/>
                  </a:cubicBezTo>
                  <a:cubicBezTo>
                    <a:pt x="9882" y="7049"/>
                    <a:pt x="9811" y="7572"/>
                    <a:pt x="9763" y="8096"/>
                  </a:cubicBezTo>
                  <a:cubicBezTo>
                    <a:pt x="9739" y="8382"/>
                    <a:pt x="9870" y="8537"/>
                    <a:pt x="10168" y="8561"/>
                  </a:cubicBezTo>
                  <a:cubicBezTo>
                    <a:pt x="10573" y="8573"/>
                    <a:pt x="10990" y="8596"/>
                    <a:pt x="11382" y="8561"/>
                  </a:cubicBezTo>
                  <a:cubicBezTo>
                    <a:pt x="11918" y="8501"/>
                    <a:pt x="12264" y="8156"/>
                    <a:pt x="12430" y="7644"/>
                  </a:cubicBezTo>
                  <a:cubicBezTo>
                    <a:pt x="12621" y="7037"/>
                    <a:pt x="12514" y="6775"/>
                    <a:pt x="12025" y="6370"/>
                  </a:cubicBezTo>
                  <a:cubicBezTo>
                    <a:pt x="11918" y="6298"/>
                    <a:pt x="11835" y="6203"/>
                    <a:pt x="11763" y="6156"/>
                  </a:cubicBezTo>
                  <a:cubicBezTo>
                    <a:pt x="12025" y="5775"/>
                    <a:pt x="12323" y="5465"/>
                    <a:pt x="12490" y="5084"/>
                  </a:cubicBezTo>
                  <a:cubicBezTo>
                    <a:pt x="12656" y="4679"/>
                    <a:pt x="12633" y="4239"/>
                    <a:pt x="12371" y="3858"/>
                  </a:cubicBezTo>
                  <a:cubicBezTo>
                    <a:pt x="11894" y="3227"/>
                    <a:pt x="10990" y="2977"/>
                    <a:pt x="10299" y="3298"/>
                  </a:cubicBezTo>
                  <a:close/>
                  <a:moveTo>
                    <a:pt x="7418" y="6560"/>
                  </a:moveTo>
                  <a:cubicBezTo>
                    <a:pt x="7787" y="7096"/>
                    <a:pt x="7549" y="7715"/>
                    <a:pt x="7870" y="8215"/>
                  </a:cubicBezTo>
                  <a:cubicBezTo>
                    <a:pt x="8204" y="7942"/>
                    <a:pt x="8204" y="7942"/>
                    <a:pt x="8156" y="7680"/>
                  </a:cubicBezTo>
                  <a:cubicBezTo>
                    <a:pt x="8096" y="7346"/>
                    <a:pt x="8049" y="7025"/>
                    <a:pt x="7977" y="6691"/>
                  </a:cubicBezTo>
                  <a:cubicBezTo>
                    <a:pt x="7811" y="5917"/>
                    <a:pt x="7668" y="5132"/>
                    <a:pt x="7477" y="4358"/>
                  </a:cubicBezTo>
                  <a:cubicBezTo>
                    <a:pt x="7406" y="4108"/>
                    <a:pt x="7275" y="3881"/>
                    <a:pt x="7180" y="3643"/>
                  </a:cubicBezTo>
                  <a:cubicBezTo>
                    <a:pt x="7132" y="3631"/>
                    <a:pt x="7072" y="3608"/>
                    <a:pt x="7025" y="3584"/>
                  </a:cubicBezTo>
                  <a:cubicBezTo>
                    <a:pt x="6977" y="3655"/>
                    <a:pt x="6941" y="3715"/>
                    <a:pt x="6906" y="3786"/>
                  </a:cubicBezTo>
                  <a:cubicBezTo>
                    <a:pt x="6287" y="5167"/>
                    <a:pt x="5656" y="6513"/>
                    <a:pt x="5036" y="7882"/>
                  </a:cubicBezTo>
                  <a:cubicBezTo>
                    <a:pt x="5001" y="7953"/>
                    <a:pt x="5072" y="8072"/>
                    <a:pt x="5096" y="8168"/>
                  </a:cubicBezTo>
                  <a:cubicBezTo>
                    <a:pt x="5298" y="8001"/>
                    <a:pt x="5394" y="7822"/>
                    <a:pt x="5477" y="7632"/>
                  </a:cubicBezTo>
                  <a:cubicBezTo>
                    <a:pt x="5608" y="7334"/>
                    <a:pt x="5727" y="7001"/>
                    <a:pt x="5882" y="6727"/>
                  </a:cubicBezTo>
                  <a:cubicBezTo>
                    <a:pt x="5941" y="6608"/>
                    <a:pt x="6108" y="6489"/>
                    <a:pt x="6239" y="6489"/>
                  </a:cubicBezTo>
                  <a:cubicBezTo>
                    <a:pt x="6644" y="6501"/>
                    <a:pt x="7061" y="6548"/>
                    <a:pt x="7418" y="6560"/>
                  </a:cubicBezTo>
                  <a:close/>
                  <a:moveTo>
                    <a:pt x="16562" y="8120"/>
                  </a:moveTo>
                  <a:cubicBezTo>
                    <a:pt x="16431" y="8144"/>
                    <a:pt x="16324" y="8144"/>
                    <a:pt x="16240" y="8168"/>
                  </a:cubicBezTo>
                  <a:cubicBezTo>
                    <a:pt x="15871" y="8299"/>
                    <a:pt x="15514" y="8251"/>
                    <a:pt x="15133" y="8168"/>
                  </a:cubicBezTo>
                  <a:cubicBezTo>
                    <a:pt x="14121" y="7930"/>
                    <a:pt x="13657" y="6941"/>
                    <a:pt x="14121" y="6025"/>
                  </a:cubicBezTo>
                  <a:cubicBezTo>
                    <a:pt x="14538" y="5179"/>
                    <a:pt x="15181" y="4632"/>
                    <a:pt x="16169" y="4548"/>
                  </a:cubicBezTo>
                  <a:cubicBezTo>
                    <a:pt x="16347" y="4536"/>
                    <a:pt x="16526" y="4536"/>
                    <a:pt x="16502" y="4251"/>
                  </a:cubicBezTo>
                  <a:cubicBezTo>
                    <a:pt x="16169" y="4048"/>
                    <a:pt x="15824" y="4179"/>
                    <a:pt x="15514" y="4298"/>
                  </a:cubicBezTo>
                  <a:cubicBezTo>
                    <a:pt x="14597" y="4608"/>
                    <a:pt x="13978" y="5263"/>
                    <a:pt x="13645" y="6144"/>
                  </a:cubicBezTo>
                  <a:cubicBezTo>
                    <a:pt x="13287" y="7060"/>
                    <a:pt x="13526" y="7870"/>
                    <a:pt x="14359" y="8406"/>
                  </a:cubicBezTo>
                  <a:cubicBezTo>
                    <a:pt x="14942" y="8775"/>
                    <a:pt x="15609" y="8834"/>
                    <a:pt x="16288" y="8715"/>
                  </a:cubicBezTo>
                  <a:cubicBezTo>
                    <a:pt x="16550" y="8644"/>
                    <a:pt x="16681" y="8477"/>
                    <a:pt x="16562" y="812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25"/>
            <p:cNvSpPr/>
            <p:nvPr/>
          </p:nvSpPr>
          <p:spPr>
            <a:xfrm>
              <a:off x="6332025" y="3176125"/>
              <a:ext cx="50025" cy="49125"/>
            </a:xfrm>
            <a:custGeom>
              <a:avLst/>
              <a:gdLst/>
              <a:ahLst/>
              <a:cxnLst/>
              <a:rect l="l" t="t" r="r" b="b"/>
              <a:pathLst>
                <a:path w="2001" h="1965" extrusionOk="0">
                  <a:moveTo>
                    <a:pt x="1" y="1762"/>
                  </a:moveTo>
                  <a:cubicBezTo>
                    <a:pt x="24" y="1226"/>
                    <a:pt x="72" y="679"/>
                    <a:pt x="96" y="107"/>
                  </a:cubicBezTo>
                  <a:cubicBezTo>
                    <a:pt x="691" y="0"/>
                    <a:pt x="1132" y="226"/>
                    <a:pt x="1548" y="476"/>
                  </a:cubicBezTo>
                  <a:cubicBezTo>
                    <a:pt x="1787" y="631"/>
                    <a:pt x="2001" y="834"/>
                    <a:pt x="1918" y="1143"/>
                  </a:cubicBezTo>
                  <a:cubicBezTo>
                    <a:pt x="1822" y="1441"/>
                    <a:pt x="1668" y="1738"/>
                    <a:pt x="1322" y="1822"/>
                  </a:cubicBezTo>
                  <a:cubicBezTo>
                    <a:pt x="906" y="1929"/>
                    <a:pt x="489" y="1965"/>
                    <a:pt x="1" y="1762"/>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25"/>
            <p:cNvSpPr/>
            <p:nvPr/>
          </p:nvSpPr>
          <p:spPr>
            <a:xfrm>
              <a:off x="6337100" y="3105875"/>
              <a:ext cx="45850" cy="61625"/>
            </a:xfrm>
            <a:custGeom>
              <a:avLst/>
              <a:gdLst/>
              <a:ahLst/>
              <a:cxnLst/>
              <a:rect l="l" t="t" r="r" b="b"/>
              <a:pathLst>
                <a:path w="1834" h="2465" extrusionOk="0">
                  <a:moveTo>
                    <a:pt x="131" y="1167"/>
                  </a:moveTo>
                  <a:cubicBezTo>
                    <a:pt x="167" y="905"/>
                    <a:pt x="179" y="655"/>
                    <a:pt x="226" y="405"/>
                  </a:cubicBezTo>
                  <a:cubicBezTo>
                    <a:pt x="262" y="131"/>
                    <a:pt x="476" y="0"/>
                    <a:pt x="679" y="131"/>
                  </a:cubicBezTo>
                  <a:cubicBezTo>
                    <a:pt x="1000" y="310"/>
                    <a:pt x="1322" y="524"/>
                    <a:pt x="1548" y="786"/>
                  </a:cubicBezTo>
                  <a:cubicBezTo>
                    <a:pt x="1834" y="1131"/>
                    <a:pt x="1726" y="1655"/>
                    <a:pt x="1381" y="1953"/>
                  </a:cubicBezTo>
                  <a:cubicBezTo>
                    <a:pt x="1238" y="2072"/>
                    <a:pt x="1060" y="2167"/>
                    <a:pt x="881" y="2227"/>
                  </a:cubicBezTo>
                  <a:cubicBezTo>
                    <a:pt x="179" y="2465"/>
                    <a:pt x="0" y="2310"/>
                    <a:pt x="72" y="1560"/>
                  </a:cubicBezTo>
                  <a:cubicBezTo>
                    <a:pt x="95" y="1429"/>
                    <a:pt x="107" y="1298"/>
                    <a:pt x="131" y="1167"/>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25"/>
            <p:cNvSpPr/>
            <p:nvPr/>
          </p:nvSpPr>
          <p:spPr>
            <a:xfrm>
              <a:off x="6234100" y="3131775"/>
              <a:ext cx="27100" cy="42275"/>
            </a:xfrm>
            <a:custGeom>
              <a:avLst/>
              <a:gdLst/>
              <a:ahLst/>
              <a:cxnLst/>
              <a:rect l="l" t="t" r="r" b="b"/>
              <a:pathLst>
                <a:path w="1084" h="1691" extrusionOk="0">
                  <a:moveTo>
                    <a:pt x="1084" y="1584"/>
                  </a:moveTo>
                  <a:cubicBezTo>
                    <a:pt x="667" y="1679"/>
                    <a:pt x="322" y="1691"/>
                    <a:pt x="1" y="1476"/>
                  </a:cubicBezTo>
                  <a:cubicBezTo>
                    <a:pt x="60" y="929"/>
                    <a:pt x="358" y="512"/>
                    <a:pt x="703" y="0"/>
                  </a:cubicBezTo>
                  <a:cubicBezTo>
                    <a:pt x="965" y="524"/>
                    <a:pt x="1024" y="1036"/>
                    <a:pt x="1084" y="1584"/>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25"/>
            <p:cNvSpPr/>
            <p:nvPr/>
          </p:nvSpPr>
          <p:spPr>
            <a:xfrm>
              <a:off x="6075750" y="3009125"/>
              <a:ext cx="550400" cy="463175"/>
            </a:xfrm>
            <a:custGeom>
              <a:avLst/>
              <a:gdLst/>
              <a:ahLst/>
              <a:cxnLst/>
              <a:rect l="l" t="t" r="r" b="b"/>
              <a:pathLst>
                <a:path w="22016" h="18527" extrusionOk="0">
                  <a:moveTo>
                    <a:pt x="21515" y="4323"/>
                  </a:moveTo>
                  <a:cubicBezTo>
                    <a:pt x="21229" y="3394"/>
                    <a:pt x="20801" y="2382"/>
                    <a:pt x="19777" y="1846"/>
                  </a:cubicBezTo>
                  <a:cubicBezTo>
                    <a:pt x="19146" y="1525"/>
                    <a:pt x="18407" y="1168"/>
                    <a:pt x="17610" y="1001"/>
                  </a:cubicBezTo>
                  <a:cubicBezTo>
                    <a:pt x="16241" y="715"/>
                    <a:pt x="14443" y="370"/>
                    <a:pt x="12633" y="191"/>
                  </a:cubicBezTo>
                  <a:cubicBezTo>
                    <a:pt x="11657" y="108"/>
                    <a:pt x="10514" y="1"/>
                    <a:pt x="9359" y="1"/>
                  </a:cubicBezTo>
                  <a:cubicBezTo>
                    <a:pt x="8561" y="1"/>
                    <a:pt x="7847" y="48"/>
                    <a:pt x="7168" y="132"/>
                  </a:cubicBezTo>
                  <a:cubicBezTo>
                    <a:pt x="5811" y="310"/>
                    <a:pt x="4811" y="632"/>
                    <a:pt x="3906" y="1168"/>
                  </a:cubicBezTo>
                  <a:cubicBezTo>
                    <a:pt x="1810" y="2430"/>
                    <a:pt x="572" y="4216"/>
                    <a:pt x="119" y="6621"/>
                  </a:cubicBezTo>
                  <a:cubicBezTo>
                    <a:pt x="0" y="7311"/>
                    <a:pt x="60" y="7978"/>
                    <a:pt x="108" y="8633"/>
                  </a:cubicBezTo>
                  <a:cubicBezTo>
                    <a:pt x="143" y="8907"/>
                    <a:pt x="155" y="9180"/>
                    <a:pt x="167" y="9466"/>
                  </a:cubicBezTo>
                  <a:cubicBezTo>
                    <a:pt x="203" y="10252"/>
                    <a:pt x="608" y="10871"/>
                    <a:pt x="1001" y="11443"/>
                  </a:cubicBezTo>
                  <a:cubicBezTo>
                    <a:pt x="1143" y="11657"/>
                    <a:pt x="1286" y="11859"/>
                    <a:pt x="1405" y="12086"/>
                  </a:cubicBezTo>
                  <a:cubicBezTo>
                    <a:pt x="1441" y="12145"/>
                    <a:pt x="1489" y="12193"/>
                    <a:pt x="1536" y="12217"/>
                  </a:cubicBezTo>
                  <a:lnTo>
                    <a:pt x="1572" y="12252"/>
                  </a:lnTo>
                  <a:cubicBezTo>
                    <a:pt x="2489" y="12990"/>
                    <a:pt x="3608" y="13550"/>
                    <a:pt x="5084" y="13943"/>
                  </a:cubicBezTo>
                  <a:cubicBezTo>
                    <a:pt x="5918" y="14181"/>
                    <a:pt x="6775" y="14455"/>
                    <a:pt x="7644" y="14741"/>
                  </a:cubicBezTo>
                  <a:cubicBezTo>
                    <a:pt x="8061" y="14872"/>
                    <a:pt x="8061" y="14872"/>
                    <a:pt x="7966" y="15348"/>
                  </a:cubicBezTo>
                  <a:cubicBezTo>
                    <a:pt x="7787" y="16265"/>
                    <a:pt x="7335" y="17074"/>
                    <a:pt x="6918" y="17741"/>
                  </a:cubicBezTo>
                  <a:cubicBezTo>
                    <a:pt x="6823" y="17872"/>
                    <a:pt x="6763" y="18110"/>
                    <a:pt x="6823" y="18289"/>
                  </a:cubicBezTo>
                  <a:cubicBezTo>
                    <a:pt x="6882" y="18455"/>
                    <a:pt x="7156" y="18527"/>
                    <a:pt x="7287" y="18527"/>
                  </a:cubicBezTo>
                  <a:lnTo>
                    <a:pt x="7335" y="18527"/>
                  </a:lnTo>
                  <a:cubicBezTo>
                    <a:pt x="7406" y="18527"/>
                    <a:pt x="7478" y="18515"/>
                    <a:pt x="7549" y="18515"/>
                  </a:cubicBezTo>
                  <a:cubicBezTo>
                    <a:pt x="7870" y="18491"/>
                    <a:pt x="8192" y="18467"/>
                    <a:pt x="8478" y="18336"/>
                  </a:cubicBezTo>
                  <a:cubicBezTo>
                    <a:pt x="9692" y="17753"/>
                    <a:pt x="11061" y="16979"/>
                    <a:pt x="11930" y="15586"/>
                  </a:cubicBezTo>
                  <a:cubicBezTo>
                    <a:pt x="12073" y="15348"/>
                    <a:pt x="12240" y="15253"/>
                    <a:pt x="12514" y="15253"/>
                  </a:cubicBezTo>
                  <a:lnTo>
                    <a:pt x="12657" y="15253"/>
                  </a:lnTo>
                  <a:lnTo>
                    <a:pt x="13026" y="15253"/>
                  </a:lnTo>
                  <a:cubicBezTo>
                    <a:pt x="13419" y="15253"/>
                    <a:pt x="13859" y="15241"/>
                    <a:pt x="14300" y="15169"/>
                  </a:cubicBezTo>
                  <a:cubicBezTo>
                    <a:pt x="15550" y="14943"/>
                    <a:pt x="17003" y="14598"/>
                    <a:pt x="18324" y="13848"/>
                  </a:cubicBezTo>
                  <a:lnTo>
                    <a:pt x="18384" y="13812"/>
                  </a:lnTo>
                  <a:cubicBezTo>
                    <a:pt x="19015" y="13455"/>
                    <a:pt x="19658" y="13086"/>
                    <a:pt x="20134" y="12467"/>
                  </a:cubicBezTo>
                  <a:cubicBezTo>
                    <a:pt x="21158" y="11145"/>
                    <a:pt x="21717" y="9788"/>
                    <a:pt x="21801" y="8478"/>
                  </a:cubicBezTo>
                  <a:cubicBezTo>
                    <a:pt x="22015" y="6966"/>
                    <a:pt x="21920" y="5609"/>
                    <a:pt x="21515" y="4323"/>
                  </a:cubicBezTo>
                  <a:close/>
                  <a:moveTo>
                    <a:pt x="11573" y="14764"/>
                  </a:moveTo>
                  <a:cubicBezTo>
                    <a:pt x="11526" y="14860"/>
                    <a:pt x="11466" y="14931"/>
                    <a:pt x="11418" y="15014"/>
                  </a:cubicBezTo>
                  <a:cubicBezTo>
                    <a:pt x="11299" y="15229"/>
                    <a:pt x="11204" y="15419"/>
                    <a:pt x="11049" y="15586"/>
                  </a:cubicBezTo>
                  <a:cubicBezTo>
                    <a:pt x="10311" y="16443"/>
                    <a:pt x="9371" y="17122"/>
                    <a:pt x="8263" y="17562"/>
                  </a:cubicBezTo>
                  <a:cubicBezTo>
                    <a:pt x="8168" y="17610"/>
                    <a:pt x="8049" y="17610"/>
                    <a:pt x="7894" y="17622"/>
                  </a:cubicBezTo>
                  <a:lnTo>
                    <a:pt x="7835" y="17622"/>
                  </a:lnTo>
                  <a:cubicBezTo>
                    <a:pt x="7894" y="17491"/>
                    <a:pt x="7942" y="17372"/>
                    <a:pt x="8001" y="17229"/>
                  </a:cubicBezTo>
                  <a:cubicBezTo>
                    <a:pt x="8180" y="16789"/>
                    <a:pt x="8335" y="16419"/>
                    <a:pt x="8478" y="16015"/>
                  </a:cubicBezTo>
                  <a:cubicBezTo>
                    <a:pt x="8585" y="15717"/>
                    <a:pt x="8632" y="15407"/>
                    <a:pt x="8704" y="14955"/>
                  </a:cubicBezTo>
                  <a:cubicBezTo>
                    <a:pt x="8763" y="14395"/>
                    <a:pt x="8621" y="14193"/>
                    <a:pt x="8073" y="14038"/>
                  </a:cubicBezTo>
                  <a:lnTo>
                    <a:pt x="7227" y="13812"/>
                  </a:lnTo>
                  <a:cubicBezTo>
                    <a:pt x="6870" y="13717"/>
                    <a:pt x="6513" y="13633"/>
                    <a:pt x="6156" y="13514"/>
                  </a:cubicBezTo>
                  <a:lnTo>
                    <a:pt x="5715" y="13383"/>
                  </a:lnTo>
                  <a:cubicBezTo>
                    <a:pt x="4965" y="13145"/>
                    <a:pt x="4191" y="12907"/>
                    <a:pt x="3441" y="12586"/>
                  </a:cubicBezTo>
                  <a:cubicBezTo>
                    <a:pt x="2060" y="12014"/>
                    <a:pt x="1179" y="11026"/>
                    <a:pt x="870" y="9752"/>
                  </a:cubicBezTo>
                  <a:cubicBezTo>
                    <a:pt x="119" y="6609"/>
                    <a:pt x="1215" y="3775"/>
                    <a:pt x="3810" y="1989"/>
                  </a:cubicBezTo>
                  <a:cubicBezTo>
                    <a:pt x="4739" y="1358"/>
                    <a:pt x="5775" y="977"/>
                    <a:pt x="7013" y="846"/>
                  </a:cubicBezTo>
                  <a:cubicBezTo>
                    <a:pt x="7739" y="775"/>
                    <a:pt x="8490" y="727"/>
                    <a:pt x="9275" y="727"/>
                  </a:cubicBezTo>
                  <a:cubicBezTo>
                    <a:pt x="11180" y="727"/>
                    <a:pt x="13073" y="953"/>
                    <a:pt x="14859" y="1191"/>
                  </a:cubicBezTo>
                  <a:cubicBezTo>
                    <a:pt x="16062" y="1358"/>
                    <a:pt x="17145" y="1596"/>
                    <a:pt x="18205" y="1918"/>
                  </a:cubicBezTo>
                  <a:cubicBezTo>
                    <a:pt x="19503" y="2334"/>
                    <a:pt x="20277" y="3084"/>
                    <a:pt x="20682" y="4251"/>
                  </a:cubicBezTo>
                  <a:cubicBezTo>
                    <a:pt x="21372" y="6359"/>
                    <a:pt x="21313" y="8442"/>
                    <a:pt x="20503" y="10442"/>
                  </a:cubicBezTo>
                  <a:cubicBezTo>
                    <a:pt x="20086" y="11478"/>
                    <a:pt x="19408" y="12264"/>
                    <a:pt x="18515" y="12800"/>
                  </a:cubicBezTo>
                  <a:cubicBezTo>
                    <a:pt x="16705" y="13871"/>
                    <a:pt x="14931" y="14395"/>
                    <a:pt x="13097" y="14395"/>
                  </a:cubicBezTo>
                  <a:cubicBezTo>
                    <a:pt x="12847" y="14395"/>
                    <a:pt x="12597" y="14372"/>
                    <a:pt x="12347" y="14360"/>
                  </a:cubicBezTo>
                  <a:lnTo>
                    <a:pt x="12228" y="14360"/>
                  </a:lnTo>
                  <a:cubicBezTo>
                    <a:pt x="11930" y="14407"/>
                    <a:pt x="11716" y="14526"/>
                    <a:pt x="11573" y="1476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25"/>
            <p:cNvSpPr/>
            <p:nvPr/>
          </p:nvSpPr>
          <p:spPr>
            <a:xfrm>
              <a:off x="6315950" y="3095450"/>
              <a:ext cx="81000" cy="143200"/>
            </a:xfrm>
            <a:custGeom>
              <a:avLst/>
              <a:gdLst/>
              <a:ahLst/>
              <a:cxnLst/>
              <a:rect l="l" t="t" r="r" b="b"/>
              <a:pathLst>
                <a:path w="3240" h="5728" extrusionOk="0">
                  <a:moveTo>
                    <a:pt x="2549" y="3263"/>
                  </a:moveTo>
                  <a:lnTo>
                    <a:pt x="2382" y="3132"/>
                  </a:lnTo>
                  <a:cubicBezTo>
                    <a:pt x="2442" y="3049"/>
                    <a:pt x="2501" y="2977"/>
                    <a:pt x="2549" y="2906"/>
                  </a:cubicBezTo>
                  <a:cubicBezTo>
                    <a:pt x="2739" y="2644"/>
                    <a:pt x="2918" y="2417"/>
                    <a:pt x="3037" y="2132"/>
                  </a:cubicBezTo>
                  <a:cubicBezTo>
                    <a:pt x="3239" y="1655"/>
                    <a:pt x="3180" y="1144"/>
                    <a:pt x="2882" y="751"/>
                  </a:cubicBezTo>
                  <a:cubicBezTo>
                    <a:pt x="2549" y="286"/>
                    <a:pt x="1965" y="1"/>
                    <a:pt x="1382" y="1"/>
                  </a:cubicBezTo>
                  <a:cubicBezTo>
                    <a:pt x="1132" y="1"/>
                    <a:pt x="882" y="60"/>
                    <a:pt x="656" y="167"/>
                  </a:cubicBezTo>
                  <a:lnTo>
                    <a:pt x="584" y="191"/>
                  </a:lnTo>
                  <a:lnTo>
                    <a:pt x="548" y="465"/>
                  </a:lnTo>
                  <a:lnTo>
                    <a:pt x="501" y="822"/>
                  </a:lnTo>
                  <a:lnTo>
                    <a:pt x="382" y="1894"/>
                  </a:lnTo>
                  <a:lnTo>
                    <a:pt x="203" y="3501"/>
                  </a:lnTo>
                  <a:cubicBezTo>
                    <a:pt x="191" y="3691"/>
                    <a:pt x="167" y="3870"/>
                    <a:pt x="144" y="4061"/>
                  </a:cubicBezTo>
                  <a:cubicBezTo>
                    <a:pt x="96" y="4394"/>
                    <a:pt x="72" y="4727"/>
                    <a:pt x="25" y="5073"/>
                  </a:cubicBezTo>
                  <a:cubicBezTo>
                    <a:pt x="1" y="5311"/>
                    <a:pt x="84" y="5442"/>
                    <a:pt x="144" y="5525"/>
                  </a:cubicBezTo>
                  <a:cubicBezTo>
                    <a:pt x="215" y="5596"/>
                    <a:pt x="334" y="5680"/>
                    <a:pt x="584" y="5704"/>
                  </a:cubicBezTo>
                  <a:cubicBezTo>
                    <a:pt x="667" y="5704"/>
                    <a:pt x="763" y="5704"/>
                    <a:pt x="858" y="5716"/>
                  </a:cubicBezTo>
                  <a:cubicBezTo>
                    <a:pt x="1025" y="5716"/>
                    <a:pt x="1179" y="5727"/>
                    <a:pt x="1334" y="5727"/>
                  </a:cubicBezTo>
                  <a:cubicBezTo>
                    <a:pt x="1537" y="5727"/>
                    <a:pt x="1680" y="5716"/>
                    <a:pt x="1834" y="5704"/>
                  </a:cubicBezTo>
                  <a:cubicBezTo>
                    <a:pt x="2394" y="5644"/>
                    <a:pt x="2811" y="5287"/>
                    <a:pt x="2989" y="4692"/>
                  </a:cubicBezTo>
                  <a:cubicBezTo>
                    <a:pt x="3204" y="4049"/>
                    <a:pt x="3096" y="3703"/>
                    <a:pt x="2549" y="3263"/>
                  </a:cubicBezTo>
                  <a:close/>
                  <a:moveTo>
                    <a:pt x="2287" y="1310"/>
                  </a:moveTo>
                  <a:cubicBezTo>
                    <a:pt x="2513" y="1584"/>
                    <a:pt x="2442" y="2013"/>
                    <a:pt x="2144" y="2263"/>
                  </a:cubicBezTo>
                  <a:cubicBezTo>
                    <a:pt x="2025" y="2370"/>
                    <a:pt x="1858" y="2453"/>
                    <a:pt x="1680" y="2513"/>
                  </a:cubicBezTo>
                  <a:cubicBezTo>
                    <a:pt x="1501" y="2572"/>
                    <a:pt x="1370" y="2608"/>
                    <a:pt x="1263" y="2608"/>
                  </a:cubicBezTo>
                  <a:cubicBezTo>
                    <a:pt x="1179" y="2608"/>
                    <a:pt x="1144" y="2572"/>
                    <a:pt x="1120" y="2560"/>
                  </a:cubicBezTo>
                  <a:cubicBezTo>
                    <a:pt x="1060" y="2489"/>
                    <a:pt x="1037" y="2310"/>
                    <a:pt x="1072" y="2013"/>
                  </a:cubicBezTo>
                  <a:cubicBezTo>
                    <a:pt x="1084" y="1917"/>
                    <a:pt x="1084" y="1834"/>
                    <a:pt x="1096" y="1763"/>
                  </a:cubicBezTo>
                  <a:lnTo>
                    <a:pt x="1120" y="1763"/>
                  </a:lnTo>
                  <a:lnTo>
                    <a:pt x="1132" y="1608"/>
                  </a:lnTo>
                  <a:cubicBezTo>
                    <a:pt x="1144" y="1536"/>
                    <a:pt x="1144" y="1465"/>
                    <a:pt x="1156" y="1382"/>
                  </a:cubicBezTo>
                  <a:cubicBezTo>
                    <a:pt x="1179" y="1227"/>
                    <a:pt x="1203" y="1048"/>
                    <a:pt x="1239" y="870"/>
                  </a:cubicBezTo>
                  <a:cubicBezTo>
                    <a:pt x="1251" y="774"/>
                    <a:pt x="1299" y="667"/>
                    <a:pt x="1394" y="667"/>
                  </a:cubicBezTo>
                  <a:cubicBezTo>
                    <a:pt x="1429" y="667"/>
                    <a:pt x="1453" y="691"/>
                    <a:pt x="1489" y="703"/>
                  </a:cubicBezTo>
                  <a:cubicBezTo>
                    <a:pt x="1715" y="822"/>
                    <a:pt x="2072" y="1024"/>
                    <a:pt x="2287" y="1310"/>
                  </a:cubicBezTo>
                  <a:close/>
                  <a:moveTo>
                    <a:pt x="894" y="3453"/>
                  </a:moveTo>
                  <a:cubicBezTo>
                    <a:pt x="953" y="3453"/>
                    <a:pt x="1001" y="3441"/>
                    <a:pt x="1037" y="3441"/>
                  </a:cubicBezTo>
                  <a:cubicBezTo>
                    <a:pt x="1453" y="3441"/>
                    <a:pt x="1787" y="3620"/>
                    <a:pt x="2108" y="3811"/>
                  </a:cubicBezTo>
                  <a:cubicBezTo>
                    <a:pt x="2453" y="4025"/>
                    <a:pt x="2453" y="4180"/>
                    <a:pt x="2406" y="4299"/>
                  </a:cubicBezTo>
                  <a:cubicBezTo>
                    <a:pt x="2311" y="4644"/>
                    <a:pt x="2156" y="4823"/>
                    <a:pt x="1930" y="4870"/>
                  </a:cubicBezTo>
                  <a:cubicBezTo>
                    <a:pt x="1751" y="4906"/>
                    <a:pt x="1560" y="4954"/>
                    <a:pt x="1334" y="4954"/>
                  </a:cubicBezTo>
                  <a:cubicBezTo>
                    <a:pt x="1144" y="4954"/>
                    <a:pt x="965" y="4930"/>
                    <a:pt x="787" y="484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25"/>
            <p:cNvSpPr/>
            <p:nvPr/>
          </p:nvSpPr>
          <p:spPr>
            <a:xfrm>
              <a:off x="6197775" y="3106750"/>
              <a:ext cx="87250" cy="125350"/>
            </a:xfrm>
            <a:custGeom>
              <a:avLst/>
              <a:gdLst/>
              <a:ahLst/>
              <a:cxnLst/>
              <a:rect l="l" t="t" r="r" b="b"/>
              <a:pathLst>
                <a:path w="3490" h="5014" extrusionOk="0">
                  <a:moveTo>
                    <a:pt x="3263" y="3239"/>
                  </a:moveTo>
                  <a:lnTo>
                    <a:pt x="3192" y="2858"/>
                  </a:lnTo>
                  <a:cubicBezTo>
                    <a:pt x="3061" y="2216"/>
                    <a:pt x="2930" y="1561"/>
                    <a:pt x="2775" y="906"/>
                  </a:cubicBezTo>
                  <a:cubicBezTo>
                    <a:pt x="2727" y="715"/>
                    <a:pt x="2644" y="549"/>
                    <a:pt x="2573" y="382"/>
                  </a:cubicBezTo>
                  <a:cubicBezTo>
                    <a:pt x="2537" y="311"/>
                    <a:pt x="2489" y="239"/>
                    <a:pt x="2466" y="180"/>
                  </a:cubicBezTo>
                  <a:lnTo>
                    <a:pt x="2430" y="120"/>
                  </a:lnTo>
                  <a:lnTo>
                    <a:pt x="2370" y="96"/>
                  </a:lnTo>
                  <a:cubicBezTo>
                    <a:pt x="2335" y="84"/>
                    <a:pt x="2263" y="72"/>
                    <a:pt x="2227" y="37"/>
                  </a:cubicBezTo>
                  <a:lnTo>
                    <a:pt x="2108" y="1"/>
                  </a:lnTo>
                  <a:lnTo>
                    <a:pt x="2049" y="96"/>
                  </a:lnTo>
                  <a:cubicBezTo>
                    <a:pt x="2037" y="120"/>
                    <a:pt x="2013" y="144"/>
                    <a:pt x="2013" y="156"/>
                  </a:cubicBezTo>
                  <a:cubicBezTo>
                    <a:pt x="1989" y="203"/>
                    <a:pt x="1954" y="263"/>
                    <a:pt x="1930" y="322"/>
                  </a:cubicBezTo>
                  <a:lnTo>
                    <a:pt x="1715" y="775"/>
                  </a:lnTo>
                  <a:cubicBezTo>
                    <a:pt x="1168" y="1965"/>
                    <a:pt x="596" y="3192"/>
                    <a:pt x="49" y="4418"/>
                  </a:cubicBezTo>
                  <a:cubicBezTo>
                    <a:pt x="1" y="4525"/>
                    <a:pt x="49" y="4621"/>
                    <a:pt x="84" y="4716"/>
                  </a:cubicBezTo>
                  <a:cubicBezTo>
                    <a:pt x="96" y="4740"/>
                    <a:pt x="96" y="4775"/>
                    <a:pt x="108" y="4787"/>
                  </a:cubicBezTo>
                  <a:lnTo>
                    <a:pt x="168" y="5013"/>
                  </a:lnTo>
                  <a:lnTo>
                    <a:pt x="346" y="4859"/>
                  </a:lnTo>
                  <a:cubicBezTo>
                    <a:pt x="584" y="4680"/>
                    <a:pt x="692" y="4478"/>
                    <a:pt x="763" y="4287"/>
                  </a:cubicBezTo>
                  <a:lnTo>
                    <a:pt x="906" y="3966"/>
                  </a:lnTo>
                  <a:cubicBezTo>
                    <a:pt x="989" y="3763"/>
                    <a:pt x="1061" y="3573"/>
                    <a:pt x="1168" y="3394"/>
                  </a:cubicBezTo>
                  <a:cubicBezTo>
                    <a:pt x="1215" y="3311"/>
                    <a:pt x="1334" y="3228"/>
                    <a:pt x="1394" y="3228"/>
                  </a:cubicBezTo>
                  <a:lnTo>
                    <a:pt x="1537" y="3228"/>
                  </a:lnTo>
                  <a:cubicBezTo>
                    <a:pt x="1775" y="3228"/>
                    <a:pt x="2013" y="3239"/>
                    <a:pt x="2251" y="3251"/>
                  </a:cubicBezTo>
                  <a:cubicBezTo>
                    <a:pt x="2335" y="3251"/>
                    <a:pt x="2406" y="3275"/>
                    <a:pt x="2477" y="3275"/>
                  </a:cubicBezTo>
                  <a:cubicBezTo>
                    <a:pt x="2608" y="3489"/>
                    <a:pt x="2644" y="3751"/>
                    <a:pt x="2656" y="4013"/>
                  </a:cubicBezTo>
                  <a:cubicBezTo>
                    <a:pt x="2692" y="4299"/>
                    <a:pt x="2716" y="4597"/>
                    <a:pt x="2894" y="4883"/>
                  </a:cubicBezTo>
                  <a:lnTo>
                    <a:pt x="2978" y="5013"/>
                  </a:lnTo>
                  <a:lnTo>
                    <a:pt x="3120" y="4894"/>
                  </a:lnTo>
                  <a:cubicBezTo>
                    <a:pt x="3430" y="4621"/>
                    <a:pt x="3489" y="4585"/>
                    <a:pt x="3430" y="4240"/>
                  </a:cubicBezTo>
                  <a:cubicBezTo>
                    <a:pt x="3406" y="3906"/>
                    <a:pt x="3347" y="3585"/>
                    <a:pt x="3263" y="3239"/>
                  </a:cubicBezTo>
                  <a:close/>
                  <a:moveTo>
                    <a:pt x="2370" y="2466"/>
                  </a:moveTo>
                  <a:cubicBezTo>
                    <a:pt x="2239" y="2501"/>
                    <a:pt x="2132" y="2501"/>
                    <a:pt x="2037" y="2501"/>
                  </a:cubicBezTo>
                  <a:cubicBezTo>
                    <a:pt x="1870" y="2501"/>
                    <a:pt x="1739" y="2466"/>
                    <a:pt x="1596" y="2394"/>
                  </a:cubicBezTo>
                  <a:cubicBezTo>
                    <a:pt x="1656" y="2001"/>
                    <a:pt x="1858" y="1680"/>
                    <a:pt x="2108" y="1287"/>
                  </a:cubicBezTo>
                  <a:cubicBezTo>
                    <a:pt x="2275" y="1680"/>
                    <a:pt x="2335" y="2049"/>
                    <a:pt x="2370" y="246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25"/>
            <p:cNvSpPr/>
            <p:nvPr/>
          </p:nvSpPr>
          <p:spPr>
            <a:xfrm>
              <a:off x="6404950" y="3120750"/>
              <a:ext cx="91400" cy="122375"/>
            </a:xfrm>
            <a:custGeom>
              <a:avLst/>
              <a:gdLst/>
              <a:ahLst/>
              <a:cxnLst/>
              <a:rect l="l" t="t" r="r" b="b"/>
              <a:pathLst>
                <a:path w="3656" h="4895" extrusionOk="0">
                  <a:moveTo>
                    <a:pt x="1156" y="4513"/>
                  </a:moveTo>
                  <a:cubicBezTo>
                    <a:pt x="1560" y="4763"/>
                    <a:pt x="2025" y="4894"/>
                    <a:pt x="2537" y="4894"/>
                  </a:cubicBezTo>
                  <a:cubicBezTo>
                    <a:pt x="2751" y="4894"/>
                    <a:pt x="2953" y="4882"/>
                    <a:pt x="3180" y="4834"/>
                  </a:cubicBezTo>
                  <a:cubicBezTo>
                    <a:pt x="3358" y="4811"/>
                    <a:pt x="3489" y="4739"/>
                    <a:pt x="3573" y="4596"/>
                  </a:cubicBezTo>
                  <a:cubicBezTo>
                    <a:pt x="3656" y="4465"/>
                    <a:pt x="3656" y="4287"/>
                    <a:pt x="3584" y="4061"/>
                  </a:cubicBezTo>
                  <a:lnTo>
                    <a:pt x="3537" y="3942"/>
                  </a:lnTo>
                  <a:lnTo>
                    <a:pt x="3418" y="3965"/>
                  </a:lnTo>
                  <a:cubicBezTo>
                    <a:pt x="3370" y="3965"/>
                    <a:pt x="3334" y="3977"/>
                    <a:pt x="3299" y="3977"/>
                  </a:cubicBezTo>
                  <a:cubicBezTo>
                    <a:pt x="3227" y="3977"/>
                    <a:pt x="3132" y="3989"/>
                    <a:pt x="3061" y="4025"/>
                  </a:cubicBezTo>
                  <a:cubicBezTo>
                    <a:pt x="2930" y="4061"/>
                    <a:pt x="2799" y="4096"/>
                    <a:pt x="2632" y="4096"/>
                  </a:cubicBezTo>
                  <a:cubicBezTo>
                    <a:pt x="2418" y="4096"/>
                    <a:pt x="2227" y="4049"/>
                    <a:pt x="2049" y="4001"/>
                  </a:cubicBezTo>
                  <a:cubicBezTo>
                    <a:pt x="1596" y="3906"/>
                    <a:pt x="1263" y="3632"/>
                    <a:pt x="1096" y="3275"/>
                  </a:cubicBezTo>
                  <a:cubicBezTo>
                    <a:pt x="917" y="2906"/>
                    <a:pt x="929" y="2489"/>
                    <a:pt x="1144" y="2084"/>
                  </a:cubicBezTo>
                  <a:cubicBezTo>
                    <a:pt x="1572" y="1227"/>
                    <a:pt x="2191" y="763"/>
                    <a:pt x="3073" y="703"/>
                  </a:cubicBezTo>
                  <a:cubicBezTo>
                    <a:pt x="3239" y="691"/>
                    <a:pt x="3561" y="655"/>
                    <a:pt x="3549" y="251"/>
                  </a:cubicBezTo>
                  <a:lnTo>
                    <a:pt x="3549" y="179"/>
                  </a:lnTo>
                  <a:lnTo>
                    <a:pt x="3477" y="132"/>
                  </a:lnTo>
                  <a:cubicBezTo>
                    <a:pt x="3323" y="48"/>
                    <a:pt x="3180" y="1"/>
                    <a:pt x="3013" y="1"/>
                  </a:cubicBezTo>
                  <a:cubicBezTo>
                    <a:pt x="2787" y="1"/>
                    <a:pt x="2596" y="72"/>
                    <a:pt x="2394" y="155"/>
                  </a:cubicBezTo>
                  <a:lnTo>
                    <a:pt x="2346" y="167"/>
                  </a:lnTo>
                  <a:cubicBezTo>
                    <a:pt x="1418" y="489"/>
                    <a:pt x="751" y="1144"/>
                    <a:pt x="394" y="2096"/>
                  </a:cubicBezTo>
                  <a:cubicBezTo>
                    <a:pt x="1" y="3084"/>
                    <a:pt x="263" y="3942"/>
                    <a:pt x="1156" y="451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7" name="Google Shape;267;p25"/>
          <p:cNvGrpSpPr/>
          <p:nvPr/>
        </p:nvGrpSpPr>
        <p:grpSpPr>
          <a:xfrm rot="1093143">
            <a:off x="7684861" y="3602545"/>
            <a:ext cx="975516" cy="936649"/>
            <a:chOff x="3885600" y="2960625"/>
            <a:chExt cx="470600" cy="451850"/>
          </a:xfrm>
        </p:grpSpPr>
        <p:sp>
          <p:nvSpPr>
            <p:cNvPr id="268" name="Google Shape;268;p25"/>
            <p:cNvSpPr/>
            <p:nvPr/>
          </p:nvSpPr>
          <p:spPr>
            <a:xfrm>
              <a:off x="3895725" y="3066575"/>
              <a:ext cx="446500" cy="206900"/>
            </a:xfrm>
            <a:custGeom>
              <a:avLst/>
              <a:gdLst/>
              <a:ahLst/>
              <a:cxnLst/>
              <a:rect l="l" t="t" r="r" b="b"/>
              <a:pathLst>
                <a:path w="17860" h="8276" extrusionOk="0">
                  <a:moveTo>
                    <a:pt x="11049" y="8109"/>
                  </a:moveTo>
                  <a:lnTo>
                    <a:pt x="11049" y="7287"/>
                  </a:lnTo>
                  <a:cubicBezTo>
                    <a:pt x="11037" y="6871"/>
                    <a:pt x="10930" y="6740"/>
                    <a:pt x="10549" y="6704"/>
                  </a:cubicBezTo>
                  <a:cubicBezTo>
                    <a:pt x="9620" y="6644"/>
                    <a:pt x="8703" y="6609"/>
                    <a:pt x="7775" y="6573"/>
                  </a:cubicBezTo>
                  <a:cubicBezTo>
                    <a:pt x="7322" y="6561"/>
                    <a:pt x="7120" y="6763"/>
                    <a:pt x="7060" y="7216"/>
                  </a:cubicBezTo>
                  <a:cubicBezTo>
                    <a:pt x="7049" y="7406"/>
                    <a:pt x="7025" y="7585"/>
                    <a:pt x="7001" y="7835"/>
                  </a:cubicBezTo>
                  <a:cubicBezTo>
                    <a:pt x="6679" y="7871"/>
                    <a:pt x="6382" y="7930"/>
                    <a:pt x="6072" y="7942"/>
                  </a:cubicBezTo>
                  <a:cubicBezTo>
                    <a:pt x="4489" y="8002"/>
                    <a:pt x="2929" y="7918"/>
                    <a:pt x="1381" y="7704"/>
                  </a:cubicBezTo>
                  <a:cubicBezTo>
                    <a:pt x="95" y="7525"/>
                    <a:pt x="226" y="7382"/>
                    <a:pt x="143" y="6347"/>
                  </a:cubicBezTo>
                  <a:cubicBezTo>
                    <a:pt x="0" y="4608"/>
                    <a:pt x="95" y="2870"/>
                    <a:pt x="262" y="1132"/>
                  </a:cubicBezTo>
                  <a:cubicBezTo>
                    <a:pt x="274" y="929"/>
                    <a:pt x="310" y="739"/>
                    <a:pt x="393" y="572"/>
                  </a:cubicBezTo>
                  <a:cubicBezTo>
                    <a:pt x="560" y="251"/>
                    <a:pt x="845" y="60"/>
                    <a:pt x="1226" y="60"/>
                  </a:cubicBezTo>
                  <a:cubicBezTo>
                    <a:pt x="2119" y="60"/>
                    <a:pt x="3012" y="1"/>
                    <a:pt x="3893" y="60"/>
                  </a:cubicBezTo>
                  <a:cubicBezTo>
                    <a:pt x="4786" y="120"/>
                    <a:pt x="5667" y="72"/>
                    <a:pt x="6560" y="36"/>
                  </a:cubicBezTo>
                  <a:cubicBezTo>
                    <a:pt x="6798" y="24"/>
                    <a:pt x="7049" y="24"/>
                    <a:pt x="7287" y="60"/>
                  </a:cubicBezTo>
                  <a:cubicBezTo>
                    <a:pt x="9061" y="239"/>
                    <a:pt x="10847" y="120"/>
                    <a:pt x="12621" y="132"/>
                  </a:cubicBezTo>
                  <a:cubicBezTo>
                    <a:pt x="13466" y="144"/>
                    <a:pt x="14323" y="60"/>
                    <a:pt x="15180" y="60"/>
                  </a:cubicBezTo>
                  <a:cubicBezTo>
                    <a:pt x="15728" y="60"/>
                    <a:pt x="16288" y="132"/>
                    <a:pt x="16847" y="203"/>
                  </a:cubicBezTo>
                  <a:cubicBezTo>
                    <a:pt x="17514" y="298"/>
                    <a:pt x="17740" y="548"/>
                    <a:pt x="17776" y="1251"/>
                  </a:cubicBezTo>
                  <a:cubicBezTo>
                    <a:pt x="17824" y="2060"/>
                    <a:pt x="17859" y="2882"/>
                    <a:pt x="17859" y="3703"/>
                  </a:cubicBezTo>
                  <a:cubicBezTo>
                    <a:pt x="17859" y="4334"/>
                    <a:pt x="17836" y="5001"/>
                    <a:pt x="17788" y="5632"/>
                  </a:cubicBezTo>
                  <a:cubicBezTo>
                    <a:pt x="17752" y="6109"/>
                    <a:pt x="17657" y="6609"/>
                    <a:pt x="17562" y="7085"/>
                  </a:cubicBezTo>
                  <a:cubicBezTo>
                    <a:pt x="17466" y="7454"/>
                    <a:pt x="17157" y="7644"/>
                    <a:pt x="16800" y="7716"/>
                  </a:cubicBezTo>
                  <a:cubicBezTo>
                    <a:pt x="14954" y="8133"/>
                    <a:pt x="13073" y="8275"/>
                    <a:pt x="11192" y="8204"/>
                  </a:cubicBezTo>
                  <a:cubicBezTo>
                    <a:pt x="11168" y="8180"/>
                    <a:pt x="11156" y="8168"/>
                    <a:pt x="11049" y="8109"/>
                  </a:cubicBezTo>
                  <a:close/>
                </a:path>
              </a:pathLst>
            </a:custGeom>
            <a:solidFill>
              <a:srgbClr val="66C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25"/>
            <p:cNvSpPr/>
            <p:nvPr/>
          </p:nvSpPr>
          <p:spPr>
            <a:xfrm>
              <a:off x="3910300" y="3268975"/>
              <a:ext cx="403950" cy="127425"/>
            </a:xfrm>
            <a:custGeom>
              <a:avLst/>
              <a:gdLst/>
              <a:ahLst/>
              <a:cxnLst/>
              <a:rect l="l" t="t" r="r" b="b"/>
              <a:pathLst>
                <a:path w="16158" h="5097" extrusionOk="0">
                  <a:moveTo>
                    <a:pt x="48" y="1"/>
                  </a:moveTo>
                  <a:cubicBezTo>
                    <a:pt x="2239" y="191"/>
                    <a:pt x="4310" y="406"/>
                    <a:pt x="6454" y="251"/>
                  </a:cubicBezTo>
                  <a:cubicBezTo>
                    <a:pt x="6466" y="572"/>
                    <a:pt x="6477" y="846"/>
                    <a:pt x="6489" y="1132"/>
                  </a:cubicBezTo>
                  <a:cubicBezTo>
                    <a:pt x="6513" y="1311"/>
                    <a:pt x="6489" y="1489"/>
                    <a:pt x="6525" y="1644"/>
                  </a:cubicBezTo>
                  <a:cubicBezTo>
                    <a:pt x="6585" y="1965"/>
                    <a:pt x="6787" y="2144"/>
                    <a:pt x="7108" y="2156"/>
                  </a:cubicBezTo>
                  <a:cubicBezTo>
                    <a:pt x="7835" y="2168"/>
                    <a:pt x="8561" y="2180"/>
                    <a:pt x="9299" y="2168"/>
                  </a:cubicBezTo>
                  <a:cubicBezTo>
                    <a:pt x="9502" y="2168"/>
                    <a:pt x="9716" y="2096"/>
                    <a:pt x="9906" y="2049"/>
                  </a:cubicBezTo>
                  <a:cubicBezTo>
                    <a:pt x="10192" y="1977"/>
                    <a:pt x="10347" y="1799"/>
                    <a:pt x="10383" y="1501"/>
                  </a:cubicBezTo>
                  <a:cubicBezTo>
                    <a:pt x="10406" y="1191"/>
                    <a:pt x="10454" y="894"/>
                    <a:pt x="10502" y="572"/>
                  </a:cubicBezTo>
                  <a:cubicBezTo>
                    <a:pt x="12371" y="441"/>
                    <a:pt x="14216" y="299"/>
                    <a:pt x="16098" y="156"/>
                  </a:cubicBezTo>
                  <a:cubicBezTo>
                    <a:pt x="16110" y="263"/>
                    <a:pt x="16157" y="358"/>
                    <a:pt x="16133" y="453"/>
                  </a:cubicBezTo>
                  <a:lnTo>
                    <a:pt x="15871" y="4251"/>
                  </a:lnTo>
                  <a:cubicBezTo>
                    <a:pt x="15860" y="4370"/>
                    <a:pt x="15836" y="4490"/>
                    <a:pt x="15812" y="4609"/>
                  </a:cubicBezTo>
                  <a:cubicBezTo>
                    <a:pt x="15693" y="4978"/>
                    <a:pt x="15562" y="5085"/>
                    <a:pt x="15169" y="5073"/>
                  </a:cubicBezTo>
                  <a:cubicBezTo>
                    <a:pt x="13502" y="5037"/>
                    <a:pt x="11823" y="5013"/>
                    <a:pt x="10156" y="5001"/>
                  </a:cubicBezTo>
                  <a:cubicBezTo>
                    <a:pt x="9823" y="5001"/>
                    <a:pt x="9502" y="5037"/>
                    <a:pt x="9156" y="5037"/>
                  </a:cubicBezTo>
                  <a:cubicBezTo>
                    <a:pt x="8120" y="5061"/>
                    <a:pt x="7073" y="5097"/>
                    <a:pt x="6037" y="5085"/>
                  </a:cubicBezTo>
                  <a:cubicBezTo>
                    <a:pt x="4763" y="5073"/>
                    <a:pt x="3489" y="5025"/>
                    <a:pt x="2227" y="4954"/>
                  </a:cubicBezTo>
                  <a:cubicBezTo>
                    <a:pt x="1691" y="4918"/>
                    <a:pt x="1155" y="4835"/>
                    <a:pt x="631" y="4728"/>
                  </a:cubicBezTo>
                  <a:cubicBezTo>
                    <a:pt x="227" y="4656"/>
                    <a:pt x="0" y="4394"/>
                    <a:pt x="24" y="3954"/>
                  </a:cubicBezTo>
                  <a:cubicBezTo>
                    <a:pt x="36" y="3430"/>
                    <a:pt x="36" y="2906"/>
                    <a:pt x="48" y="2394"/>
                  </a:cubicBezTo>
                  <a:cubicBezTo>
                    <a:pt x="48" y="1977"/>
                    <a:pt x="60" y="1561"/>
                    <a:pt x="60" y="1144"/>
                  </a:cubicBezTo>
                  <a:cubicBezTo>
                    <a:pt x="48" y="787"/>
                    <a:pt x="48" y="406"/>
                    <a:pt x="48" y="1"/>
                  </a:cubicBezTo>
                  <a:close/>
                </a:path>
              </a:pathLst>
            </a:custGeom>
            <a:solidFill>
              <a:srgbClr val="66C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25"/>
            <p:cNvSpPr/>
            <p:nvPr/>
          </p:nvSpPr>
          <p:spPr>
            <a:xfrm>
              <a:off x="4051675" y="2974900"/>
              <a:ext cx="155700" cy="84250"/>
            </a:xfrm>
            <a:custGeom>
              <a:avLst/>
              <a:gdLst/>
              <a:ahLst/>
              <a:cxnLst/>
              <a:rect l="l" t="t" r="r" b="b"/>
              <a:pathLst>
                <a:path w="6228" h="3370" extrusionOk="0">
                  <a:moveTo>
                    <a:pt x="5144" y="3263"/>
                  </a:moveTo>
                  <a:cubicBezTo>
                    <a:pt x="5132" y="3072"/>
                    <a:pt x="5132" y="2870"/>
                    <a:pt x="5097" y="2668"/>
                  </a:cubicBezTo>
                  <a:cubicBezTo>
                    <a:pt x="5073" y="2346"/>
                    <a:pt x="5049" y="2036"/>
                    <a:pt x="4990" y="1727"/>
                  </a:cubicBezTo>
                  <a:cubicBezTo>
                    <a:pt x="4894" y="1286"/>
                    <a:pt x="4597" y="1024"/>
                    <a:pt x="4144" y="1013"/>
                  </a:cubicBezTo>
                  <a:cubicBezTo>
                    <a:pt x="3513" y="1001"/>
                    <a:pt x="2894" y="1001"/>
                    <a:pt x="2275" y="1013"/>
                  </a:cubicBezTo>
                  <a:cubicBezTo>
                    <a:pt x="1799" y="1024"/>
                    <a:pt x="1584" y="1251"/>
                    <a:pt x="1537" y="1727"/>
                  </a:cubicBezTo>
                  <a:cubicBezTo>
                    <a:pt x="1513" y="2084"/>
                    <a:pt x="1525" y="2453"/>
                    <a:pt x="1513" y="2834"/>
                  </a:cubicBezTo>
                  <a:lnTo>
                    <a:pt x="1513" y="3263"/>
                  </a:lnTo>
                  <a:cubicBezTo>
                    <a:pt x="1072" y="3370"/>
                    <a:pt x="691" y="3299"/>
                    <a:pt x="287" y="3287"/>
                  </a:cubicBezTo>
                  <a:cubicBezTo>
                    <a:pt x="96" y="3287"/>
                    <a:pt x="1" y="3156"/>
                    <a:pt x="1" y="2977"/>
                  </a:cubicBezTo>
                  <a:cubicBezTo>
                    <a:pt x="25" y="2322"/>
                    <a:pt x="1" y="1655"/>
                    <a:pt x="96" y="1001"/>
                  </a:cubicBezTo>
                  <a:cubicBezTo>
                    <a:pt x="168" y="417"/>
                    <a:pt x="644" y="48"/>
                    <a:pt x="1287" y="36"/>
                  </a:cubicBezTo>
                  <a:cubicBezTo>
                    <a:pt x="2227" y="1"/>
                    <a:pt x="3156" y="1"/>
                    <a:pt x="4097" y="36"/>
                  </a:cubicBezTo>
                  <a:cubicBezTo>
                    <a:pt x="4561" y="48"/>
                    <a:pt x="5025" y="155"/>
                    <a:pt x="5478" y="274"/>
                  </a:cubicBezTo>
                  <a:cubicBezTo>
                    <a:pt x="5990" y="393"/>
                    <a:pt x="6168" y="596"/>
                    <a:pt x="6192" y="1108"/>
                  </a:cubicBezTo>
                  <a:cubicBezTo>
                    <a:pt x="6228" y="1703"/>
                    <a:pt x="6228" y="2275"/>
                    <a:pt x="6216" y="2870"/>
                  </a:cubicBezTo>
                  <a:cubicBezTo>
                    <a:pt x="6192" y="3310"/>
                    <a:pt x="6121" y="3334"/>
                    <a:pt x="5692" y="3334"/>
                  </a:cubicBezTo>
                  <a:lnTo>
                    <a:pt x="5323" y="3334"/>
                  </a:lnTo>
                  <a:cubicBezTo>
                    <a:pt x="5275" y="3322"/>
                    <a:pt x="5228" y="3287"/>
                    <a:pt x="5144" y="3263"/>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25"/>
            <p:cNvSpPr/>
            <p:nvPr/>
          </p:nvSpPr>
          <p:spPr>
            <a:xfrm>
              <a:off x="4077575" y="3242500"/>
              <a:ext cx="86350" cy="70550"/>
            </a:xfrm>
            <a:custGeom>
              <a:avLst/>
              <a:gdLst/>
              <a:ahLst/>
              <a:cxnLst/>
              <a:rect l="l" t="t" r="r" b="b"/>
              <a:pathLst>
                <a:path w="3454" h="2822" extrusionOk="0">
                  <a:moveTo>
                    <a:pt x="310" y="2762"/>
                  </a:moveTo>
                  <a:cubicBezTo>
                    <a:pt x="1" y="1893"/>
                    <a:pt x="96" y="1072"/>
                    <a:pt x="203" y="238"/>
                  </a:cubicBezTo>
                  <a:cubicBezTo>
                    <a:pt x="239" y="48"/>
                    <a:pt x="382" y="0"/>
                    <a:pt x="548" y="0"/>
                  </a:cubicBezTo>
                  <a:cubicBezTo>
                    <a:pt x="858" y="0"/>
                    <a:pt x="1179" y="0"/>
                    <a:pt x="1489" y="12"/>
                  </a:cubicBezTo>
                  <a:cubicBezTo>
                    <a:pt x="1989" y="48"/>
                    <a:pt x="2477" y="84"/>
                    <a:pt x="2989" y="131"/>
                  </a:cubicBezTo>
                  <a:cubicBezTo>
                    <a:pt x="3108" y="143"/>
                    <a:pt x="3215" y="203"/>
                    <a:pt x="3346" y="250"/>
                  </a:cubicBezTo>
                  <a:cubicBezTo>
                    <a:pt x="3454" y="965"/>
                    <a:pt x="3334" y="1643"/>
                    <a:pt x="3263" y="2334"/>
                  </a:cubicBezTo>
                  <a:cubicBezTo>
                    <a:pt x="3227" y="2572"/>
                    <a:pt x="3061" y="2727"/>
                    <a:pt x="2846" y="2739"/>
                  </a:cubicBezTo>
                  <a:cubicBezTo>
                    <a:pt x="2013" y="2822"/>
                    <a:pt x="1156" y="2810"/>
                    <a:pt x="310" y="2762"/>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25"/>
            <p:cNvSpPr/>
            <p:nvPr/>
          </p:nvSpPr>
          <p:spPr>
            <a:xfrm>
              <a:off x="3885600" y="2960625"/>
              <a:ext cx="470600" cy="451850"/>
            </a:xfrm>
            <a:custGeom>
              <a:avLst/>
              <a:gdLst/>
              <a:ahLst/>
              <a:cxnLst/>
              <a:rect l="l" t="t" r="r" b="b"/>
              <a:pathLst>
                <a:path w="18824" h="18074" extrusionOk="0">
                  <a:moveTo>
                    <a:pt x="18812" y="7120"/>
                  </a:moveTo>
                  <a:cubicBezTo>
                    <a:pt x="18800" y="6572"/>
                    <a:pt x="18776" y="5858"/>
                    <a:pt x="18705" y="5132"/>
                  </a:cubicBezTo>
                  <a:cubicBezTo>
                    <a:pt x="18633" y="4382"/>
                    <a:pt x="18217" y="3965"/>
                    <a:pt x="17431" y="3858"/>
                  </a:cubicBezTo>
                  <a:cubicBezTo>
                    <a:pt x="16669" y="3762"/>
                    <a:pt x="15847" y="3667"/>
                    <a:pt x="15014" y="3667"/>
                  </a:cubicBezTo>
                  <a:cubicBezTo>
                    <a:pt x="14573" y="3667"/>
                    <a:pt x="14133" y="3703"/>
                    <a:pt x="13740" y="3762"/>
                  </a:cubicBezTo>
                  <a:lnTo>
                    <a:pt x="13680" y="3762"/>
                  </a:lnTo>
                  <a:cubicBezTo>
                    <a:pt x="13621" y="3762"/>
                    <a:pt x="13561" y="3739"/>
                    <a:pt x="13502" y="3739"/>
                  </a:cubicBezTo>
                  <a:lnTo>
                    <a:pt x="13454" y="3739"/>
                  </a:lnTo>
                  <a:lnTo>
                    <a:pt x="13454" y="3584"/>
                  </a:lnTo>
                  <a:lnTo>
                    <a:pt x="13454" y="2965"/>
                  </a:lnTo>
                  <a:cubicBezTo>
                    <a:pt x="13454" y="2869"/>
                    <a:pt x="13442" y="2750"/>
                    <a:pt x="13442" y="2643"/>
                  </a:cubicBezTo>
                  <a:cubicBezTo>
                    <a:pt x="13419" y="2191"/>
                    <a:pt x="13407" y="1750"/>
                    <a:pt x="13347" y="1286"/>
                  </a:cubicBezTo>
                  <a:cubicBezTo>
                    <a:pt x="13288" y="822"/>
                    <a:pt x="12990" y="488"/>
                    <a:pt x="12526" y="333"/>
                  </a:cubicBezTo>
                  <a:lnTo>
                    <a:pt x="12407" y="286"/>
                  </a:lnTo>
                  <a:cubicBezTo>
                    <a:pt x="12037" y="167"/>
                    <a:pt x="11668" y="48"/>
                    <a:pt x="11275" y="36"/>
                  </a:cubicBezTo>
                  <a:cubicBezTo>
                    <a:pt x="10644" y="0"/>
                    <a:pt x="10013" y="0"/>
                    <a:pt x="9251" y="0"/>
                  </a:cubicBezTo>
                  <a:lnTo>
                    <a:pt x="8501" y="0"/>
                  </a:lnTo>
                  <a:lnTo>
                    <a:pt x="8061" y="0"/>
                  </a:lnTo>
                  <a:cubicBezTo>
                    <a:pt x="6930" y="0"/>
                    <a:pt x="6120" y="833"/>
                    <a:pt x="6120" y="1976"/>
                  </a:cubicBezTo>
                  <a:lnTo>
                    <a:pt x="6120" y="3179"/>
                  </a:lnTo>
                  <a:lnTo>
                    <a:pt x="6120" y="3667"/>
                  </a:lnTo>
                  <a:cubicBezTo>
                    <a:pt x="5858" y="3739"/>
                    <a:pt x="5644" y="3762"/>
                    <a:pt x="5441" y="3762"/>
                  </a:cubicBezTo>
                  <a:cubicBezTo>
                    <a:pt x="5322" y="3762"/>
                    <a:pt x="5227" y="3762"/>
                    <a:pt x="5120" y="3739"/>
                  </a:cubicBezTo>
                  <a:lnTo>
                    <a:pt x="4929" y="3739"/>
                  </a:lnTo>
                  <a:cubicBezTo>
                    <a:pt x="4215" y="3727"/>
                    <a:pt x="3477" y="3715"/>
                    <a:pt x="2762" y="3703"/>
                  </a:cubicBezTo>
                  <a:cubicBezTo>
                    <a:pt x="2429" y="3703"/>
                    <a:pt x="2084" y="3679"/>
                    <a:pt x="1739" y="3679"/>
                  </a:cubicBezTo>
                  <a:lnTo>
                    <a:pt x="1715" y="3679"/>
                  </a:lnTo>
                  <a:cubicBezTo>
                    <a:pt x="857" y="3679"/>
                    <a:pt x="167" y="4382"/>
                    <a:pt x="119" y="5227"/>
                  </a:cubicBezTo>
                  <a:cubicBezTo>
                    <a:pt x="107" y="5501"/>
                    <a:pt x="84" y="5751"/>
                    <a:pt x="72" y="6013"/>
                  </a:cubicBezTo>
                  <a:cubicBezTo>
                    <a:pt x="48" y="6346"/>
                    <a:pt x="24" y="6667"/>
                    <a:pt x="12" y="7013"/>
                  </a:cubicBezTo>
                  <a:cubicBezTo>
                    <a:pt x="0" y="8203"/>
                    <a:pt x="0" y="9501"/>
                    <a:pt x="12" y="11097"/>
                  </a:cubicBezTo>
                  <a:cubicBezTo>
                    <a:pt x="12" y="11466"/>
                    <a:pt x="72" y="11894"/>
                    <a:pt x="441" y="12192"/>
                  </a:cubicBezTo>
                  <a:cubicBezTo>
                    <a:pt x="441" y="12192"/>
                    <a:pt x="476" y="12240"/>
                    <a:pt x="488" y="12418"/>
                  </a:cubicBezTo>
                  <a:cubicBezTo>
                    <a:pt x="500" y="12585"/>
                    <a:pt x="500" y="12763"/>
                    <a:pt x="488" y="12918"/>
                  </a:cubicBezTo>
                  <a:lnTo>
                    <a:pt x="488" y="13085"/>
                  </a:lnTo>
                  <a:cubicBezTo>
                    <a:pt x="488" y="13573"/>
                    <a:pt x="488" y="14049"/>
                    <a:pt x="476" y="14549"/>
                  </a:cubicBezTo>
                  <a:cubicBezTo>
                    <a:pt x="476" y="14871"/>
                    <a:pt x="465" y="15216"/>
                    <a:pt x="465" y="15538"/>
                  </a:cubicBezTo>
                  <a:cubicBezTo>
                    <a:pt x="465" y="15942"/>
                    <a:pt x="441" y="16335"/>
                    <a:pt x="441" y="16728"/>
                  </a:cubicBezTo>
                  <a:cubicBezTo>
                    <a:pt x="441" y="17109"/>
                    <a:pt x="607" y="17371"/>
                    <a:pt x="917" y="17490"/>
                  </a:cubicBezTo>
                  <a:cubicBezTo>
                    <a:pt x="977" y="17526"/>
                    <a:pt x="1036" y="17538"/>
                    <a:pt x="1096" y="17574"/>
                  </a:cubicBezTo>
                  <a:cubicBezTo>
                    <a:pt x="1298" y="17645"/>
                    <a:pt x="1477" y="17728"/>
                    <a:pt x="1679" y="17764"/>
                  </a:cubicBezTo>
                  <a:cubicBezTo>
                    <a:pt x="2167" y="17836"/>
                    <a:pt x="2751" y="17919"/>
                    <a:pt x="3358" y="17955"/>
                  </a:cubicBezTo>
                  <a:cubicBezTo>
                    <a:pt x="4787" y="18014"/>
                    <a:pt x="5965" y="18038"/>
                    <a:pt x="7084" y="18038"/>
                  </a:cubicBezTo>
                  <a:lnTo>
                    <a:pt x="7108" y="18038"/>
                  </a:lnTo>
                  <a:cubicBezTo>
                    <a:pt x="7846" y="18038"/>
                    <a:pt x="8585" y="18014"/>
                    <a:pt x="9299" y="17978"/>
                  </a:cubicBezTo>
                  <a:cubicBezTo>
                    <a:pt x="9549" y="17967"/>
                    <a:pt x="9811" y="17967"/>
                    <a:pt x="10061" y="17955"/>
                  </a:cubicBezTo>
                  <a:cubicBezTo>
                    <a:pt x="10549" y="17943"/>
                    <a:pt x="11037" y="17919"/>
                    <a:pt x="11573" y="17919"/>
                  </a:cubicBezTo>
                  <a:cubicBezTo>
                    <a:pt x="13145" y="17919"/>
                    <a:pt x="14704" y="18002"/>
                    <a:pt x="16062" y="18074"/>
                  </a:cubicBezTo>
                  <a:lnTo>
                    <a:pt x="16205" y="18074"/>
                  </a:lnTo>
                  <a:cubicBezTo>
                    <a:pt x="16859" y="18074"/>
                    <a:pt x="17169" y="17800"/>
                    <a:pt x="17324" y="17133"/>
                  </a:cubicBezTo>
                  <a:cubicBezTo>
                    <a:pt x="17371" y="16943"/>
                    <a:pt x="17395" y="16716"/>
                    <a:pt x="17407" y="16431"/>
                  </a:cubicBezTo>
                  <a:cubicBezTo>
                    <a:pt x="17443" y="15919"/>
                    <a:pt x="17467" y="15407"/>
                    <a:pt x="17502" y="14883"/>
                  </a:cubicBezTo>
                  <a:cubicBezTo>
                    <a:pt x="17550" y="14216"/>
                    <a:pt x="17574" y="13549"/>
                    <a:pt x="17621" y="12894"/>
                  </a:cubicBezTo>
                  <a:cubicBezTo>
                    <a:pt x="17633" y="12621"/>
                    <a:pt x="17693" y="12418"/>
                    <a:pt x="17931" y="12240"/>
                  </a:cubicBezTo>
                  <a:cubicBezTo>
                    <a:pt x="18169" y="12061"/>
                    <a:pt x="18383" y="11751"/>
                    <a:pt x="18455" y="11430"/>
                  </a:cubicBezTo>
                  <a:cubicBezTo>
                    <a:pt x="18610" y="10799"/>
                    <a:pt x="18705" y="10180"/>
                    <a:pt x="18753" y="9608"/>
                  </a:cubicBezTo>
                  <a:cubicBezTo>
                    <a:pt x="18824" y="8799"/>
                    <a:pt x="18824" y="8049"/>
                    <a:pt x="18812" y="7120"/>
                  </a:cubicBezTo>
                  <a:close/>
                  <a:moveTo>
                    <a:pt x="16705" y="16573"/>
                  </a:moveTo>
                  <a:cubicBezTo>
                    <a:pt x="16693" y="16693"/>
                    <a:pt x="16681" y="16800"/>
                    <a:pt x="16645" y="16895"/>
                  </a:cubicBezTo>
                  <a:cubicBezTo>
                    <a:pt x="16562" y="17193"/>
                    <a:pt x="16467" y="17252"/>
                    <a:pt x="16169" y="17252"/>
                  </a:cubicBezTo>
                  <a:lnTo>
                    <a:pt x="14597" y="17228"/>
                  </a:lnTo>
                  <a:cubicBezTo>
                    <a:pt x="13454" y="17216"/>
                    <a:pt x="12287" y="17181"/>
                    <a:pt x="11144" y="17181"/>
                  </a:cubicBezTo>
                  <a:lnTo>
                    <a:pt x="11097" y="17181"/>
                  </a:lnTo>
                  <a:cubicBezTo>
                    <a:pt x="10918" y="17181"/>
                    <a:pt x="10740" y="17193"/>
                    <a:pt x="10573" y="17216"/>
                  </a:cubicBezTo>
                  <a:cubicBezTo>
                    <a:pt x="10430" y="17228"/>
                    <a:pt x="10299" y="17228"/>
                    <a:pt x="10144" y="17240"/>
                  </a:cubicBezTo>
                  <a:cubicBezTo>
                    <a:pt x="9918" y="17240"/>
                    <a:pt x="9680" y="17252"/>
                    <a:pt x="9466" y="17252"/>
                  </a:cubicBezTo>
                  <a:cubicBezTo>
                    <a:pt x="8835" y="17276"/>
                    <a:pt x="8192" y="17288"/>
                    <a:pt x="7573" y="17288"/>
                  </a:cubicBezTo>
                  <a:lnTo>
                    <a:pt x="7025" y="17288"/>
                  </a:lnTo>
                  <a:cubicBezTo>
                    <a:pt x="5799" y="17276"/>
                    <a:pt x="4525" y="17228"/>
                    <a:pt x="3215" y="17157"/>
                  </a:cubicBezTo>
                  <a:cubicBezTo>
                    <a:pt x="2679" y="17121"/>
                    <a:pt x="2143" y="17038"/>
                    <a:pt x="1631" y="16943"/>
                  </a:cubicBezTo>
                  <a:cubicBezTo>
                    <a:pt x="1286" y="16883"/>
                    <a:pt x="1131" y="16681"/>
                    <a:pt x="1143" y="16323"/>
                  </a:cubicBezTo>
                  <a:cubicBezTo>
                    <a:pt x="1155" y="15931"/>
                    <a:pt x="1155" y="15526"/>
                    <a:pt x="1167" y="15145"/>
                  </a:cubicBezTo>
                  <a:lnTo>
                    <a:pt x="1167" y="14752"/>
                  </a:lnTo>
                  <a:cubicBezTo>
                    <a:pt x="1167" y="14335"/>
                    <a:pt x="1191" y="13918"/>
                    <a:pt x="1191" y="13502"/>
                  </a:cubicBezTo>
                  <a:lnTo>
                    <a:pt x="1191" y="12752"/>
                  </a:lnTo>
                  <a:lnTo>
                    <a:pt x="1191" y="12525"/>
                  </a:lnTo>
                  <a:lnTo>
                    <a:pt x="1643" y="12573"/>
                  </a:lnTo>
                  <a:cubicBezTo>
                    <a:pt x="3096" y="12704"/>
                    <a:pt x="4441" y="12823"/>
                    <a:pt x="5846" y="12823"/>
                  </a:cubicBezTo>
                  <a:cubicBezTo>
                    <a:pt x="6346" y="12823"/>
                    <a:pt x="6822" y="12811"/>
                    <a:pt x="7299" y="12775"/>
                  </a:cubicBezTo>
                  <a:lnTo>
                    <a:pt x="7334" y="13490"/>
                  </a:lnTo>
                  <a:lnTo>
                    <a:pt x="7334" y="13656"/>
                  </a:lnTo>
                  <a:cubicBezTo>
                    <a:pt x="7334" y="13776"/>
                    <a:pt x="7334" y="13906"/>
                    <a:pt x="7370" y="14037"/>
                  </a:cubicBezTo>
                  <a:cubicBezTo>
                    <a:pt x="7442" y="14430"/>
                    <a:pt x="7704" y="14657"/>
                    <a:pt x="8073" y="14668"/>
                  </a:cubicBezTo>
                  <a:cubicBezTo>
                    <a:pt x="8632" y="14680"/>
                    <a:pt x="9204" y="14692"/>
                    <a:pt x="9799" y="14692"/>
                  </a:cubicBezTo>
                  <a:lnTo>
                    <a:pt x="10275" y="14692"/>
                  </a:lnTo>
                  <a:cubicBezTo>
                    <a:pt x="10478" y="14692"/>
                    <a:pt x="10668" y="14633"/>
                    <a:pt x="10847" y="14597"/>
                  </a:cubicBezTo>
                  <a:lnTo>
                    <a:pt x="10930" y="14561"/>
                  </a:lnTo>
                  <a:cubicBezTo>
                    <a:pt x="11275" y="14478"/>
                    <a:pt x="11490" y="14240"/>
                    <a:pt x="11514" y="13883"/>
                  </a:cubicBezTo>
                  <a:cubicBezTo>
                    <a:pt x="11549" y="13668"/>
                    <a:pt x="11573" y="13466"/>
                    <a:pt x="11585" y="13252"/>
                  </a:cubicBezTo>
                  <a:cubicBezTo>
                    <a:pt x="11609" y="13192"/>
                    <a:pt x="11609" y="13133"/>
                    <a:pt x="11621" y="13085"/>
                  </a:cubicBezTo>
                  <a:cubicBezTo>
                    <a:pt x="13407" y="12954"/>
                    <a:pt x="15181" y="12823"/>
                    <a:pt x="16967" y="12692"/>
                  </a:cubicBezTo>
                  <a:cubicBezTo>
                    <a:pt x="16979" y="12728"/>
                    <a:pt x="16979" y="12775"/>
                    <a:pt x="16979" y="12823"/>
                  </a:cubicBezTo>
                  <a:cubicBezTo>
                    <a:pt x="16895" y="13883"/>
                    <a:pt x="16812" y="15085"/>
                    <a:pt x="16705" y="16573"/>
                  </a:cubicBezTo>
                  <a:close/>
                  <a:moveTo>
                    <a:pt x="8025" y="11585"/>
                  </a:moveTo>
                  <a:lnTo>
                    <a:pt x="8025" y="11525"/>
                  </a:lnTo>
                  <a:cubicBezTo>
                    <a:pt x="8025" y="11478"/>
                    <a:pt x="8037" y="11418"/>
                    <a:pt x="8216" y="11418"/>
                  </a:cubicBezTo>
                  <a:lnTo>
                    <a:pt x="8454" y="11418"/>
                  </a:lnTo>
                  <a:cubicBezTo>
                    <a:pt x="8656" y="11418"/>
                    <a:pt x="8894" y="11418"/>
                    <a:pt x="9132" y="11442"/>
                  </a:cubicBezTo>
                  <a:cubicBezTo>
                    <a:pt x="9597" y="11466"/>
                    <a:pt x="10085" y="11501"/>
                    <a:pt x="10632" y="11549"/>
                  </a:cubicBezTo>
                  <a:cubicBezTo>
                    <a:pt x="10692" y="11549"/>
                    <a:pt x="10752" y="11585"/>
                    <a:pt x="10835" y="11609"/>
                  </a:cubicBezTo>
                  <a:cubicBezTo>
                    <a:pt x="10847" y="11609"/>
                    <a:pt x="10859" y="11632"/>
                    <a:pt x="10859" y="11632"/>
                  </a:cubicBezTo>
                  <a:cubicBezTo>
                    <a:pt x="10918" y="12180"/>
                    <a:pt x="10859" y="12740"/>
                    <a:pt x="10799" y="13287"/>
                  </a:cubicBezTo>
                  <a:cubicBezTo>
                    <a:pt x="10787" y="13383"/>
                    <a:pt x="10775" y="13490"/>
                    <a:pt x="10775" y="13597"/>
                  </a:cubicBezTo>
                  <a:cubicBezTo>
                    <a:pt x="10740" y="13823"/>
                    <a:pt x="10561" y="13859"/>
                    <a:pt x="10490" y="13883"/>
                  </a:cubicBezTo>
                  <a:cubicBezTo>
                    <a:pt x="10097" y="13918"/>
                    <a:pt x="9668" y="13942"/>
                    <a:pt x="9192" y="13942"/>
                  </a:cubicBezTo>
                  <a:cubicBezTo>
                    <a:pt x="8787" y="13942"/>
                    <a:pt x="8394" y="13918"/>
                    <a:pt x="8073" y="13906"/>
                  </a:cubicBezTo>
                  <a:cubicBezTo>
                    <a:pt x="7858" y="13121"/>
                    <a:pt x="7930" y="12371"/>
                    <a:pt x="8025" y="11585"/>
                  </a:cubicBezTo>
                  <a:close/>
                  <a:moveTo>
                    <a:pt x="12466" y="12287"/>
                  </a:moveTo>
                  <a:cubicBezTo>
                    <a:pt x="12180" y="12287"/>
                    <a:pt x="11906" y="12287"/>
                    <a:pt x="11621" y="12275"/>
                  </a:cubicBezTo>
                  <a:cubicBezTo>
                    <a:pt x="11621" y="12275"/>
                    <a:pt x="11609" y="12252"/>
                    <a:pt x="11585" y="12252"/>
                  </a:cubicBezTo>
                  <a:lnTo>
                    <a:pt x="11585" y="12097"/>
                  </a:lnTo>
                  <a:lnTo>
                    <a:pt x="11585" y="11513"/>
                  </a:lnTo>
                  <a:cubicBezTo>
                    <a:pt x="11573" y="11097"/>
                    <a:pt x="11466" y="10811"/>
                    <a:pt x="10954" y="10787"/>
                  </a:cubicBezTo>
                  <a:cubicBezTo>
                    <a:pt x="9954" y="10728"/>
                    <a:pt x="9049" y="10668"/>
                    <a:pt x="8180" y="10644"/>
                  </a:cubicBezTo>
                  <a:lnTo>
                    <a:pt x="8144" y="10644"/>
                  </a:lnTo>
                  <a:cubicBezTo>
                    <a:pt x="7644" y="10644"/>
                    <a:pt x="7394" y="10906"/>
                    <a:pt x="7334" y="11418"/>
                  </a:cubicBezTo>
                  <a:lnTo>
                    <a:pt x="7275" y="11930"/>
                  </a:lnTo>
                  <a:cubicBezTo>
                    <a:pt x="7215" y="11942"/>
                    <a:pt x="7156" y="11942"/>
                    <a:pt x="7096" y="11954"/>
                  </a:cubicBezTo>
                  <a:cubicBezTo>
                    <a:pt x="6882" y="11990"/>
                    <a:pt x="6680" y="12013"/>
                    <a:pt x="6465" y="12013"/>
                  </a:cubicBezTo>
                  <a:cubicBezTo>
                    <a:pt x="6132" y="12037"/>
                    <a:pt x="5787" y="12037"/>
                    <a:pt x="5453" y="12037"/>
                  </a:cubicBezTo>
                  <a:cubicBezTo>
                    <a:pt x="4263" y="12037"/>
                    <a:pt x="3036" y="11942"/>
                    <a:pt x="1810" y="11763"/>
                  </a:cubicBezTo>
                  <a:cubicBezTo>
                    <a:pt x="786" y="11620"/>
                    <a:pt x="786" y="11573"/>
                    <a:pt x="726" y="10847"/>
                  </a:cubicBezTo>
                  <a:cubicBezTo>
                    <a:pt x="726" y="10751"/>
                    <a:pt x="715" y="10668"/>
                    <a:pt x="715" y="10561"/>
                  </a:cubicBezTo>
                  <a:cubicBezTo>
                    <a:pt x="560" y="8715"/>
                    <a:pt x="679" y="6894"/>
                    <a:pt x="834" y="5370"/>
                  </a:cubicBezTo>
                  <a:cubicBezTo>
                    <a:pt x="846" y="5203"/>
                    <a:pt x="869" y="5013"/>
                    <a:pt x="953" y="4858"/>
                  </a:cubicBezTo>
                  <a:cubicBezTo>
                    <a:pt x="1096" y="4560"/>
                    <a:pt x="1322" y="4429"/>
                    <a:pt x="1643" y="4429"/>
                  </a:cubicBezTo>
                  <a:lnTo>
                    <a:pt x="1739" y="4429"/>
                  </a:lnTo>
                  <a:cubicBezTo>
                    <a:pt x="2024" y="4429"/>
                    <a:pt x="2298" y="4429"/>
                    <a:pt x="2584" y="4417"/>
                  </a:cubicBezTo>
                  <a:cubicBezTo>
                    <a:pt x="2870" y="4417"/>
                    <a:pt x="3155" y="4393"/>
                    <a:pt x="3417" y="4393"/>
                  </a:cubicBezTo>
                  <a:cubicBezTo>
                    <a:pt x="3763" y="4393"/>
                    <a:pt x="4025" y="4417"/>
                    <a:pt x="4298" y="4429"/>
                  </a:cubicBezTo>
                  <a:cubicBezTo>
                    <a:pt x="4596" y="4441"/>
                    <a:pt x="4906" y="4453"/>
                    <a:pt x="5251" y="4453"/>
                  </a:cubicBezTo>
                  <a:cubicBezTo>
                    <a:pt x="5739" y="4453"/>
                    <a:pt x="6227" y="4441"/>
                    <a:pt x="6703" y="4429"/>
                  </a:cubicBezTo>
                  <a:lnTo>
                    <a:pt x="6977" y="4417"/>
                  </a:lnTo>
                  <a:cubicBezTo>
                    <a:pt x="7096" y="4417"/>
                    <a:pt x="7215" y="4393"/>
                    <a:pt x="7346" y="4393"/>
                  </a:cubicBezTo>
                  <a:cubicBezTo>
                    <a:pt x="7477" y="4393"/>
                    <a:pt x="7584" y="4393"/>
                    <a:pt x="7692" y="4417"/>
                  </a:cubicBezTo>
                  <a:cubicBezTo>
                    <a:pt x="8394" y="4489"/>
                    <a:pt x="9132" y="4512"/>
                    <a:pt x="10085" y="4512"/>
                  </a:cubicBezTo>
                  <a:cubicBezTo>
                    <a:pt x="10502" y="4512"/>
                    <a:pt x="10930" y="4512"/>
                    <a:pt x="11347" y="4501"/>
                  </a:cubicBezTo>
                  <a:cubicBezTo>
                    <a:pt x="11764" y="4501"/>
                    <a:pt x="12204" y="4489"/>
                    <a:pt x="12621" y="4489"/>
                  </a:cubicBezTo>
                  <a:lnTo>
                    <a:pt x="13014" y="4489"/>
                  </a:lnTo>
                  <a:lnTo>
                    <a:pt x="13133" y="4489"/>
                  </a:lnTo>
                  <a:cubicBezTo>
                    <a:pt x="13538" y="4489"/>
                    <a:pt x="13942" y="4477"/>
                    <a:pt x="14323" y="4453"/>
                  </a:cubicBezTo>
                  <a:cubicBezTo>
                    <a:pt x="14716" y="4441"/>
                    <a:pt x="15121" y="4429"/>
                    <a:pt x="15502" y="4429"/>
                  </a:cubicBezTo>
                  <a:lnTo>
                    <a:pt x="15574" y="4429"/>
                  </a:lnTo>
                  <a:cubicBezTo>
                    <a:pt x="16109" y="4429"/>
                    <a:pt x="16633" y="4501"/>
                    <a:pt x="17229" y="4572"/>
                  </a:cubicBezTo>
                  <a:cubicBezTo>
                    <a:pt x="17824" y="4655"/>
                    <a:pt x="18002" y="4846"/>
                    <a:pt x="18050" y="5465"/>
                  </a:cubicBezTo>
                  <a:cubicBezTo>
                    <a:pt x="18098" y="6215"/>
                    <a:pt x="18122" y="7013"/>
                    <a:pt x="18122" y="7906"/>
                  </a:cubicBezTo>
                  <a:cubicBezTo>
                    <a:pt x="18122" y="8656"/>
                    <a:pt x="18110" y="9263"/>
                    <a:pt x="18062" y="9835"/>
                  </a:cubicBezTo>
                  <a:cubicBezTo>
                    <a:pt x="18038" y="10263"/>
                    <a:pt x="17955" y="10704"/>
                    <a:pt x="17824" y="11239"/>
                  </a:cubicBezTo>
                  <a:cubicBezTo>
                    <a:pt x="17764" y="11513"/>
                    <a:pt x="17538" y="11692"/>
                    <a:pt x="17181" y="11775"/>
                  </a:cubicBezTo>
                  <a:cubicBezTo>
                    <a:pt x="15669" y="12121"/>
                    <a:pt x="14097" y="12287"/>
                    <a:pt x="12466" y="12287"/>
                  </a:cubicBezTo>
                  <a:close/>
                  <a:moveTo>
                    <a:pt x="11073" y="3739"/>
                  </a:moveTo>
                  <a:lnTo>
                    <a:pt x="11002" y="3739"/>
                  </a:lnTo>
                  <a:cubicBezTo>
                    <a:pt x="10883" y="3762"/>
                    <a:pt x="10775" y="3762"/>
                    <a:pt x="10656" y="3762"/>
                  </a:cubicBezTo>
                  <a:lnTo>
                    <a:pt x="10121" y="3762"/>
                  </a:lnTo>
                  <a:cubicBezTo>
                    <a:pt x="9763" y="3762"/>
                    <a:pt x="9370" y="3762"/>
                    <a:pt x="8989" y="3739"/>
                  </a:cubicBezTo>
                  <a:cubicBezTo>
                    <a:pt x="8704" y="3727"/>
                    <a:pt x="8692" y="3715"/>
                    <a:pt x="8680" y="3441"/>
                  </a:cubicBezTo>
                  <a:cubicBezTo>
                    <a:pt x="8656" y="3131"/>
                    <a:pt x="8680" y="2822"/>
                    <a:pt x="8692" y="2512"/>
                  </a:cubicBezTo>
                  <a:lnTo>
                    <a:pt x="8692" y="2417"/>
                  </a:lnTo>
                  <a:cubicBezTo>
                    <a:pt x="8704" y="2226"/>
                    <a:pt x="8811" y="2191"/>
                    <a:pt x="8918" y="2191"/>
                  </a:cubicBezTo>
                  <a:lnTo>
                    <a:pt x="9335" y="2191"/>
                  </a:lnTo>
                  <a:lnTo>
                    <a:pt x="9894" y="2191"/>
                  </a:lnTo>
                  <a:cubicBezTo>
                    <a:pt x="10144" y="2191"/>
                    <a:pt x="10371" y="2191"/>
                    <a:pt x="10561" y="2215"/>
                  </a:cubicBezTo>
                  <a:cubicBezTo>
                    <a:pt x="10918" y="2226"/>
                    <a:pt x="11037" y="2346"/>
                    <a:pt x="11085" y="2727"/>
                  </a:cubicBezTo>
                  <a:lnTo>
                    <a:pt x="11085" y="2762"/>
                  </a:lnTo>
                  <a:cubicBezTo>
                    <a:pt x="11156" y="3108"/>
                    <a:pt x="11192" y="3429"/>
                    <a:pt x="11073" y="3739"/>
                  </a:cubicBezTo>
                  <a:close/>
                  <a:moveTo>
                    <a:pt x="12704" y="3429"/>
                  </a:moveTo>
                  <a:cubicBezTo>
                    <a:pt x="12692" y="3739"/>
                    <a:pt x="12692" y="3739"/>
                    <a:pt x="12335" y="3762"/>
                  </a:cubicBezTo>
                  <a:lnTo>
                    <a:pt x="12204" y="3762"/>
                  </a:lnTo>
                  <a:lnTo>
                    <a:pt x="11978" y="3762"/>
                  </a:lnTo>
                  <a:cubicBezTo>
                    <a:pt x="11966" y="3762"/>
                    <a:pt x="11942" y="3739"/>
                    <a:pt x="11918" y="3739"/>
                  </a:cubicBezTo>
                  <a:lnTo>
                    <a:pt x="11918" y="3655"/>
                  </a:lnTo>
                  <a:cubicBezTo>
                    <a:pt x="11918" y="3524"/>
                    <a:pt x="11906" y="3369"/>
                    <a:pt x="11883" y="3239"/>
                  </a:cubicBezTo>
                  <a:cubicBezTo>
                    <a:pt x="11883" y="3167"/>
                    <a:pt x="11871" y="3084"/>
                    <a:pt x="11871" y="3000"/>
                  </a:cubicBezTo>
                  <a:cubicBezTo>
                    <a:pt x="11859" y="2762"/>
                    <a:pt x="11835" y="2524"/>
                    <a:pt x="11787" y="2286"/>
                  </a:cubicBezTo>
                  <a:cubicBezTo>
                    <a:pt x="11668" y="1774"/>
                    <a:pt x="11311" y="1464"/>
                    <a:pt x="10799" y="1464"/>
                  </a:cubicBezTo>
                  <a:cubicBezTo>
                    <a:pt x="10478" y="1453"/>
                    <a:pt x="10144" y="1453"/>
                    <a:pt x="9835" y="1453"/>
                  </a:cubicBezTo>
                  <a:cubicBezTo>
                    <a:pt x="9525" y="1453"/>
                    <a:pt x="9216" y="1453"/>
                    <a:pt x="8918" y="1464"/>
                  </a:cubicBezTo>
                  <a:cubicBezTo>
                    <a:pt x="8358" y="1476"/>
                    <a:pt x="8096" y="1750"/>
                    <a:pt x="8037" y="2310"/>
                  </a:cubicBezTo>
                  <a:cubicBezTo>
                    <a:pt x="8001" y="2584"/>
                    <a:pt x="8001" y="2846"/>
                    <a:pt x="8001" y="3108"/>
                  </a:cubicBezTo>
                  <a:lnTo>
                    <a:pt x="8001" y="3429"/>
                  </a:lnTo>
                  <a:lnTo>
                    <a:pt x="8001" y="3715"/>
                  </a:lnTo>
                  <a:lnTo>
                    <a:pt x="8001" y="3739"/>
                  </a:lnTo>
                  <a:cubicBezTo>
                    <a:pt x="7870" y="3762"/>
                    <a:pt x="7739" y="3774"/>
                    <a:pt x="7584" y="3774"/>
                  </a:cubicBezTo>
                  <a:cubicBezTo>
                    <a:pt x="7454" y="3774"/>
                    <a:pt x="7334" y="3774"/>
                    <a:pt x="7215" y="3762"/>
                  </a:cubicBezTo>
                  <a:cubicBezTo>
                    <a:pt x="7132" y="3762"/>
                    <a:pt x="7037" y="3739"/>
                    <a:pt x="6953" y="3739"/>
                  </a:cubicBezTo>
                  <a:cubicBezTo>
                    <a:pt x="6906" y="3739"/>
                    <a:pt x="6870" y="3727"/>
                    <a:pt x="6846" y="3715"/>
                  </a:cubicBezTo>
                  <a:cubicBezTo>
                    <a:pt x="6811" y="3679"/>
                    <a:pt x="6811" y="3643"/>
                    <a:pt x="6811" y="3584"/>
                  </a:cubicBezTo>
                  <a:cubicBezTo>
                    <a:pt x="6811" y="3417"/>
                    <a:pt x="6811" y="3239"/>
                    <a:pt x="6822" y="3072"/>
                  </a:cubicBezTo>
                  <a:cubicBezTo>
                    <a:pt x="6822" y="2596"/>
                    <a:pt x="6846" y="2096"/>
                    <a:pt x="6906" y="1619"/>
                  </a:cubicBezTo>
                  <a:cubicBezTo>
                    <a:pt x="6965" y="1119"/>
                    <a:pt x="7382" y="798"/>
                    <a:pt x="7954" y="762"/>
                  </a:cubicBezTo>
                  <a:cubicBezTo>
                    <a:pt x="8418" y="750"/>
                    <a:pt x="8882" y="750"/>
                    <a:pt x="9311" y="750"/>
                  </a:cubicBezTo>
                  <a:cubicBezTo>
                    <a:pt x="9799" y="750"/>
                    <a:pt x="10299" y="762"/>
                    <a:pt x="10752" y="786"/>
                  </a:cubicBezTo>
                  <a:cubicBezTo>
                    <a:pt x="11192" y="798"/>
                    <a:pt x="11609" y="881"/>
                    <a:pt x="12109" y="1000"/>
                  </a:cubicBezTo>
                  <a:cubicBezTo>
                    <a:pt x="12561" y="1107"/>
                    <a:pt x="12680" y="1262"/>
                    <a:pt x="12704" y="1703"/>
                  </a:cubicBezTo>
                  <a:cubicBezTo>
                    <a:pt x="12728" y="2274"/>
                    <a:pt x="12740" y="2869"/>
                    <a:pt x="12704" y="342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3" name="Google Shape;273;p25"/>
          <p:cNvSpPr/>
          <p:nvPr/>
        </p:nvSpPr>
        <p:spPr>
          <a:xfrm rot="-1177723">
            <a:off x="3327008" y="583119"/>
            <a:ext cx="312170" cy="300110"/>
          </a:xfrm>
          <a:custGeom>
            <a:avLst/>
            <a:gdLst/>
            <a:ahLst/>
            <a:cxnLst/>
            <a:rect l="l" t="t" r="r" b="b"/>
            <a:pathLst>
              <a:path w="7895" h="7590" extrusionOk="0">
                <a:moveTo>
                  <a:pt x="3087" y="1"/>
                </a:moveTo>
                <a:cubicBezTo>
                  <a:pt x="3078" y="1"/>
                  <a:pt x="3069" y="1"/>
                  <a:pt x="3061" y="1"/>
                </a:cubicBezTo>
                <a:cubicBezTo>
                  <a:pt x="2441" y="61"/>
                  <a:pt x="2334" y="2585"/>
                  <a:pt x="2334" y="2585"/>
                </a:cubicBezTo>
                <a:cubicBezTo>
                  <a:pt x="2334" y="2585"/>
                  <a:pt x="120" y="3216"/>
                  <a:pt x="36" y="3811"/>
                </a:cubicBezTo>
                <a:cubicBezTo>
                  <a:pt x="1" y="4407"/>
                  <a:pt x="2322" y="4907"/>
                  <a:pt x="2322" y="4907"/>
                </a:cubicBezTo>
                <a:cubicBezTo>
                  <a:pt x="2322" y="4907"/>
                  <a:pt x="1906" y="7526"/>
                  <a:pt x="2322" y="7586"/>
                </a:cubicBezTo>
                <a:cubicBezTo>
                  <a:pt x="2338" y="7588"/>
                  <a:pt x="2355" y="7589"/>
                  <a:pt x="2372" y="7589"/>
                </a:cubicBezTo>
                <a:cubicBezTo>
                  <a:pt x="3065" y="7589"/>
                  <a:pt x="4597" y="5728"/>
                  <a:pt x="4597" y="5728"/>
                </a:cubicBezTo>
                <a:cubicBezTo>
                  <a:pt x="4597" y="5728"/>
                  <a:pt x="6353" y="6457"/>
                  <a:pt x="7163" y="6457"/>
                </a:cubicBezTo>
                <a:cubicBezTo>
                  <a:pt x="7325" y="6457"/>
                  <a:pt x="7448" y="6429"/>
                  <a:pt x="7514" y="6359"/>
                </a:cubicBezTo>
                <a:cubicBezTo>
                  <a:pt x="7895" y="5943"/>
                  <a:pt x="6156" y="3871"/>
                  <a:pt x="6156" y="3871"/>
                </a:cubicBezTo>
                <a:cubicBezTo>
                  <a:pt x="6156" y="3871"/>
                  <a:pt x="7704" y="2573"/>
                  <a:pt x="7502" y="2014"/>
                </a:cubicBezTo>
                <a:cubicBezTo>
                  <a:pt x="7386" y="1687"/>
                  <a:pt x="6528" y="1617"/>
                  <a:pt x="5813" y="1617"/>
                </a:cubicBezTo>
                <a:cubicBezTo>
                  <a:pt x="5278" y="1617"/>
                  <a:pt x="4823" y="1656"/>
                  <a:pt x="4823" y="1656"/>
                </a:cubicBezTo>
                <a:cubicBezTo>
                  <a:pt x="4823" y="1656"/>
                  <a:pt x="3723" y="1"/>
                  <a:pt x="3087" y="1"/>
                </a:cubicBezTo>
                <a:close/>
              </a:path>
            </a:pathLst>
          </a:custGeom>
          <a:solidFill>
            <a:schemeClr val="lt1"/>
          </a:solid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5"/>
          <p:cNvSpPr/>
          <p:nvPr/>
        </p:nvSpPr>
        <p:spPr>
          <a:xfrm rot="-1140824">
            <a:off x="6115190" y="3276706"/>
            <a:ext cx="431893" cy="415208"/>
          </a:xfrm>
          <a:custGeom>
            <a:avLst/>
            <a:gdLst/>
            <a:ahLst/>
            <a:cxnLst/>
            <a:rect l="l" t="t" r="r" b="b"/>
            <a:pathLst>
              <a:path w="7895" h="7590" extrusionOk="0">
                <a:moveTo>
                  <a:pt x="3087" y="1"/>
                </a:moveTo>
                <a:cubicBezTo>
                  <a:pt x="3078" y="1"/>
                  <a:pt x="3069" y="1"/>
                  <a:pt x="3061" y="1"/>
                </a:cubicBezTo>
                <a:cubicBezTo>
                  <a:pt x="2441" y="61"/>
                  <a:pt x="2334" y="2585"/>
                  <a:pt x="2334" y="2585"/>
                </a:cubicBezTo>
                <a:cubicBezTo>
                  <a:pt x="2334" y="2585"/>
                  <a:pt x="120" y="3216"/>
                  <a:pt x="36" y="3811"/>
                </a:cubicBezTo>
                <a:cubicBezTo>
                  <a:pt x="1" y="4407"/>
                  <a:pt x="2322" y="4907"/>
                  <a:pt x="2322" y="4907"/>
                </a:cubicBezTo>
                <a:cubicBezTo>
                  <a:pt x="2322" y="4907"/>
                  <a:pt x="1906" y="7526"/>
                  <a:pt x="2322" y="7586"/>
                </a:cubicBezTo>
                <a:cubicBezTo>
                  <a:pt x="2338" y="7588"/>
                  <a:pt x="2355" y="7589"/>
                  <a:pt x="2372" y="7589"/>
                </a:cubicBezTo>
                <a:cubicBezTo>
                  <a:pt x="3065" y="7589"/>
                  <a:pt x="4597" y="5728"/>
                  <a:pt x="4597" y="5728"/>
                </a:cubicBezTo>
                <a:cubicBezTo>
                  <a:pt x="4597" y="5728"/>
                  <a:pt x="6353" y="6457"/>
                  <a:pt x="7163" y="6457"/>
                </a:cubicBezTo>
                <a:cubicBezTo>
                  <a:pt x="7325" y="6457"/>
                  <a:pt x="7448" y="6429"/>
                  <a:pt x="7514" y="6359"/>
                </a:cubicBezTo>
                <a:cubicBezTo>
                  <a:pt x="7895" y="5943"/>
                  <a:pt x="6156" y="3871"/>
                  <a:pt x="6156" y="3871"/>
                </a:cubicBezTo>
                <a:cubicBezTo>
                  <a:pt x="6156" y="3871"/>
                  <a:pt x="7704" y="2573"/>
                  <a:pt x="7502" y="2014"/>
                </a:cubicBezTo>
                <a:cubicBezTo>
                  <a:pt x="7386" y="1687"/>
                  <a:pt x="6528" y="1617"/>
                  <a:pt x="5813" y="1617"/>
                </a:cubicBezTo>
                <a:cubicBezTo>
                  <a:pt x="5278" y="1617"/>
                  <a:pt x="4823" y="1656"/>
                  <a:pt x="4823" y="1656"/>
                </a:cubicBezTo>
                <a:cubicBezTo>
                  <a:pt x="4823" y="1656"/>
                  <a:pt x="3723" y="1"/>
                  <a:pt x="3087" y="1"/>
                </a:cubicBezTo>
                <a:close/>
              </a:path>
            </a:pathLst>
          </a:custGeom>
          <a:solidFill>
            <a:schemeClr val="lt1"/>
          </a:solid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26"/>
        <p:cNvGrpSpPr/>
        <p:nvPr/>
      </p:nvGrpSpPr>
      <p:grpSpPr>
        <a:xfrm>
          <a:off x="0" y="0"/>
          <a:ext cx="0" cy="0"/>
          <a:chOff x="0" y="0"/>
          <a:chExt cx="0" cy="0"/>
        </a:xfrm>
      </p:grpSpPr>
      <p:grpSp>
        <p:nvGrpSpPr>
          <p:cNvPr id="430" name="Google Shape;430;p32"/>
          <p:cNvGrpSpPr/>
          <p:nvPr/>
        </p:nvGrpSpPr>
        <p:grpSpPr>
          <a:xfrm>
            <a:off x="6999675" y="4238205"/>
            <a:ext cx="1996490" cy="658597"/>
            <a:chOff x="6999675" y="4238205"/>
            <a:chExt cx="1996490" cy="658597"/>
          </a:xfrm>
        </p:grpSpPr>
        <p:grpSp>
          <p:nvGrpSpPr>
            <p:cNvPr id="431" name="Google Shape;431;p32"/>
            <p:cNvGrpSpPr/>
            <p:nvPr/>
          </p:nvGrpSpPr>
          <p:grpSpPr>
            <a:xfrm>
              <a:off x="8525769" y="4238205"/>
              <a:ext cx="470396" cy="644389"/>
              <a:chOff x="1731150" y="1748550"/>
              <a:chExt cx="228625" cy="313175"/>
            </a:xfrm>
          </p:grpSpPr>
          <p:sp>
            <p:nvSpPr>
              <p:cNvPr id="432" name="Google Shape;432;p32"/>
              <p:cNvSpPr/>
              <p:nvPr/>
            </p:nvSpPr>
            <p:spPr>
              <a:xfrm>
                <a:off x="1775500" y="1809575"/>
                <a:ext cx="134275" cy="179800"/>
              </a:xfrm>
              <a:custGeom>
                <a:avLst/>
                <a:gdLst/>
                <a:ahLst/>
                <a:cxnLst/>
                <a:rect l="l" t="t" r="r" b="b"/>
                <a:pathLst>
                  <a:path w="5371" h="7192" extrusionOk="0">
                    <a:moveTo>
                      <a:pt x="5335" y="584"/>
                    </a:moveTo>
                    <a:cubicBezTo>
                      <a:pt x="5335" y="560"/>
                      <a:pt x="5335" y="548"/>
                      <a:pt x="5347" y="525"/>
                    </a:cubicBezTo>
                    <a:lnTo>
                      <a:pt x="5371" y="429"/>
                    </a:lnTo>
                    <a:lnTo>
                      <a:pt x="5299" y="370"/>
                    </a:lnTo>
                    <a:lnTo>
                      <a:pt x="5228" y="310"/>
                    </a:lnTo>
                    <a:cubicBezTo>
                      <a:pt x="5109" y="215"/>
                      <a:pt x="4954" y="108"/>
                      <a:pt x="4763" y="36"/>
                    </a:cubicBezTo>
                    <a:lnTo>
                      <a:pt x="4656" y="1"/>
                    </a:lnTo>
                    <a:lnTo>
                      <a:pt x="4585" y="72"/>
                    </a:lnTo>
                    <a:cubicBezTo>
                      <a:pt x="4573" y="108"/>
                      <a:pt x="4537" y="120"/>
                      <a:pt x="4525" y="132"/>
                    </a:cubicBezTo>
                    <a:cubicBezTo>
                      <a:pt x="4478" y="179"/>
                      <a:pt x="4442" y="227"/>
                      <a:pt x="4406" y="286"/>
                    </a:cubicBezTo>
                    <a:lnTo>
                      <a:pt x="4228" y="548"/>
                    </a:lnTo>
                    <a:cubicBezTo>
                      <a:pt x="4168" y="655"/>
                      <a:pt x="4097" y="751"/>
                      <a:pt x="4037" y="834"/>
                    </a:cubicBezTo>
                    <a:lnTo>
                      <a:pt x="2394" y="3156"/>
                    </a:lnTo>
                    <a:cubicBezTo>
                      <a:pt x="1656" y="4215"/>
                      <a:pt x="929" y="5251"/>
                      <a:pt x="179" y="6311"/>
                    </a:cubicBezTo>
                    <a:cubicBezTo>
                      <a:pt x="132" y="6370"/>
                      <a:pt x="120" y="6418"/>
                      <a:pt x="96" y="6478"/>
                    </a:cubicBezTo>
                    <a:cubicBezTo>
                      <a:pt x="72" y="6501"/>
                      <a:pt x="72" y="6525"/>
                      <a:pt x="60" y="6549"/>
                    </a:cubicBezTo>
                    <a:lnTo>
                      <a:pt x="1" y="6668"/>
                    </a:lnTo>
                    <a:lnTo>
                      <a:pt x="608" y="7097"/>
                    </a:lnTo>
                    <a:lnTo>
                      <a:pt x="703" y="6978"/>
                    </a:lnTo>
                    <a:lnTo>
                      <a:pt x="703" y="6978"/>
                    </a:lnTo>
                    <a:lnTo>
                      <a:pt x="608" y="7097"/>
                    </a:lnTo>
                    <a:lnTo>
                      <a:pt x="727" y="7192"/>
                    </a:lnTo>
                    <a:lnTo>
                      <a:pt x="822" y="7073"/>
                    </a:lnTo>
                    <a:cubicBezTo>
                      <a:pt x="2323" y="4930"/>
                      <a:pt x="3799" y="2834"/>
                      <a:pt x="5275" y="727"/>
                    </a:cubicBezTo>
                    <a:cubicBezTo>
                      <a:pt x="5311" y="667"/>
                      <a:pt x="5335" y="608"/>
                      <a:pt x="5335" y="584"/>
                    </a:cubicBezTo>
                    <a:close/>
                  </a:path>
                </a:pathLst>
              </a:custGeom>
              <a:solidFill>
                <a:srgbClr val="66C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32"/>
              <p:cNvSpPr/>
              <p:nvPr/>
            </p:nvSpPr>
            <p:spPr>
              <a:xfrm>
                <a:off x="1760925" y="1797675"/>
                <a:ext cx="126825" cy="174450"/>
              </a:xfrm>
              <a:custGeom>
                <a:avLst/>
                <a:gdLst/>
                <a:ahLst/>
                <a:cxnLst/>
                <a:rect l="l" t="t" r="r" b="b"/>
                <a:pathLst>
                  <a:path w="5073" h="6978" extrusionOk="0">
                    <a:moveTo>
                      <a:pt x="2477" y="4060"/>
                    </a:moveTo>
                    <a:lnTo>
                      <a:pt x="3858" y="2096"/>
                    </a:lnTo>
                    <a:cubicBezTo>
                      <a:pt x="4025" y="1858"/>
                      <a:pt x="4203" y="1620"/>
                      <a:pt x="4382" y="1382"/>
                    </a:cubicBezTo>
                    <a:cubicBezTo>
                      <a:pt x="4560" y="1143"/>
                      <a:pt x="4727" y="905"/>
                      <a:pt x="4882" y="667"/>
                    </a:cubicBezTo>
                    <a:cubicBezTo>
                      <a:pt x="4930" y="608"/>
                      <a:pt x="4965" y="536"/>
                      <a:pt x="4989" y="477"/>
                    </a:cubicBezTo>
                    <a:cubicBezTo>
                      <a:pt x="5001" y="441"/>
                      <a:pt x="5001" y="429"/>
                      <a:pt x="5013" y="405"/>
                    </a:cubicBezTo>
                    <a:lnTo>
                      <a:pt x="5072" y="286"/>
                    </a:lnTo>
                    <a:lnTo>
                      <a:pt x="4680" y="0"/>
                    </a:lnTo>
                    <a:lnTo>
                      <a:pt x="4584" y="60"/>
                    </a:lnTo>
                    <a:cubicBezTo>
                      <a:pt x="4572" y="72"/>
                      <a:pt x="4560" y="72"/>
                      <a:pt x="4560" y="84"/>
                    </a:cubicBezTo>
                    <a:cubicBezTo>
                      <a:pt x="4525" y="108"/>
                      <a:pt x="4477" y="131"/>
                      <a:pt x="4441" y="179"/>
                    </a:cubicBezTo>
                    <a:cubicBezTo>
                      <a:pt x="4299" y="369"/>
                      <a:pt x="4156" y="548"/>
                      <a:pt x="4001" y="727"/>
                    </a:cubicBezTo>
                    <a:cubicBezTo>
                      <a:pt x="3810" y="965"/>
                      <a:pt x="3608" y="1203"/>
                      <a:pt x="3441" y="1489"/>
                    </a:cubicBezTo>
                    <a:cubicBezTo>
                      <a:pt x="3227" y="1834"/>
                      <a:pt x="2989" y="2155"/>
                      <a:pt x="2775" y="2477"/>
                    </a:cubicBezTo>
                    <a:lnTo>
                      <a:pt x="2667" y="2632"/>
                    </a:lnTo>
                    <a:cubicBezTo>
                      <a:pt x="2429" y="2977"/>
                      <a:pt x="2144" y="3382"/>
                      <a:pt x="1965" y="3822"/>
                    </a:cubicBezTo>
                    <a:cubicBezTo>
                      <a:pt x="1941" y="3918"/>
                      <a:pt x="1882" y="3989"/>
                      <a:pt x="1822" y="4084"/>
                    </a:cubicBezTo>
                    <a:cubicBezTo>
                      <a:pt x="1501" y="4513"/>
                      <a:pt x="1203" y="4953"/>
                      <a:pt x="893" y="5394"/>
                    </a:cubicBezTo>
                    <a:lnTo>
                      <a:pt x="155" y="6465"/>
                    </a:lnTo>
                    <a:cubicBezTo>
                      <a:pt x="119" y="6501"/>
                      <a:pt x="108" y="6537"/>
                      <a:pt x="96" y="6585"/>
                    </a:cubicBezTo>
                    <a:cubicBezTo>
                      <a:pt x="96" y="6596"/>
                      <a:pt x="72" y="6608"/>
                      <a:pt x="60" y="6620"/>
                    </a:cubicBezTo>
                    <a:lnTo>
                      <a:pt x="0" y="6763"/>
                    </a:lnTo>
                    <a:lnTo>
                      <a:pt x="393" y="6977"/>
                    </a:lnTo>
                    <a:lnTo>
                      <a:pt x="465" y="6906"/>
                    </a:lnTo>
                    <a:lnTo>
                      <a:pt x="512" y="6858"/>
                    </a:lnTo>
                    <a:cubicBezTo>
                      <a:pt x="536" y="6835"/>
                      <a:pt x="572" y="6799"/>
                      <a:pt x="596" y="6763"/>
                    </a:cubicBezTo>
                    <a:cubicBezTo>
                      <a:pt x="750" y="6549"/>
                      <a:pt x="893" y="6346"/>
                      <a:pt x="1048" y="6144"/>
                    </a:cubicBezTo>
                    <a:cubicBezTo>
                      <a:pt x="1251" y="5823"/>
                      <a:pt x="2477" y="4060"/>
                      <a:pt x="2477" y="4060"/>
                    </a:cubicBezTo>
                    <a:close/>
                  </a:path>
                </a:pathLst>
              </a:custGeom>
              <a:solidFill>
                <a:srgbClr val="66C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32"/>
              <p:cNvSpPr/>
              <p:nvPr/>
            </p:nvSpPr>
            <p:spPr>
              <a:xfrm>
                <a:off x="1799625" y="1824750"/>
                <a:ext cx="126525" cy="172075"/>
              </a:xfrm>
              <a:custGeom>
                <a:avLst/>
                <a:gdLst/>
                <a:ahLst/>
                <a:cxnLst/>
                <a:rect l="l" t="t" r="r" b="b"/>
                <a:pathLst>
                  <a:path w="5061" h="6883" extrusionOk="0">
                    <a:moveTo>
                      <a:pt x="4667" y="1"/>
                    </a:moveTo>
                    <a:lnTo>
                      <a:pt x="4572" y="60"/>
                    </a:lnTo>
                    <a:cubicBezTo>
                      <a:pt x="4560" y="72"/>
                      <a:pt x="4548" y="72"/>
                      <a:pt x="4525" y="96"/>
                    </a:cubicBezTo>
                    <a:cubicBezTo>
                      <a:pt x="4501" y="120"/>
                      <a:pt x="4453" y="132"/>
                      <a:pt x="4429" y="179"/>
                    </a:cubicBezTo>
                    <a:cubicBezTo>
                      <a:pt x="3548" y="1501"/>
                      <a:pt x="2620" y="2835"/>
                      <a:pt x="1715" y="4097"/>
                    </a:cubicBezTo>
                    <a:cubicBezTo>
                      <a:pt x="1215" y="4811"/>
                      <a:pt x="691" y="5561"/>
                      <a:pt x="179" y="6287"/>
                    </a:cubicBezTo>
                    <a:cubicBezTo>
                      <a:pt x="143" y="6347"/>
                      <a:pt x="107" y="6418"/>
                      <a:pt x="84" y="6478"/>
                    </a:cubicBezTo>
                    <a:cubicBezTo>
                      <a:pt x="60" y="6502"/>
                      <a:pt x="48" y="6525"/>
                      <a:pt x="48" y="6549"/>
                    </a:cubicBezTo>
                    <a:lnTo>
                      <a:pt x="0" y="6621"/>
                    </a:lnTo>
                    <a:lnTo>
                      <a:pt x="48" y="6704"/>
                    </a:lnTo>
                    <a:cubicBezTo>
                      <a:pt x="84" y="6752"/>
                      <a:pt x="155" y="6883"/>
                      <a:pt x="298" y="6883"/>
                    </a:cubicBezTo>
                    <a:cubicBezTo>
                      <a:pt x="345" y="6883"/>
                      <a:pt x="381" y="6859"/>
                      <a:pt x="417" y="6847"/>
                    </a:cubicBezTo>
                    <a:lnTo>
                      <a:pt x="465" y="6835"/>
                    </a:lnTo>
                    <a:lnTo>
                      <a:pt x="917" y="6192"/>
                    </a:lnTo>
                    <a:cubicBezTo>
                      <a:pt x="1310" y="5609"/>
                      <a:pt x="1727" y="5037"/>
                      <a:pt x="2131" y="4454"/>
                    </a:cubicBezTo>
                    <a:lnTo>
                      <a:pt x="2167" y="4418"/>
                    </a:lnTo>
                    <a:cubicBezTo>
                      <a:pt x="2250" y="4299"/>
                      <a:pt x="2322" y="4180"/>
                      <a:pt x="2429" y="4097"/>
                    </a:cubicBezTo>
                    <a:cubicBezTo>
                      <a:pt x="2715" y="3847"/>
                      <a:pt x="2941" y="3525"/>
                      <a:pt x="3155" y="3227"/>
                    </a:cubicBezTo>
                    <a:lnTo>
                      <a:pt x="3239" y="3132"/>
                    </a:lnTo>
                    <a:lnTo>
                      <a:pt x="3453" y="2811"/>
                    </a:lnTo>
                    <a:cubicBezTo>
                      <a:pt x="3667" y="2513"/>
                      <a:pt x="3882" y="2204"/>
                      <a:pt x="4132" y="1906"/>
                    </a:cubicBezTo>
                    <a:cubicBezTo>
                      <a:pt x="4322" y="1656"/>
                      <a:pt x="4477" y="1382"/>
                      <a:pt x="4644" y="1120"/>
                    </a:cubicBezTo>
                    <a:cubicBezTo>
                      <a:pt x="4763" y="930"/>
                      <a:pt x="4870" y="751"/>
                      <a:pt x="5001" y="549"/>
                    </a:cubicBezTo>
                    <a:cubicBezTo>
                      <a:pt x="5037" y="513"/>
                      <a:pt x="5048" y="453"/>
                      <a:pt x="5048" y="406"/>
                    </a:cubicBezTo>
                    <a:lnTo>
                      <a:pt x="5048" y="358"/>
                    </a:lnTo>
                    <a:lnTo>
                      <a:pt x="5060" y="251"/>
                    </a:lnTo>
                    <a:close/>
                  </a:path>
                </a:pathLst>
              </a:custGeom>
              <a:solidFill>
                <a:srgbClr val="66C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32"/>
              <p:cNvSpPr/>
              <p:nvPr/>
            </p:nvSpPr>
            <p:spPr>
              <a:xfrm>
                <a:off x="1749900" y="1968525"/>
                <a:ext cx="51225" cy="58075"/>
              </a:xfrm>
              <a:custGeom>
                <a:avLst/>
                <a:gdLst/>
                <a:ahLst/>
                <a:cxnLst/>
                <a:rect l="l" t="t" r="r" b="b"/>
                <a:pathLst>
                  <a:path w="2049" h="2323" extrusionOk="0">
                    <a:moveTo>
                      <a:pt x="346" y="1"/>
                    </a:moveTo>
                    <a:lnTo>
                      <a:pt x="287" y="191"/>
                    </a:lnTo>
                    <a:cubicBezTo>
                      <a:pt x="263" y="227"/>
                      <a:pt x="251" y="251"/>
                      <a:pt x="251" y="286"/>
                    </a:cubicBezTo>
                    <a:cubicBezTo>
                      <a:pt x="227" y="358"/>
                      <a:pt x="203" y="417"/>
                      <a:pt x="191" y="477"/>
                    </a:cubicBezTo>
                    <a:cubicBezTo>
                      <a:pt x="144" y="655"/>
                      <a:pt x="120" y="846"/>
                      <a:pt x="72" y="1024"/>
                    </a:cubicBezTo>
                    <a:lnTo>
                      <a:pt x="60" y="1132"/>
                    </a:lnTo>
                    <a:cubicBezTo>
                      <a:pt x="48" y="1203"/>
                      <a:pt x="25" y="1275"/>
                      <a:pt x="25" y="1358"/>
                    </a:cubicBezTo>
                    <a:cubicBezTo>
                      <a:pt x="1" y="1572"/>
                      <a:pt x="72" y="1775"/>
                      <a:pt x="263" y="1894"/>
                    </a:cubicBezTo>
                    <a:cubicBezTo>
                      <a:pt x="382" y="1965"/>
                      <a:pt x="906" y="2322"/>
                      <a:pt x="906" y="2322"/>
                    </a:cubicBezTo>
                    <a:lnTo>
                      <a:pt x="1120" y="2167"/>
                    </a:lnTo>
                    <a:cubicBezTo>
                      <a:pt x="1203" y="2108"/>
                      <a:pt x="1299" y="2048"/>
                      <a:pt x="1382" y="1977"/>
                    </a:cubicBezTo>
                    <a:cubicBezTo>
                      <a:pt x="1477" y="1906"/>
                      <a:pt x="1561" y="1846"/>
                      <a:pt x="1656" y="1775"/>
                    </a:cubicBezTo>
                    <a:lnTo>
                      <a:pt x="1715" y="1715"/>
                    </a:lnTo>
                    <a:cubicBezTo>
                      <a:pt x="1811" y="1620"/>
                      <a:pt x="1953" y="1489"/>
                      <a:pt x="2025" y="1263"/>
                    </a:cubicBezTo>
                    <a:lnTo>
                      <a:pt x="2049" y="1155"/>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32"/>
              <p:cNvSpPr/>
              <p:nvPr/>
            </p:nvSpPr>
            <p:spPr>
              <a:xfrm>
                <a:off x="1896950" y="1757775"/>
                <a:ext cx="53900" cy="48550"/>
              </a:xfrm>
              <a:custGeom>
                <a:avLst/>
                <a:gdLst/>
                <a:ahLst/>
                <a:cxnLst/>
                <a:rect l="l" t="t" r="r" b="b"/>
                <a:pathLst>
                  <a:path w="2156" h="1942" extrusionOk="0">
                    <a:moveTo>
                      <a:pt x="2120" y="977"/>
                    </a:moveTo>
                    <a:cubicBezTo>
                      <a:pt x="1727" y="382"/>
                      <a:pt x="1429" y="168"/>
                      <a:pt x="751" y="25"/>
                    </a:cubicBezTo>
                    <a:lnTo>
                      <a:pt x="691" y="1"/>
                    </a:lnTo>
                    <a:lnTo>
                      <a:pt x="655" y="37"/>
                    </a:lnTo>
                    <a:cubicBezTo>
                      <a:pt x="417" y="156"/>
                      <a:pt x="132" y="299"/>
                      <a:pt x="24" y="656"/>
                    </a:cubicBezTo>
                    <a:lnTo>
                      <a:pt x="1" y="751"/>
                    </a:lnTo>
                    <a:lnTo>
                      <a:pt x="72" y="811"/>
                    </a:lnTo>
                    <a:cubicBezTo>
                      <a:pt x="513" y="1227"/>
                      <a:pt x="1036" y="1584"/>
                      <a:pt x="1620" y="1894"/>
                    </a:cubicBezTo>
                    <a:lnTo>
                      <a:pt x="1703" y="1942"/>
                    </a:lnTo>
                    <a:lnTo>
                      <a:pt x="1786" y="1882"/>
                    </a:lnTo>
                    <a:cubicBezTo>
                      <a:pt x="2108" y="1644"/>
                      <a:pt x="2144" y="1299"/>
                      <a:pt x="2156" y="1049"/>
                    </a:cubicBezTo>
                    <a:lnTo>
                      <a:pt x="2156" y="989"/>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32"/>
              <p:cNvSpPr/>
              <p:nvPr/>
            </p:nvSpPr>
            <p:spPr>
              <a:xfrm>
                <a:off x="1878200" y="1780700"/>
                <a:ext cx="62825" cy="50625"/>
              </a:xfrm>
              <a:custGeom>
                <a:avLst/>
                <a:gdLst/>
                <a:ahLst/>
                <a:cxnLst/>
                <a:rect l="l" t="t" r="r" b="b"/>
                <a:pathLst>
                  <a:path w="2513" h="2025" extrusionOk="0">
                    <a:moveTo>
                      <a:pt x="2394" y="1346"/>
                    </a:moveTo>
                    <a:cubicBezTo>
                      <a:pt x="2334" y="1203"/>
                      <a:pt x="2251" y="1096"/>
                      <a:pt x="2120" y="989"/>
                    </a:cubicBezTo>
                    <a:cubicBezTo>
                      <a:pt x="1834" y="798"/>
                      <a:pt x="1560" y="608"/>
                      <a:pt x="1286" y="417"/>
                    </a:cubicBezTo>
                    <a:lnTo>
                      <a:pt x="905" y="144"/>
                    </a:lnTo>
                    <a:cubicBezTo>
                      <a:pt x="893" y="144"/>
                      <a:pt x="893" y="132"/>
                      <a:pt x="882" y="120"/>
                    </a:cubicBezTo>
                    <a:cubicBezTo>
                      <a:pt x="834" y="84"/>
                      <a:pt x="774" y="36"/>
                      <a:pt x="703" y="25"/>
                    </a:cubicBezTo>
                    <a:cubicBezTo>
                      <a:pt x="608" y="13"/>
                      <a:pt x="524" y="1"/>
                      <a:pt x="429" y="1"/>
                    </a:cubicBezTo>
                    <a:cubicBezTo>
                      <a:pt x="393" y="1"/>
                      <a:pt x="334" y="1"/>
                      <a:pt x="286" y="13"/>
                    </a:cubicBezTo>
                    <a:cubicBezTo>
                      <a:pt x="120" y="36"/>
                      <a:pt x="0" y="203"/>
                      <a:pt x="0" y="394"/>
                    </a:cubicBezTo>
                    <a:lnTo>
                      <a:pt x="0" y="489"/>
                    </a:lnTo>
                    <a:lnTo>
                      <a:pt x="72" y="537"/>
                    </a:lnTo>
                    <a:cubicBezTo>
                      <a:pt x="96" y="548"/>
                      <a:pt x="108" y="548"/>
                      <a:pt x="131" y="560"/>
                    </a:cubicBezTo>
                    <a:cubicBezTo>
                      <a:pt x="179" y="596"/>
                      <a:pt x="239" y="620"/>
                      <a:pt x="298" y="656"/>
                    </a:cubicBezTo>
                    <a:cubicBezTo>
                      <a:pt x="584" y="775"/>
                      <a:pt x="774" y="906"/>
                      <a:pt x="953" y="1072"/>
                    </a:cubicBezTo>
                    <a:cubicBezTo>
                      <a:pt x="1108" y="1203"/>
                      <a:pt x="1286" y="1310"/>
                      <a:pt x="1465" y="1394"/>
                    </a:cubicBezTo>
                    <a:lnTo>
                      <a:pt x="1548" y="1441"/>
                    </a:lnTo>
                    <a:cubicBezTo>
                      <a:pt x="1655" y="1501"/>
                      <a:pt x="1763" y="1620"/>
                      <a:pt x="1858" y="1739"/>
                    </a:cubicBezTo>
                    <a:cubicBezTo>
                      <a:pt x="1917" y="1799"/>
                      <a:pt x="1965" y="1858"/>
                      <a:pt x="2025" y="1918"/>
                    </a:cubicBezTo>
                    <a:lnTo>
                      <a:pt x="2120" y="2025"/>
                    </a:lnTo>
                    <a:lnTo>
                      <a:pt x="2215" y="1930"/>
                    </a:lnTo>
                    <a:cubicBezTo>
                      <a:pt x="2358" y="1822"/>
                      <a:pt x="2513" y="1644"/>
                      <a:pt x="2394" y="1346"/>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32"/>
              <p:cNvSpPr/>
              <p:nvPr/>
            </p:nvSpPr>
            <p:spPr>
              <a:xfrm>
                <a:off x="1731150" y="1748550"/>
                <a:ext cx="228625" cy="313175"/>
              </a:xfrm>
              <a:custGeom>
                <a:avLst/>
                <a:gdLst/>
                <a:ahLst/>
                <a:cxnLst/>
                <a:rect l="l" t="t" r="r" b="b"/>
                <a:pathLst>
                  <a:path w="9145" h="12527" extrusionOk="0">
                    <a:moveTo>
                      <a:pt x="7609" y="1"/>
                    </a:moveTo>
                    <a:cubicBezTo>
                      <a:pt x="8097" y="346"/>
                      <a:pt x="8573" y="691"/>
                      <a:pt x="9050" y="1013"/>
                    </a:cubicBezTo>
                    <a:cubicBezTo>
                      <a:pt x="9145" y="1311"/>
                      <a:pt x="9109" y="1584"/>
                      <a:pt x="9038" y="1858"/>
                    </a:cubicBezTo>
                    <a:cubicBezTo>
                      <a:pt x="8990" y="2037"/>
                      <a:pt x="8883" y="2156"/>
                      <a:pt x="8799" y="2299"/>
                    </a:cubicBezTo>
                    <a:cubicBezTo>
                      <a:pt x="8692" y="2454"/>
                      <a:pt x="8561" y="2608"/>
                      <a:pt x="8609" y="2835"/>
                    </a:cubicBezTo>
                    <a:cubicBezTo>
                      <a:pt x="8621" y="2918"/>
                      <a:pt x="8561" y="3025"/>
                      <a:pt x="8514" y="3096"/>
                    </a:cubicBezTo>
                    <a:cubicBezTo>
                      <a:pt x="7716" y="4228"/>
                      <a:pt x="7002" y="5430"/>
                      <a:pt x="6192" y="6561"/>
                    </a:cubicBezTo>
                    <a:cubicBezTo>
                      <a:pt x="6013" y="6823"/>
                      <a:pt x="5823" y="7061"/>
                      <a:pt x="5609" y="7276"/>
                    </a:cubicBezTo>
                    <a:cubicBezTo>
                      <a:pt x="5418" y="7490"/>
                      <a:pt x="5240" y="7692"/>
                      <a:pt x="5097" y="7930"/>
                    </a:cubicBezTo>
                    <a:cubicBezTo>
                      <a:pt x="4704" y="8502"/>
                      <a:pt x="4299" y="9062"/>
                      <a:pt x="3918" y="9633"/>
                    </a:cubicBezTo>
                    <a:cubicBezTo>
                      <a:pt x="3739" y="9883"/>
                      <a:pt x="3561" y="10133"/>
                      <a:pt x="3382" y="10371"/>
                    </a:cubicBezTo>
                    <a:cubicBezTo>
                      <a:pt x="3335" y="10431"/>
                      <a:pt x="3275" y="10490"/>
                      <a:pt x="3227" y="10514"/>
                    </a:cubicBezTo>
                    <a:cubicBezTo>
                      <a:pt x="3037" y="10538"/>
                      <a:pt x="2965" y="10693"/>
                      <a:pt x="2846" y="10812"/>
                    </a:cubicBezTo>
                    <a:cubicBezTo>
                      <a:pt x="2739" y="10907"/>
                      <a:pt x="2596" y="10990"/>
                      <a:pt x="2489" y="11086"/>
                    </a:cubicBezTo>
                    <a:cubicBezTo>
                      <a:pt x="2013" y="11538"/>
                      <a:pt x="1465" y="11907"/>
                      <a:pt x="965" y="12336"/>
                    </a:cubicBezTo>
                    <a:cubicBezTo>
                      <a:pt x="751" y="12526"/>
                      <a:pt x="227" y="12431"/>
                      <a:pt x="60" y="12169"/>
                    </a:cubicBezTo>
                    <a:cubicBezTo>
                      <a:pt x="13" y="12098"/>
                      <a:pt x="1" y="12014"/>
                      <a:pt x="13" y="11931"/>
                    </a:cubicBezTo>
                    <a:cubicBezTo>
                      <a:pt x="36" y="11752"/>
                      <a:pt x="48" y="11562"/>
                      <a:pt x="96" y="11395"/>
                    </a:cubicBezTo>
                    <a:cubicBezTo>
                      <a:pt x="239" y="10919"/>
                      <a:pt x="334" y="10419"/>
                      <a:pt x="417" y="9931"/>
                    </a:cubicBezTo>
                    <a:cubicBezTo>
                      <a:pt x="477" y="9633"/>
                      <a:pt x="548" y="9335"/>
                      <a:pt x="644" y="9038"/>
                    </a:cubicBezTo>
                    <a:cubicBezTo>
                      <a:pt x="703" y="8823"/>
                      <a:pt x="810" y="8621"/>
                      <a:pt x="929" y="8419"/>
                    </a:cubicBezTo>
                    <a:cubicBezTo>
                      <a:pt x="1430" y="7561"/>
                      <a:pt x="2072" y="6799"/>
                      <a:pt x="2620" y="5966"/>
                    </a:cubicBezTo>
                    <a:cubicBezTo>
                      <a:pt x="2751" y="5775"/>
                      <a:pt x="2858" y="5549"/>
                      <a:pt x="2977" y="5347"/>
                    </a:cubicBezTo>
                    <a:cubicBezTo>
                      <a:pt x="3132" y="5109"/>
                      <a:pt x="3251" y="4847"/>
                      <a:pt x="3406" y="4632"/>
                    </a:cubicBezTo>
                    <a:cubicBezTo>
                      <a:pt x="4037" y="3739"/>
                      <a:pt x="4680" y="2846"/>
                      <a:pt x="5359" y="1977"/>
                    </a:cubicBezTo>
                    <a:cubicBezTo>
                      <a:pt x="5537" y="1751"/>
                      <a:pt x="5704" y="1501"/>
                      <a:pt x="5871" y="1251"/>
                    </a:cubicBezTo>
                    <a:cubicBezTo>
                      <a:pt x="5942" y="1144"/>
                      <a:pt x="6013" y="1037"/>
                      <a:pt x="6168" y="1025"/>
                    </a:cubicBezTo>
                    <a:cubicBezTo>
                      <a:pt x="6323" y="1001"/>
                      <a:pt x="6418" y="858"/>
                      <a:pt x="6502" y="739"/>
                    </a:cubicBezTo>
                    <a:cubicBezTo>
                      <a:pt x="6621" y="596"/>
                      <a:pt x="6716" y="429"/>
                      <a:pt x="6883" y="299"/>
                    </a:cubicBezTo>
                    <a:cubicBezTo>
                      <a:pt x="7073" y="132"/>
                      <a:pt x="7311" y="48"/>
                      <a:pt x="7609" y="1"/>
                    </a:cubicBezTo>
                    <a:close/>
                    <a:moveTo>
                      <a:pt x="2477" y="9407"/>
                    </a:moveTo>
                    <a:cubicBezTo>
                      <a:pt x="3977" y="7264"/>
                      <a:pt x="5454" y="5168"/>
                      <a:pt x="6918" y="3073"/>
                    </a:cubicBezTo>
                    <a:cubicBezTo>
                      <a:pt x="6942" y="3037"/>
                      <a:pt x="6954" y="2989"/>
                      <a:pt x="6966" y="2918"/>
                    </a:cubicBezTo>
                    <a:cubicBezTo>
                      <a:pt x="6823" y="2799"/>
                      <a:pt x="6692" y="2680"/>
                      <a:pt x="6478" y="2608"/>
                    </a:cubicBezTo>
                    <a:cubicBezTo>
                      <a:pt x="6418" y="2680"/>
                      <a:pt x="6359" y="2739"/>
                      <a:pt x="6311" y="2799"/>
                    </a:cubicBezTo>
                    <a:cubicBezTo>
                      <a:pt x="6180" y="2977"/>
                      <a:pt x="6061" y="3168"/>
                      <a:pt x="5942" y="3370"/>
                    </a:cubicBezTo>
                    <a:cubicBezTo>
                      <a:pt x="4656" y="5192"/>
                      <a:pt x="3370" y="7014"/>
                      <a:pt x="2084" y="8847"/>
                    </a:cubicBezTo>
                    <a:cubicBezTo>
                      <a:pt x="2037" y="8907"/>
                      <a:pt x="2013" y="8978"/>
                      <a:pt x="1965" y="9050"/>
                    </a:cubicBezTo>
                    <a:cubicBezTo>
                      <a:pt x="2144" y="9169"/>
                      <a:pt x="2299" y="9276"/>
                      <a:pt x="2477" y="9407"/>
                    </a:cubicBezTo>
                    <a:close/>
                    <a:moveTo>
                      <a:pt x="1537" y="8740"/>
                    </a:moveTo>
                    <a:cubicBezTo>
                      <a:pt x="1584" y="8692"/>
                      <a:pt x="1632" y="8669"/>
                      <a:pt x="1656" y="8621"/>
                    </a:cubicBezTo>
                    <a:cubicBezTo>
                      <a:pt x="1811" y="8407"/>
                      <a:pt x="1953" y="8216"/>
                      <a:pt x="2108" y="8014"/>
                    </a:cubicBezTo>
                    <a:lnTo>
                      <a:pt x="3358" y="6228"/>
                    </a:lnTo>
                    <a:cubicBezTo>
                      <a:pt x="3870" y="5478"/>
                      <a:pt x="4394" y="4740"/>
                      <a:pt x="4930" y="3989"/>
                    </a:cubicBezTo>
                    <a:lnTo>
                      <a:pt x="5954" y="2561"/>
                    </a:lnTo>
                    <a:cubicBezTo>
                      <a:pt x="6013" y="2489"/>
                      <a:pt x="6049" y="2394"/>
                      <a:pt x="6073" y="2311"/>
                    </a:cubicBezTo>
                    <a:cubicBezTo>
                      <a:pt x="5990" y="2251"/>
                      <a:pt x="5930" y="2204"/>
                      <a:pt x="5859" y="2156"/>
                    </a:cubicBezTo>
                    <a:cubicBezTo>
                      <a:pt x="5811" y="2192"/>
                      <a:pt x="5763" y="2204"/>
                      <a:pt x="5740" y="2227"/>
                    </a:cubicBezTo>
                    <a:cubicBezTo>
                      <a:pt x="5418" y="2680"/>
                      <a:pt x="5037" y="3073"/>
                      <a:pt x="4739" y="3525"/>
                    </a:cubicBezTo>
                    <a:cubicBezTo>
                      <a:pt x="4501" y="3918"/>
                      <a:pt x="4227" y="4299"/>
                      <a:pt x="3966" y="4668"/>
                    </a:cubicBezTo>
                    <a:cubicBezTo>
                      <a:pt x="3716" y="5049"/>
                      <a:pt x="3454" y="5418"/>
                      <a:pt x="3275" y="5835"/>
                    </a:cubicBezTo>
                    <a:cubicBezTo>
                      <a:pt x="3239" y="5942"/>
                      <a:pt x="3180" y="6025"/>
                      <a:pt x="3096" y="6121"/>
                    </a:cubicBezTo>
                    <a:cubicBezTo>
                      <a:pt x="2549" y="6906"/>
                      <a:pt x="1989" y="7692"/>
                      <a:pt x="1430" y="8502"/>
                    </a:cubicBezTo>
                    <a:cubicBezTo>
                      <a:pt x="1406" y="8538"/>
                      <a:pt x="1394" y="8585"/>
                      <a:pt x="1358" y="8645"/>
                    </a:cubicBezTo>
                    <a:cubicBezTo>
                      <a:pt x="1430" y="8681"/>
                      <a:pt x="1477" y="8704"/>
                      <a:pt x="1537" y="8740"/>
                    </a:cubicBezTo>
                    <a:close/>
                    <a:moveTo>
                      <a:pt x="7418" y="3227"/>
                    </a:moveTo>
                    <a:cubicBezTo>
                      <a:pt x="7371" y="3275"/>
                      <a:pt x="7323" y="3287"/>
                      <a:pt x="7299" y="3323"/>
                    </a:cubicBezTo>
                    <a:cubicBezTo>
                      <a:pt x="5930" y="5394"/>
                      <a:pt x="4466" y="7383"/>
                      <a:pt x="3061" y="9419"/>
                    </a:cubicBezTo>
                    <a:cubicBezTo>
                      <a:pt x="3001" y="9502"/>
                      <a:pt x="2965" y="9585"/>
                      <a:pt x="2918" y="9657"/>
                    </a:cubicBezTo>
                    <a:cubicBezTo>
                      <a:pt x="2965" y="9752"/>
                      <a:pt x="3013" y="9800"/>
                      <a:pt x="3120" y="9752"/>
                    </a:cubicBezTo>
                    <a:cubicBezTo>
                      <a:pt x="3656" y="8978"/>
                      <a:pt x="4216" y="8192"/>
                      <a:pt x="4763" y="7395"/>
                    </a:cubicBezTo>
                    <a:cubicBezTo>
                      <a:pt x="4870" y="7264"/>
                      <a:pt x="4966" y="7121"/>
                      <a:pt x="5085" y="7014"/>
                    </a:cubicBezTo>
                    <a:cubicBezTo>
                      <a:pt x="5394" y="6740"/>
                      <a:pt x="5621" y="6406"/>
                      <a:pt x="5859" y="6073"/>
                    </a:cubicBezTo>
                    <a:cubicBezTo>
                      <a:pt x="6156" y="5656"/>
                      <a:pt x="6430" y="5240"/>
                      <a:pt x="6752" y="4859"/>
                    </a:cubicBezTo>
                    <a:cubicBezTo>
                      <a:pt x="7073" y="4442"/>
                      <a:pt x="7311" y="3966"/>
                      <a:pt x="7621" y="3513"/>
                    </a:cubicBezTo>
                    <a:cubicBezTo>
                      <a:pt x="7645" y="3489"/>
                      <a:pt x="7645" y="3442"/>
                      <a:pt x="7656" y="3382"/>
                    </a:cubicBezTo>
                    <a:cubicBezTo>
                      <a:pt x="7561" y="3335"/>
                      <a:pt x="7490" y="3275"/>
                      <a:pt x="7418" y="3227"/>
                    </a:cubicBezTo>
                    <a:close/>
                    <a:moveTo>
                      <a:pt x="1632" y="10943"/>
                    </a:moveTo>
                    <a:cubicBezTo>
                      <a:pt x="1775" y="10836"/>
                      <a:pt x="1894" y="10764"/>
                      <a:pt x="2013" y="10669"/>
                    </a:cubicBezTo>
                    <a:cubicBezTo>
                      <a:pt x="2120" y="10585"/>
                      <a:pt x="2239" y="10490"/>
                      <a:pt x="2346" y="10407"/>
                    </a:cubicBezTo>
                    <a:cubicBezTo>
                      <a:pt x="2465" y="10300"/>
                      <a:pt x="2549" y="10193"/>
                      <a:pt x="2596" y="10026"/>
                    </a:cubicBezTo>
                    <a:cubicBezTo>
                      <a:pt x="2120" y="9693"/>
                      <a:pt x="1644" y="9359"/>
                      <a:pt x="1156" y="9014"/>
                    </a:cubicBezTo>
                    <a:cubicBezTo>
                      <a:pt x="1120" y="9121"/>
                      <a:pt x="1072" y="9216"/>
                      <a:pt x="1060" y="9300"/>
                    </a:cubicBezTo>
                    <a:cubicBezTo>
                      <a:pt x="1013" y="9526"/>
                      <a:pt x="965" y="9728"/>
                      <a:pt x="929" y="9954"/>
                    </a:cubicBezTo>
                    <a:cubicBezTo>
                      <a:pt x="918" y="10026"/>
                      <a:pt x="894" y="10085"/>
                      <a:pt x="894" y="10169"/>
                    </a:cubicBezTo>
                    <a:cubicBezTo>
                      <a:pt x="882" y="10324"/>
                      <a:pt x="929" y="10466"/>
                      <a:pt x="1072" y="10562"/>
                    </a:cubicBezTo>
                    <a:cubicBezTo>
                      <a:pt x="1275" y="10693"/>
                      <a:pt x="1453" y="10824"/>
                      <a:pt x="1632" y="10943"/>
                    </a:cubicBezTo>
                    <a:close/>
                    <a:moveTo>
                      <a:pt x="6811" y="1084"/>
                    </a:moveTo>
                    <a:cubicBezTo>
                      <a:pt x="7264" y="1501"/>
                      <a:pt x="7776" y="1858"/>
                      <a:pt x="8323" y="2156"/>
                    </a:cubicBezTo>
                    <a:cubicBezTo>
                      <a:pt x="8597" y="1965"/>
                      <a:pt x="8621" y="1703"/>
                      <a:pt x="8633" y="1430"/>
                    </a:cubicBezTo>
                    <a:cubicBezTo>
                      <a:pt x="8252" y="858"/>
                      <a:pt x="7978" y="680"/>
                      <a:pt x="7359" y="549"/>
                    </a:cubicBezTo>
                    <a:cubicBezTo>
                      <a:pt x="7121" y="656"/>
                      <a:pt x="6894" y="787"/>
                      <a:pt x="6811" y="1084"/>
                    </a:cubicBezTo>
                    <a:close/>
                    <a:moveTo>
                      <a:pt x="8002" y="3108"/>
                    </a:moveTo>
                    <a:cubicBezTo>
                      <a:pt x="8157" y="2966"/>
                      <a:pt x="8192" y="2846"/>
                      <a:pt x="8133" y="2692"/>
                    </a:cubicBezTo>
                    <a:cubicBezTo>
                      <a:pt x="8085" y="2573"/>
                      <a:pt x="8014" y="2489"/>
                      <a:pt x="7895" y="2418"/>
                    </a:cubicBezTo>
                    <a:lnTo>
                      <a:pt x="6680" y="1561"/>
                    </a:lnTo>
                    <a:cubicBezTo>
                      <a:pt x="6644" y="1537"/>
                      <a:pt x="6597" y="1489"/>
                      <a:pt x="6549" y="1477"/>
                    </a:cubicBezTo>
                    <a:cubicBezTo>
                      <a:pt x="6430" y="1465"/>
                      <a:pt x="6299" y="1442"/>
                      <a:pt x="6180" y="1465"/>
                    </a:cubicBezTo>
                    <a:cubicBezTo>
                      <a:pt x="6085" y="1477"/>
                      <a:pt x="6013" y="1561"/>
                      <a:pt x="6013" y="1703"/>
                    </a:cubicBezTo>
                    <a:cubicBezTo>
                      <a:pt x="6073" y="1727"/>
                      <a:pt x="6144" y="1787"/>
                      <a:pt x="6228" y="1823"/>
                    </a:cubicBezTo>
                    <a:cubicBezTo>
                      <a:pt x="6478" y="1942"/>
                      <a:pt x="6716" y="2061"/>
                      <a:pt x="6906" y="2251"/>
                    </a:cubicBezTo>
                    <a:cubicBezTo>
                      <a:pt x="7073" y="2394"/>
                      <a:pt x="7275" y="2489"/>
                      <a:pt x="7478" y="2608"/>
                    </a:cubicBezTo>
                    <a:cubicBezTo>
                      <a:pt x="7680" y="2715"/>
                      <a:pt x="7823" y="2918"/>
                      <a:pt x="8002" y="310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39" name="Google Shape;439;p32"/>
            <p:cNvSpPr/>
            <p:nvPr/>
          </p:nvSpPr>
          <p:spPr>
            <a:xfrm>
              <a:off x="6999675" y="4779150"/>
              <a:ext cx="1551855" cy="117652"/>
            </a:xfrm>
            <a:custGeom>
              <a:avLst/>
              <a:gdLst/>
              <a:ahLst/>
              <a:cxnLst/>
              <a:rect l="l" t="t" r="r" b="b"/>
              <a:pathLst>
                <a:path w="17860" h="1727" fill="none" extrusionOk="0">
                  <a:moveTo>
                    <a:pt x="17860" y="1465"/>
                  </a:moveTo>
                  <a:cubicBezTo>
                    <a:pt x="17550" y="989"/>
                    <a:pt x="16717" y="453"/>
                    <a:pt x="16110" y="429"/>
                  </a:cubicBezTo>
                  <a:cubicBezTo>
                    <a:pt x="15193" y="417"/>
                    <a:pt x="14871" y="1727"/>
                    <a:pt x="13979" y="1715"/>
                  </a:cubicBezTo>
                  <a:cubicBezTo>
                    <a:pt x="13133" y="1703"/>
                    <a:pt x="13074" y="512"/>
                    <a:pt x="12121" y="274"/>
                  </a:cubicBezTo>
                  <a:cubicBezTo>
                    <a:pt x="11002" y="1"/>
                    <a:pt x="10645" y="1536"/>
                    <a:pt x="9347" y="1417"/>
                  </a:cubicBezTo>
                  <a:cubicBezTo>
                    <a:pt x="8335" y="1322"/>
                    <a:pt x="8228" y="346"/>
                    <a:pt x="7263" y="405"/>
                  </a:cubicBezTo>
                  <a:cubicBezTo>
                    <a:pt x="6299" y="465"/>
                    <a:pt x="6192" y="1441"/>
                    <a:pt x="5251" y="1489"/>
                  </a:cubicBezTo>
                  <a:cubicBezTo>
                    <a:pt x="4203" y="1536"/>
                    <a:pt x="4120" y="310"/>
                    <a:pt x="3037" y="346"/>
                  </a:cubicBezTo>
                  <a:cubicBezTo>
                    <a:pt x="2215" y="370"/>
                    <a:pt x="1858" y="1084"/>
                    <a:pt x="691" y="1060"/>
                  </a:cubicBezTo>
                  <a:cubicBezTo>
                    <a:pt x="393" y="1060"/>
                    <a:pt x="155" y="1001"/>
                    <a:pt x="1" y="953"/>
                  </a:cubicBezTo>
                </a:path>
              </a:pathLst>
            </a:custGeom>
            <a:noFill/>
            <a:ln w="19050" cap="flat" cmpd="sng">
              <a:solidFill>
                <a:schemeClr val="dk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1" name="Google Shape;451;p32"/>
          <p:cNvGrpSpPr/>
          <p:nvPr/>
        </p:nvGrpSpPr>
        <p:grpSpPr>
          <a:xfrm>
            <a:off x="7600469" y="134984"/>
            <a:ext cx="1196349" cy="1006757"/>
            <a:chOff x="6075750" y="3009125"/>
            <a:chExt cx="550400" cy="463175"/>
          </a:xfrm>
        </p:grpSpPr>
        <p:sp>
          <p:nvSpPr>
            <p:cNvPr id="452" name="Google Shape;452;p32"/>
            <p:cNvSpPr/>
            <p:nvPr/>
          </p:nvSpPr>
          <p:spPr>
            <a:xfrm>
              <a:off x="6076650" y="3020750"/>
              <a:ext cx="538175" cy="433700"/>
            </a:xfrm>
            <a:custGeom>
              <a:avLst/>
              <a:gdLst/>
              <a:ahLst/>
              <a:cxnLst/>
              <a:rect l="l" t="t" r="r" b="b"/>
              <a:pathLst>
                <a:path w="21527" h="17348" extrusionOk="0">
                  <a:moveTo>
                    <a:pt x="7572" y="17347"/>
                  </a:moveTo>
                  <a:cubicBezTo>
                    <a:pt x="7858" y="16657"/>
                    <a:pt x="8108" y="16097"/>
                    <a:pt x="8311" y="15538"/>
                  </a:cubicBezTo>
                  <a:cubicBezTo>
                    <a:pt x="8430" y="15204"/>
                    <a:pt x="8465" y="14847"/>
                    <a:pt x="8513" y="14514"/>
                  </a:cubicBezTo>
                  <a:cubicBezTo>
                    <a:pt x="8573" y="14014"/>
                    <a:pt x="8489" y="13883"/>
                    <a:pt x="7989" y="13752"/>
                  </a:cubicBezTo>
                  <a:cubicBezTo>
                    <a:pt x="7358" y="13573"/>
                    <a:pt x="6703" y="13418"/>
                    <a:pt x="6072" y="13228"/>
                  </a:cubicBezTo>
                  <a:cubicBezTo>
                    <a:pt x="5167" y="12942"/>
                    <a:pt x="4239" y="12680"/>
                    <a:pt x="3370" y="12299"/>
                  </a:cubicBezTo>
                  <a:cubicBezTo>
                    <a:pt x="2036" y="11752"/>
                    <a:pt x="1048" y="10775"/>
                    <a:pt x="714" y="9358"/>
                  </a:cubicBezTo>
                  <a:cubicBezTo>
                    <a:pt x="0" y="6287"/>
                    <a:pt x="988" y="3334"/>
                    <a:pt x="3727" y="1441"/>
                  </a:cubicBezTo>
                  <a:cubicBezTo>
                    <a:pt x="4703" y="774"/>
                    <a:pt x="5775" y="393"/>
                    <a:pt x="6977" y="274"/>
                  </a:cubicBezTo>
                  <a:cubicBezTo>
                    <a:pt x="9632" y="0"/>
                    <a:pt x="12252" y="274"/>
                    <a:pt x="14871" y="619"/>
                  </a:cubicBezTo>
                  <a:cubicBezTo>
                    <a:pt x="16014" y="774"/>
                    <a:pt x="17133" y="1012"/>
                    <a:pt x="18252" y="1369"/>
                  </a:cubicBezTo>
                  <a:cubicBezTo>
                    <a:pt x="19514" y="1762"/>
                    <a:pt x="20396" y="2524"/>
                    <a:pt x="20812" y="3810"/>
                  </a:cubicBezTo>
                  <a:cubicBezTo>
                    <a:pt x="21527" y="5929"/>
                    <a:pt x="21467" y="8049"/>
                    <a:pt x="20610" y="10097"/>
                  </a:cubicBezTo>
                  <a:cubicBezTo>
                    <a:pt x="20217" y="11085"/>
                    <a:pt x="19562" y="11942"/>
                    <a:pt x="18574" y="12525"/>
                  </a:cubicBezTo>
                  <a:cubicBezTo>
                    <a:pt x="16645" y="13668"/>
                    <a:pt x="14585" y="14288"/>
                    <a:pt x="12323" y="14109"/>
                  </a:cubicBezTo>
                  <a:cubicBezTo>
                    <a:pt x="12037" y="14085"/>
                    <a:pt x="11835" y="14133"/>
                    <a:pt x="11668" y="14383"/>
                  </a:cubicBezTo>
                  <a:cubicBezTo>
                    <a:pt x="11490" y="14669"/>
                    <a:pt x="11359" y="14978"/>
                    <a:pt x="11132" y="15216"/>
                  </a:cubicBezTo>
                  <a:cubicBezTo>
                    <a:pt x="10359" y="16133"/>
                    <a:pt x="9394" y="16800"/>
                    <a:pt x="8287" y="17240"/>
                  </a:cubicBezTo>
                  <a:cubicBezTo>
                    <a:pt x="8108" y="17324"/>
                    <a:pt x="7906" y="17312"/>
                    <a:pt x="7572" y="17347"/>
                  </a:cubicBezTo>
                  <a:close/>
                  <a:moveTo>
                    <a:pt x="10299" y="3298"/>
                  </a:moveTo>
                  <a:cubicBezTo>
                    <a:pt x="10287" y="3465"/>
                    <a:pt x="10251" y="3655"/>
                    <a:pt x="10239" y="3858"/>
                  </a:cubicBezTo>
                  <a:cubicBezTo>
                    <a:pt x="10132" y="4751"/>
                    <a:pt x="10049" y="5644"/>
                    <a:pt x="9942" y="6537"/>
                  </a:cubicBezTo>
                  <a:cubicBezTo>
                    <a:pt x="9882" y="7049"/>
                    <a:pt x="9811" y="7572"/>
                    <a:pt x="9763" y="8096"/>
                  </a:cubicBezTo>
                  <a:cubicBezTo>
                    <a:pt x="9739" y="8382"/>
                    <a:pt x="9870" y="8537"/>
                    <a:pt x="10168" y="8561"/>
                  </a:cubicBezTo>
                  <a:cubicBezTo>
                    <a:pt x="10573" y="8573"/>
                    <a:pt x="10990" y="8596"/>
                    <a:pt x="11382" y="8561"/>
                  </a:cubicBezTo>
                  <a:cubicBezTo>
                    <a:pt x="11918" y="8501"/>
                    <a:pt x="12264" y="8156"/>
                    <a:pt x="12430" y="7644"/>
                  </a:cubicBezTo>
                  <a:cubicBezTo>
                    <a:pt x="12621" y="7037"/>
                    <a:pt x="12514" y="6775"/>
                    <a:pt x="12025" y="6370"/>
                  </a:cubicBezTo>
                  <a:cubicBezTo>
                    <a:pt x="11918" y="6298"/>
                    <a:pt x="11835" y="6203"/>
                    <a:pt x="11763" y="6156"/>
                  </a:cubicBezTo>
                  <a:cubicBezTo>
                    <a:pt x="12025" y="5775"/>
                    <a:pt x="12323" y="5465"/>
                    <a:pt x="12490" y="5084"/>
                  </a:cubicBezTo>
                  <a:cubicBezTo>
                    <a:pt x="12656" y="4679"/>
                    <a:pt x="12633" y="4239"/>
                    <a:pt x="12371" y="3858"/>
                  </a:cubicBezTo>
                  <a:cubicBezTo>
                    <a:pt x="11894" y="3227"/>
                    <a:pt x="10990" y="2977"/>
                    <a:pt x="10299" y="3298"/>
                  </a:cubicBezTo>
                  <a:close/>
                  <a:moveTo>
                    <a:pt x="7418" y="6560"/>
                  </a:moveTo>
                  <a:cubicBezTo>
                    <a:pt x="7787" y="7096"/>
                    <a:pt x="7549" y="7715"/>
                    <a:pt x="7870" y="8215"/>
                  </a:cubicBezTo>
                  <a:cubicBezTo>
                    <a:pt x="8204" y="7942"/>
                    <a:pt x="8204" y="7942"/>
                    <a:pt x="8156" y="7680"/>
                  </a:cubicBezTo>
                  <a:cubicBezTo>
                    <a:pt x="8096" y="7346"/>
                    <a:pt x="8049" y="7025"/>
                    <a:pt x="7977" y="6691"/>
                  </a:cubicBezTo>
                  <a:cubicBezTo>
                    <a:pt x="7811" y="5917"/>
                    <a:pt x="7668" y="5132"/>
                    <a:pt x="7477" y="4358"/>
                  </a:cubicBezTo>
                  <a:cubicBezTo>
                    <a:pt x="7406" y="4108"/>
                    <a:pt x="7275" y="3881"/>
                    <a:pt x="7180" y="3643"/>
                  </a:cubicBezTo>
                  <a:cubicBezTo>
                    <a:pt x="7132" y="3631"/>
                    <a:pt x="7072" y="3608"/>
                    <a:pt x="7025" y="3584"/>
                  </a:cubicBezTo>
                  <a:cubicBezTo>
                    <a:pt x="6977" y="3655"/>
                    <a:pt x="6941" y="3715"/>
                    <a:pt x="6906" y="3786"/>
                  </a:cubicBezTo>
                  <a:cubicBezTo>
                    <a:pt x="6287" y="5167"/>
                    <a:pt x="5656" y="6513"/>
                    <a:pt x="5036" y="7882"/>
                  </a:cubicBezTo>
                  <a:cubicBezTo>
                    <a:pt x="5001" y="7953"/>
                    <a:pt x="5072" y="8072"/>
                    <a:pt x="5096" y="8168"/>
                  </a:cubicBezTo>
                  <a:cubicBezTo>
                    <a:pt x="5298" y="8001"/>
                    <a:pt x="5394" y="7822"/>
                    <a:pt x="5477" y="7632"/>
                  </a:cubicBezTo>
                  <a:cubicBezTo>
                    <a:pt x="5608" y="7334"/>
                    <a:pt x="5727" y="7001"/>
                    <a:pt x="5882" y="6727"/>
                  </a:cubicBezTo>
                  <a:cubicBezTo>
                    <a:pt x="5941" y="6608"/>
                    <a:pt x="6108" y="6489"/>
                    <a:pt x="6239" y="6489"/>
                  </a:cubicBezTo>
                  <a:cubicBezTo>
                    <a:pt x="6644" y="6501"/>
                    <a:pt x="7061" y="6548"/>
                    <a:pt x="7418" y="6560"/>
                  </a:cubicBezTo>
                  <a:close/>
                  <a:moveTo>
                    <a:pt x="16562" y="8120"/>
                  </a:moveTo>
                  <a:cubicBezTo>
                    <a:pt x="16431" y="8144"/>
                    <a:pt x="16324" y="8144"/>
                    <a:pt x="16240" y="8168"/>
                  </a:cubicBezTo>
                  <a:cubicBezTo>
                    <a:pt x="15871" y="8299"/>
                    <a:pt x="15514" y="8251"/>
                    <a:pt x="15133" y="8168"/>
                  </a:cubicBezTo>
                  <a:cubicBezTo>
                    <a:pt x="14121" y="7930"/>
                    <a:pt x="13657" y="6941"/>
                    <a:pt x="14121" y="6025"/>
                  </a:cubicBezTo>
                  <a:cubicBezTo>
                    <a:pt x="14538" y="5179"/>
                    <a:pt x="15181" y="4632"/>
                    <a:pt x="16169" y="4548"/>
                  </a:cubicBezTo>
                  <a:cubicBezTo>
                    <a:pt x="16347" y="4536"/>
                    <a:pt x="16526" y="4536"/>
                    <a:pt x="16502" y="4251"/>
                  </a:cubicBezTo>
                  <a:cubicBezTo>
                    <a:pt x="16169" y="4048"/>
                    <a:pt x="15824" y="4179"/>
                    <a:pt x="15514" y="4298"/>
                  </a:cubicBezTo>
                  <a:cubicBezTo>
                    <a:pt x="14597" y="4608"/>
                    <a:pt x="13978" y="5263"/>
                    <a:pt x="13645" y="6144"/>
                  </a:cubicBezTo>
                  <a:cubicBezTo>
                    <a:pt x="13287" y="7060"/>
                    <a:pt x="13526" y="7870"/>
                    <a:pt x="14359" y="8406"/>
                  </a:cubicBezTo>
                  <a:cubicBezTo>
                    <a:pt x="14942" y="8775"/>
                    <a:pt x="15609" y="8834"/>
                    <a:pt x="16288" y="8715"/>
                  </a:cubicBezTo>
                  <a:cubicBezTo>
                    <a:pt x="16550" y="8644"/>
                    <a:pt x="16681" y="8477"/>
                    <a:pt x="16562" y="812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32"/>
            <p:cNvSpPr/>
            <p:nvPr/>
          </p:nvSpPr>
          <p:spPr>
            <a:xfrm>
              <a:off x="6332025" y="3176125"/>
              <a:ext cx="50025" cy="49125"/>
            </a:xfrm>
            <a:custGeom>
              <a:avLst/>
              <a:gdLst/>
              <a:ahLst/>
              <a:cxnLst/>
              <a:rect l="l" t="t" r="r" b="b"/>
              <a:pathLst>
                <a:path w="2001" h="1965" extrusionOk="0">
                  <a:moveTo>
                    <a:pt x="1" y="1762"/>
                  </a:moveTo>
                  <a:cubicBezTo>
                    <a:pt x="24" y="1226"/>
                    <a:pt x="72" y="679"/>
                    <a:pt x="96" y="107"/>
                  </a:cubicBezTo>
                  <a:cubicBezTo>
                    <a:pt x="691" y="0"/>
                    <a:pt x="1132" y="226"/>
                    <a:pt x="1548" y="476"/>
                  </a:cubicBezTo>
                  <a:cubicBezTo>
                    <a:pt x="1787" y="631"/>
                    <a:pt x="2001" y="834"/>
                    <a:pt x="1918" y="1143"/>
                  </a:cubicBezTo>
                  <a:cubicBezTo>
                    <a:pt x="1822" y="1441"/>
                    <a:pt x="1668" y="1738"/>
                    <a:pt x="1322" y="1822"/>
                  </a:cubicBezTo>
                  <a:cubicBezTo>
                    <a:pt x="906" y="1929"/>
                    <a:pt x="489" y="1965"/>
                    <a:pt x="1" y="1762"/>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32"/>
            <p:cNvSpPr/>
            <p:nvPr/>
          </p:nvSpPr>
          <p:spPr>
            <a:xfrm>
              <a:off x="6337100" y="3105875"/>
              <a:ext cx="45850" cy="61625"/>
            </a:xfrm>
            <a:custGeom>
              <a:avLst/>
              <a:gdLst/>
              <a:ahLst/>
              <a:cxnLst/>
              <a:rect l="l" t="t" r="r" b="b"/>
              <a:pathLst>
                <a:path w="1834" h="2465" extrusionOk="0">
                  <a:moveTo>
                    <a:pt x="131" y="1167"/>
                  </a:moveTo>
                  <a:cubicBezTo>
                    <a:pt x="167" y="905"/>
                    <a:pt x="179" y="655"/>
                    <a:pt x="226" y="405"/>
                  </a:cubicBezTo>
                  <a:cubicBezTo>
                    <a:pt x="262" y="131"/>
                    <a:pt x="476" y="0"/>
                    <a:pt x="679" y="131"/>
                  </a:cubicBezTo>
                  <a:cubicBezTo>
                    <a:pt x="1000" y="310"/>
                    <a:pt x="1322" y="524"/>
                    <a:pt x="1548" y="786"/>
                  </a:cubicBezTo>
                  <a:cubicBezTo>
                    <a:pt x="1834" y="1131"/>
                    <a:pt x="1726" y="1655"/>
                    <a:pt x="1381" y="1953"/>
                  </a:cubicBezTo>
                  <a:cubicBezTo>
                    <a:pt x="1238" y="2072"/>
                    <a:pt x="1060" y="2167"/>
                    <a:pt x="881" y="2227"/>
                  </a:cubicBezTo>
                  <a:cubicBezTo>
                    <a:pt x="179" y="2465"/>
                    <a:pt x="0" y="2310"/>
                    <a:pt x="72" y="1560"/>
                  </a:cubicBezTo>
                  <a:cubicBezTo>
                    <a:pt x="95" y="1429"/>
                    <a:pt x="107" y="1298"/>
                    <a:pt x="131" y="1167"/>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32"/>
            <p:cNvSpPr/>
            <p:nvPr/>
          </p:nvSpPr>
          <p:spPr>
            <a:xfrm>
              <a:off x="6234100" y="3131775"/>
              <a:ext cx="27100" cy="42275"/>
            </a:xfrm>
            <a:custGeom>
              <a:avLst/>
              <a:gdLst/>
              <a:ahLst/>
              <a:cxnLst/>
              <a:rect l="l" t="t" r="r" b="b"/>
              <a:pathLst>
                <a:path w="1084" h="1691" extrusionOk="0">
                  <a:moveTo>
                    <a:pt x="1084" y="1584"/>
                  </a:moveTo>
                  <a:cubicBezTo>
                    <a:pt x="667" y="1679"/>
                    <a:pt x="322" y="1691"/>
                    <a:pt x="1" y="1476"/>
                  </a:cubicBezTo>
                  <a:cubicBezTo>
                    <a:pt x="60" y="929"/>
                    <a:pt x="358" y="512"/>
                    <a:pt x="703" y="0"/>
                  </a:cubicBezTo>
                  <a:cubicBezTo>
                    <a:pt x="965" y="524"/>
                    <a:pt x="1024" y="1036"/>
                    <a:pt x="1084" y="1584"/>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32"/>
            <p:cNvSpPr/>
            <p:nvPr/>
          </p:nvSpPr>
          <p:spPr>
            <a:xfrm>
              <a:off x="6075750" y="3009125"/>
              <a:ext cx="550400" cy="463175"/>
            </a:xfrm>
            <a:custGeom>
              <a:avLst/>
              <a:gdLst/>
              <a:ahLst/>
              <a:cxnLst/>
              <a:rect l="l" t="t" r="r" b="b"/>
              <a:pathLst>
                <a:path w="22016" h="18527" extrusionOk="0">
                  <a:moveTo>
                    <a:pt x="21515" y="4323"/>
                  </a:moveTo>
                  <a:cubicBezTo>
                    <a:pt x="21229" y="3394"/>
                    <a:pt x="20801" y="2382"/>
                    <a:pt x="19777" y="1846"/>
                  </a:cubicBezTo>
                  <a:cubicBezTo>
                    <a:pt x="19146" y="1525"/>
                    <a:pt x="18407" y="1168"/>
                    <a:pt x="17610" y="1001"/>
                  </a:cubicBezTo>
                  <a:cubicBezTo>
                    <a:pt x="16241" y="715"/>
                    <a:pt x="14443" y="370"/>
                    <a:pt x="12633" y="191"/>
                  </a:cubicBezTo>
                  <a:cubicBezTo>
                    <a:pt x="11657" y="108"/>
                    <a:pt x="10514" y="1"/>
                    <a:pt x="9359" y="1"/>
                  </a:cubicBezTo>
                  <a:cubicBezTo>
                    <a:pt x="8561" y="1"/>
                    <a:pt x="7847" y="48"/>
                    <a:pt x="7168" y="132"/>
                  </a:cubicBezTo>
                  <a:cubicBezTo>
                    <a:pt x="5811" y="310"/>
                    <a:pt x="4811" y="632"/>
                    <a:pt x="3906" y="1168"/>
                  </a:cubicBezTo>
                  <a:cubicBezTo>
                    <a:pt x="1810" y="2430"/>
                    <a:pt x="572" y="4216"/>
                    <a:pt x="119" y="6621"/>
                  </a:cubicBezTo>
                  <a:cubicBezTo>
                    <a:pt x="0" y="7311"/>
                    <a:pt x="60" y="7978"/>
                    <a:pt x="108" y="8633"/>
                  </a:cubicBezTo>
                  <a:cubicBezTo>
                    <a:pt x="143" y="8907"/>
                    <a:pt x="155" y="9180"/>
                    <a:pt x="167" y="9466"/>
                  </a:cubicBezTo>
                  <a:cubicBezTo>
                    <a:pt x="203" y="10252"/>
                    <a:pt x="608" y="10871"/>
                    <a:pt x="1001" y="11443"/>
                  </a:cubicBezTo>
                  <a:cubicBezTo>
                    <a:pt x="1143" y="11657"/>
                    <a:pt x="1286" y="11859"/>
                    <a:pt x="1405" y="12086"/>
                  </a:cubicBezTo>
                  <a:cubicBezTo>
                    <a:pt x="1441" y="12145"/>
                    <a:pt x="1489" y="12193"/>
                    <a:pt x="1536" y="12217"/>
                  </a:cubicBezTo>
                  <a:lnTo>
                    <a:pt x="1572" y="12252"/>
                  </a:lnTo>
                  <a:cubicBezTo>
                    <a:pt x="2489" y="12990"/>
                    <a:pt x="3608" y="13550"/>
                    <a:pt x="5084" y="13943"/>
                  </a:cubicBezTo>
                  <a:cubicBezTo>
                    <a:pt x="5918" y="14181"/>
                    <a:pt x="6775" y="14455"/>
                    <a:pt x="7644" y="14741"/>
                  </a:cubicBezTo>
                  <a:cubicBezTo>
                    <a:pt x="8061" y="14872"/>
                    <a:pt x="8061" y="14872"/>
                    <a:pt x="7966" y="15348"/>
                  </a:cubicBezTo>
                  <a:cubicBezTo>
                    <a:pt x="7787" y="16265"/>
                    <a:pt x="7335" y="17074"/>
                    <a:pt x="6918" y="17741"/>
                  </a:cubicBezTo>
                  <a:cubicBezTo>
                    <a:pt x="6823" y="17872"/>
                    <a:pt x="6763" y="18110"/>
                    <a:pt x="6823" y="18289"/>
                  </a:cubicBezTo>
                  <a:cubicBezTo>
                    <a:pt x="6882" y="18455"/>
                    <a:pt x="7156" y="18527"/>
                    <a:pt x="7287" y="18527"/>
                  </a:cubicBezTo>
                  <a:lnTo>
                    <a:pt x="7335" y="18527"/>
                  </a:lnTo>
                  <a:cubicBezTo>
                    <a:pt x="7406" y="18527"/>
                    <a:pt x="7478" y="18515"/>
                    <a:pt x="7549" y="18515"/>
                  </a:cubicBezTo>
                  <a:cubicBezTo>
                    <a:pt x="7870" y="18491"/>
                    <a:pt x="8192" y="18467"/>
                    <a:pt x="8478" y="18336"/>
                  </a:cubicBezTo>
                  <a:cubicBezTo>
                    <a:pt x="9692" y="17753"/>
                    <a:pt x="11061" y="16979"/>
                    <a:pt x="11930" y="15586"/>
                  </a:cubicBezTo>
                  <a:cubicBezTo>
                    <a:pt x="12073" y="15348"/>
                    <a:pt x="12240" y="15253"/>
                    <a:pt x="12514" y="15253"/>
                  </a:cubicBezTo>
                  <a:lnTo>
                    <a:pt x="12657" y="15253"/>
                  </a:lnTo>
                  <a:lnTo>
                    <a:pt x="13026" y="15253"/>
                  </a:lnTo>
                  <a:cubicBezTo>
                    <a:pt x="13419" y="15253"/>
                    <a:pt x="13859" y="15241"/>
                    <a:pt x="14300" y="15169"/>
                  </a:cubicBezTo>
                  <a:cubicBezTo>
                    <a:pt x="15550" y="14943"/>
                    <a:pt x="17003" y="14598"/>
                    <a:pt x="18324" y="13848"/>
                  </a:cubicBezTo>
                  <a:lnTo>
                    <a:pt x="18384" y="13812"/>
                  </a:lnTo>
                  <a:cubicBezTo>
                    <a:pt x="19015" y="13455"/>
                    <a:pt x="19658" y="13086"/>
                    <a:pt x="20134" y="12467"/>
                  </a:cubicBezTo>
                  <a:cubicBezTo>
                    <a:pt x="21158" y="11145"/>
                    <a:pt x="21717" y="9788"/>
                    <a:pt x="21801" y="8478"/>
                  </a:cubicBezTo>
                  <a:cubicBezTo>
                    <a:pt x="22015" y="6966"/>
                    <a:pt x="21920" y="5609"/>
                    <a:pt x="21515" y="4323"/>
                  </a:cubicBezTo>
                  <a:close/>
                  <a:moveTo>
                    <a:pt x="11573" y="14764"/>
                  </a:moveTo>
                  <a:cubicBezTo>
                    <a:pt x="11526" y="14860"/>
                    <a:pt x="11466" y="14931"/>
                    <a:pt x="11418" y="15014"/>
                  </a:cubicBezTo>
                  <a:cubicBezTo>
                    <a:pt x="11299" y="15229"/>
                    <a:pt x="11204" y="15419"/>
                    <a:pt x="11049" y="15586"/>
                  </a:cubicBezTo>
                  <a:cubicBezTo>
                    <a:pt x="10311" y="16443"/>
                    <a:pt x="9371" y="17122"/>
                    <a:pt x="8263" y="17562"/>
                  </a:cubicBezTo>
                  <a:cubicBezTo>
                    <a:pt x="8168" y="17610"/>
                    <a:pt x="8049" y="17610"/>
                    <a:pt x="7894" y="17622"/>
                  </a:cubicBezTo>
                  <a:lnTo>
                    <a:pt x="7835" y="17622"/>
                  </a:lnTo>
                  <a:cubicBezTo>
                    <a:pt x="7894" y="17491"/>
                    <a:pt x="7942" y="17372"/>
                    <a:pt x="8001" y="17229"/>
                  </a:cubicBezTo>
                  <a:cubicBezTo>
                    <a:pt x="8180" y="16789"/>
                    <a:pt x="8335" y="16419"/>
                    <a:pt x="8478" y="16015"/>
                  </a:cubicBezTo>
                  <a:cubicBezTo>
                    <a:pt x="8585" y="15717"/>
                    <a:pt x="8632" y="15407"/>
                    <a:pt x="8704" y="14955"/>
                  </a:cubicBezTo>
                  <a:cubicBezTo>
                    <a:pt x="8763" y="14395"/>
                    <a:pt x="8621" y="14193"/>
                    <a:pt x="8073" y="14038"/>
                  </a:cubicBezTo>
                  <a:lnTo>
                    <a:pt x="7227" y="13812"/>
                  </a:lnTo>
                  <a:cubicBezTo>
                    <a:pt x="6870" y="13717"/>
                    <a:pt x="6513" y="13633"/>
                    <a:pt x="6156" y="13514"/>
                  </a:cubicBezTo>
                  <a:lnTo>
                    <a:pt x="5715" y="13383"/>
                  </a:lnTo>
                  <a:cubicBezTo>
                    <a:pt x="4965" y="13145"/>
                    <a:pt x="4191" y="12907"/>
                    <a:pt x="3441" y="12586"/>
                  </a:cubicBezTo>
                  <a:cubicBezTo>
                    <a:pt x="2060" y="12014"/>
                    <a:pt x="1179" y="11026"/>
                    <a:pt x="870" y="9752"/>
                  </a:cubicBezTo>
                  <a:cubicBezTo>
                    <a:pt x="119" y="6609"/>
                    <a:pt x="1215" y="3775"/>
                    <a:pt x="3810" y="1989"/>
                  </a:cubicBezTo>
                  <a:cubicBezTo>
                    <a:pt x="4739" y="1358"/>
                    <a:pt x="5775" y="977"/>
                    <a:pt x="7013" y="846"/>
                  </a:cubicBezTo>
                  <a:cubicBezTo>
                    <a:pt x="7739" y="775"/>
                    <a:pt x="8490" y="727"/>
                    <a:pt x="9275" y="727"/>
                  </a:cubicBezTo>
                  <a:cubicBezTo>
                    <a:pt x="11180" y="727"/>
                    <a:pt x="13073" y="953"/>
                    <a:pt x="14859" y="1191"/>
                  </a:cubicBezTo>
                  <a:cubicBezTo>
                    <a:pt x="16062" y="1358"/>
                    <a:pt x="17145" y="1596"/>
                    <a:pt x="18205" y="1918"/>
                  </a:cubicBezTo>
                  <a:cubicBezTo>
                    <a:pt x="19503" y="2334"/>
                    <a:pt x="20277" y="3084"/>
                    <a:pt x="20682" y="4251"/>
                  </a:cubicBezTo>
                  <a:cubicBezTo>
                    <a:pt x="21372" y="6359"/>
                    <a:pt x="21313" y="8442"/>
                    <a:pt x="20503" y="10442"/>
                  </a:cubicBezTo>
                  <a:cubicBezTo>
                    <a:pt x="20086" y="11478"/>
                    <a:pt x="19408" y="12264"/>
                    <a:pt x="18515" y="12800"/>
                  </a:cubicBezTo>
                  <a:cubicBezTo>
                    <a:pt x="16705" y="13871"/>
                    <a:pt x="14931" y="14395"/>
                    <a:pt x="13097" y="14395"/>
                  </a:cubicBezTo>
                  <a:cubicBezTo>
                    <a:pt x="12847" y="14395"/>
                    <a:pt x="12597" y="14372"/>
                    <a:pt x="12347" y="14360"/>
                  </a:cubicBezTo>
                  <a:lnTo>
                    <a:pt x="12228" y="14360"/>
                  </a:lnTo>
                  <a:cubicBezTo>
                    <a:pt x="11930" y="14407"/>
                    <a:pt x="11716" y="14526"/>
                    <a:pt x="11573" y="1476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32"/>
            <p:cNvSpPr/>
            <p:nvPr/>
          </p:nvSpPr>
          <p:spPr>
            <a:xfrm>
              <a:off x="6315950" y="3095450"/>
              <a:ext cx="81000" cy="143200"/>
            </a:xfrm>
            <a:custGeom>
              <a:avLst/>
              <a:gdLst/>
              <a:ahLst/>
              <a:cxnLst/>
              <a:rect l="l" t="t" r="r" b="b"/>
              <a:pathLst>
                <a:path w="3240" h="5728" extrusionOk="0">
                  <a:moveTo>
                    <a:pt x="2549" y="3263"/>
                  </a:moveTo>
                  <a:lnTo>
                    <a:pt x="2382" y="3132"/>
                  </a:lnTo>
                  <a:cubicBezTo>
                    <a:pt x="2442" y="3049"/>
                    <a:pt x="2501" y="2977"/>
                    <a:pt x="2549" y="2906"/>
                  </a:cubicBezTo>
                  <a:cubicBezTo>
                    <a:pt x="2739" y="2644"/>
                    <a:pt x="2918" y="2417"/>
                    <a:pt x="3037" y="2132"/>
                  </a:cubicBezTo>
                  <a:cubicBezTo>
                    <a:pt x="3239" y="1655"/>
                    <a:pt x="3180" y="1144"/>
                    <a:pt x="2882" y="751"/>
                  </a:cubicBezTo>
                  <a:cubicBezTo>
                    <a:pt x="2549" y="286"/>
                    <a:pt x="1965" y="1"/>
                    <a:pt x="1382" y="1"/>
                  </a:cubicBezTo>
                  <a:cubicBezTo>
                    <a:pt x="1132" y="1"/>
                    <a:pt x="882" y="60"/>
                    <a:pt x="656" y="167"/>
                  </a:cubicBezTo>
                  <a:lnTo>
                    <a:pt x="584" y="191"/>
                  </a:lnTo>
                  <a:lnTo>
                    <a:pt x="548" y="465"/>
                  </a:lnTo>
                  <a:lnTo>
                    <a:pt x="501" y="822"/>
                  </a:lnTo>
                  <a:lnTo>
                    <a:pt x="382" y="1894"/>
                  </a:lnTo>
                  <a:lnTo>
                    <a:pt x="203" y="3501"/>
                  </a:lnTo>
                  <a:cubicBezTo>
                    <a:pt x="191" y="3691"/>
                    <a:pt x="167" y="3870"/>
                    <a:pt x="144" y="4061"/>
                  </a:cubicBezTo>
                  <a:cubicBezTo>
                    <a:pt x="96" y="4394"/>
                    <a:pt x="72" y="4727"/>
                    <a:pt x="25" y="5073"/>
                  </a:cubicBezTo>
                  <a:cubicBezTo>
                    <a:pt x="1" y="5311"/>
                    <a:pt x="84" y="5442"/>
                    <a:pt x="144" y="5525"/>
                  </a:cubicBezTo>
                  <a:cubicBezTo>
                    <a:pt x="215" y="5596"/>
                    <a:pt x="334" y="5680"/>
                    <a:pt x="584" y="5704"/>
                  </a:cubicBezTo>
                  <a:cubicBezTo>
                    <a:pt x="667" y="5704"/>
                    <a:pt x="763" y="5704"/>
                    <a:pt x="858" y="5716"/>
                  </a:cubicBezTo>
                  <a:cubicBezTo>
                    <a:pt x="1025" y="5716"/>
                    <a:pt x="1179" y="5727"/>
                    <a:pt x="1334" y="5727"/>
                  </a:cubicBezTo>
                  <a:cubicBezTo>
                    <a:pt x="1537" y="5727"/>
                    <a:pt x="1680" y="5716"/>
                    <a:pt x="1834" y="5704"/>
                  </a:cubicBezTo>
                  <a:cubicBezTo>
                    <a:pt x="2394" y="5644"/>
                    <a:pt x="2811" y="5287"/>
                    <a:pt x="2989" y="4692"/>
                  </a:cubicBezTo>
                  <a:cubicBezTo>
                    <a:pt x="3204" y="4049"/>
                    <a:pt x="3096" y="3703"/>
                    <a:pt x="2549" y="3263"/>
                  </a:cubicBezTo>
                  <a:close/>
                  <a:moveTo>
                    <a:pt x="2287" y="1310"/>
                  </a:moveTo>
                  <a:cubicBezTo>
                    <a:pt x="2513" y="1584"/>
                    <a:pt x="2442" y="2013"/>
                    <a:pt x="2144" y="2263"/>
                  </a:cubicBezTo>
                  <a:cubicBezTo>
                    <a:pt x="2025" y="2370"/>
                    <a:pt x="1858" y="2453"/>
                    <a:pt x="1680" y="2513"/>
                  </a:cubicBezTo>
                  <a:cubicBezTo>
                    <a:pt x="1501" y="2572"/>
                    <a:pt x="1370" y="2608"/>
                    <a:pt x="1263" y="2608"/>
                  </a:cubicBezTo>
                  <a:cubicBezTo>
                    <a:pt x="1179" y="2608"/>
                    <a:pt x="1144" y="2572"/>
                    <a:pt x="1120" y="2560"/>
                  </a:cubicBezTo>
                  <a:cubicBezTo>
                    <a:pt x="1060" y="2489"/>
                    <a:pt x="1037" y="2310"/>
                    <a:pt x="1072" y="2013"/>
                  </a:cubicBezTo>
                  <a:cubicBezTo>
                    <a:pt x="1084" y="1917"/>
                    <a:pt x="1084" y="1834"/>
                    <a:pt x="1096" y="1763"/>
                  </a:cubicBezTo>
                  <a:lnTo>
                    <a:pt x="1120" y="1763"/>
                  </a:lnTo>
                  <a:lnTo>
                    <a:pt x="1132" y="1608"/>
                  </a:lnTo>
                  <a:cubicBezTo>
                    <a:pt x="1144" y="1536"/>
                    <a:pt x="1144" y="1465"/>
                    <a:pt x="1156" y="1382"/>
                  </a:cubicBezTo>
                  <a:cubicBezTo>
                    <a:pt x="1179" y="1227"/>
                    <a:pt x="1203" y="1048"/>
                    <a:pt x="1239" y="870"/>
                  </a:cubicBezTo>
                  <a:cubicBezTo>
                    <a:pt x="1251" y="774"/>
                    <a:pt x="1299" y="667"/>
                    <a:pt x="1394" y="667"/>
                  </a:cubicBezTo>
                  <a:cubicBezTo>
                    <a:pt x="1429" y="667"/>
                    <a:pt x="1453" y="691"/>
                    <a:pt x="1489" y="703"/>
                  </a:cubicBezTo>
                  <a:cubicBezTo>
                    <a:pt x="1715" y="822"/>
                    <a:pt x="2072" y="1024"/>
                    <a:pt x="2287" y="1310"/>
                  </a:cubicBezTo>
                  <a:close/>
                  <a:moveTo>
                    <a:pt x="894" y="3453"/>
                  </a:moveTo>
                  <a:cubicBezTo>
                    <a:pt x="953" y="3453"/>
                    <a:pt x="1001" y="3441"/>
                    <a:pt x="1037" y="3441"/>
                  </a:cubicBezTo>
                  <a:cubicBezTo>
                    <a:pt x="1453" y="3441"/>
                    <a:pt x="1787" y="3620"/>
                    <a:pt x="2108" y="3811"/>
                  </a:cubicBezTo>
                  <a:cubicBezTo>
                    <a:pt x="2453" y="4025"/>
                    <a:pt x="2453" y="4180"/>
                    <a:pt x="2406" y="4299"/>
                  </a:cubicBezTo>
                  <a:cubicBezTo>
                    <a:pt x="2311" y="4644"/>
                    <a:pt x="2156" y="4823"/>
                    <a:pt x="1930" y="4870"/>
                  </a:cubicBezTo>
                  <a:cubicBezTo>
                    <a:pt x="1751" y="4906"/>
                    <a:pt x="1560" y="4954"/>
                    <a:pt x="1334" y="4954"/>
                  </a:cubicBezTo>
                  <a:cubicBezTo>
                    <a:pt x="1144" y="4954"/>
                    <a:pt x="965" y="4930"/>
                    <a:pt x="787" y="484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32"/>
            <p:cNvSpPr/>
            <p:nvPr/>
          </p:nvSpPr>
          <p:spPr>
            <a:xfrm>
              <a:off x="6197775" y="3106750"/>
              <a:ext cx="87250" cy="125350"/>
            </a:xfrm>
            <a:custGeom>
              <a:avLst/>
              <a:gdLst/>
              <a:ahLst/>
              <a:cxnLst/>
              <a:rect l="l" t="t" r="r" b="b"/>
              <a:pathLst>
                <a:path w="3490" h="5014" extrusionOk="0">
                  <a:moveTo>
                    <a:pt x="3263" y="3239"/>
                  </a:moveTo>
                  <a:lnTo>
                    <a:pt x="3192" y="2858"/>
                  </a:lnTo>
                  <a:cubicBezTo>
                    <a:pt x="3061" y="2216"/>
                    <a:pt x="2930" y="1561"/>
                    <a:pt x="2775" y="906"/>
                  </a:cubicBezTo>
                  <a:cubicBezTo>
                    <a:pt x="2727" y="715"/>
                    <a:pt x="2644" y="549"/>
                    <a:pt x="2573" y="382"/>
                  </a:cubicBezTo>
                  <a:cubicBezTo>
                    <a:pt x="2537" y="311"/>
                    <a:pt x="2489" y="239"/>
                    <a:pt x="2466" y="180"/>
                  </a:cubicBezTo>
                  <a:lnTo>
                    <a:pt x="2430" y="120"/>
                  </a:lnTo>
                  <a:lnTo>
                    <a:pt x="2370" y="96"/>
                  </a:lnTo>
                  <a:cubicBezTo>
                    <a:pt x="2335" y="84"/>
                    <a:pt x="2263" y="72"/>
                    <a:pt x="2227" y="37"/>
                  </a:cubicBezTo>
                  <a:lnTo>
                    <a:pt x="2108" y="1"/>
                  </a:lnTo>
                  <a:lnTo>
                    <a:pt x="2049" y="96"/>
                  </a:lnTo>
                  <a:cubicBezTo>
                    <a:pt x="2037" y="120"/>
                    <a:pt x="2013" y="144"/>
                    <a:pt x="2013" y="156"/>
                  </a:cubicBezTo>
                  <a:cubicBezTo>
                    <a:pt x="1989" y="203"/>
                    <a:pt x="1954" y="263"/>
                    <a:pt x="1930" y="322"/>
                  </a:cubicBezTo>
                  <a:lnTo>
                    <a:pt x="1715" y="775"/>
                  </a:lnTo>
                  <a:cubicBezTo>
                    <a:pt x="1168" y="1965"/>
                    <a:pt x="596" y="3192"/>
                    <a:pt x="49" y="4418"/>
                  </a:cubicBezTo>
                  <a:cubicBezTo>
                    <a:pt x="1" y="4525"/>
                    <a:pt x="49" y="4621"/>
                    <a:pt x="84" y="4716"/>
                  </a:cubicBezTo>
                  <a:cubicBezTo>
                    <a:pt x="96" y="4740"/>
                    <a:pt x="96" y="4775"/>
                    <a:pt x="108" y="4787"/>
                  </a:cubicBezTo>
                  <a:lnTo>
                    <a:pt x="168" y="5013"/>
                  </a:lnTo>
                  <a:lnTo>
                    <a:pt x="346" y="4859"/>
                  </a:lnTo>
                  <a:cubicBezTo>
                    <a:pt x="584" y="4680"/>
                    <a:pt x="692" y="4478"/>
                    <a:pt x="763" y="4287"/>
                  </a:cubicBezTo>
                  <a:lnTo>
                    <a:pt x="906" y="3966"/>
                  </a:lnTo>
                  <a:cubicBezTo>
                    <a:pt x="989" y="3763"/>
                    <a:pt x="1061" y="3573"/>
                    <a:pt x="1168" y="3394"/>
                  </a:cubicBezTo>
                  <a:cubicBezTo>
                    <a:pt x="1215" y="3311"/>
                    <a:pt x="1334" y="3228"/>
                    <a:pt x="1394" y="3228"/>
                  </a:cubicBezTo>
                  <a:lnTo>
                    <a:pt x="1537" y="3228"/>
                  </a:lnTo>
                  <a:cubicBezTo>
                    <a:pt x="1775" y="3228"/>
                    <a:pt x="2013" y="3239"/>
                    <a:pt x="2251" y="3251"/>
                  </a:cubicBezTo>
                  <a:cubicBezTo>
                    <a:pt x="2335" y="3251"/>
                    <a:pt x="2406" y="3275"/>
                    <a:pt x="2477" y="3275"/>
                  </a:cubicBezTo>
                  <a:cubicBezTo>
                    <a:pt x="2608" y="3489"/>
                    <a:pt x="2644" y="3751"/>
                    <a:pt x="2656" y="4013"/>
                  </a:cubicBezTo>
                  <a:cubicBezTo>
                    <a:pt x="2692" y="4299"/>
                    <a:pt x="2716" y="4597"/>
                    <a:pt x="2894" y="4883"/>
                  </a:cubicBezTo>
                  <a:lnTo>
                    <a:pt x="2978" y="5013"/>
                  </a:lnTo>
                  <a:lnTo>
                    <a:pt x="3120" y="4894"/>
                  </a:lnTo>
                  <a:cubicBezTo>
                    <a:pt x="3430" y="4621"/>
                    <a:pt x="3489" y="4585"/>
                    <a:pt x="3430" y="4240"/>
                  </a:cubicBezTo>
                  <a:cubicBezTo>
                    <a:pt x="3406" y="3906"/>
                    <a:pt x="3347" y="3585"/>
                    <a:pt x="3263" y="3239"/>
                  </a:cubicBezTo>
                  <a:close/>
                  <a:moveTo>
                    <a:pt x="2370" y="2466"/>
                  </a:moveTo>
                  <a:cubicBezTo>
                    <a:pt x="2239" y="2501"/>
                    <a:pt x="2132" y="2501"/>
                    <a:pt x="2037" y="2501"/>
                  </a:cubicBezTo>
                  <a:cubicBezTo>
                    <a:pt x="1870" y="2501"/>
                    <a:pt x="1739" y="2466"/>
                    <a:pt x="1596" y="2394"/>
                  </a:cubicBezTo>
                  <a:cubicBezTo>
                    <a:pt x="1656" y="2001"/>
                    <a:pt x="1858" y="1680"/>
                    <a:pt x="2108" y="1287"/>
                  </a:cubicBezTo>
                  <a:cubicBezTo>
                    <a:pt x="2275" y="1680"/>
                    <a:pt x="2335" y="2049"/>
                    <a:pt x="2370" y="246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32"/>
            <p:cNvSpPr/>
            <p:nvPr/>
          </p:nvSpPr>
          <p:spPr>
            <a:xfrm>
              <a:off x="6404950" y="3120750"/>
              <a:ext cx="91400" cy="122375"/>
            </a:xfrm>
            <a:custGeom>
              <a:avLst/>
              <a:gdLst/>
              <a:ahLst/>
              <a:cxnLst/>
              <a:rect l="l" t="t" r="r" b="b"/>
              <a:pathLst>
                <a:path w="3656" h="4895" extrusionOk="0">
                  <a:moveTo>
                    <a:pt x="1156" y="4513"/>
                  </a:moveTo>
                  <a:cubicBezTo>
                    <a:pt x="1560" y="4763"/>
                    <a:pt x="2025" y="4894"/>
                    <a:pt x="2537" y="4894"/>
                  </a:cubicBezTo>
                  <a:cubicBezTo>
                    <a:pt x="2751" y="4894"/>
                    <a:pt x="2953" y="4882"/>
                    <a:pt x="3180" y="4834"/>
                  </a:cubicBezTo>
                  <a:cubicBezTo>
                    <a:pt x="3358" y="4811"/>
                    <a:pt x="3489" y="4739"/>
                    <a:pt x="3573" y="4596"/>
                  </a:cubicBezTo>
                  <a:cubicBezTo>
                    <a:pt x="3656" y="4465"/>
                    <a:pt x="3656" y="4287"/>
                    <a:pt x="3584" y="4061"/>
                  </a:cubicBezTo>
                  <a:lnTo>
                    <a:pt x="3537" y="3942"/>
                  </a:lnTo>
                  <a:lnTo>
                    <a:pt x="3418" y="3965"/>
                  </a:lnTo>
                  <a:cubicBezTo>
                    <a:pt x="3370" y="3965"/>
                    <a:pt x="3334" y="3977"/>
                    <a:pt x="3299" y="3977"/>
                  </a:cubicBezTo>
                  <a:cubicBezTo>
                    <a:pt x="3227" y="3977"/>
                    <a:pt x="3132" y="3989"/>
                    <a:pt x="3061" y="4025"/>
                  </a:cubicBezTo>
                  <a:cubicBezTo>
                    <a:pt x="2930" y="4061"/>
                    <a:pt x="2799" y="4096"/>
                    <a:pt x="2632" y="4096"/>
                  </a:cubicBezTo>
                  <a:cubicBezTo>
                    <a:pt x="2418" y="4096"/>
                    <a:pt x="2227" y="4049"/>
                    <a:pt x="2049" y="4001"/>
                  </a:cubicBezTo>
                  <a:cubicBezTo>
                    <a:pt x="1596" y="3906"/>
                    <a:pt x="1263" y="3632"/>
                    <a:pt x="1096" y="3275"/>
                  </a:cubicBezTo>
                  <a:cubicBezTo>
                    <a:pt x="917" y="2906"/>
                    <a:pt x="929" y="2489"/>
                    <a:pt x="1144" y="2084"/>
                  </a:cubicBezTo>
                  <a:cubicBezTo>
                    <a:pt x="1572" y="1227"/>
                    <a:pt x="2191" y="763"/>
                    <a:pt x="3073" y="703"/>
                  </a:cubicBezTo>
                  <a:cubicBezTo>
                    <a:pt x="3239" y="691"/>
                    <a:pt x="3561" y="655"/>
                    <a:pt x="3549" y="251"/>
                  </a:cubicBezTo>
                  <a:lnTo>
                    <a:pt x="3549" y="179"/>
                  </a:lnTo>
                  <a:lnTo>
                    <a:pt x="3477" y="132"/>
                  </a:lnTo>
                  <a:cubicBezTo>
                    <a:pt x="3323" y="48"/>
                    <a:pt x="3180" y="1"/>
                    <a:pt x="3013" y="1"/>
                  </a:cubicBezTo>
                  <a:cubicBezTo>
                    <a:pt x="2787" y="1"/>
                    <a:pt x="2596" y="72"/>
                    <a:pt x="2394" y="155"/>
                  </a:cubicBezTo>
                  <a:lnTo>
                    <a:pt x="2346" y="167"/>
                  </a:lnTo>
                  <a:cubicBezTo>
                    <a:pt x="1418" y="489"/>
                    <a:pt x="751" y="1144"/>
                    <a:pt x="394" y="2096"/>
                  </a:cubicBezTo>
                  <a:cubicBezTo>
                    <a:pt x="1" y="3084"/>
                    <a:pt x="263" y="3942"/>
                    <a:pt x="1156" y="451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0" name="Google Shape;460;p32"/>
          <p:cNvSpPr/>
          <p:nvPr/>
        </p:nvSpPr>
        <p:spPr>
          <a:xfrm rot="2006702">
            <a:off x="483176" y="4136666"/>
            <a:ext cx="588826" cy="566095"/>
          </a:xfrm>
          <a:custGeom>
            <a:avLst/>
            <a:gdLst/>
            <a:ahLst/>
            <a:cxnLst/>
            <a:rect l="l" t="t" r="r" b="b"/>
            <a:pathLst>
              <a:path w="7895" h="7590" extrusionOk="0">
                <a:moveTo>
                  <a:pt x="3087" y="1"/>
                </a:moveTo>
                <a:cubicBezTo>
                  <a:pt x="3078" y="1"/>
                  <a:pt x="3069" y="1"/>
                  <a:pt x="3061" y="1"/>
                </a:cubicBezTo>
                <a:cubicBezTo>
                  <a:pt x="2441" y="61"/>
                  <a:pt x="2334" y="2585"/>
                  <a:pt x="2334" y="2585"/>
                </a:cubicBezTo>
                <a:cubicBezTo>
                  <a:pt x="2334" y="2585"/>
                  <a:pt x="120" y="3216"/>
                  <a:pt x="36" y="3811"/>
                </a:cubicBezTo>
                <a:cubicBezTo>
                  <a:pt x="1" y="4407"/>
                  <a:pt x="2322" y="4907"/>
                  <a:pt x="2322" y="4907"/>
                </a:cubicBezTo>
                <a:cubicBezTo>
                  <a:pt x="2322" y="4907"/>
                  <a:pt x="1906" y="7526"/>
                  <a:pt x="2322" y="7586"/>
                </a:cubicBezTo>
                <a:cubicBezTo>
                  <a:pt x="2338" y="7588"/>
                  <a:pt x="2355" y="7589"/>
                  <a:pt x="2372" y="7589"/>
                </a:cubicBezTo>
                <a:cubicBezTo>
                  <a:pt x="3065" y="7589"/>
                  <a:pt x="4597" y="5728"/>
                  <a:pt x="4597" y="5728"/>
                </a:cubicBezTo>
                <a:cubicBezTo>
                  <a:pt x="4597" y="5728"/>
                  <a:pt x="6353" y="6457"/>
                  <a:pt x="7163" y="6457"/>
                </a:cubicBezTo>
                <a:cubicBezTo>
                  <a:pt x="7325" y="6457"/>
                  <a:pt x="7448" y="6429"/>
                  <a:pt x="7514" y="6359"/>
                </a:cubicBezTo>
                <a:cubicBezTo>
                  <a:pt x="7895" y="5943"/>
                  <a:pt x="6156" y="3871"/>
                  <a:pt x="6156" y="3871"/>
                </a:cubicBezTo>
                <a:cubicBezTo>
                  <a:pt x="6156" y="3871"/>
                  <a:pt x="7704" y="2573"/>
                  <a:pt x="7502" y="2014"/>
                </a:cubicBezTo>
                <a:cubicBezTo>
                  <a:pt x="7386" y="1687"/>
                  <a:pt x="6528" y="1617"/>
                  <a:pt x="5813" y="1617"/>
                </a:cubicBezTo>
                <a:cubicBezTo>
                  <a:pt x="5278" y="1617"/>
                  <a:pt x="4823" y="1656"/>
                  <a:pt x="4823" y="1656"/>
                </a:cubicBezTo>
                <a:cubicBezTo>
                  <a:pt x="4823" y="1656"/>
                  <a:pt x="3723" y="1"/>
                  <a:pt x="3087" y="1"/>
                </a:cubicBezTo>
                <a:close/>
              </a:path>
            </a:pathLst>
          </a:custGeom>
          <a:solidFill>
            <a:schemeClr val="lt1"/>
          </a:solid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332;p28">
            <a:extLst>
              <a:ext uri="{FF2B5EF4-FFF2-40B4-BE49-F238E27FC236}">
                <a16:creationId xmlns:a16="http://schemas.microsoft.com/office/drawing/2014/main" id="{F20C6B4A-7800-44EB-BF1E-766474F3E9AF}"/>
              </a:ext>
            </a:extLst>
          </p:cNvPr>
          <p:cNvSpPr txBox="1">
            <a:spLocks/>
          </p:cNvSpPr>
          <p:nvPr/>
        </p:nvSpPr>
        <p:spPr>
          <a:xfrm>
            <a:off x="1985830" y="182719"/>
            <a:ext cx="5172339" cy="557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4000"/>
              <a:buFont typeface="Pangolin"/>
              <a:buNone/>
              <a:defRPr sz="4000" b="1" i="0" u="none" strike="noStrike" cap="none">
                <a:solidFill>
                  <a:schemeClr val="dk1"/>
                </a:solidFill>
                <a:latin typeface="Pangolin"/>
                <a:ea typeface="Pangolin"/>
                <a:cs typeface="Pangolin"/>
                <a:sym typeface="Pangolin"/>
              </a:defRPr>
            </a:lvl1pPr>
            <a:lvl2pPr marR="0" lvl="1" algn="ctr" rtl="0">
              <a:lnSpc>
                <a:spcPct val="100000"/>
              </a:lnSpc>
              <a:spcBef>
                <a:spcPts val="0"/>
              </a:spcBef>
              <a:spcAft>
                <a:spcPts val="0"/>
              </a:spcAft>
              <a:buClr>
                <a:schemeClr val="dk1"/>
              </a:buClr>
              <a:buSzPts val="4000"/>
              <a:buFont typeface="Pangolin"/>
              <a:buNone/>
              <a:defRPr sz="4000" b="1" i="0" u="none" strike="noStrike" cap="none">
                <a:solidFill>
                  <a:schemeClr val="dk1"/>
                </a:solidFill>
                <a:latin typeface="Pangolin"/>
                <a:ea typeface="Pangolin"/>
                <a:cs typeface="Pangolin"/>
                <a:sym typeface="Pangolin"/>
              </a:defRPr>
            </a:lvl2pPr>
            <a:lvl3pPr marR="0" lvl="2" algn="ctr" rtl="0">
              <a:lnSpc>
                <a:spcPct val="100000"/>
              </a:lnSpc>
              <a:spcBef>
                <a:spcPts val="0"/>
              </a:spcBef>
              <a:spcAft>
                <a:spcPts val="0"/>
              </a:spcAft>
              <a:buClr>
                <a:schemeClr val="dk1"/>
              </a:buClr>
              <a:buSzPts val="4000"/>
              <a:buFont typeface="Pangolin"/>
              <a:buNone/>
              <a:defRPr sz="4000" b="1" i="0" u="none" strike="noStrike" cap="none">
                <a:solidFill>
                  <a:schemeClr val="dk1"/>
                </a:solidFill>
                <a:latin typeface="Pangolin"/>
                <a:ea typeface="Pangolin"/>
                <a:cs typeface="Pangolin"/>
                <a:sym typeface="Pangolin"/>
              </a:defRPr>
            </a:lvl3pPr>
            <a:lvl4pPr marR="0" lvl="3" algn="ctr" rtl="0">
              <a:lnSpc>
                <a:spcPct val="100000"/>
              </a:lnSpc>
              <a:spcBef>
                <a:spcPts val="0"/>
              </a:spcBef>
              <a:spcAft>
                <a:spcPts val="0"/>
              </a:spcAft>
              <a:buClr>
                <a:schemeClr val="dk1"/>
              </a:buClr>
              <a:buSzPts val="4000"/>
              <a:buFont typeface="Pangolin"/>
              <a:buNone/>
              <a:defRPr sz="4000" b="1" i="0" u="none" strike="noStrike" cap="none">
                <a:solidFill>
                  <a:schemeClr val="dk1"/>
                </a:solidFill>
                <a:latin typeface="Pangolin"/>
                <a:ea typeface="Pangolin"/>
                <a:cs typeface="Pangolin"/>
                <a:sym typeface="Pangolin"/>
              </a:defRPr>
            </a:lvl4pPr>
            <a:lvl5pPr marR="0" lvl="4" algn="ctr" rtl="0">
              <a:lnSpc>
                <a:spcPct val="100000"/>
              </a:lnSpc>
              <a:spcBef>
                <a:spcPts val="0"/>
              </a:spcBef>
              <a:spcAft>
                <a:spcPts val="0"/>
              </a:spcAft>
              <a:buClr>
                <a:schemeClr val="dk1"/>
              </a:buClr>
              <a:buSzPts val="4000"/>
              <a:buFont typeface="Pangolin"/>
              <a:buNone/>
              <a:defRPr sz="4000" b="1" i="0" u="none" strike="noStrike" cap="none">
                <a:solidFill>
                  <a:schemeClr val="dk1"/>
                </a:solidFill>
                <a:latin typeface="Pangolin"/>
                <a:ea typeface="Pangolin"/>
                <a:cs typeface="Pangolin"/>
                <a:sym typeface="Pangolin"/>
              </a:defRPr>
            </a:lvl5pPr>
            <a:lvl6pPr marR="0" lvl="5" algn="ctr" rtl="0">
              <a:lnSpc>
                <a:spcPct val="100000"/>
              </a:lnSpc>
              <a:spcBef>
                <a:spcPts val="0"/>
              </a:spcBef>
              <a:spcAft>
                <a:spcPts val="0"/>
              </a:spcAft>
              <a:buClr>
                <a:schemeClr val="dk1"/>
              </a:buClr>
              <a:buSzPts val="4000"/>
              <a:buFont typeface="Pangolin"/>
              <a:buNone/>
              <a:defRPr sz="4000" b="1" i="0" u="none" strike="noStrike" cap="none">
                <a:solidFill>
                  <a:schemeClr val="dk1"/>
                </a:solidFill>
                <a:latin typeface="Pangolin"/>
                <a:ea typeface="Pangolin"/>
                <a:cs typeface="Pangolin"/>
                <a:sym typeface="Pangolin"/>
              </a:defRPr>
            </a:lvl6pPr>
            <a:lvl7pPr marR="0" lvl="6" algn="ctr" rtl="0">
              <a:lnSpc>
                <a:spcPct val="100000"/>
              </a:lnSpc>
              <a:spcBef>
                <a:spcPts val="0"/>
              </a:spcBef>
              <a:spcAft>
                <a:spcPts val="0"/>
              </a:spcAft>
              <a:buClr>
                <a:schemeClr val="dk1"/>
              </a:buClr>
              <a:buSzPts val="4000"/>
              <a:buFont typeface="Pangolin"/>
              <a:buNone/>
              <a:defRPr sz="4000" b="1" i="0" u="none" strike="noStrike" cap="none">
                <a:solidFill>
                  <a:schemeClr val="dk1"/>
                </a:solidFill>
                <a:latin typeface="Pangolin"/>
                <a:ea typeface="Pangolin"/>
                <a:cs typeface="Pangolin"/>
                <a:sym typeface="Pangolin"/>
              </a:defRPr>
            </a:lvl7pPr>
            <a:lvl8pPr marR="0" lvl="7" algn="ctr" rtl="0">
              <a:lnSpc>
                <a:spcPct val="100000"/>
              </a:lnSpc>
              <a:spcBef>
                <a:spcPts val="0"/>
              </a:spcBef>
              <a:spcAft>
                <a:spcPts val="0"/>
              </a:spcAft>
              <a:buClr>
                <a:schemeClr val="dk1"/>
              </a:buClr>
              <a:buSzPts val="4000"/>
              <a:buFont typeface="Pangolin"/>
              <a:buNone/>
              <a:defRPr sz="4000" b="1" i="0" u="none" strike="noStrike" cap="none">
                <a:solidFill>
                  <a:schemeClr val="dk1"/>
                </a:solidFill>
                <a:latin typeface="Pangolin"/>
                <a:ea typeface="Pangolin"/>
                <a:cs typeface="Pangolin"/>
                <a:sym typeface="Pangolin"/>
              </a:defRPr>
            </a:lvl8pPr>
            <a:lvl9pPr marR="0" lvl="8" algn="ctr" rtl="0">
              <a:lnSpc>
                <a:spcPct val="100000"/>
              </a:lnSpc>
              <a:spcBef>
                <a:spcPts val="0"/>
              </a:spcBef>
              <a:spcAft>
                <a:spcPts val="0"/>
              </a:spcAft>
              <a:buClr>
                <a:schemeClr val="dk1"/>
              </a:buClr>
              <a:buSzPts val="4000"/>
              <a:buFont typeface="Pangolin"/>
              <a:buNone/>
              <a:defRPr sz="4000" b="1" i="0" u="none" strike="noStrike" cap="none">
                <a:solidFill>
                  <a:schemeClr val="dk1"/>
                </a:solidFill>
                <a:latin typeface="Pangolin"/>
                <a:ea typeface="Pangolin"/>
                <a:cs typeface="Pangolin"/>
                <a:sym typeface="Pangolin"/>
              </a:defRPr>
            </a:lvl9pPr>
          </a:lstStyle>
          <a:p>
            <a:pPr algn="l"/>
            <a:r>
              <a:rPr lang="en-US" sz="3200" dirty="0"/>
              <a:t>Example of I – Search Paper</a:t>
            </a:r>
          </a:p>
        </p:txBody>
      </p:sp>
      <p:sp>
        <p:nvSpPr>
          <p:cNvPr id="55" name="Google Shape;332;p28">
            <a:extLst>
              <a:ext uri="{FF2B5EF4-FFF2-40B4-BE49-F238E27FC236}">
                <a16:creationId xmlns:a16="http://schemas.microsoft.com/office/drawing/2014/main" id="{DCE8B3F6-9243-4DCE-939F-EE97941CEADD}"/>
              </a:ext>
            </a:extLst>
          </p:cNvPr>
          <p:cNvSpPr txBox="1">
            <a:spLocks noGrp="1"/>
          </p:cNvSpPr>
          <p:nvPr>
            <p:ph type="title"/>
          </p:nvPr>
        </p:nvSpPr>
        <p:spPr>
          <a:xfrm>
            <a:off x="2779649" y="542635"/>
            <a:ext cx="3797527" cy="712008"/>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4000"/>
              <a:buFont typeface="Pangolin"/>
              <a:buNone/>
              <a:defRPr sz="4000" b="1" i="0" u="none" strike="noStrike" cap="none">
                <a:solidFill>
                  <a:schemeClr val="dk1"/>
                </a:solidFill>
                <a:latin typeface="Pangolin"/>
                <a:ea typeface="Pangolin"/>
                <a:cs typeface="Pangolin"/>
                <a:sym typeface="Pangolin"/>
              </a:defRPr>
            </a:lvl1pPr>
            <a:lvl2pPr marR="0" lvl="1" algn="ctr" rtl="0">
              <a:lnSpc>
                <a:spcPct val="100000"/>
              </a:lnSpc>
              <a:spcBef>
                <a:spcPts val="0"/>
              </a:spcBef>
              <a:spcAft>
                <a:spcPts val="0"/>
              </a:spcAft>
              <a:buClr>
                <a:schemeClr val="dk1"/>
              </a:buClr>
              <a:buSzPts val="4000"/>
              <a:buFont typeface="Pangolin"/>
              <a:buNone/>
              <a:defRPr sz="4000" b="1" i="0" u="none" strike="noStrike" cap="none">
                <a:solidFill>
                  <a:schemeClr val="dk1"/>
                </a:solidFill>
                <a:latin typeface="Pangolin"/>
                <a:ea typeface="Pangolin"/>
                <a:cs typeface="Pangolin"/>
                <a:sym typeface="Pangolin"/>
              </a:defRPr>
            </a:lvl2pPr>
            <a:lvl3pPr marR="0" lvl="2" algn="ctr" rtl="0">
              <a:lnSpc>
                <a:spcPct val="100000"/>
              </a:lnSpc>
              <a:spcBef>
                <a:spcPts val="0"/>
              </a:spcBef>
              <a:spcAft>
                <a:spcPts val="0"/>
              </a:spcAft>
              <a:buClr>
                <a:schemeClr val="dk1"/>
              </a:buClr>
              <a:buSzPts val="4000"/>
              <a:buFont typeface="Pangolin"/>
              <a:buNone/>
              <a:defRPr sz="4000" b="1" i="0" u="none" strike="noStrike" cap="none">
                <a:solidFill>
                  <a:schemeClr val="dk1"/>
                </a:solidFill>
                <a:latin typeface="Pangolin"/>
                <a:ea typeface="Pangolin"/>
                <a:cs typeface="Pangolin"/>
                <a:sym typeface="Pangolin"/>
              </a:defRPr>
            </a:lvl3pPr>
            <a:lvl4pPr marR="0" lvl="3" algn="ctr" rtl="0">
              <a:lnSpc>
                <a:spcPct val="100000"/>
              </a:lnSpc>
              <a:spcBef>
                <a:spcPts val="0"/>
              </a:spcBef>
              <a:spcAft>
                <a:spcPts val="0"/>
              </a:spcAft>
              <a:buClr>
                <a:schemeClr val="dk1"/>
              </a:buClr>
              <a:buSzPts val="4000"/>
              <a:buFont typeface="Pangolin"/>
              <a:buNone/>
              <a:defRPr sz="4000" b="1" i="0" u="none" strike="noStrike" cap="none">
                <a:solidFill>
                  <a:schemeClr val="dk1"/>
                </a:solidFill>
                <a:latin typeface="Pangolin"/>
                <a:ea typeface="Pangolin"/>
                <a:cs typeface="Pangolin"/>
                <a:sym typeface="Pangolin"/>
              </a:defRPr>
            </a:lvl4pPr>
            <a:lvl5pPr marR="0" lvl="4" algn="ctr" rtl="0">
              <a:lnSpc>
                <a:spcPct val="100000"/>
              </a:lnSpc>
              <a:spcBef>
                <a:spcPts val="0"/>
              </a:spcBef>
              <a:spcAft>
                <a:spcPts val="0"/>
              </a:spcAft>
              <a:buClr>
                <a:schemeClr val="dk1"/>
              </a:buClr>
              <a:buSzPts val="4000"/>
              <a:buFont typeface="Pangolin"/>
              <a:buNone/>
              <a:defRPr sz="4000" b="1" i="0" u="none" strike="noStrike" cap="none">
                <a:solidFill>
                  <a:schemeClr val="dk1"/>
                </a:solidFill>
                <a:latin typeface="Pangolin"/>
                <a:ea typeface="Pangolin"/>
                <a:cs typeface="Pangolin"/>
                <a:sym typeface="Pangolin"/>
              </a:defRPr>
            </a:lvl5pPr>
            <a:lvl6pPr marR="0" lvl="5" algn="ctr" rtl="0">
              <a:lnSpc>
                <a:spcPct val="100000"/>
              </a:lnSpc>
              <a:spcBef>
                <a:spcPts val="0"/>
              </a:spcBef>
              <a:spcAft>
                <a:spcPts val="0"/>
              </a:spcAft>
              <a:buClr>
                <a:schemeClr val="dk1"/>
              </a:buClr>
              <a:buSzPts val="4000"/>
              <a:buFont typeface="Pangolin"/>
              <a:buNone/>
              <a:defRPr sz="4000" b="1" i="0" u="none" strike="noStrike" cap="none">
                <a:solidFill>
                  <a:schemeClr val="dk1"/>
                </a:solidFill>
                <a:latin typeface="Pangolin"/>
                <a:ea typeface="Pangolin"/>
                <a:cs typeface="Pangolin"/>
                <a:sym typeface="Pangolin"/>
              </a:defRPr>
            </a:lvl6pPr>
            <a:lvl7pPr marR="0" lvl="6" algn="ctr" rtl="0">
              <a:lnSpc>
                <a:spcPct val="100000"/>
              </a:lnSpc>
              <a:spcBef>
                <a:spcPts val="0"/>
              </a:spcBef>
              <a:spcAft>
                <a:spcPts val="0"/>
              </a:spcAft>
              <a:buClr>
                <a:schemeClr val="dk1"/>
              </a:buClr>
              <a:buSzPts val="4000"/>
              <a:buFont typeface="Pangolin"/>
              <a:buNone/>
              <a:defRPr sz="4000" b="1" i="0" u="none" strike="noStrike" cap="none">
                <a:solidFill>
                  <a:schemeClr val="dk1"/>
                </a:solidFill>
                <a:latin typeface="Pangolin"/>
                <a:ea typeface="Pangolin"/>
                <a:cs typeface="Pangolin"/>
                <a:sym typeface="Pangolin"/>
              </a:defRPr>
            </a:lvl7pPr>
            <a:lvl8pPr marR="0" lvl="7" algn="ctr" rtl="0">
              <a:lnSpc>
                <a:spcPct val="100000"/>
              </a:lnSpc>
              <a:spcBef>
                <a:spcPts val="0"/>
              </a:spcBef>
              <a:spcAft>
                <a:spcPts val="0"/>
              </a:spcAft>
              <a:buClr>
                <a:schemeClr val="dk1"/>
              </a:buClr>
              <a:buSzPts val="4000"/>
              <a:buFont typeface="Pangolin"/>
              <a:buNone/>
              <a:defRPr sz="4000" b="1" i="0" u="none" strike="noStrike" cap="none">
                <a:solidFill>
                  <a:schemeClr val="dk1"/>
                </a:solidFill>
                <a:latin typeface="Pangolin"/>
                <a:ea typeface="Pangolin"/>
                <a:cs typeface="Pangolin"/>
                <a:sym typeface="Pangolin"/>
              </a:defRPr>
            </a:lvl8pPr>
            <a:lvl9pPr marR="0" lvl="8" algn="ctr" rtl="0">
              <a:lnSpc>
                <a:spcPct val="100000"/>
              </a:lnSpc>
              <a:spcBef>
                <a:spcPts val="0"/>
              </a:spcBef>
              <a:spcAft>
                <a:spcPts val="0"/>
              </a:spcAft>
              <a:buClr>
                <a:schemeClr val="dk1"/>
              </a:buClr>
              <a:buSzPts val="4000"/>
              <a:buFont typeface="Pangolin"/>
              <a:buNone/>
              <a:defRPr sz="4000" b="1" i="0" u="none" strike="noStrike" cap="none">
                <a:solidFill>
                  <a:schemeClr val="dk1"/>
                </a:solidFill>
                <a:latin typeface="Pangolin"/>
                <a:ea typeface="Pangolin"/>
                <a:cs typeface="Pangolin"/>
                <a:sym typeface="Pangolin"/>
              </a:defRPr>
            </a:lvl9pPr>
          </a:lstStyle>
          <a:p>
            <a:pPr algn="l"/>
            <a:r>
              <a:rPr lang="en-US" sz="2800" dirty="0"/>
              <a:t>The Story of My Search</a:t>
            </a:r>
            <a:endParaRPr lang="en-US" sz="3200" dirty="0"/>
          </a:p>
        </p:txBody>
      </p:sp>
      <p:sp>
        <p:nvSpPr>
          <p:cNvPr id="30" name="Subtitle 29">
            <a:extLst>
              <a:ext uri="{FF2B5EF4-FFF2-40B4-BE49-F238E27FC236}">
                <a16:creationId xmlns:a16="http://schemas.microsoft.com/office/drawing/2014/main" id="{FDF9F5B4-87DD-4DCB-994C-0B974F8E5594}"/>
              </a:ext>
            </a:extLst>
          </p:cNvPr>
          <p:cNvSpPr>
            <a:spLocks noGrp="1"/>
          </p:cNvSpPr>
          <p:nvPr>
            <p:ph type="subTitle" idx="3"/>
          </p:nvPr>
        </p:nvSpPr>
        <p:spPr>
          <a:xfrm>
            <a:off x="1528373" y="1253829"/>
            <a:ext cx="7417315" cy="3337372"/>
          </a:xfrm>
        </p:spPr>
        <p:txBody>
          <a:bodyPr/>
          <a:lstStyle/>
          <a:p>
            <a:r>
              <a:rPr lang="en-US" sz="1400" dirty="0"/>
              <a:t>	My search took about three days. I started my research with the background of the virus on </a:t>
            </a:r>
            <a:r>
              <a:rPr lang="en-US" sz="1400" dirty="0" err="1"/>
              <a:t>wikipedia.on</a:t>
            </a:r>
            <a:r>
              <a:rPr lang="en-US" sz="1400" dirty="0"/>
              <a:t> the site explains what Corona Virus is, the history of the discovery of the virus, how it infects humans.</a:t>
            </a:r>
          </a:p>
          <a:p>
            <a:r>
              <a:rPr lang="en-US" sz="1400" dirty="0"/>
              <a:t>	</a:t>
            </a:r>
          </a:p>
          <a:p>
            <a:r>
              <a:rPr lang="en-US" sz="1400" dirty="0"/>
              <a:t>	In addition, I also searched for several sites on the internet, there were a lot of interrelated sites, so I tried to open the official covid19 Indonesia website. There the data is neatly organized, easy to understand, and well organized.</a:t>
            </a:r>
          </a:p>
          <a:p>
            <a:r>
              <a:rPr lang="en-US" sz="1400" dirty="0"/>
              <a:t>	</a:t>
            </a:r>
          </a:p>
          <a:p>
            <a:r>
              <a:rPr lang="en-US" sz="1400" dirty="0"/>
              <a:t>	The next day, on the WHO website I found statistics on the spread in the world and in my own country, Indonesia. and find ways to stay safe from this virus.</a:t>
            </a:r>
          </a:p>
          <a:p>
            <a:endParaRPr lang="en-US" sz="1400" dirty="0"/>
          </a:p>
          <a:p>
            <a:r>
              <a:rPr lang="en-US" sz="1400" dirty="0"/>
              <a:t>	Until the last day I finally found the same question as me, namely "how can I prevent this virus?". I ended up narrowing my topic down to three areas. I have to face to prevent the spread of this virus: medication, exercise/sports, and environmental factors.</a:t>
            </a:r>
          </a:p>
          <a:p>
            <a:endParaRPr lang="id-ID" sz="1400" dirty="0"/>
          </a:p>
        </p:txBody>
      </p:sp>
      <p:grpSp>
        <p:nvGrpSpPr>
          <p:cNvPr id="76" name="Group 75">
            <a:extLst>
              <a:ext uri="{FF2B5EF4-FFF2-40B4-BE49-F238E27FC236}">
                <a16:creationId xmlns:a16="http://schemas.microsoft.com/office/drawing/2014/main" id="{AE8ACEEE-45C1-4EC2-AAAB-15D45772CAEE}"/>
              </a:ext>
            </a:extLst>
          </p:cNvPr>
          <p:cNvGrpSpPr/>
          <p:nvPr/>
        </p:nvGrpSpPr>
        <p:grpSpPr>
          <a:xfrm>
            <a:off x="1620201" y="1201848"/>
            <a:ext cx="866245" cy="3193146"/>
            <a:chOff x="1552707" y="1520778"/>
            <a:chExt cx="866245" cy="2475489"/>
          </a:xfrm>
        </p:grpSpPr>
        <p:cxnSp>
          <p:nvCxnSpPr>
            <p:cNvPr id="77" name="Straight Connector 76">
              <a:extLst>
                <a:ext uri="{FF2B5EF4-FFF2-40B4-BE49-F238E27FC236}">
                  <a16:creationId xmlns:a16="http://schemas.microsoft.com/office/drawing/2014/main" id="{2EAB2BFB-AB79-4DAE-975D-1EA272AD2FCC}"/>
                </a:ext>
              </a:extLst>
            </p:cNvPr>
            <p:cNvCxnSpPr>
              <a:cxnSpLocks/>
            </p:cNvCxnSpPr>
            <p:nvPr/>
          </p:nvCxnSpPr>
          <p:spPr>
            <a:xfrm>
              <a:off x="1769582" y="1520778"/>
              <a:ext cx="0" cy="2475489"/>
            </a:xfrm>
            <a:prstGeom prst="line">
              <a:avLst/>
            </a:prstGeom>
            <a:ln w="28575"/>
          </p:spPr>
          <p:style>
            <a:lnRef idx="1">
              <a:schemeClr val="dk1"/>
            </a:lnRef>
            <a:fillRef idx="0">
              <a:schemeClr val="dk1"/>
            </a:fillRef>
            <a:effectRef idx="0">
              <a:schemeClr val="dk1"/>
            </a:effectRef>
            <a:fontRef idx="minor">
              <a:schemeClr val="tx1"/>
            </a:fontRef>
          </p:style>
        </p:cxnSp>
        <p:cxnSp>
          <p:nvCxnSpPr>
            <p:cNvPr id="78" name="Straight Connector 77">
              <a:extLst>
                <a:ext uri="{FF2B5EF4-FFF2-40B4-BE49-F238E27FC236}">
                  <a16:creationId xmlns:a16="http://schemas.microsoft.com/office/drawing/2014/main" id="{4A2560CE-06A8-48A6-B158-0B7E5EBFE965}"/>
                </a:ext>
              </a:extLst>
            </p:cNvPr>
            <p:cNvCxnSpPr>
              <a:cxnSpLocks/>
            </p:cNvCxnSpPr>
            <p:nvPr/>
          </p:nvCxnSpPr>
          <p:spPr>
            <a:xfrm>
              <a:off x="1755706" y="1520778"/>
              <a:ext cx="649370"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79" name="Straight Connector 78">
              <a:extLst>
                <a:ext uri="{FF2B5EF4-FFF2-40B4-BE49-F238E27FC236}">
                  <a16:creationId xmlns:a16="http://schemas.microsoft.com/office/drawing/2014/main" id="{487C49C6-8A86-4100-B887-01BA7867A242}"/>
                </a:ext>
              </a:extLst>
            </p:cNvPr>
            <p:cNvCxnSpPr/>
            <p:nvPr/>
          </p:nvCxnSpPr>
          <p:spPr>
            <a:xfrm>
              <a:off x="1769582" y="3996267"/>
              <a:ext cx="649370"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80" name="Straight Connector 79">
              <a:extLst>
                <a:ext uri="{FF2B5EF4-FFF2-40B4-BE49-F238E27FC236}">
                  <a16:creationId xmlns:a16="http://schemas.microsoft.com/office/drawing/2014/main" id="{D3F7D6FC-C59B-4DDA-94B6-CDAD92673084}"/>
                </a:ext>
              </a:extLst>
            </p:cNvPr>
            <p:cNvCxnSpPr>
              <a:cxnSpLocks/>
            </p:cNvCxnSpPr>
            <p:nvPr/>
          </p:nvCxnSpPr>
          <p:spPr>
            <a:xfrm>
              <a:off x="1552707" y="2725086"/>
              <a:ext cx="216875" cy="0"/>
            </a:xfrm>
            <a:prstGeom prst="line">
              <a:avLst/>
            </a:prstGeom>
            <a:ln w="28575"/>
          </p:spPr>
          <p:style>
            <a:lnRef idx="1">
              <a:schemeClr val="dk1"/>
            </a:lnRef>
            <a:fillRef idx="0">
              <a:schemeClr val="dk1"/>
            </a:fillRef>
            <a:effectRef idx="0">
              <a:schemeClr val="dk1"/>
            </a:effectRef>
            <a:fontRef idx="minor">
              <a:schemeClr val="tx1"/>
            </a:fontRef>
          </p:style>
        </p:cxnSp>
      </p:grpSp>
      <p:sp>
        <p:nvSpPr>
          <p:cNvPr id="81" name="Google Shape;815;p40">
            <a:extLst>
              <a:ext uri="{FF2B5EF4-FFF2-40B4-BE49-F238E27FC236}">
                <a16:creationId xmlns:a16="http://schemas.microsoft.com/office/drawing/2014/main" id="{3320ACAB-31AA-4250-BEDA-EDDA672D06A9}"/>
              </a:ext>
            </a:extLst>
          </p:cNvPr>
          <p:cNvSpPr txBox="1">
            <a:spLocks/>
          </p:cNvSpPr>
          <p:nvPr/>
        </p:nvSpPr>
        <p:spPr>
          <a:xfrm>
            <a:off x="159540" y="2424404"/>
            <a:ext cx="1701867" cy="104725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ctr" rtl="0">
              <a:lnSpc>
                <a:spcPct val="100000"/>
              </a:lnSpc>
              <a:spcBef>
                <a:spcPts val="0"/>
              </a:spcBef>
              <a:spcAft>
                <a:spcPts val="0"/>
              </a:spcAft>
              <a:buClr>
                <a:schemeClr val="dk1"/>
              </a:buClr>
              <a:buSzPts val="1600"/>
              <a:buFont typeface="Baloo 2"/>
              <a:buNone/>
              <a:defRPr sz="1600" b="0" i="0" u="none" strike="noStrike" cap="none">
                <a:solidFill>
                  <a:schemeClr val="dk1"/>
                </a:solidFill>
                <a:latin typeface="Baloo 2"/>
                <a:ea typeface="Baloo 2"/>
                <a:cs typeface="Baloo 2"/>
                <a:sym typeface="Baloo 2"/>
              </a:defRPr>
            </a:lvl1pPr>
            <a:lvl2pPr marL="914400" marR="0" lvl="1" indent="-330200" algn="ctr" rtl="0">
              <a:lnSpc>
                <a:spcPct val="100000"/>
              </a:lnSpc>
              <a:spcBef>
                <a:spcPts val="0"/>
              </a:spcBef>
              <a:spcAft>
                <a:spcPts val="0"/>
              </a:spcAft>
              <a:buClr>
                <a:schemeClr val="dk1"/>
              </a:buClr>
              <a:buSzPts val="1600"/>
              <a:buFont typeface="Baloo 2"/>
              <a:buNone/>
              <a:defRPr sz="1600" b="0" i="0" u="none" strike="noStrike" cap="none">
                <a:solidFill>
                  <a:schemeClr val="dk1"/>
                </a:solidFill>
                <a:latin typeface="Baloo 2"/>
                <a:ea typeface="Baloo 2"/>
                <a:cs typeface="Baloo 2"/>
                <a:sym typeface="Baloo 2"/>
              </a:defRPr>
            </a:lvl2pPr>
            <a:lvl3pPr marL="1371600" marR="0" lvl="2" indent="-330200" algn="ctr" rtl="0">
              <a:lnSpc>
                <a:spcPct val="100000"/>
              </a:lnSpc>
              <a:spcBef>
                <a:spcPts val="0"/>
              </a:spcBef>
              <a:spcAft>
                <a:spcPts val="0"/>
              </a:spcAft>
              <a:buClr>
                <a:schemeClr val="dk1"/>
              </a:buClr>
              <a:buSzPts val="1600"/>
              <a:buFont typeface="Baloo 2"/>
              <a:buNone/>
              <a:defRPr sz="1600" b="0" i="0" u="none" strike="noStrike" cap="none">
                <a:solidFill>
                  <a:schemeClr val="dk1"/>
                </a:solidFill>
                <a:latin typeface="Baloo 2"/>
                <a:ea typeface="Baloo 2"/>
                <a:cs typeface="Baloo 2"/>
                <a:sym typeface="Baloo 2"/>
              </a:defRPr>
            </a:lvl3pPr>
            <a:lvl4pPr marL="1828800" marR="0" lvl="3" indent="-330200" algn="ctr" rtl="0">
              <a:lnSpc>
                <a:spcPct val="100000"/>
              </a:lnSpc>
              <a:spcBef>
                <a:spcPts val="0"/>
              </a:spcBef>
              <a:spcAft>
                <a:spcPts val="0"/>
              </a:spcAft>
              <a:buClr>
                <a:schemeClr val="dk1"/>
              </a:buClr>
              <a:buSzPts val="1600"/>
              <a:buFont typeface="Baloo 2"/>
              <a:buNone/>
              <a:defRPr sz="1600" b="0" i="0" u="none" strike="noStrike" cap="none">
                <a:solidFill>
                  <a:schemeClr val="dk1"/>
                </a:solidFill>
                <a:latin typeface="Baloo 2"/>
                <a:ea typeface="Baloo 2"/>
                <a:cs typeface="Baloo 2"/>
                <a:sym typeface="Baloo 2"/>
              </a:defRPr>
            </a:lvl4pPr>
            <a:lvl5pPr marL="2286000" marR="0" lvl="4" indent="-330200" algn="ctr" rtl="0">
              <a:lnSpc>
                <a:spcPct val="100000"/>
              </a:lnSpc>
              <a:spcBef>
                <a:spcPts val="0"/>
              </a:spcBef>
              <a:spcAft>
                <a:spcPts val="0"/>
              </a:spcAft>
              <a:buClr>
                <a:schemeClr val="dk1"/>
              </a:buClr>
              <a:buSzPts val="1600"/>
              <a:buFont typeface="Baloo 2"/>
              <a:buNone/>
              <a:defRPr sz="1600" b="0" i="0" u="none" strike="noStrike" cap="none">
                <a:solidFill>
                  <a:schemeClr val="dk1"/>
                </a:solidFill>
                <a:latin typeface="Baloo 2"/>
                <a:ea typeface="Baloo 2"/>
                <a:cs typeface="Baloo 2"/>
                <a:sym typeface="Baloo 2"/>
              </a:defRPr>
            </a:lvl5pPr>
            <a:lvl6pPr marL="2743200" marR="0" lvl="5" indent="-330200" algn="ctr" rtl="0">
              <a:lnSpc>
                <a:spcPct val="100000"/>
              </a:lnSpc>
              <a:spcBef>
                <a:spcPts val="0"/>
              </a:spcBef>
              <a:spcAft>
                <a:spcPts val="0"/>
              </a:spcAft>
              <a:buClr>
                <a:schemeClr val="dk1"/>
              </a:buClr>
              <a:buSzPts val="1600"/>
              <a:buFont typeface="Baloo 2"/>
              <a:buNone/>
              <a:defRPr sz="1600" b="0" i="0" u="none" strike="noStrike" cap="none">
                <a:solidFill>
                  <a:schemeClr val="dk1"/>
                </a:solidFill>
                <a:latin typeface="Baloo 2"/>
                <a:ea typeface="Baloo 2"/>
                <a:cs typeface="Baloo 2"/>
                <a:sym typeface="Baloo 2"/>
              </a:defRPr>
            </a:lvl6pPr>
            <a:lvl7pPr marL="3200400" marR="0" lvl="6" indent="-330200" algn="ctr" rtl="0">
              <a:lnSpc>
                <a:spcPct val="100000"/>
              </a:lnSpc>
              <a:spcBef>
                <a:spcPts val="0"/>
              </a:spcBef>
              <a:spcAft>
                <a:spcPts val="0"/>
              </a:spcAft>
              <a:buClr>
                <a:schemeClr val="dk1"/>
              </a:buClr>
              <a:buSzPts val="1600"/>
              <a:buFont typeface="Baloo 2"/>
              <a:buNone/>
              <a:defRPr sz="1600" b="0" i="0" u="none" strike="noStrike" cap="none">
                <a:solidFill>
                  <a:schemeClr val="dk1"/>
                </a:solidFill>
                <a:latin typeface="Baloo 2"/>
                <a:ea typeface="Baloo 2"/>
                <a:cs typeface="Baloo 2"/>
                <a:sym typeface="Baloo 2"/>
              </a:defRPr>
            </a:lvl7pPr>
            <a:lvl8pPr marL="3657600" marR="0" lvl="7" indent="-330200" algn="ctr" rtl="0">
              <a:lnSpc>
                <a:spcPct val="100000"/>
              </a:lnSpc>
              <a:spcBef>
                <a:spcPts val="0"/>
              </a:spcBef>
              <a:spcAft>
                <a:spcPts val="0"/>
              </a:spcAft>
              <a:buClr>
                <a:schemeClr val="dk1"/>
              </a:buClr>
              <a:buSzPts val="1600"/>
              <a:buFont typeface="Baloo 2"/>
              <a:buNone/>
              <a:defRPr sz="1600" b="0" i="0" u="none" strike="noStrike" cap="none">
                <a:solidFill>
                  <a:schemeClr val="dk1"/>
                </a:solidFill>
                <a:latin typeface="Baloo 2"/>
                <a:ea typeface="Baloo 2"/>
                <a:cs typeface="Baloo 2"/>
                <a:sym typeface="Baloo 2"/>
              </a:defRPr>
            </a:lvl8pPr>
            <a:lvl9pPr marL="4114800" marR="0" lvl="8" indent="-330200" algn="ctr" rtl="0">
              <a:lnSpc>
                <a:spcPct val="100000"/>
              </a:lnSpc>
              <a:spcBef>
                <a:spcPts val="0"/>
              </a:spcBef>
              <a:spcAft>
                <a:spcPts val="0"/>
              </a:spcAft>
              <a:buClr>
                <a:schemeClr val="dk1"/>
              </a:buClr>
              <a:buSzPts val="1600"/>
              <a:buFont typeface="Baloo 2"/>
              <a:buNone/>
              <a:defRPr sz="1600" b="0" i="0" u="none" strike="noStrike" cap="none">
                <a:solidFill>
                  <a:schemeClr val="dk1"/>
                </a:solidFill>
                <a:latin typeface="Baloo 2"/>
                <a:ea typeface="Baloo 2"/>
                <a:cs typeface="Baloo 2"/>
                <a:sym typeface="Baloo 2"/>
              </a:defRPr>
            </a:lvl9pPr>
          </a:lstStyle>
          <a:p>
            <a:pPr marL="0" indent="0" algn="l"/>
            <a:r>
              <a:rPr lang="en-US" sz="1400" dirty="0">
                <a:solidFill>
                  <a:schemeClr val="tx1"/>
                </a:solidFill>
              </a:rPr>
              <a:t>Steps of the research process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72E807A3-FC11-44EE-96DB-4724B8F27833}"/>
              </a:ext>
            </a:extLst>
          </p:cNvPr>
          <p:cNvSpPr>
            <a:spLocks noGrp="1"/>
          </p:cNvSpPr>
          <p:nvPr>
            <p:ph type="subTitle" idx="1"/>
          </p:nvPr>
        </p:nvSpPr>
        <p:spPr>
          <a:xfrm>
            <a:off x="1372643" y="1254643"/>
            <a:ext cx="6996805" cy="3801451"/>
          </a:xfrm>
        </p:spPr>
        <p:txBody>
          <a:bodyPr/>
          <a:lstStyle/>
          <a:p>
            <a:r>
              <a:rPr lang="en-US" dirty="0"/>
              <a:t>		According to Wikipedia, more than one million people in Indonesia are affected by the Corona virus, and the number continues to grow. "The number of cases of covid-19 in Indonesia has reached more than one million people and as many as fifty one thousand more have been declared dead". as a result of my research, I found that I can coexist with this virus by following the advice of physicians: wear a mask when outdoors, do sports and live a healthy life, and avoid crowds around the neighborhood.</a:t>
            </a:r>
          </a:p>
          <a:p>
            <a:endParaRPr lang="en-US" dirty="0"/>
          </a:p>
          <a:p>
            <a:r>
              <a:rPr lang="en-US" dirty="0"/>
              <a:t>		According to the official WHO website there are several symptoms that need to be watched out for before being exposed to the virus, "The most common symptoms of COVID-19 are Fever, Dry cough, Fatigue..."</a:t>
            </a:r>
          </a:p>
          <a:p>
            <a:endParaRPr lang="id-ID" dirty="0"/>
          </a:p>
        </p:txBody>
      </p:sp>
      <p:sp>
        <p:nvSpPr>
          <p:cNvPr id="4" name="Google Shape;332;p28">
            <a:extLst>
              <a:ext uri="{FF2B5EF4-FFF2-40B4-BE49-F238E27FC236}">
                <a16:creationId xmlns:a16="http://schemas.microsoft.com/office/drawing/2014/main" id="{6DFFC974-1125-4634-AD20-05E0D71DDAC9}"/>
              </a:ext>
            </a:extLst>
          </p:cNvPr>
          <p:cNvSpPr txBox="1">
            <a:spLocks/>
          </p:cNvSpPr>
          <p:nvPr/>
        </p:nvSpPr>
        <p:spPr>
          <a:xfrm>
            <a:off x="1985830" y="182719"/>
            <a:ext cx="5172339" cy="557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4000"/>
              <a:buFont typeface="Pangolin"/>
              <a:buNone/>
              <a:defRPr sz="4000" b="1" i="0" u="none" strike="noStrike" cap="none">
                <a:solidFill>
                  <a:schemeClr val="dk1"/>
                </a:solidFill>
                <a:latin typeface="Pangolin"/>
                <a:ea typeface="Pangolin"/>
                <a:cs typeface="Pangolin"/>
                <a:sym typeface="Pangolin"/>
              </a:defRPr>
            </a:lvl1pPr>
            <a:lvl2pPr marR="0" lvl="1" algn="ctr" rtl="0">
              <a:lnSpc>
                <a:spcPct val="100000"/>
              </a:lnSpc>
              <a:spcBef>
                <a:spcPts val="0"/>
              </a:spcBef>
              <a:spcAft>
                <a:spcPts val="0"/>
              </a:spcAft>
              <a:buClr>
                <a:schemeClr val="dk1"/>
              </a:buClr>
              <a:buSzPts val="4000"/>
              <a:buFont typeface="Pangolin"/>
              <a:buNone/>
              <a:defRPr sz="4000" b="1" i="0" u="none" strike="noStrike" cap="none">
                <a:solidFill>
                  <a:schemeClr val="dk1"/>
                </a:solidFill>
                <a:latin typeface="Pangolin"/>
                <a:ea typeface="Pangolin"/>
                <a:cs typeface="Pangolin"/>
                <a:sym typeface="Pangolin"/>
              </a:defRPr>
            </a:lvl2pPr>
            <a:lvl3pPr marR="0" lvl="2" algn="ctr" rtl="0">
              <a:lnSpc>
                <a:spcPct val="100000"/>
              </a:lnSpc>
              <a:spcBef>
                <a:spcPts val="0"/>
              </a:spcBef>
              <a:spcAft>
                <a:spcPts val="0"/>
              </a:spcAft>
              <a:buClr>
                <a:schemeClr val="dk1"/>
              </a:buClr>
              <a:buSzPts val="4000"/>
              <a:buFont typeface="Pangolin"/>
              <a:buNone/>
              <a:defRPr sz="4000" b="1" i="0" u="none" strike="noStrike" cap="none">
                <a:solidFill>
                  <a:schemeClr val="dk1"/>
                </a:solidFill>
                <a:latin typeface="Pangolin"/>
                <a:ea typeface="Pangolin"/>
                <a:cs typeface="Pangolin"/>
                <a:sym typeface="Pangolin"/>
              </a:defRPr>
            </a:lvl3pPr>
            <a:lvl4pPr marR="0" lvl="3" algn="ctr" rtl="0">
              <a:lnSpc>
                <a:spcPct val="100000"/>
              </a:lnSpc>
              <a:spcBef>
                <a:spcPts val="0"/>
              </a:spcBef>
              <a:spcAft>
                <a:spcPts val="0"/>
              </a:spcAft>
              <a:buClr>
                <a:schemeClr val="dk1"/>
              </a:buClr>
              <a:buSzPts val="4000"/>
              <a:buFont typeface="Pangolin"/>
              <a:buNone/>
              <a:defRPr sz="4000" b="1" i="0" u="none" strike="noStrike" cap="none">
                <a:solidFill>
                  <a:schemeClr val="dk1"/>
                </a:solidFill>
                <a:latin typeface="Pangolin"/>
                <a:ea typeface="Pangolin"/>
                <a:cs typeface="Pangolin"/>
                <a:sym typeface="Pangolin"/>
              </a:defRPr>
            </a:lvl4pPr>
            <a:lvl5pPr marR="0" lvl="4" algn="ctr" rtl="0">
              <a:lnSpc>
                <a:spcPct val="100000"/>
              </a:lnSpc>
              <a:spcBef>
                <a:spcPts val="0"/>
              </a:spcBef>
              <a:spcAft>
                <a:spcPts val="0"/>
              </a:spcAft>
              <a:buClr>
                <a:schemeClr val="dk1"/>
              </a:buClr>
              <a:buSzPts val="4000"/>
              <a:buFont typeface="Pangolin"/>
              <a:buNone/>
              <a:defRPr sz="4000" b="1" i="0" u="none" strike="noStrike" cap="none">
                <a:solidFill>
                  <a:schemeClr val="dk1"/>
                </a:solidFill>
                <a:latin typeface="Pangolin"/>
                <a:ea typeface="Pangolin"/>
                <a:cs typeface="Pangolin"/>
                <a:sym typeface="Pangolin"/>
              </a:defRPr>
            </a:lvl5pPr>
            <a:lvl6pPr marR="0" lvl="5" algn="ctr" rtl="0">
              <a:lnSpc>
                <a:spcPct val="100000"/>
              </a:lnSpc>
              <a:spcBef>
                <a:spcPts val="0"/>
              </a:spcBef>
              <a:spcAft>
                <a:spcPts val="0"/>
              </a:spcAft>
              <a:buClr>
                <a:schemeClr val="dk1"/>
              </a:buClr>
              <a:buSzPts val="4000"/>
              <a:buFont typeface="Pangolin"/>
              <a:buNone/>
              <a:defRPr sz="4000" b="1" i="0" u="none" strike="noStrike" cap="none">
                <a:solidFill>
                  <a:schemeClr val="dk1"/>
                </a:solidFill>
                <a:latin typeface="Pangolin"/>
                <a:ea typeface="Pangolin"/>
                <a:cs typeface="Pangolin"/>
                <a:sym typeface="Pangolin"/>
              </a:defRPr>
            </a:lvl6pPr>
            <a:lvl7pPr marR="0" lvl="6" algn="ctr" rtl="0">
              <a:lnSpc>
                <a:spcPct val="100000"/>
              </a:lnSpc>
              <a:spcBef>
                <a:spcPts val="0"/>
              </a:spcBef>
              <a:spcAft>
                <a:spcPts val="0"/>
              </a:spcAft>
              <a:buClr>
                <a:schemeClr val="dk1"/>
              </a:buClr>
              <a:buSzPts val="4000"/>
              <a:buFont typeface="Pangolin"/>
              <a:buNone/>
              <a:defRPr sz="4000" b="1" i="0" u="none" strike="noStrike" cap="none">
                <a:solidFill>
                  <a:schemeClr val="dk1"/>
                </a:solidFill>
                <a:latin typeface="Pangolin"/>
                <a:ea typeface="Pangolin"/>
                <a:cs typeface="Pangolin"/>
                <a:sym typeface="Pangolin"/>
              </a:defRPr>
            </a:lvl7pPr>
            <a:lvl8pPr marR="0" lvl="7" algn="ctr" rtl="0">
              <a:lnSpc>
                <a:spcPct val="100000"/>
              </a:lnSpc>
              <a:spcBef>
                <a:spcPts val="0"/>
              </a:spcBef>
              <a:spcAft>
                <a:spcPts val="0"/>
              </a:spcAft>
              <a:buClr>
                <a:schemeClr val="dk1"/>
              </a:buClr>
              <a:buSzPts val="4000"/>
              <a:buFont typeface="Pangolin"/>
              <a:buNone/>
              <a:defRPr sz="4000" b="1" i="0" u="none" strike="noStrike" cap="none">
                <a:solidFill>
                  <a:schemeClr val="dk1"/>
                </a:solidFill>
                <a:latin typeface="Pangolin"/>
                <a:ea typeface="Pangolin"/>
                <a:cs typeface="Pangolin"/>
                <a:sym typeface="Pangolin"/>
              </a:defRPr>
            </a:lvl8pPr>
            <a:lvl9pPr marR="0" lvl="8" algn="ctr" rtl="0">
              <a:lnSpc>
                <a:spcPct val="100000"/>
              </a:lnSpc>
              <a:spcBef>
                <a:spcPts val="0"/>
              </a:spcBef>
              <a:spcAft>
                <a:spcPts val="0"/>
              </a:spcAft>
              <a:buClr>
                <a:schemeClr val="dk1"/>
              </a:buClr>
              <a:buSzPts val="4000"/>
              <a:buFont typeface="Pangolin"/>
              <a:buNone/>
              <a:defRPr sz="4000" b="1" i="0" u="none" strike="noStrike" cap="none">
                <a:solidFill>
                  <a:schemeClr val="dk1"/>
                </a:solidFill>
                <a:latin typeface="Pangolin"/>
                <a:ea typeface="Pangolin"/>
                <a:cs typeface="Pangolin"/>
                <a:sym typeface="Pangolin"/>
              </a:defRPr>
            </a:lvl9pPr>
          </a:lstStyle>
          <a:p>
            <a:pPr algn="l"/>
            <a:r>
              <a:rPr lang="en-US" sz="3200" dirty="0"/>
              <a:t>Example of I – Search Paper</a:t>
            </a:r>
          </a:p>
        </p:txBody>
      </p:sp>
      <p:sp>
        <p:nvSpPr>
          <p:cNvPr id="5" name="Google Shape;332;p28">
            <a:extLst>
              <a:ext uri="{FF2B5EF4-FFF2-40B4-BE49-F238E27FC236}">
                <a16:creationId xmlns:a16="http://schemas.microsoft.com/office/drawing/2014/main" id="{1BAB8F9A-69F0-4CFA-A1C6-7E7520CD9676}"/>
              </a:ext>
            </a:extLst>
          </p:cNvPr>
          <p:cNvSpPr txBox="1">
            <a:spLocks/>
          </p:cNvSpPr>
          <p:nvPr/>
        </p:nvSpPr>
        <p:spPr>
          <a:xfrm>
            <a:off x="2768891" y="542635"/>
            <a:ext cx="3797527" cy="712008"/>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RPr/>
            </a:defPPr>
            <a:lvl1pPr marR="0" lvl="0" algn="ctr" rtl="0">
              <a:lnSpc>
                <a:spcPct val="100000"/>
              </a:lnSpc>
              <a:spcBef>
                <a:spcPts val="0"/>
              </a:spcBef>
              <a:spcAft>
                <a:spcPts val="0"/>
              </a:spcAft>
              <a:buClr>
                <a:schemeClr val="dk1"/>
              </a:buClr>
              <a:buSzPts val="4000"/>
              <a:buFont typeface="Pangolin"/>
              <a:buNone/>
              <a:defRPr sz="4000" b="1" i="0" u="none" strike="noStrike" cap="none">
                <a:solidFill>
                  <a:schemeClr val="dk1"/>
                </a:solidFill>
                <a:latin typeface="Pangolin"/>
                <a:ea typeface="Pangolin"/>
                <a:cs typeface="Pangolin"/>
                <a:sym typeface="Pangolin"/>
              </a:defRPr>
            </a:lvl1pPr>
            <a:lvl2pPr marR="0" lvl="1" algn="ctr" rtl="0">
              <a:lnSpc>
                <a:spcPct val="100000"/>
              </a:lnSpc>
              <a:spcBef>
                <a:spcPts val="0"/>
              </a:spcBef>
              <a:spcAft>
                <a:spcPts val="0"/>
              </a:spcAft>
              <a:buClr>
                <a:schemeClr val="dk1"/>
              </a:buClr>
              <a:buSzPts val="4000"/>
              <a:buFont typeface="Pangolin"/>
              <a:buNone/>
              <a:defRPr sz="4000" b="1" i="0" u="none" strike="noStrike" cap="none">
                <a:solidFill>
                  <a:schemeClr val="dk1"/>
                </a:solidFill>
                <a:latin typeface="Pangolin"/>
                <a:ea typeface="Pangolin"/>
                <a:cs typeface="Pangolin"/>
                <a:sym typeface="Pangolin"/>
              </a:defRPr>
            </a:lvl2pPr>
            <a:lvl3pPr marR="0" lvl="2" algn="ctr" rtl="0">
              <a:lnSpc>
                <a:spcPct val="100000"/>
              </a:lnSpc>
              <a:spcBef>
                <a:spcPts val="0"/>
              </a:spcBef>
              <a:spcAft>
                <a:spcPts val="0"/>
              </a:spcAft>
              <a:buClr>
                <a:schemeClr val="dk1"/>
              </a:buClr>
              <a:buSzPts val="4000"/>
              <a:buFont typeface="Pangolin"/>
              <a:buNone/>
              <a:defRPr sz="4000" b="1" i="0" u="none" strike="noStrike" cap="none">
                <a:solidFill>
                  <a:schemeClr val="dk1"/>
                </a:solidFill>
                <a:latin typeface="Pangolin"/>
                <a:ea typeface="Pangolin"/>
                <a:cs typeface="Pangolin"/>
                <a:sym typeface="Pangolin"/>
              </a:defRPr>
            </a:lvl3pPr>
            <a:lvl4pPr marR="0" lvl="3" algn="ctr" rtl="0">
              <a:lnSpc>
                <a:spcPct val="100000"/>
              </a:lnSpc>
              <a:spcBef>
                <a:spcPts val="0"/>
              </a:spcBef>
              <a:spcAft>
                <a:spcPts val="0"/>
              </a:spcAft>
              <a:buClr>
                <a:schemeClr val="dk1"/>
              </a:buClr>
              <a:buSzPts val="4000"/>
              <a:buFont typeface="Pangolin"/>
              <a:buNone/>
              <a:defRPr sz="4000" b="1" i="0" u="none" strike="noStrike" cap="none">
                <a:solidFill>
                  <a:schemeClr val="dk1"/>
                </a:solidFill>
                <a:latin typeface="Pangolin"/>
                <a:ea typeface="Pangolin"/>
                <a:cs typeface="Pangolin"/>
                <a:sym typeface="Pangolin"/>
              </a:defRPr>
            </a:lvl4pPr>
            <a:lvl5pPr marR="0" lvl="4" algn="ctr" rtl="0">
              <a:lnSpc>
                <a:spcPct val="100000"/>
              </a:lnSpc>
              <a:spcBef>
                <a:spcPts val="0"/>
              </a:spcBef>
              <a:spcAft>
                <a:spcPts val="0"/>
              </a:spcAft>
              <a:buClr>
                <a:schemeClr val="dk1"/>
              </a:buClr>
              <a:buSzPts val="4000"/>
              <a:buFont typeface="Pangolin"/>
              <a:buNone/>
              <a:defRPr sz="4000" b="1" i="0" u="none" strike="noStrike" cap="none">
                <a:solidFill>
                  <a:schemeClr val="dk1"/>
                </a:solidFill>
                <a:latin typeface="Pangolin"/>
                <a:ea typeface="Pangolin"/>
                <a:cs typeface="Pangolin"/>
                <a:sym typeface="Pangolin"/>
              </a:defRPr>
            </a:lvl5pPr>
            <a:lvl6pPr marR="0" lvl="5" algn="ctr" rtl="0">
              <a:lnSpc>
                <a:spcPct val="100000"/>
              </a:lnSpc>
              <a:spcBef>
                <a:spcPts val="0"/>
              </a:spcBef>
              <a:spcAft>
                <a:spcPts val="0"/>
              </a:spcAft>
              <a:buClr>
                <a:schemeClr val="dk1"/>
              </a:buClr>
              <a:buSzPts val="4000"/>
              <a:buFont typeface="Pangolin"/>
              <a:buNone/>
              <a:defRPr sz="4000" b="1" i="0" u="none" strike="noStrike" cap="none">
                <a:solidFill>
                  <a:schemeClr val="dk1"/>
                </a:solidFill>
                <a:latin typeface="Pangolin"/>
                <a:ea typeface="Pangolin"/>
                <a:cs typeface="Pangolin"/>
                <a:sym typeface="Pangolin"/>
              </a:defRPr>
            </a:lvl6pPr>
            <a:lvl7pPr marR="0" lvl="6" algn="ctr" rtl="0">
              <a:lnSpc>
                <a:spcPct val="100000"/>
              </a:lnSpc>
              <a:spcBef>
                <a:spcPts val="0"/>
              </a:spcBef>
              <a:spcAft>
                <a:spcPts val="0"/>
              </a:spcAft>
              <a:buClr>
                <a:schemeClr val="dk1"/>
              </a:buClr>
              <a:buSzPts val="4000"/>
              <a:buFont typeface="Pangolin"/>
              <a:buNone/>
              <a:defRPr sz="4000" b="1" i="0" u="none" strike="noStrike" cap="none">
                <a:solidFill>
                  <a:schemeClr val="dk1"/>
                </a:solidFill>
                <a:latin typeface="Pangolin"/>
                <a:ea typeface="Pangolin"/>
                <a:cs typeface="Pangolin"/>
                <a:sym typeface="Pangolin"/>
              </a:defRPr>
            </a:lvl7pPr>
            <a:lvl8pPr marR="0" lvl="7" algn="ctr" rtl="0">
              <a:lnSpc>
                <a:spcPct val="100000"/>
              </a:lnSpc>
              <a:spcBef>
                <a:spcPts val="0"/>
              </a:spcBef>
              <a:spcAft>
                <a:spcPts val="0"/>
              </a:spcAft>
              <a:buClr>
                <a:schemeClr val="dk1"/>
              </a:buClr>
              <a:buSzPts val="4000"/>
              <a:buFont typeface="Pangolin"/>
              <a:buNone/>
              <a:defRPr sz="4000" b="1" i="0" u="none" strike="noStrike" cap="none">
                <a:solidFill>
                  <a:schemeClr val="dk1"/>
                </a:solidFill>
                <a:latin typeface="Pangolin"/>
                <a:ea typeface="Pangolin"/>
                <a:cs typeface="Pangolin"/>
                <a:sym typeface="Pangolin"/>
              </a:defRPr>
            </a:lvl8pPr>
            <a:lvl9pPr marR="0" lvl="8" algn="ctr" rtl="0">
              <a:lnSpc>
                <a:spcPct val="100000"/>
              </a:lnSpc>
              <a:spcBef>
                <a:spcPts val="0"/>
              </a:spcBef>
              <a:spcAft>
                <a:spcPts val="0"/>
              </a:spcAft>
              <a:buClr>
                <a:schemeClr val="dk1"/>
              </a:buClr>
              <a:buSzPts val="4000"/>
              <a:buFont typeface="Pangolin"/>
              <a:buNone/>
              <a:defRPr sz="4000" b="1" i="0" u="none" strike="noStrike" cap="none">
                <a:solidFill>
                  <a:schemeClr val="dk1"/>
                </a:solidFill>
                <a:latin typeface="Pangolin"/>
                <a:ea typeface="Pangolin"/>
                <a:cs typeface="Pangolin"/>
                <a:sym typeface="Pangolin"/>
              </a:defRPr>
            </a:lvl9pPr>
          </a:lstStyle>
          <a:p>
            <a:pPr algn="l"/>
            <a:r>
              <a:rPr lang="en-US" sz="2800" dirty="0"/>
              <a:t>The Search Results</a:t>
            </a:r>
          </a:p>
        </p:txBody>
      </p:sp>
      <p:grpSp>
        <p:nvGrpSpPr>
          <p:cNvPr id="6" name="Group 5">
            <a:extLst>
              <a:ext uri="{FF2B5EF4-FFF2-40B4-BE49-F238E27FC236}">
                <a16:creationId xmlns:a16="http://schemas.microsoft.com/office/drawing/2014/main" id="{4407F543-596E-40E1-99AF-53BC537E213D}"/>
              </a:ext>
            </a:extLst>
          </p:cNvPr>
          <p:cNvGrpSpPr/>
          <p:nvPr/>
        </p:nvGrpSpPr>
        <p:grpSpPr>
          <a:xfrm>
            <a:off x="1559859" y="1201848"/>
            <a:ext cx="926587" cy="2133023"/>
            <a:chOff x="1552707" y="1520778"/>
            <a:chExt cx="866245" cy="2475489"/>
          </a:xfrm>
        </p:grpSpPr>
        <p:cxnSp>
          <p:nvCxnSpPr>
            <p:cNvPr id="7" name="Straight Connector 6">
              <a:extLst>
                <a:ext uri="{FF2B5EF4-FFF2-40B4-BE49-F238E27FC236}">
                  <a16:creationId xmlns:a16="http://schemas.microsoft.com/office/drawing/2014/main" id="{59C6353D-30FF-41FB-8B12-3D28A481D069}"/>
                </a:ext>
              </a:extLst>
            </p:cNvPr>
            <p:cNvCxnSpPr>
              <a:cxnSpLocks/>
            </p:cNvCxnSpPr>
            <p:nvPr/>
          </p:nvCxnSpPr>
          <p:spPr>
            <a:xfrm>
              <a:off x="1769582" y="1520778"/>
              <a:ext cx="0" cy="2475489"/>
            </a:xfrm>
            <a:prstGeom prst="line">
              <a:avLst/>
            </a:prstGeom>
            <a:ln w="28575"/>
          </p:spPr>
          <p:style>
            <a:lnRef idx="1">
              <a:schemeClr val="dk1"/>
            </a:lnRef>
            <a:fillRef idx="0">
              <a:schemeClr val="dk1"/>
            </a:fillRef>
            <a:effectRef idx="0">
              <a:schemeClr val="dk1"/>
            </a:effectRef>
            <a:fontRef idx="minor">
              <a:schemeClr val="tx1"/>
            </a:fontRef>
          </p:style>
        </p:cxnSp>
        <p:cxnSp>
          <p:nvCxnSpPr>
            <p:cNvPr id="8" name="Straight Connector 7">
              <a:extLst>
                <a:ext uri="{FF2B5EF4-FFF2-40B4-BE49-F238E27FC236}">
                  <a16:creationId xmlns:a16="http://schemas.microsoft.com/office/drawing/2014/main" id="{A0AA530A-BAB2-46A0-8CA6-F85DCDD4F7BD}"/>
                </a:ext>
              </a:extLst>
            </p:cNvPr>
            <p:cNvCxnSpPr>
              <a:cxnSpLocks/>
            </p:cNvCxnSpPr>
            <p:nvPr/>
          </p:nvCxnSpPr>
          <p:spPr>
            <a:xfrm>
              <a:off x="1755706" y="1520778"/>
              <a:ext cx="649370"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9" name="Straight Connector 8">
              <a:extLst>
                <a:ext uri="{FF2B5EF4-FFF2-40B4-BE49-F238E27FC236}">
                  <a16:creationId xmlns:a16="http://schemas.microsoft.com/office/drawing/2014/main" id="{1B1C8BCD-34CF-4A51-9412-E420C494904C}"/>
                </a:ext>
              </a:extLst>
            </p:cNvPr>
            <p:cNvCxnSpPr/>
            <p:nvPr/>
          </p:nvCxnSpPr>
          <p:spPr>
            <a:xfrm>
              <a:off x="1769582" y="3996267"/>
              <a:ext cx="649370"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3CB032C7-90BE-4597-8CFC-C983753CE46F}"/>
                </a:ext>
              </a:extLst>
            </p:cNvPr>
            <p:cNvCxnSpPr>
              <a:cxnSpLocks/>
            </p:cNvCxnSpPr>
            <p:nvPr/>
          </p:nvCxnSpPr>
          <p:spPr>
            <a:xfrm>
              <a:off x="1552707" y="2725086"/>
              <a:ext cx="216875" cy="0"/>
            </a:xfrm>
            <a:prstGeom prst="line">
              <a:avLst/>
            </a:prstGeom>
            <a:ln w="28575"/>
          </p:spPr>
          <p:style>
            <a:lnRef idx="1">
              <a:schemeClr val="dk1"/>
            </a:lnRef>
            <a:fillRef idx="0">
              <a:schemeClr val="dk1"/>
            </a:fillRef>
            <a:effectRef idx="0">
              <a:schemeClr val="dk1"/>
            </a:effectRef>
            <a:fontRef idx="minor">
              <a:schemeClr val="tx1"/>
            </a:fontRef>
          </p:style>
        </p:cxnSp>
      </p:grpSp>
      <p:sp>
        <p:nvSpPr>
          <p:cNvPr id="11" name="Google Shape;815;p40">
            <a:extLst>
              <a:ext uri="{FF2B5EF4-FFF2-40B4-BE49-F238E27FC236}">
                <a16:creationId xmlns:a16="http://schemas.microsoft.com/office/drawing/2014/main" id="{503FCF82-C1CC-4976-A833-A5CFE0FA8EF0}"/>
              </a:ext>
            </a:extLst>
          </p:cNvPr>
          <p:cNvSpPr txBox="1">
            <a:spLocks/>
          </p:cNvSpPr>
          <p:nvPr/>
        </p:nvSpPr>
        <p:spPr>
          <a:xfrm>
            <a:off x="510407" y="1965873"/>
            <a:ext cx="1598976" cy="88760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ctr" rtl="0">
              <a:lnSpc>
                <a:spcPct val="100000"/>
              </a:lnSpc>
              <a:spcBef>
                <a:spcPts val="0"/>
              </a:spcBef>
              <a:spcAft>
                <a:spcPts val="0"/>
              </a:spcAft>
              <a:buClr>
                <a:schemeClr val="dk1"/>
              </a:buClr>
              <a:buSzPts val="1600"/>
              <a:buFont typeface="Baloo 2"/>
              <a:buNone/>
              <a:defRPr sz="1600" b="0" i="0" u="none" strike="noStrike" cap="none">
                <a:solidFill>
                  <a:schemeClr val="dk1"/>
                </a:solidFill>
                <a:latin typeface="Baloo 2"/>
                <a:ea typeface="Baloo 2"/>
                <a:cs typeface="Baloo 2"/>
                <a:sym typeface="Baloo 2"/>
              </a:defRPr>
            </a:lvl1pPr>
            <a:lvl2pPr marL="914400" marR="0" lvl="1" indent="-330200" algn="ctr" rtl="0">
              <a:lnSpc>
                <a:spcPct val="100000"/>
              </a:lnSpc>
              <a:spcBef>
                <a:spcPts val="0"/>
              </a:spcBef>
              <a:spcAft>
                <a:spcPts val="0"/>
              </a:spcAft>
              <a:buClr>
                <a:schemeClr val="dk1"/>
              </a:buClr>
              <a:buSzPts val="1600"/>
              <a:buFont typeface="Baloo 2"/>
              <a:buNone/>
              <a:defRPr sz="1600" b="0" i="0" u="none" strike="noStrike" cap="none">
                <a:solidFill>
                  <a:schemeClr val="dk1"/>
                </a:solidFill>
                <a:latin typeface="Baloo 2"/>
                <a:ea typeface="Baloo 2"/>
                <a:cs typeface="Baloo 2"/>
                <a:sym typeface="Baloo 2"/>
              </a:defRPr>
            </a:lvl2pPr>
            <a:lvl3pPr marL="1371600" marR="0" lvl="2" indent="-330200" algn="ctr" rtl="0">
              <a:lnSpc>
                <a:spcPct val="100000"/>
              </a:lnSpc>
              <a:spcBef>
                <a:spcPts val="0"/>
              </a:spcBef>
              <a:spcAft>
                <a:spcPts val="0"/>
              </a:spcAft>
              <a:buClr>
                <a:schemeClr val="dk1"/>
              </a:buClr>
              <a:buSzPts val="1600"/>
              <a:buFont typeface="Baloo 2"/>
              <a:buNone/>
              <a:defRPr sz="1600" b="0" i="0" u="none" strike="noStrike" cap="none">
                <a:solidFill>
                  <a:schemeClr val="dk1"/>
                </a:solidFill>
                <a:latin typeface="Baloo 2"/>
                <a:ea typeface="Baloo 2"/>
                <a:cs typeface="Baloo 2"/>
                <a:sym typeface="Baloo 2"/>
              </a:defRPr>
            </a:lvl3pPr>
            <a:lvl4pPr marL="1828800" marR="0" lvl="3" indent="-330200" algn="ctr" rtl="0">
              <a:lnSpc>
                <a:spcPct val="100000"/>
              </a:lnSpc>
              <a:spcBef>
                <a:spcPts val="0"/>
              </a:spcBef>
              <a:spcAft>
                <a:spcPts val="0"/>
              </a:spcAft>
              <a:buClr>
                <a:schemeClr val="dk1"/>
              </a:buClr>
              <a:buSzPts val="1600"/>
              <a:buFont typeface="Baloo 2"/>
              <a:buNone/>
              <a:defRPr sz="1600" b="0" i="0" u="none" strike="noStrike" cap="none">
                <a:solidFill>
                  <a:schemeClr val="dk1"/>
                </a:solidFill>
                <a:latin typeface="Baloo 2"/>
                <a:ea typeface="Baloo 2"/>
                <a:cs typeface="Baloo 2"/>
                <a:sym typeface="Baloo 2"/>
              </a:defRPr>
            </a:lvl4pPr>
            <a:lvl5pPr marL="2286000" marR="0" lvl="4" indent="-330200" algn="ctr" rtl="0">
              <a:lnSpc>
                <a:spcPct val="100000"/>
              </a:lnSpc>
              <a:spcBef>
                <a:spcPts val="0"/>
              </a:spcBef>
              <a:spcAft>
                <a:spcPts val="0"/>
              </a:spcAft>
              <a:buClr>
                <a:schemeClr val="dk1"/>
              </a:buClr>
              <a:buSzPts val="1600"/>
              <a:buFont typeface="Baloo 2"/>
              <a:buNone/>
              <a:defRPr sz="1600" b="0" i="0" u="none" strike="noStrike" cap="none">
                <a:solidFill>
                  <a:schemeClr val="dk1"/>
                </a:solidFill>
                <a:latin typeface="Baloo 2"/>
                <a:ea typeface="Baloo 2"/>
                <a:cs typeface="Baloo 2"/>
                <a:sym typeface="Baloo 2"/>
              </a:defRPr>
            </a:lvl5pPr>
            <a:lvl6pPr marL="2743200" marR="0" lvl="5" indent="-330200" algn="ctr" rtl="0">
              <a:lnSpc>
                <a:spcPct val="100000"/>
              </a:lnSpc>
              <a:spcBef>
                <a:spcPts val="0"/>
              </a:spcBef>
              <a:spcAft>
                <a:spcPts val="0"/>
              </a:spcAft>
              <a:buClr>
                <a:schemeClr val="dk1"/>
              </a:buClr>
              <a:buSzPts val="1600"/>
              <a:buFont typeface="Baloo 2"/>
              <a:buNone/>
              <a:defRPr sz="1600" b="0" i="0" u="none" strike="noStrike" cap="none">
                <a:solidFill>
                  <a:schemeClr val="dk1"/>
                </a:solidFill>
                <a:latin typeface="Baloo 2"/>
                <a:ea typeface="Baloo 2"/>
                <a:cs typeface="Baloo 2"/>
                <a:sym typeface="Baloo 2"/>
              </a:defRPr>
            </a:lvl6pPr>
            <a:lvl7pPr marL="3200400" marR="0" lvl="6" indent="-330200" algn="ctr" rtl="0">
              <a:lnSpc>
                <a:spcPct val="100000"/>
              </a:lnSpc>
              <a:spcBef>
                <a:spcPts val="0"/>
              </a:spcBef>
              <a:spcAft>
                <a:spcPts val="0"/>
              </a:spcAft>
              <a:buClr>
                <a:schemeClr val="dk1"/>
              </a:buClr>
              <a:buSzPts val="1600"/>
              <a:buFont typeface="Baloo 2"/>
              <a:buNone/>
              <a:defRPr sz="1600" b="0" i="0" u="none" strike="noStrike" cap="none">
                <a:solidFill>
                  <a:schemeClr val="dk1"/>
                </a:solidFill>
                <a:latin typeface="Baloo 2"/>
                <a:ea typeface="Baloo 2"/>
                <a:cs typeface="Baloo 2"/>
                <a:sym typeface="Baloo 2"/>
              </a:defRPr>
            </a:lvl7pPr>
            <a:lvl8pPr marL="3657600" marR="0" lvl="7" indent="-330200" algn="ctr" rtl="0">
              <a:lnSpc>
                <a:spcPct val="100000"/>
              </a:lnSpc>
              <a:spcBef>
                <a:spcPts val="0"/>
              </a:spcBef>
              <a:spcAft>
                <a:spcPts val="0"/>
              </a:spcAft>
              <a:buClr>
                <a:schemeClr val="dk1"/>
              </a:buClr>
              <a:buSzPts val="1600"/>
              <a:buFont typeface="Baloo 2"/>
              <a:buNone/>
              <a:defRPr sz="1600" b="0" i="0" u="none" strike="noStrike" cap="none">
                <a:solidFill>
                  <a:schemeClr val="dk1"/>
                </a:solidFill>
                <a:latin typeface="Baloo 2"/>
                <a:ea typeface="Baloo 2"/>
                <a:cs typeface="Baloo 2"/>
                <a:sym typeface="Baloo 2"/>
              </a:defRPr>
            </a:lvl8pPr>
            <a:lvl9pPr marL="4114800" marR="0" lvl="8" indent="-330200" algn="ctr" rtl="0">
              <a:lnSpc>
                <a:spcPct val="100000"/>
              </a:lnSpc>
              <a:spcBef>
                <a:spcPts val="0"/>
              </a:spcBef>
              <a:spcAft>
                <a:spcPts val="0"/>
              </a:spcAft>
              <a:buClr>
                <a:schemeClr val="dk1"/>
              </a:buClr>
              <a:buSzPts val="1600"/>
              <a:buFont typeface="Baloo 2"/>
              <a:buNone/>
              <a:defRPr sz="1600" b="0" i="0" u="none" strike="noStrike" cap="none">
                <a:solidFill>
                  <a:schemeClr val="dk1"/>
                </a:solidFill>
                <a:latin typeface="Baloo 2"/>
                <a:ea typeface="Baloo 2"/>
                <a:cs typeface="Baloo 2"/>
                <a:sym typeface="Baloo 2"/>
              </a:defRPr>
            </a:lvl9pPr>
          </a:lstStyle>
          <a:p>
            <a:pPr marL="0" indent="0" algn="l"/>
            <a:r>
              <a:rPr lang="en-US" sz="1400" dirty="0">
                <a:solidFill>
                  <a:schemeClr val="tx1"/>
                </a:solidFill>
              </a:rPr>
              <a:t>Thesis </a:t>
            </a:r>
          </a:p>
          <a:p>
            <a:pPr marL="0" indent="0" algn="l"/>
            <a:r>
              <a:rPr lang="en-US" sz="1400" dirty="0">
                <a:solidFill>
                  <a:schemeClr val="tx1"/>
                </a:solidFill>
              </a:rPr>
              <a:t>Statement</a:t>
            </a:r>
          </a:p>
        </p:txBody>
      </p:sp>
      <p:sp>
        <p:nvSpPr>
          <p:cNvPr id="12" name="Google Shape;815;p40">
            <a:extLst>
              <a:ext uri="{FF2B5EF4-FFF2-40B4-BE49-F238E27FC236}">
                <a16:creationId xmlns:a16="http://schemas.microsoft.com/office/drawing/2014/main" id="{EF145DB4-AE28-4DBD-8F27-B04E4CC5E788}"/>
              </a:ext>
            </a:extLst>
          </p:cNvPr>
          <p:cNvSpPr txBox="1">
            <a:spLocks/>
          </p:cNvSpPr>
          <p:nvPr/>
        </p:nvSpPr>
        <p:spPr>
          <a:xfrm>
            <a:off x="390834" y="3688397"/>
            <a:ext cx="1386165" cy="88760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ctr" rtl="0">
              <a:lnSpc>
                <a:spcPct val="100000"/>
              </a:lnSpc>
              <a:spcBef>
                <a:spcPts val="0"/>
              </a:spcBef>
              <a:spcAft>
                <a:spcPts val="0"/>
              </a:spcAft>
              <a:buClr>
                <a:schemeClr val="dk1"/>
              </a:buClr>
              <a:buSzPts val="1600"/>
              <a:buFont typeface="Baloo 2"/>
              <a:buNone/>
              <a:defRPr sz="1600" b="0" i="0" u="none" strike="noStrike" cap="none">
                <a:solidFill>
                  <a:schemeClr val="dk1"/>
                </a:solidFill>
                <a:latin typeface="Baloo 2"/>
                <a:ea typeface="Baloo 2"/>
                <a:cs typeface="Baloo 2"/>
                <a:sym typeface="Baloo 2"/>
              </a:defRPr>
            </a:lvl1pPr>
            <a:lvl2pPr marL="914400" marR="0" lvl="1" indent="-330200" algn="ctr" rtl="0">
              <a:lnSpc>
                <a:spcPct val="100000"/>
              </a:lnSpc>
              <a:spcBef>
                <a:spcPts val="0"/>
              </a:spcBef>
              <a:spcAft>
                <a:spcPts val="0"/>
              </a:spcAft>
              <a:buClr>
                <a:schemeClr val="dk1"/>
              </a:buClr>
              <a:buSzPts val="1600"/>
              <a:buFont typeface="Baloo 2"/>
              <a:buNone/>
              <a:defRPr sz="1600" b="0" i="0" u="none" strike="noStrike" cap="none">
                <a:solidFill>
                  <a:schemeClr val="dk1"/>
                </a:solidFill>
                <a:latin typeface="Baloo 2"/>
                <a:ea typeface="Baloo 2"/>
                <a:cs typeface="Baloo 2"/>
                <a:sym typeface="Baloo 2"/>
              </a:defRPr>
            </a:lvl2pPr>
            <a:lvl3pPr marL="1371600" marR="0" lvl="2" indent="-330200" algn="ctr" rtl="0">
              <a:lnSpc>
                <a:spcPct val="100000"/>
              </a:lnSpc>
              <a:spcBef>
                <a:spcPts val="0"/>
              </a:spcBef>
              <a:spcAft>
                <a:spcPts val="0"/>
              </a:spcAft>
              <a:buClr>
                <a:schemeClr val="dk1"/>
              </a:buClr>
              <a:buSzPts val="1600"/>
              <a:buFont typeface="Baloo 2"/>
              <a:buNone/>
              <a:defRPr sz="1600" b="0" i="0" u="none" strike="noStrike" cap="none">
                <a:solidFill>
                  <a:schemeClr val="dk1"/>
                </a:solidFill>
                <a:latin typeface="Baloo 2"/>
                <a:ea typeface="Baloo 2"/>
                <a:cs typeface="Baloo 2"/>
                <a:sym typeface="Baloo 2"/>
              </a:defRPr>
            </a:lvl3pPr>
            <a:lvl4pPr marL="1828800" marR="0" lvl="3" indent="-330200" algn="ctr" rtl="0">
              <a:lnSpc>
                <a:spcPct val="100000"/>
              </a:lnSpc>
              <a:spcBef>
                <a:spcPts val="0"/>
              </a:spcBef>
              <a:spcAft>
                <a:spcPts val="0"/>
              </a:spcAft>
              <a:buClr>
                <a:schemeClr val="dk1"/>
              </a:buClr>
              <a:buSzPts val="1600"/>
              <a:buFont typeface="Baloo 2"/>
              <a:buNone/>
              <a:defRPr sz="1600" b="0" i="0" u="none" strike="noStrike" cap="none">
                <a:solidFill>
                  <a:schemeClr val="dk1"/>
                </a:solidFill>
                <a:latin typeface="Baloo 2"/>
                <a:ea typeface="Baloo 2"/>
                <a:cs typeface="Baloo 2"/>
                <a:sym typeface="Baloo 2"/>
              </a:defRPr>
            </a:lvl4pPr>
            <a:lvl5pPr marL="2286000" marR="0" lvl="4" indent="-330200" algn="ctr" rtl="0">
              <a:lnSpc>
                <a:spcPct val="100000"/>
              </a:lnSpc>
              <a:spcBef>
                <a:spcPts val="0"/>
              </a:spcBef>
              <a:spcAft>
                <a:spcPts val="0"/>
              </a:spcAft>
              <a:buClr>
                <a:schemeClr val="dk1"/>
              </a:buClr>
              <a:buSzPts val="1600"/>
              <a:buFont typeface="Baloo 2"/>
              <a:buNone/>
              <a:defRPr sz="1600" b="0" i="0" u="none" strike="noStrike" cap="none">
                <a:solidFill>
                  <a:schemeClr val="dk1"/>
                </a:solidFill>
                <a:latin typeface="Baloo 2"/>
                <a:ea typeface="Baloo 2"/>
                <a:cs typeface="Baloo 2"/>
                <a:sym typeface="Baloo 2"/>
              </a:defRPr>
            </a:lvl5pPr>
            <a:lvl6pPr marL="2743200" marR="0" lvl="5" indent="-330200" algn="ctr" rtl="0">
              <a:lnSpc>
                <a:spcPct val="100000"/>
              </a:lnSpc>
              <a:spcBef>
                <a:spcPts val="0"/>
              </a:spcBef>
              <a:spcAft>
                <a:spcPts val="0"/>
              </a:spcAft>
              <a:buClr>
                <a:schemeClr val="dk1"/>
              </a:buClr>
              <a:buSzPts val="1600"/>
              <a:buFont typeface="Baloo 2"/>
              <a:buNone/>
              <a:defRPr sz="1600" b="0" i="0" u="none" strike="noStrike" cap="none">
                <a:solidFill>
                  <a:schemeClr val="dk1"/>
                </a:solidFill>
                <a:latin typeface="Baloo 2"/>
                <a:ea typeface="Baloo 2"/>
                <a:cs typeface="Baloo 2"/>
                <a:sym typeface="Baloo 2"/>
              </a:defRPr>
            </a:lvl6pPr>
            <a:lvl7pPr marL="3200400" marR="0" lvl="6" indent="-330200" algn="ctr" rtl="0">
              <a:lnSpc>
                <a:spcPct val="100000"/>
              </a:lnSpc>
              <a:spcBef>
                <a:spcPts val="0"/>
              </a:spcBef>
              <a:spcAft>
                <a:spcPts val="0"/>
              </a:spcAft>
              <a:buClr>
                <a:schemeClr val="dk1"/>
              </a:buClr>
              <a:buSzPts val="1600"/>
              <a:buFont typeface="Baloo 2"/>
              <a:buNone/>
              <a:defRPr sz="1600" b="0" i="0" u="none" strike="noStrike" cap="none">
                <a:solidFill>
                  <a:schemeClr val="dk1"/>
                </a:solidFill>
                <a:latin typeface="Baloo 2"/>
                <a:ea typeface="Baloo 2"/>
                <a:cs typeface="Baloo 2"/>
                <a:sym typeface="Baloo 2"/>
              </a:defRPr>
            </a:lvl7pPr>
            <a:lvl8pPr marL="3657600" marR="0" lvl="7" indent="-330200" algn="ctr" rtl="0">
              <a:lnSpc>
                <a:spcPct val="100000"/>
              </a:lnSpc>
              <a:spcBef>
                <a:spcPts val="0"/>
              </a:spcBef>
              <a:spcAft>
                <a:spcPts val="0"/>
              </a:spcAft>
              <a:buClr>
                <a:schemeClr val="dk1"/>
              </a:buClr>
              <a:buSzPts val="1600"/>
              <a:buFont typeface="Baloo 2"/>
              <a:buNone/>
              <a:defRPr sz="1600" b="0" i="0" u="none" strike="noStrike" cap="none">
                <a:solidFill>
                  <a:schemeClr val="dk1"/>
                </a:solidFill>
                <a:latin typeface="Baloo 2"/>
                <a:ea typeface="Baloo 2"/>
                <a:cs typeface="Baloo 2"/>
                <a:sym typeface="Baloo 2"/>
              </a:defRPr>
            </a:lvl8pPr>
            <a:lvl9pPr marL="4114800" marR="0" lvl="8" indent="-330200" algn="ctr" rtl="0">
              <a:lnSpc>
                <a:spcPct val="100000"/>
              </a:lnSpc>
              <a:spcBef>
                <a:spcPts val="0"/>
              </a:spcBef>
              <a:spcAft>
                <a:spcPts val="0"/>
              </a:spcAft>
              <a:buClr>
                <a:schemeClr val="dk1"/>
              </a:buClr>
              <a:buSzPts val="1600"/>
              <a:buFont typeface="Baloo 2"/>
              <a:buNone/>
              <a:defRPr sz="1600" b="0" i="0" u="none" strike="noStrike" cap="none">
                <a:solidFill>
                  <a:schemeClr val="dk1"/>
                </a:solidFill>
                <a:latin typeface="Baloo 2"/>
                <a:ea typeface="Baloo 2"/>
                <a:cs typeface="Baloo 2"/>
                <a:sym typeface="Baloo 2"/>
              </a:defRPr>
            </a:lvl9pPr>
          </a:lstStyle>
          <a:p>
            <a:pPr marL="0" indent="0" algn="l"/>
            <a:r>
              <a:rPr lang="en-US" sz="1400" dirty="0">
                <a:solidFill>
                  <a:schemeClr val="tx1"/>
                </a:solidFill>
              </a:rPr>
              <a:t>Support for Thesis</a:t>
            </a:r>
          </a:p>
        </p:txBody>
      </p:sp>
      <p:grpSp>
        <p:nvGrpSpPr>
          <p:cNvPr id="13" name="Group 12">
            <a:extLst>
              <a:ext uri="{FF2B5EF4-FFF2-40B4-BE49-F238E27FC236}">
                <a16:creationId xmlns:a16="http://schemas.microsoft.com/office/drawing/2014/main" id="{F738A988-CC29-4AC7-A03D-9007356CC7E1}"/>
              </a:ext>
            </a:extLst>
          </p:cNvPr>
          <p:cNvGrpSpPr/>
          <p:nvPr/>
        </p:nvGrpSpPr>
        <p:grpSpPr>
          <a:xfrm>
            <a:off x="1581376" y="3387665"/>
            <a:ext cx="926586" cy="1188338"/>
            <a:chOff x="1552707" y="1520778"/>
            <a:chExt cx="866245" cy="2475489"/>
          </a:xfrm>
        </p:grpSpPr>
        <p:cxnSp>
          <p:nvCxnSpPr>
            <p:cNvPr id="14" name="Straight Connector 13">
              <a:extLst>
                <a:ext uri="{FF2B5EF4-FFF2-40B4-BE49-F238E27FC236}">
                  <a16:creationId xmlns:a16="http://schemas.microsoft.com/office/drawing/2014/main" id="{79D40BCF-47D9-4DF0-A4BB-F45CADCD4041}"/>
                </a:ext>
              </a:extLst>
            </p:cNvPr>
            <p:cNvCxnSpPr>
              <a:cxnSpLocks/>
            </p:cNvCxnSpPr>
            <p:nvPr/>
          </p:nvCxnSpPr>
          <p:spPr>
            <a:xfrm>
              <a:off x="1769582" y="1520778"/>
              <a:ext cx="0" cy="2475489"/>
            </a:xfrm>
            <a:prstGeom prst="line">
              <a:avLst/>
            </a:prstGeom>
            <a:ln w="28575"/>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2916550B-0A7B-4CE0-9460-B9F968240817}"/>
                </a:ext>
              </a:extLst>
            </p:cNvPr>
            <p:cNvCxnSpPr>
              <a:cxnSpLocks/>
            </p:cNvCxnSpPr>
            <p:nvPr/>
          </p:nvCxnSpPr>
          <p:spPr>
            <a:xfrm>
              <a:off x="1755706" y="1520778"/>
              <a:ext cx="649370"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16" name="Straight Connector 15">
              <a:extLst>
                <a:ext uri="{FF2B5EF4-FFF2-40B4-BE49-F238E27FC236}">
                  <a16:creationId xmlns:a16="http://schemas.microsoft.com/office/drawing/2014/main" id="{84FFBE9A-008D-4CF4-9D17-BDDAE6F76DC2}"/>
                </a:ext>
              </a:extLst>
            </p:cNvPr>
            <p:cNvCxnSpPr/>
            <p:nvPr/>
          </p:nvCxnSpPr>
          <p:spPr>
            <a:xfrm>
              <a:off x="1769582" y="3996267"/>
              <a:ext cx="649370"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17" name="Straight Connector 16">
              <a:extLst>
                <a:ext uri="{FF2B5EF4-FFF2-40B4-BE49-F238E27FC236}">
                  <a16:creationId xmlns:a16="http://schemas.microsoft.com/office/drawing/2014/main" id="{18DB9590-418C-43D7-A649-7A8D4D599C46}"/>
                </a:ext>
              </a:extLst>
            </p:cNvPr>
            <p:cNvCxnSpPr>
              <a:cxnSpLocks/>
            </p:cNvCxnSpPr>
            <p:nvPr/>
          </p:nvCxnSpPr>
          <p:spPr>
            <a:xfrm>
              <a:off x="1552707" y="2725086"/>
              <a:ext cx="216875" cy="0"/>
            </a:xfrm>
            <a:prstGeom prst="line">
              <a:avLst/>
            </a:prstGeom>
            <a:ln w="28575"/>
          </p:spPr>
          <p:style>
            <a:lnRef idx="1">
              <a:schemeClr val="dk1"/>
            </a:lnRef>
            <a:fillRef idx="0">
              <a:schemeClr val="dk1"/>
            </a:fillRef>
            <a:effectRef idx="0">
              <a:schemeClr val="dk1"/>
            </a:effectRef>
            <a:fontRef idx="minor">
              <a:schemeClr val="tx1"/>
            </a:fontRef>
          </p:style>
        </p:cxnSp>
      </p:grpSp>
      <p:grpSp>
        <p:nvGrpSpPr>
          <p:cNvPr id="18" name="Google Shape;1589;p49">
            <a:extLst>
              <a:ext uri="{FF2B5EF4-FFF2-40B4-BE49-F238E27FC236}">
                <a16:creationId xmlns:a16="http://schemas.microsoft.com/office/drawing/2014/main" id="{97A3A920-8237-4C22-B078-2A6873A0BC78}"/>
              </a:ext>
            </a:extLst>
          </p:cNvPr>
          <p:cNvGrpSpPr/>
          <p:nvPr/>
        </p:nvGrpSpPr>
        <p:grpSpPr>
          <a:xfrm rot="20192159">
            <a:off x="510407" y="494091"/>
            <a:ext cx="924336" cy="558320"/>
            <a:chOff x="3380775" y="2452725"/>
            <a:chExt cx="425975" cy="257275"/>
          </a:xfrm>
        </p:grpSpPr>
        <p:sp>
          <p:nvSpPr>
            <p:cNvPr id="19" name="Google Shape;1590;p49">
              <a:extLst>
                <a:ext uri="{FF2B5EF4-FFF2-40B4-BE49-F238E27FC236}">
                  <a16:creationId xmlns:a16="http://schemas.microsoft.com/office/drawing/2014/main" id="{5E3AE505-D88D-4B5A-B248-682FF2CCF247}"/>
                </a:ext>
              </a:extLst>
            </p:cNvPr>
            <p:cNvSpPr/>
            <p:nvPr/>
          </p:nvSpPr>
          <p:spPr>
            <a:xfrm>
              <a:off x="3641800" y="2473350"/>
              <a:ext cx="154525" cy="211650"/>
            </a:xfrm>
            <a:custGeom>
              <a:avLst/>
              <a:gdLst/>
              <a:ahLst/>
              <a:cxnLst/>
              <a:rect l="l" t="t" r="r" b="b"/>
              <a:pathLst>
                <a:path w="6181" h="8466" extrusionOk="0">
                  <a:moveTo>
                    <a:pt x="4466" y="1203"/>
                  </a:moveTo>
                  <a:cubicBezTo>
                    <a:pt x="4287" y="1203"/>
                    <a:pt x="4109" y="1191"/>
                    <a:pt x="3930" y="1203"/>
                  </a:cubicBezTo>
                  <a:cubicBezTo>
                    <a:pt x="3144" y="1251"/>
                    <a:pt x="2347" y="1310"/>
                    <a:pt x="1561" y="1346"/>
                  </a:cubicBezTo>
                  <a:cubicBezTo>
                    <a:pt x="1156" y="1358"/>
                    <a:pt x="763" y="1322"/>
                    <a:pt x="358" y="1298"/>
                  </a:cubicBezTo>
                  <a:cubicBezTo>
                    <a:pt x="25" y="1263"/>
                    <a:pt x="1" y="1203"/>
                    <a:pt x="1" y="893"/>
                  </a:cubicBezTo>
                  <a:cubicBezTo>
                    <a:pt x="1" y="715"/>
                    <a:pt x="13" y="548"/>
                    <a:pt x="37" y="370"/>
                  </a:cubicBezTo>
                  <a:cubicBezTo>
                    <a:pt x="61" y="167"/>
                    <a:pt x="180" y="72"/>
                    <a:pt x="394" y="96"/>
                  </a:cubicBezTo>
                  <a:cubicBezTo>
                    <a:pt x="1942" y="239"/>
                    <a:pt x="3490" y="1"/>
                    <a:pt x="5037" y="48"/>
                  </a:cubicBezTo>
                  <a:cubicBezTo>
                    <a:pt x="5787" y="72"/>
                    <a:pt x="5776" y="72"/>
                    <a:pt x="5835" y="810"/>
                  </a:cubicBezTo>
                  <a:cubicBezTo>
                    <a:pt x="5883" y="1441"/>
                    <a:pt x="5692" y="1965"/>
                    <a:pt x="5311" y="2489"/>
                  </a:cubicBezTo>
                  <a:cubicBezTo>
                    <a:pt x="4752" y="3287"/>
                    <a:pt x="4240" y="4156"/>
                    <a:pt x="3692" y="4977"/>
                  </a:cubicBezTo>
                  <a:cubicBezTo>
                    <a:pt x="3311" y="5549"/>
                    <a:pt x="2894" y="6120"/>
                    <a:pt x="2489" y="6704"/>
                  </a:cubicBezTo>
                  <a:cubicBezTo>
                    <a:pt x="2394" y="6835"/>
                    <a:pt x="2311" y="6978"/>
                    <a:pt x="2192" y="7192"/>
                  </a:cubicBezTo>
                  <a:cubicBezTo>
                    <a:pt x="2442" y="7216"/>
                    <a:pt x="2608" y="7251"/>
                    <a:pt x="2751" y="7251"/>
                  </a:cubicBezTo>
                  <a:cubicBezTo>
                    <a:pt x="3692" y="7251"/>
                    <a:pt x="4621" y="7240"/>
                    <a:pt x="5549" y="7251"/>
                  </a:cubicBezTo>
                  <a:cubicBezTo>
                    <a:pt x="6073" y="7251"/>
                    <a:pt x="6180" y="7370"/>
                    <a:pt x="6145" y="7894"/>
                  </a:cubicBezTo>
                  <a:cubicBezTo>
                    <a:pt x="6145" y="8025"/>
                    <a:pt x="6109" y="8144"/>
                    <a:pt x="6085" y="8287"/>
                  </a:cubicBezTo>
                  <a:cubicBezTo>
                    <a:pt x="5585" y="8466"/>
                    <a:pt x="5061" y="8454"/>
                    <a:pt x="4561" y="8442"/>
                  </a:cubicBezTo>
                  <a:cubicBezTo>
                    <a:pt x="4049" y="8430"/>
                    <a:pt x="3561" y="8454"/>
                    <a:pt x="3049" y="8454"/>
                  </a:cubicBezTo>
                  <a:cubicBezTo>
                    <a:pt x="2382" y="8454"/>
                    <a:pt x="1704" y="8442"/>
                    <a:pt x="1025" y="8430"/>
                  </a:cubicBezTo>
                  <a:cubicBezTo>
                    <a:pt x="834" y="8430"/>
                    <a:pt x="763" y="8311"/>
                    <a:pt x="751" y="8132"/>
                  </a:cubicBezTo>
                  <a:cubicBezTo>
                    <a:pt x="715" y="7597"/>
                    <a:pt x="751" y="7097"/>
                    <a:pt x="1084" y="6620"/>
                  </a:cubicBezTo>
                  <a:cubicBezTo>
                    <a:pt x="1668" y="5835"/>
                    <a:pt x="2156" y="5001"/>
                    <a:pt x="2692" y="4180"/>
                  </a:cubicBezTo>
                  <a:cubicBezTo>
                    <a:pt x="3239" y="3334"/>
                    <a:pt x="3811" y="2477"/>
                    <a:pt x="4359" y="1620"/>
                  </a:cubicBezTo>
                  <a:cubicBezTo>
                    <a:pt x="4418" y="1536"/>
                    <a:pt x="4466" y="1429"/>
                    <a:pt x="4525" y="1346"/>
                  </a:cubicBezTo>
                  <a:cubicBezTo>
                    <a:pt x="4502" y="1286"/>
                    <a:pt x="4478" y="1239"/>
                    <a:pt x="4466" y="1203"/>
                  </a:cubicBezTo>
                  <a:close/>
                </a:path>
              </a:pathLst>
            </a:custGeom>
            <a:solidFill>
              <a:srgbClr val="66C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591;p49">
              <a:extLst>
                <a:ext uri="{FF2B5EF4-FFF2-40B4-BE49-F238E27FC236}">
                  <a16:creationId xmlns:a16="http://schemas.microsoft.com/office/drawing/2014/main" id="{1E560859-D6AE-4A34-AACE-87A99A7D1BAB}"/>
                </a:ext>
              </a:extLst>
            </p:cNvPr>
            <p:cNvSpPr/>
            <p:nvPr/>
          </p:nvSpPr>
          <p:spPr>
            <a:xfrm>
              <a:off x="3387625" y="2465900"/>
              <a:ext cx="172650" cy="232200"/>
            </a:xfrm>
            <a:custGeom>
              <a:avLst/>
              <a:gdLst/>
              <a:ahLst/>
              <a:cxnLst/>
              <a:rect l="l" t="t" r="r" b="b"/>
              <a:pathLst>
                <a:path w="6906" h="9288" extrusionOk="0">
                  <a:moveTo>
                    <a:pt x="6906" y="9026"/>
                  </a:moveTo>
                  <a:cubicBezTo>
                    <a:pt x="6810" y="9062"/>
                    <a:pt x="6751" y="9109"/>
                    <a:pt x="6691" y="9121"/>
                  </a:cubicBezTo>
                  <a:cubicBezTo>
                    <a:pt x="6215" y="9288"/>
                    <a:pt x="6167" y="9264"/>
                    <a:pt x="6013" y="8788"/>
                  </a:cubicBezTo>
                  <a:cubicBezTo>
                    <a:pt x="5858" y="8252"/>
                    <a:pt x="5739" y="7692"/>
                    <a:pt x="5572" y="7157"/>
                  </a:cubicBezTo>
                  <a:cubicBezTo>
                    <a:pt x="5453" y="6716"/>
                    <a:pt x="5322" y="6287"/>
                    <a:pt x="5179" y="5835"/>
                  </a:cubicBezTo>
                  <a:cubicBezTo>
                    <a:pt x="5144" y="5692"/>
                    <a:pt x="5048" y="5633"/>
                    <a:pt x="4905" y="5633"/>
                  </a:cubicBezTo>
                  <a:cubicBezTo>
                    <a:pt x="4405" y="5633"/>
                    <a:pt x="3929" y="5644"/>
                    <a:pt x="3441" y="5644"/>
                  </a:cubicBezTo>
                  <a:cubicBezTo>
                    <a:pt x="3179" y="5644"/>
                    <a:pt x="2893" y="5609"/>
                    <a:pt x="2619" y="5597"/>
                  </a:cubicBezTo>
                  <a:cubicBezTo>
                    <a:pt x="2143" y="5573"/>
                    <a:pt x="2072" y="5609"/>
                    <a:pt x="1953" y="6061"/>
                  </a:cubicBezTo>
                  <a:cubicBezTo>
                    <a:pt x="1762" y="6799"/>
                    <a:pt x="1584" y="7561"/>
                    <a:pt x="1405" y="8323"/>
                  </a:cubicBezTo>
                  <a:cubicBezTo>
                    <a:pt x="1334" y="8645"/>
                    <a:pt x="1286" y="8681"/>
                    <a:pt x="976" y="8681"/>
                  </a:cubicBezTo>
                  <a:cubicBezTo>
                    <a:pt x="0" y="8645"/>
                    <a:pt x="143" y="8561"/>
                    <a:pt x="345" y="7859"/>
                  </a:cubicBezTo>
                  <a:cubicBezTo>
                    <a:pt x="881" y="6061"/>
                    <a:pt x="1417" y="4263"/>
                    <a:pt x="1965" y="2454"/>
                  </a:cubicBezTo>
                  <a:cubicBezTo>
                    <a:pt x="2179" y="1787"/>
                    <a:pt x="2441" y="1132"/>
                    <a:pt x="2679" y="477"/>
                  </a:cubicBezTo>
                  <a:cubicBezTo>
                    <a:pt x="2774" y="239"/>
                    <a:pt x="2917" y="132"/>
                    <a:pt x="3155" y="120"/>
                  </a:cubicBezTo>
                  <a:cubicBezTo>
                    <a:pt x="3512" y="96"/>
                    <a:pt x="3870" y="72"/>
                    <a:pt x="4227" y="37"/>
                  </a:cubicBezTo>
                  <a:cubicBezTo>
                    <a:pt x="4489" y="1"/>
                    <a:pt x="4643" y="120"/>
                    <a:pt x="4727" y="346"/>
                  </a:cubicBezTo>
                  <a:cubicBezTo>
                    <a:pt x="4822" y="644"/>
                    <a:pt x="4905" y="953"/>
                    <a:pt x="4977" y="1251"/>
                  </a:cubicBezTo>
                  <a:cubicBezTo>
                    <a:pt x="5203" y="2180"/>
                    <a:pt x="5417" y="3096"/>
                    <a:pt x="5656" y="4001"/>
                  </a:cubicBezTo>
                  <a:cubicBezTo>
                    <a:pt x="5882" y="4859"/>
                    <a:pt x="6132" y="5692"/>
                    <a:pt x="6358" y="6537"/>
                  </a:cubicBezTo>
                  <a:cubicBezTo>
                    <a:pt x="6548" y="7264"/>
                    <a:pt x="6715" y="8014"/>
                    <a:pt x="6882" y="8752"/>
                  </a:cubicBezTo>
                  <a:cubicBezTo>
                    <a:pt x="6894" y="8811"/>
                    <a:pt x="6894" y="8907"/>
                    <a:pt x="6906" y="9026"/>
                  </a:cubicBezTo>
                  <a:close/>
                  <a:moveTo>
                    <a:pt x="3596" y="1001"/>
                  </a:moveTo>
                  <a:cubicBezTo>
                    <a:pt x="3536" y="1168"/>
                    <a:pt x="3500" y="1239"/>
                    <a:pt x="3477" y="1311"/>
                  </a:cubicBezTo>
                  <a:cubicBezTo>
                    <a:pt x="3143" y="2370"/>
                    <a:pt x="2834" y="3430"/>
                    <a:pt x="2500" y="4466"/>
                  </a:cubicBezTo>
                  <a:cubicBezTo>
                    <a:pt x="2417" y="4740"/>
                    <a:pt x="2477" y="4835"/>
                    <a:pt x="2774" y="4859"/>
                  </a:cubicBezTo>
                  <a:cubicBezTo>
                    <a:pt x="3334" y="4882"/>
                    <a:pt x="3917" y="4894"/>
                    <a:pt x="4489" y="4894"/>
                  </a:cubicBezTo>
                  <a:cubicBezTo>
                    <a:pt x="4870" y="4894"/>
                    <a:pt x="4941" y="4799"/>
                    <a:pt x="4846" y="4418"/>
                  </a:cubicBezTo>
                  <a:cubicBezTo>
                    <a:pt x="4548" y="3442"/>
                    <a:pt x="4251" y="2454"/>
                    <a:pt x="3917" y="1477"/>
                  </a:cubicBezTo>
                  <a:cubicBezTo>
                    <a:pt x="3870" y="1322"/>
                    <a:pt x="3727" y="1191"/>
                    <a:pt x="3596" y="100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592;p49">
              <a:extLst>
                <a:ext uri="{FF2B5EF4-FFF2-40B4-BE49-F238E27FC236}">
                  <a16:creationId xmlns:a16="http://schemas.microsoft.com/office/drawing/2014/main" id="{D1C22318-CF17-4E55-8634-2A88014AA799}"/>
                </a:ext>
              </a:extLst>
            </p:cNvPr>
            <p:cNvSpPr/>
            <p:nvPr/>
          </p:nvSpPr>
          <p:spPr>
            <a:xfrm>
              <a:off x="3581675" y="2578725"/>
              <a:ext cx="62550" cy="21450"/>
            </a:xfrm>
            <a:custGeom>
              <a:avLst/>
              <a:gdLst/>
              <a:ahLst/>
              <a:cxnLst/>
              <a:rect l="l" t="t" r="r" b="b"/>
              <a:pathLst>
                <a:path w="2502" h="858" extrusionOk="0">
                  <a:moveTo>
                    <a:pt x="1275" y="24"/>
                  </a:moveTo>
                  <a:cubicBezTo>
                    <a:pt x="1525" y="24"/>
                    <a:pt x="1799" y="0"/>
                    <a:pt x="2049" y="12"/>
                  </a:cubicBezTo>
                  <a:cubicBezTo>
                    <a:pt x="2335" y="24"/>
                    <a:pt x="2406" y="119"/>
                    <a:pt x="2454" y="358"/>
                  </a:cubicBezTo>
                  <a:cubicBezTo>
                    <a:pt x="2501" y="608"/>
                    <a:pt x="2323" y="667"/>
                    <a:pt x="2156" y="679"/>
                  </a:cubicBezTo>
                  <a:cubicBezTo>
                    <a:pt x="1608" y="762"/>
                    <a:pt x="1037" y="810"/>
                    <a:pt x="489" y="846"/>
                  </a:cubicBezTo>
                  <a:cubicBezTo>
                    <a:pt x="191" y="858"/>
                    <a:pt x="1" y="488"/>
                    <a:pt x="144" y="227"/>
                  </a:cubicBezTo>
                  <a:cubicBezTo>
                    <a:pt x="191" y="143"/>
                    <a:pt x="310" y="107"/>
                    <a:pt x="382" y="84"/>
                  </a:cubicBezTo>
                  <a:cubicBezTo>
                    <a:pt x="668" y="60"/>
                    <a:pt x="965" y="48"/>
                    <a:pt x="1275" y="24"/>
                  </a:cubicBezTo>
                  <a:cubicBezTo>
                    <a:pt x="1263" y="24"/>
                    <a:pt x="1275" y="24"/>
                    <a:pt x="1275" y="2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593;p49">
              <a:extLst>
                <a:ext uri="{FF2B5EF4-FFF2-40B4-BE49-F238E27FC236}">
                  <a16:creationId xmlns:a16="http://schemas.microsoft.com/office/drawing/2014/main" id="{CDCDA7CA-37C9-42E5-8A8E-551E7D738733}"/>
                </a:ext>
              </a:extLst>
            </p:cNvPr>
            <p:cNvSpPr/>
            <p:nvPr/>
          </p:nvSpPr>
          <p:spPr>
            <a:xfrm>
              <a:off x="3629600" y="2461275"/>
              <a:ext cx="177150" cy="234150"/>
            </a:xfrm>
            <a:custGeom>
              <a:avLst/>
              <a:gdLst/>
              <a:ahLst/>
              <a:cxnLst/>
              <a:rect l="l" t="t" r="r" b="b"/>
              <a:pathLst>
                <a:path w="7086" h="9366" extrusionOk="0">
                  <a:moveTo>
                    <a:pt x="5152" y="659"/>
                  </a:moveTo>
                  <a:cubicBezTo>
                    <a:pt x="5269" y="659"/>
                    <a:pt x="5386" y="660"/>
                    <a:pt x="5502" y="662"/>
                  </a:cubicBezTo>
                  <a:cubicBezTo>
                    <a:pt x="5799" y="674"/>
                    <a:pt x="6013" y="674"/>
                    <a:pt x="6073" y="734"/>
                  </a:cubicBezTo>
                  <a:cubicBezTo>
                    <a:pt x="6133" y="793"/>
                    <a:pt x="6144" y="995"/>
                    <a:pt x="6156" y="1293"/>
                  </a:cubicBezTo>
                  <a:cubicBezTo>
                    <a:pt x="6204" y="1853"/>
                    <a:pt x="6049" y="2341"/>
                    <a:pt x="5668" y="2877"/>
                  </a:cubicBezTo>
                  <a:cubicBezTo>
                    <a:pt x="5323" y="3353"/>
                    <a:pt x="5013" y="3865"/>
                    <a:pt x="4704" y="4353"/>
                  </a:cubicBezTo>
                  <a:cubicBezTo>
                    <a:pt x="4489" y="4686"/>
                    <a:pt x="4263" y="5044"/>
                    <a:pt x="4049" y="5365"/>
                  </a:cubicBezTo>
                  <a:cubicBezTo>
                    <a:pt x="3787" y="5734"/>
                    <a:pt x="3537" y="6115"/>
                    <a:pt x="3275" y="6472"/>
                  </a:cubicBezTo>
                  <a:lnTo>
                    <a:pt x="2823" y="7091"/>
                  </a:lnTo>
                  <a:cubicBezTo>
                    <a:pt x="2763" y="7187"/>
                    <a:pt x="2704" y="7282"/>
                    <a:pt x="2632" y="7389"/>
                  </a:cubicBezTo>
                  <a:cubicBezTo>
                    <a:pt x="2596" y="7449"/>
                    <a:pt x="2561" y="7508"/>
                    <a:pt x="2513" y="7580"/>
                  </a:cubicBezTo>
                  <a:lnTo>
                    <a:pt x="2394" y="7782"/>
                  </a:lnTo>
                  <a:lnTo>
                    <a:pt x="2632" y="7806"/>
                  </a:lnTo>
                  <a:cubicBezTo>
                    <a:pt x="2727" y="7818"/>
                    <a:pt x="2799" y="7818"/>
                    <a:pt x="2858" y="7842"/>
                  </a:cubicBezTo>
                  <a:cubicBezTo>
                    <a:pt x="2989" y="7853"/>
                    <a:pt x="3108" y="7865"/>
                    <a:pt x="3227" y="7865"/>
                  </a:cubicBezTo>
                  <a:lnTo>
                    <a:pt x="6025" y="7865"/>
                  </a:lnTo>
                  <a:cubicBezTo>
                    <a:pt x="6252" y="7865"/>
                    <a:pt x="6371" y="7889"/>
                    <a:pt x="6418" y="7937"/>
                  </a:cubicBezTo>
                  <a:cubicBezTo>
                    <a:pt x="6454" y="7996"/>
                    <a:pt x="6490" y="8115"/>
                    <a:pt x="6478" y="8342"/>
                  </a:cubicBezTo>
                  <a:cubicBezTo>
                    <a:pt x="6478" y="8413"/>
                    <a:pt x="6454" y="8485"/>
                    <a:pt x="6442" y="8580"/>
                  </a:cubicBezTo>
                  <a:cubicBezTo>
                    <a:pt x="6442" y="8592"/>
                    <a:pt x="6442" y="8604"/>
                    <a:pt x="6430" y="8627"/>
                  </a:cubicBezTo>
                  <a:cubicBezTo>
                    <a:pt x="6073" y="8728"/>
                    <a:pt x="5717" y="8751"/>
                    <a:pt x="5354" y="8751"/>
                  </a:cubicBezTo>
                  <a:cubicBezTo>
                    <a:pt x="5245" y="8751"/>
                    <a:pt x="5136" y="8749"/>
                    <a:pt x="5025" y="8746"/>
                  </a:cubicBezTo>
                  <a:cubicBezTo>
                    <a:pt x="4926" y="8742"/>
                    <a:pt x="4827" y="8741"/>
                    <a:pt x="4728" y="8741"/>
                  </a:cubicBezTo>
                  <a:cubicBezTo>
                    <a:pt x="4529" y="8741"/>
                    <a:pt x="4331" y="8746"/>
                    <a:pt x="4132" y="8746"/>
                  </a:cubicBezTo>
                  <a:cubicBezTo>
                    <a:pt x="3930" y="8746"/>
                    <a:pt x="3716" y="8758"/>
                    <a:pt x="3525" y="8758"/>
                  </a:cubicBezTo>
                  <a:cubicBezTo>
                    <a:pt x="3001" y="8758"/>
                    <a:pt x="2489" y="8746"/>
                    <a:pt x="1977" y="8746"/>
                  </a:cubicBezTo>
                  <a:lnTo>
                    <a:pt x="1513" y="8746"/>
                  </a:lnTo>
                  <a:cubicBezTo>
                    <a:pt x="1500" y="8749"/>
                    <a:pt x="1488" y="8750"/>
                    <a:pt x="1477" y="8750"/>
                  </a:cubicBezTo>
                  <a:cubicBezTo>
                    <a:pt x="1423" y="8750"/>
                    <a:pt x="1382" y="8719"/>
                    <a:pt x="1382" y="8592"/>
                  </a:cubicBezTo>
                  <a:cubicBezTo>
                    <a:pt x="1346" y="8056"/>
                    <a:pt x="1382" y="7615"/>
                    <a:pt x="1715" y="7187"/>
                  </a:cubicBezTo>
                  <a:cubicBezTo>
                    <a:pt x="2108" y="6615"/>
                    <a:pt x="2501" y="6020"/>
                    <a:pt x="2858" y="5460"/>
                  </a:cubicBezTo>
                  <a:cubicBezTo>
                    <a:pt x="3001" y="5210"/>
                    <a:pt x="3168" y="4984"/>
                    <a:pt x="3323" y="4722"/>
                  </a:cubicBezTo>
                  <a:cubicBezTo>
                    <a:pt x="3870" y="3877"/>
                    <a:pt x="4430" y="3020"/>
                    <a:pt x="4990" y="2162"/>
                  </a:cubicBezTo>
                  <a:cubicBezTo>
                    <a:pt x="5025" y="2103"/>
                    <a:pt x="5061" y="2031"/>
                    <a:pt x="5109" y="1960"/>
                  </a:cubicBezTo>
                  <a:lnTo>
                    <a:pt x="5144" y="1865"/>
                  </a:lnTo>
                  <a:lnTo>
                    <a:pt x="5192" y="1793"/>
                  </a:lnTo>
                  <a:lnTo>
                    <a:pt x="5061" y="1543"/>
                  </a:lnTo>
                  <a:lnTo>
                    <a:pt x="4406" y="1543"/>
                  </a:lnTo>
                  <a:lnTo>
                    <a:pt x="3549" y="1591"/>
                  </a:lnTo>
                  <a:cubicBezTo>
                    <a:pt x="3061" y="1615"/>
                    <a:pt x="2537" y="1650"/>
                    <a:pt x="2037" y="1662"/>
                  </a:cubicBezTo>
                  <a:cubicBezTo>
                    <a:pt x="1967" y="1664"/>
                    <a:pt x="1898" y="1665"/>
                    <a:pt x="1830" y="1665"/>
                  </a:cubicBezTo>
                  <a:cubicBezTo>
                    <a:pt x="1511" y="1665"/>
                    <a:pt x="1199" y="1644"/>
                    <a:pt x="846" y="1615"/>
                  </a:cubicBezTo>
                  <a:cubicBezTo>
                    <a:pt x="620" y="1603"/>
                    <a:pt x="620" y="1603"/>
                    <a:pt x="620" y="1365"/>
                  </a:cubicBezTo>
                  <a:cubicBezTo>
                    <a:pt x="620" y="1198"/>
                    <a:pt x="632" y="1031"/>
                    <a:pt x="656" y="853"/>
                  </a:cubicBezTo>
                  <a:cubicBezTo>
                    <a:pt x="666" y="748"/>
                    <a:pt x="704" y="708"/>
                    <a:pt x="803" y="708"/>
                  </a:cubicBezTo>
                  <a:cubicBezTo>
                    <a:pt x="816" y="708"/>
                    <a:pt x="830" y="708"/>
                    <a:pt x="846" y="710"/>
                  </a:cubicBezTo>
                  <a:cubicBezTo>
                    <a:pt x="1235" y="746"/>
                    <a:pt x="1623" y="760"/>
                    <a:pt x="2011" y="760"/>
                  </a:cubicBezTo>
                  <a:cubicBezTo>
                    <a:pt x="2514" y="760"/>
                    <a:pt x="3016" y="737"/>
                    <a:pt x="3513" y="710"/>
                  </a:cubicBezTo>
                  <a:cubicBezTo>
                    <a:pt x="4052" y="680"/>
                    <a:pt x="4607" y="659"/>
                    <a:pt x="5152" y="659"/>
                  </a:cubicBezTo>
                  <a:close/>
                  <a:moveTo>
                    <a:pt x="4211" y="0"/>
                  </a:moveTo>
                  <a:cubicBezTo>
                    <a:pt x="3860" y="0"/>
                    <a:pt x="3503" y="8"/>
                    <a:pt x="3156" y="31"/>
                  </a:cubicBezTo>
                  <a:cubicBezTo>
                    <a:pt x="2730" y="71"/>
                    <a:pt x="2338" y="92"/>
                    <a:pt x="1964" y="92"/>
                  </a:cubicBezTo>
                  <a:cubicBezTo>
                    <a:pt x="1564" y="92"/>
                    <a:pt x="1186" y="68"/>
                    <a:pt x="810" y="19"/>
                  </a:cubicBezTo>
                  <a:cubicBezTo>
                    <a:pt x="752" y="11"/>
                    <a:pt x="687" y="2"/>
                    <a:pt x="624" y="2"/>
                  </a:cubicBezTo>
                  <a:cubicBezTo>
                    <a:pt x="598" y="2"/>
                    <a:pt x="573" y="4"/>
                    <a:pt x="549" y="7"/>
                  </a:cubicBezTo>
                  <a:cubicBezTo>
                    <a:pt x="322" y="7"/>
                    <a:pt x="179" y="138"/>
                    <a:pt x="144" y="376"/>
                  </a:cubicBezTo>
                  <a:cubicBezTo>
                    <a:pt x="132" y="531"/>
                    <a:pt x="120" y="674"/>
                    <a:pt x="108" y="841"/>
                  </a:cubicBezTo>
                  <a:cubicBezTo>
                    <a:pt x="72" y="1150"/>
                    <a:pt x="48" y="1484"/>
                    <a:pt x="13" y="1793"/>
                  </a:cubicBezTo>
                  <a:cubicBezTo>
                    <a:pt x="1" y="1900"/>
                    <a:pt x="13" y="2043"/>
                    <a:pt x="108" y="2138"/>
                  </a:cubicBezTo>
                  <a:cubicBezTo>
                    <a:pt x="177" y="2199"/>
                    <a:pt x="278" y="2216"/>
                    <a:pt x="378" y="2216"/>
                  </a:cubicBezTo>
                  <a:cubicBezTo>
                    <a:pt x="415" y="2216"/>
                    <a:pt x="453" y="2213"/>
                    <a:pt x="489" y="2210"/>
                  </a:cubicBezTo>
                  <a:cubicBezTo>
                    <a:pt x="644" y="2198"/>
                    <a:pt x="787" y="2174"/>
                    <a:pt x="977" y="2174"/>
                  </a:cubicBezTo>
                  <a:cubicBezTo>
                    <a:pt x="1072" y="2174"/>
                    <a:pt x="1156" y="2198"/>
                    <a:pt x="1251" y="2198"/>
                  </a:cubicBezTo>
                  <a:cubicBezTo>
                    <a:pt x="1346" y="2210"/>
                    <a:pt x="1465" y="2210"/>
                    <a:pt x="1584" y="2210"/>
                  </a:cubicBezTo>
                  <a:cubicBezTo>
                    <a:pt x="1965" y="2210"/>
                    <a:pt x="2323" y="2198"/>
                    <a:pt x="2692" y="2174"/>
                  </a:cubicBezTo>
                  <a:cubicBezTo>
                    <a:pt x="3073" y="2162"/>
                    <a:pt x="3477" y="2162"/>
                    <a:pt x="3870" y="2150"/>
                  </a:cubicBezTo>
                  <a:cubicBezTo>
                    <a:pt x="3906" y="2150"/>
                    <a:pt x="3954" y="2150"/>
                    <a:pt x="3989" y="2138"/>
                  </a:cubicBezTo>
                  <a:cubicBezTo>
                    <a:pt x="4031" y="2127"/>
                    <a:pt x="4070" y="2121"/>
                    <a:pt x="4106" y="2121"/>
                  </a:cubicBezTo>
                  <a:cubicBezTo>
                    <a:pt x="4141" y="2121"/>
                    <a:pt x="4174" y="2127"/>
                    <a:pt x="4204" y="2138"/>
                  </a:cubicBezTo>
                  <a:lnTo>
                    <a:pt x="4168" y="2222"/>
                  </a:lnTo>
                  <a:cubicBezTo>
                    <a:pt x="3406" y="3412"/>
                    <a:pt x="2644" y="4591"/>
                    <a:pt x="1882" y="5782"/>
                  </a:cubicBezTo>
                  <a:lnTo>
                    <a:pt x="1334" y="6627"/>
                  </a:lnTo>
                  <a:cubicBezTo>
                    <a:pt x="668" y="7222"/>
                    <a:pt x="679" y="7996"/>
                    <a:pt x="775" y="8663"/>
                  </a:cubicBezTo>
                  <a:cubicBezTo>
                    <a:pt x="787" y="8770"/>
                    <a:pt x="799" y="8877"/>
                    <a:pt x="810" y="8996"/>
                  </a:cubicBezTo>
                  <a:lnTo>
                    <a:pt x="870" y="9366"/>
                  </a:lnTo>
                  <a:lnTo>
                    <a:pt x="1013" y="9366"/>
                  </a:lnTo>
                  <a:cubicBezTo>
                    <a:pt x="1251" y="9366"/>
                    <a:pt x="1489" y="9354"/>
                    <a:pt x="1703" y="9354"/>
                  </a:cubicBezTo>
                  <a:cubicBezTo>
                    <a:pt x="2263" y="9342"/>
                    <a:pt x="2775" y="9318"/>
                    <a:pt x="3311" y="9306"/>
                  </a:cubicBezTo>
                  <a:lnTo>
                    <a:pt x="5073" y="9306"/>
                  </a:lnTo>
                  <a:cubicBezTo>
                    <a:pt x="5513" y="9306"/>
                    <a:pt x="5966" y="9282"/>
                    <a:pt x="6394" y="9258"/>
                  </a:cubicBezTo>
                  <a:lnTo>
                    <a:pt x="6573" y="9247"/>
                  </a:lnTo>
                  <a:cubicBezTo>
                    <a:pt x="7037" y="9235"/>
                    <a:pt x="7085" y="8937"/>
                    <a:pt x="7085" y="8806"/>
                  </a:cubicBezTo>
                  <a:cubicBezTo>
                    <a:pt x="7085" y="8496"/>
                    <a:pt x="7049" y="8092"/>
                    <a:pt x="7014" y="7568"/>
                  </a:cubicBezTo>
                  <a:cubicBezTo>
                    <a:pt x="6991" y="7453"/>
                    <a:pt x="6935" y="7185"/>
                    <a:pt x="6583" y="7185"/>
                  </a:cubicBezTo>
                  <a:cubicBezTo>
                    <a:pt x="6568" y="7185"/>
                    <a:pt x="6553" y="7186"/>
                    <a:pt x="6537" y="7187"/>
                  </a:cubicBezTo>
                  <a:cubicBezTo>
                    <a:pt x="5621" y="7211"/>
                    <a:pt x="4716" y="7211"/>
                    <a:pt x="3775" y="7222"/>
                  </a:cubicBezTo>
                  <a:cubicBezTo>
                    <a:pt x="3704" y="7222"/>
                    <a:pt x="3620" y="7211"/>
                    <a:pt x="3525" y="7211"/>
                  </a:cubicBezTo>
                  <a:cubicBezTo>
                    <a:pt x="3537" y="7187"/>
                    <a:pt x="3573" y="7139"/>
                    <a:pt x="3585" y="7103"/>
                  </a:cubicBezTo>
                  <a:cubicBezTo>
                    <a:pt x="3692" y="6949"/>
                    <a:pt x="3811" y="6782"/>
                    <a:pt x="3918" y="6615"/>
                  </a:cubicBezTo>
                  <a:cubicBezTo>
                    <a:pt x="4132" y="6306"/>
                    <a:pt x="4359" y="5960"/>
                    <a:pt x="4573" y="5627"/>
                  </a:cubicBezTo>
                  <a:cubicBezTo>
                    <a:pt x="4704" y="5413"/>
                    <a:pt x="4835" y="5198"/>
                    <a:pt x="4966" y="4984"/>
                  </a:cubicBezTo>
                  <a:cubicBezTo>
                    <a:pt x="5430" y="4222"/>
                    <a:pt x="5906" y="3448"/>
                    <a:pt x="6478" y="2734"/>
                  </a:cubicBezTo>
                  <a:cubicBezTo>
                    <a:pt x="6668" y="2496"/>
                    <a:pt x="6859" y="2162"/>
                    <a:pt x="6752" y="1734"/>
                  </a:cubicBezTo>
                  <a:cubicBezTo>
                    <a:pt x="6740" y="1674"/>
                    <a:pt x="6740" y="1591"/>
                    <a:pt x="6752" y="1496"/>
                  </a:cubicBezTo>
                  <a:cubicBezTo>
                    <a:pt x="6752" y="1436"/>
                    <a:pt x="6775" y="1388"/>
                    <a:pt x="6752" y="1329"/>
                  </a:cubicBezTo>
                  <a:cubicBezTo>
                    <a:pt x="6752" y="1043"/>
                    <a:pt x="6752" y="745"/>
                    <a:pt x="6740" y="472"/>
                  </a:cubicBezTo>
                  <a:cubicBezTo>
                    <a:pt x="6740" y="317"/>
                    <a:pt x="6692" y="210"/>
                    <a:pt x="6609" y="126"/>
                  </a:cubicBezTo>
                  <a:cubicBezTo>
                    <a:pt x="6514" y="55"/>
                    <a:pt x="6394" y="7"/>
                    <a:pt x="6252" y="7"/>
                  </a:cubicBezTo>
                  <a:lnTo>
                    <a:pt x="4811" y="7"/>
                  </a:lnTo>
                  <a:cubicBezTo>
                    <a:pt x="4615" y="3"/>
                    <a:pt x="4414" y="0"/>
                    <a:pt x="42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594;p49">
              <a:extLst>
                <a:ext uri="{FF2B5EF4-FFF2-40B4-BE49-F238E27FC236}">
                  <a16:creationId xmlns:a16="http://schemas.microsoft.com/office/drawing/2014/main" id="{D31F3C71-EF35-481B-9146-967248B6C21E}"/>
                </a:ext>
              </a:extLst>
            </p:cNvPr>
            <p:cNvSpPr/>
            <p:nvPr/>
          </p:nvSpPr>
          <p:spPr>
            <a:xfrm>
              <a:off x="3380775" y="2452725"/>
              <a:ext cx="195275" cy="257275"/>
            </a:xfrm>
            <a:custGeom>
              <a:avLst/>
              <a:gdLst/>
              <a:ahLst/>
              <a:cxnLst/>
              <a:rect l="l" t="t" r="r" b="b"/>
              <a:pathLst>
                <a:path w="7811" h="10291" extrusionOk="0">
                  <a:moveTo>
                    <a:pt x="4579" y="657"/>
                  </a:moveTo>
                  <a:cubicBezTo>
                    <a:pt x="4730" y="657"/>
                    <a:pt x="4815" y="720"/>
                    <a:pt x="4870" y="873"/>
                  </a:cubicBezTo>
                  <a:cubicBezTo>
                    <a:pt x="4965" y="1171"/>
                    <a:pt x="5048" y="1468"/>
                    <a:pt x="5132" y="1778"/>
                  </a:cubicBezTo>
                  <a:cubicBezTo>
                    <a:pt x="5215" y="2123"/>
                    <a:pt x="5287" y="2445"/>
                    <a:pt x="5370" y="2790"/>
                  </a:cubicBezTo>
                  <a:cubicBezTo>
                    <a:pt x="5501" y="3373"/>
                    <a:pt x="5644" y="3957"/>
                    <a:pt x="5799" y="4552"/>
                  </a:cubicBezTo>
                  <a:cubicBezTo>
                    <a:pt x="5906" y="4969"/>
                    <a:pt x="6025" y="5398"/>
                    <a:pt x="6144" y="5802"/>
                  </a:cubicBezTo>
                  <a:cubicBezTo>
                    <a:pt x="6263" y="6219"/>
                    <a:pt x="6382" y="6648"/>
                    <a:pt x="6501" y="7076"/>
                  </a:cubicBezTo>
                  <a:cubicBezTo>
                    <a:pt x="6644" y="7624"/>
                    <a:pt x="6763" y="8195"/>
                    <a:pt x="6882" y="8731"/>
                  </a:cubicBezTo>
                  <a:cubicBezTo>
                    <a:pt x="6930" y="8922"/>
                    <a:pt x="6977" y="9100"/>
                    <a:pt x="7013" y="9291"/>
                  </a:cubicBezTo>
                  <a:cubicBezTo>
                    <a:pt x="7037" y="9338"/>
                    <a:pt x="7037" y="9386"/>
                    <a:pt x="7037" y="9446"/>
                  </a:cubicBezTo>
                  <a:lnTo>
                    <a:pt x="7037" y="9458"/>
                  </a:lnTo>
                  <a:cubicBezTo>
                    <a:pt x="6989" y="9493"/>
                    <a:pt x="6953" y="9505"/>
                    <a:pt x="6918" y="9517"/>
                  </a:cubicBezTo>
                  <a:cubicBezTo>
                    <a:pt x="6841" y="9546"/>
                    <a:pt x="6693" y="9598"/>
                    <a:pt x="6615" y="9598"/>
                  </a:cubicBezTo>
                  <a:cubicBezTo>
                    <a:pt x="6596" y="9598"/>
                    <a:pt x="6582" y="9595"/>
                    <a:pt x="6572" y="9589"/>
                  </a:cubicBezTo>
                  <a:cubicBezTo>
                    <a:pt x="6525" y="9565"/>
                    <a:pt x="6465" y="9350"/>
                    <a:pt x="6441" y="9267"/>
                  </a:cubicBezTo>
                  <a:cubicBezTo>
                    <a:pt x="6346" y="8957"/>
                    <a:pt x="6263" y="8636"/>
                    <a:pt x="6180" y="8338"/>
                  </a:cubicBezTo>
                  <a:cubicBezTo>
                    <a:pt x="6120" y="8100"/>
                    <a:pt x="6060" y="7886"/>
                    <a:pt x="5989" y="7648"/>
                  </a:cubicBezTo>
                  <a:cubicBezTo>
                    <a:pt x="5918" y="7386"/>
                    <a:pt x="5846" y="7148"/>
                    <a:pt x="5763" y="6898"/>
                  </a:cubicBezTo>
                  <a:cubicBezTo>
                    <a:pt x="5703" y="6707"/>
                    <a:pt x="5644" y="6517"/>
                    <a:pt x="5608" y="6314"/>
                  </a:cubicBezTo>
                  <a:cubicBezTo>
                    <a:pt x="5549" y="6112"/>
                    <a:pt x="5394" y="6005"/>
                    <a:pt x="5191" y="6005"/>
                  </a:cubicBezTo>
                  <a:lnTo>
                    <a:pt x="4834" y="6005"/>
                  </a:lnTo>
                  <a:cubicBezTo>
                    <a:pt x="4453" y="6005"/>
                    <a:pt x="4084" y="6017"/>
                    <a:pt x="3715" y="6017"/>
                  </a:cubicBezTo>
                  <a:cubicBezTo>
                    <a:pt x="3489" y="6017"/>
                    <a:pt x="3251" y="6005"/>
                    <a:pt x="3012" y="5993"/>
                  </a:cubicBezTo>
                  <a:lnTo>
                    <a:pt x="2905" y="5981"/>
                  </a:lnTo>
                  <a:cubicBezTo>
                    <a:pt x="2830" y="5974"/>
                    <a:pt x="2762" y="5971"/>
                    <a:pt x="2701" y="5971"/>
                  </a:cubicBezTo>
                  <a:cubicBezTo>
                    <a:pt x="2321" y="5971"/>
                    <a:pt x="2209" y="6111"/>
                    <a:pt x="2096" y="6552"/>
                  </a:cubicBezTo>
                  <a:cubicBezTo>
                    <a:pt x="1989" y="6957"/>
                    <a:pt x="1881" y="7374"/>
                    <a:pt x="1798" y="7779"/>
                  </a:cubicBezTo>
                  <a:cubicBezTo>
                    <a:pt x="1703" y="8124"/>
                    <a:pt x="1631" y="8457"/>
                    <a:pt x="1548" y="8803"/>
                  </a:cubicBezTo>
                  <a:cubicBezTo>
                    <a:pt x="1488" y="9041"/>
                    <a:pt x="1488" y="9041"/>
                    <a:pt x="1262" y="9041"/>
                  </a:cubicBezTo>
                  <a:cubicBezTo>
                    <a:pt x="869" y="9029"/>
                    <a:pt x="667" y="8993"/>
                    <a:pt x="631" y="8969"/>
                  </a:cubicBezTo>
                  <a:cubicBezTo>
                    <a:pt x="607" y="8934"/>
                    <a:pt x="679" y="8731"/>
                    <a:pt x="715" y="8600"/>
                  </a:cubicBezTo>
                  <a:cubicBezTo>
                    <a:pt x="726" y="8541"/>
                    <a:pt x="750" y="8481"/>
                    <a:pt x="774" y="8398"/>
                  </a:cubicBezTo>
                  <a:cubicBezTo>
                    <a:pt x="1286" y="6660"/>
                    <a:pt x="1822" y="4814"/>
                    <a:pt x="2393" y="3004"/>
                  </a:cubicBezTo>
                  <a:cubicBezTo>
                    <a:pt x="2524" y="2588"/>
                    <a:pt x="2667" y="2147"/>
                    <a:pt x="2834" y="1754"/>
                  </a:cubicBezTo>
                  <a:cubicBezTo>
                    <a:pt x="2929" y="1516"/>
                    <a:pt x="3012" y="1278"/>
                    <a:pt x="3108" y="1016"/>
                  </a:cubicBezTo>
                  <a:cubicBezTo>
                    <a:pt x="3167" y="837"/>
                    <a:pt x="3263" y="766"/>
                    <a:pt x="3441" y="754"/>
                  </a:cubicBezTo>
                  <a:cubicBezTo>
                    <a:pt x="3774" y="742"/>
                    <a:pt x="4144" y="706"/>
                    <a:pt x="4536" y="659"/>
                  </a:cubicBezTo>
                  <a:cubicBezTo>
                    <a:pt x="4551" y="658"/>
                    <a:pt x="4565" y="657"/>
                    <a:pt x="4579" y="657"/>
                  </a:cubicBezTo>
                  <a:close/>
                  <a:moveTo>
                    <a:pt x="4886" y="0"/>
                  </a:moveTo>
                  <a:cubicBezTo>
                    <a:pt x="4855" y="0"/>
                    <a:pt x="4826" y="2"/>
                    <a:pt x="4798" y="4"/>
                  </a:cubicBezTo>
                  <a:cubicBezTo>
                    <a:pt x="4358" y="52"/>
                    <a:pt x="3870" y="99"/>
                    <a:pt x="3405" y="99"/>
                  </a:cubicBezTo>
                  <a:cubicBezTo>
                    <a:pt x="3072" y="99"/>
                    <a:pt x="2882" y="218"/>
                    <a:pt x="2739" y="504"/>
                  </a:cubicBezTo>
                  <a:cubicBezTo>
                    <a:pt x="2358" y="1254"/>
                    <a:pt x="2108" y="2052"/>
                    <a:pt x="1929" y="2659"/>
                  </a:cubicBezTo>
                  <a:cubicBezTo>
                    <a:pt x="1548" y="3957"/>
                    <a:pt x="1155" y="5243"/>
                    <a:pt x="774" y="6529"/>
                  </a:cubicBezTo>
                  <a:cubicBezTo>
                    <a:pt x="548" y="7243"/>
                    <a:pt x="334" y="7957"/>
                    <a:pt x="131" y="8672"/>
                  </a:cubicBezTo>
                  <a:cubicBezTo>
                    <a:pt x="95" y="8755"/>
                    <a:pt x="84" y="8862"/>
                    <a:pt x="60" y="8969"/>
                  </a:cubicBezTo>
                  <a:lnTo>
                    <a:pt x="12" y="9148"/>
                  </a:lnTo>
                  <a:lnTo>
                    <a:pt x="0" y="9231"/>
                  </a:lnTo>
                  <a:lnTo>
                    <a:pt x="60" y="9291"/>
                  </a:lnTo>
                  <a:cubicBezTo>
                    <a:pt x="72" y="9315"/>
                    <a:pt x="95" y="9338"/>
                    <a:pt x="119" y="9374"/>
                  </a:cubicBezTo>
                  <a:cubicBezTo>
                    <a:pt x="191" y="9458"/>
                    <a:pt x="262" y="9541"/>
                    <a:pt x="393" y="9577"/>
                  </a:cubicBezTo>
                  <a:cubicBezTo>
                    <a:pt x="619" y="9624"/>
                    <a:pt x="857" y="9636"/>
                    <a:pt x="1084" y="9648"/>
                  </a:cubicBezTo>
                  <a:cubicBezTo>
                    <a:pt x="1155" y="9648"/>
                    <a:pt x="1227" y="9672"/>
                    <a:pt x="1310" y="9672"/>
                  </a:cubicBezTo>
                  <a:cubicBezTo>
                    <a:pt x="1408" y="9678"/>
                    <a:pt x="1493" y="9682"/>
                    <a:pt x="1565" y="9682"/>
                  </a:cubicBezTo>
                  <a:cubicBezTo>
                    <a:pt x="1938" y="9682"/>
                    <a:pt x="1998" y="9577"/>
                    <a:pt x="2108" y="9088"/>
                  </a:cubicBezTo>
                  <a:cubicBezTo>
                    <a:pt x="2120" y="9041"/>
                    <a:pt x="2120" y="8993"/>
                    <a:pt x="2143" y="8957"/>
                  </a:cubicBezTo>
                  <a:cubicBezTo>
                    <a:pt x="2155" y="8898"/>
                    <a:pt x="2155" y="8850"/>
                    <a:pt x="2167" y="8803"/>
                  </a:cubicBezTo>
                  <a:cubicBezTo>
                    <a:pt x="2286" y="8374"/>
                    <a:pt x="2393" y="7945"/>
                    <a:pt x="2512" y="7505"/>
                  </a:cubicBezTo>
                  <a:lnTo>
                    <a:pt x="2691" y="6814"/>
                  </a:lnTo>
                  <a:cubicBezTo>
                    <a:pt x="2739" y="6648"/>
                    <a:pt x="2798" y="6636"/>
                    <a:pt x="2870" y="6636"/>
                  </a:cubicBezTo>
                  <a:cubicBezTo>
                    <a:pt x="3096" y="6636"/>
                    <a:pt x="3298" y="6636"/>
                    <a:pt x="3524" y="6648"/>
                  </a:cubicBezTo>
                  <a:cubicBezTo>
                    <a:pt x="3989" y="6648"/>
                    <a:pt x="4429" y="6660"/>
                    <a:pt x="4894" y="6671"/>
                  </a:cubicBezTo>
                  <a:cubicBezTo>
                    <a:pt x="5025" y="6671"/>
                    <a:pt x="5120" y="6755"/>
                    <a:pt x="5144" y="6898"/>
                  </a:cubicBezTo>
                  <a:cubicBezTo>
                    <a:pt x="5215" y="7183"/>
                    <a:pt x="5310" y="7469"/>
                    <a:pt x="5394" y="7767"/>
                  </a:cubicBezTo>
                  <a:cubicBezTo>
                    <a:pt x="5477" y="8029"/>
                    <a:pt x="5560" y="8279"/>
                    <a:pt x="5632" y="8553"/>
                  </a:cubicBezTo>
                  <a:cubicBezTo>
                    <a:pt x="5715" y="8850"/>
                    <a:pt x="5799" y="9148"/>
                    <a:pt x="5870" y="9434"/>
                  </a:cubicBezTo>
                  <a:lnTo>
                    <a:pt x="6013" y="9970"/>
                  </a:lnTo>
                  <a:cubicBezTo>
                    <a:pt x="6037" y="10100"/>
                    <a:pt x="6108" y="10208"/>
                    <a:pt x="6203" y="10243"/>
                  </a:cubicBezTo>
                  <a:cubicBezTo>
                    <a:pt x="6263" y="10279"/>
                    <a:pt x="6322" y="10291"/>
                    <a:pt x="6382" y="10291"/>
                  </a:cubicBezTo>
                  <a:cubicBezTo>
                    <a:pt x="6430" y="10291"/>
                    <a:pt x="6489" y="10279"/>
                    <a:pt x="6549" y="10267"/>
                  </a:cubicBezTo>
                  <a:cubicBezTo>
                    <a:pt x="6692" y="10220"/>
                    <a:pt x="6870" y="10184"/>
                    <a:pt x="7025" y="10160"/>
                  </a:cubicBezTo>
                  <a:cubicBezTo>
                    <a:pt x="7144" y="10124"/>
                    <a:pt x="7263" y="10112"/>
                    <a:pt x="7382" y="10089"/>
                  </a:cubicBezTo>
                  <a:cubicBezTo>
                    <a:pt x="7715" y="9993"/>
                    <a:pt x="7811" y="9862"/>
                    <a:pt x="7739" y="9505"/>
                  </a:cubicBezTo>
                  <a:lnTo>
                    <a:pt x="7632" y="9160"/>
                  </a:lnTo>
                  <a:cubicBezTo>
                    <a:pt x="7537" y="8719"/>
                    <a:pt x="7442" y="8255"/>
                    <a:pt x="7323" y="7803"/>
                  </a:cubicBezTo>
                  <a:cubicBezTo>
                    <a:pt x="7203" y="7314"/>
                    <a:pt x="7061" y="6838"/>
                    <a:pt x="6930" y="6362"/>
                  </a:cubicBezTo>
                  <a:cubicBezTo>
                    <a:pt x="6811" y="5933"/>
                    <a:pt x="6680" y="5469"/>
                    <a:pt x="6572" y="5028"/>
                  </a:cubicBezTo>
                  <a:cubicBezTo>
                    <a:pt x="6382" y="4290"/>
                    <a:pt x="6203" y="3552"/>
                    <a:pt x="6013" y="2802"/>
                  </a:cubicBezTo>
                  <a:cubicBezTo>
                    <a:pt x="5858" y="2195"/>
                    <a:pt x="5691" y="1588"/>
                    <a:pt x="5549" y="980"/>
                  </a:cubicBezTo>
                  <a:cubicBezTo>
                    <a:pt x="5501" y="814"/>
                    <a:pt x="5453" y="659"/>
                    <a:pt x="5394" y="516"/>
                  </a:cubicBezTo>
                  <a:cubicBezTo>
                    <a:pt x="5370" y="445"/>
                    <a:pt x="5358" y="385"/>
                    <a:pt x="5322" y="302"/>
                  </a:cubicBezTo>
                  <a:cubicBezTo>
                    <a:pt x="5233" y="43"/>
                    <a:pt x="5043" y="0"/>
                    <a:pt x="48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595;p49">
              <a:extLst>
                <a:ext uri="{FF2B5EF4-FFF2-40B4-BE49-F238E27FC236}">
                  <a16:creationId xmlns:a16="http://schemas.microsoft.com/office/drawing/2014/main" id="{3480ED76-83FE-4CC7-945E-828E22A2C342}"/>
                </a:ext>
              </a:extLst>
            </p:cNvPr>
            <p:cNvSpPr/>
            <p:nvPr/>
          </p:nvSpPr>
          <p:spPr>
            <a:xfrm>
              <a:off x="3573050" y="2566825"/>
              <a:ext cx="82175" cy="45250"/>
            </a:xfrm>
            <a:custGeom>
              <a:avLst/>
              <a:gdLst/>
              <a:ahLst/>
              <a:cxnLst/>
              <a:rect l="l" t="t" r="r" b="b"/>
              <a:pathLst>
                <a:path w="3287" h="1810" extrusionOk="0">
                  <a:moveTo>
                    <a:pt x="2382" y="643"/>
                  </a:moveTo>
                  <a:cubicBezTo>
                    <a:pt x="2584" y="643"/>
                    <a:pt x="2620" y="679"/>
                    <a:pt x="2632" y="857"/>
                  </a:cubicBezTo>
                  <a:cubicBezTo>
                    <a:pt x="2632" y="893"/>
                    <a:pt x="2632" y="941"/>
                    <a:pt x="2620" y="964"/>
                  </a:cubicBezTo>
                  <a:cubicBezTo>
                    <a:pt x="2608" y="976"/>
                    <a:pt x="2560" y="1012"/>
                    <a:pt x="2453" y="1024"/>
                  </a:cubicBezTo>
                  <a:cubicBezTo>
                    <a:pt x="1953" y="1084"/>
                    <a:pt x="1370" y="1155"/>
                    <a:pt x="786" y="1191"/>
                  </a:cubicBezTo>
                  <a:cubicBezTo>
                    <a:pt x="703" y="1191"/>
                    <a:pt x="644" y="1095"/>
                    <a:pt x="608" y="1072"/>
                  </a:cubicBezTo>
                  <a:cubicBezTo>
                    <a:pt x="548" y="976"/>
                    <a:pt x="548" y="857"/>
                    <a:pt x="596" y="786"/>
                  </a:cubicBezTo>
                  <a:cubicBezTo>
                    <a:pt x="608" y="774"/>
                    <a:pt x="667" y="726"/>
                    <a:pt x="727" y="726"/>
                  </a:cubicBezTo>
                  <a:cubicBezTo>
                    <a:pt x="953" y="703"/>
                    <a:pt x="1179" y="679"/>
                    <a:pt x="1394" y="667"/>
                  </a:cubicBezTo>
                  <a:lnTo>
                    <a:pt x="1620" y="667"/>
                  </a:lnTo>
                  <a:cubicBezTo>
                    <a:pt x="1691" y="667"/>
                    <a:pt x="1787" y="667"/>
                    <a:pt x="1858" y="655"/>
                  </a:cubicBezTo>
                  <a:cubicBezTo>
                    <a:pt x="2037" y="655"/>
                    <a:pt x="2215" y="643"/>
                    <a:pt x="2382" y="643"/>
                  </a:cubicBezTo>
                  <a:close/>
                  <a:moveTo>
                    <a:pt x="2608" y="0"/>
                  </a:moveTo>
                  <a:cubicBezTo>
                    <a:pt x="2037" y="0"/>
                    <a:pt x="1453" y="24"/>
                    <a:pt x="906" y="48"/>
                  </a:cubicBezTo>
                  <a:lnTo>
                    <a:pt x="417" y="60"/>
                  </a:lnTo>
                  <a:cubicBezTo>
                    <a:pt x="286" y="60"/>
                    <a:pt x="179" y="107"/>
                    <a:pt x="108" y="191"/>
                  </a:cubicBezTo>
                  <a:cubicBezTo>
                    <a:pt x="24" y="286"/>
                    <a:pt x="1" y="381"/>
                    <a:pt x="1" y="512"/>
                  </a:cubicBezTo>
                  <a:cubicBezTo>
                    <a:pt x="1" y="619"/>
                    <a:pt x="13" y="726"/>
                    <a:pt x="13" y="834"/>
                  </a:cubicBezTo>
                  <a:cubicBezTo>
                    <a:pt x="24" y="1000"/>
                    <a:pt x="24" y="1155"/>
                    <a:pt x="48" y="1334"/>
                  </a:cubicBezTo>
                  <a:cubicBezTo>
                    <a:pt x="60" y="1536"/>
                    <a:pt x="72" y="1667"/>
                    <a:pt x="179" y="1738"/>
                  </a:cubicBezTo>
                  <a:cubicBezTo>
                    <a:pt x="239" y="1798"/>
                    <a:pt x="322" y="1810"/>
                    <a:pt x="417" y="1810"/>
                  </a:cubicBezTo>
                  <a:cubicBezTo>
                    <a:pt x="477" y="1810"/>
                    <a:pt x="536" y="1810"/>
                    <a:pt x="596" y="1798"/>
                  </a:cubicBezTo>
                  <a:cubicBezTo>
                    <a:pt x="858" y="1762"/>
                    <a:pt x="1144" y="1738"/>
                    <a:pt x="1417" y="1703"/>
                  </a:cubicBezTo>
                  <a:cubicBezTo>
                    <a:pt x="1489" y="1691"/>
                    <a:pt x="1560" y="1691"/>
                    <a:pt x="1632" y="1679"/>
                  </a:cubicBezTo>
                  <a:lnTo>
                    <a:pt x="1632" y="1738"/>
                  </a:lnTo>
                  <a:lnTo>
                    <a:pt x="1870" y="1703"/>
                  </a:lnTo>
                  <a:cubicBezTo>
                    <a:pt x="2215" y="1667"/>
                    <a:pt x="2560" y="1631"/>
                    <a:pt x="2882" y="1584"/>
                  </a:cubicBezTo>
                  <a:cubicBezTo>
                    <a:pt x="3144" y="1560"/>
                    <a:pt x="3287" y="1393"/>
                    <a:pt x="3275" y="1143"/>
                  </a:cubicBezTo>
                  <a:cubicBezTo>
                    <a:pt x="3263" y="953"/>
                    <a:pt x="3239" y="738"/>
                    <a:pt x="3215" y="536"/>
                  </a:cubicBezTo>
                  <a:cubicBezTo>
                    <a:pt x="3144" y="83"/>
                    <a:pt x="3084" y="0"/>
                    <a:pt x="26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596;p49">
              <a:extLst>
                <a:ext uri="{FF2B5EF4-FFF2-40B4-BE49-F238E27FC236}">
                  <a16:creationId xmlns:a16="http://schemas.microsoft.com/office/drawing/2014/main" id="{28CD4BD4-B37E-460A-A09B-115BB4774CA7}"/>
                </a:ext>
              </a:extLst>
            </p:cNvPr>
            <p:cNvSpPr/>
            <p:nvPr/>
          </p:nvSpPr>
          <p:spPr>
            <a:xfrm>
              <a:off x="3444175" y="2482275"/>
              <a:ext cx="70550" cy="109875"/>
            </a:xfrm>
            <a:custGeom>
              <a:avLst/>
              <a:gdLst/>
              <a:ahLst/>
              <a:cxnLst/>
              <a:rect l="l" t="t" r="r" b="b"/>
              <a:pathLst>
                <a:path w="2822" h="4395" extrusionOk="0">
                  <a:moveTo>
                    <a:pt x="1334" y="1775"/>
                  </a:moveTo>
                  <a:cubicBezTo>
                    <a:pt x="1369" y="1894"/>
                    <a:pt x="1405" y="2037"/>
                    <a:pt x="1429" y="2180"/>
                  </a:cubicBezTo>
                  <a:cubicBezTo>
                    <a:pt x="1477" y="2358"/>
                    <a:pt x="1512" y="2513"/>
                    <a:pt x="1596" y="2692"/>
                  </a:cubicBezTo>
                  <a:cubicBezTo>
                    <a:pt x="1715" y="2930"/>
                    <a:pt x="1810" y="3203"/>
                    <a:pt x="1905" y="3465"/>
                  </a:cubicBezTo>
                  <a:cubicBezTo>
                    <a:pt x="1941" y="3549"/>
                    <a:pt x="1965" y="3620"/>
                    <a:pt x="2000" y="3704"/>
                  </a:cubicBezTo>
                  <a:cubicBezTo>
                    <a:pt x="1769" y="3736"/>
                    <a:pt x="1551" y="3757"/>
                    <a:pt x="1339" y="3757"/>
                  </a:cubicBezTo>
                  <a:cubicBezTo>
                    <a:pt x="1160" y="3757"/>
                    <a:pt x="985" y="3742"/>
                    <a:pt x="810" y="3704"/>
                  </a:cubicBezTo>
                  <a:cubicBezTo>
                    <a:pt x="917" y="3073"/>
                    <a:pt x="1108" y="2453"/>
                    <a:pt x="1334" y="1775"/>
                  </a:cubicBezTo>
                  <a:close/>
                  <a:moveTo>
                    <a:pt x="1286" y="1"/>
                  </a:moveTo>
                  <a:lnTo>
                    <a:pt x="1179" y="275"/>
                  </a:lnTo>
                  <a:cubicBezTo>
                    <a:pt x="1167" y="334"/>
                    <a:pt x="1131" y="370"/>
                    <a:pt x="1119" y="417"/>
                  </a:cubicBezTo>
                  <a:cubicBezTo>
                    <a:pt x="1084" y="489"/>
                    <a:pt x="1072" y="548"/>
                    <a:pt x="1048" y="596"/>
                  </a:cubicBezTo>
                  <a:cubicBezTo>
                    <a:pt x="715" y="1656"/>
                    <a:pt x="405" y="2715"/>
                    <a:pt x="84" y="3751"/>
                  </a:cubicBezTo>
                  <a:cubicBezTo>
                    <a:pt x="36" y="3882"/>
                    <a:pt x="0" y="4049"/>
                    <a:pt x="95" y="4168"/>
                  </a:cubicBezTo>
                  <a:cubicBezTo>
                    <a:pt x="203" y="4323"/>
                    <a:pt x="357" y="4346"/>
                    <a:pt x="500" y="4346"/>
                  </a:cubicBezTo>
                  <a:cubicBezTo>
                    <a:pt x="1119" y="4382"/>
                    <a:pt x="1643" y="4394"/>
                    <a:pt x="2120" y="4394"/>
                  </a:cubicBezTo>
                  <a:lnTo>
                    <a:pt x="2227" y="4394"/>
                  </a:lnTo>
                  <a:cubicBezTo>
                    <a:pt x="2417" y="4394"/>
                    <a:pt x="2608" y="4382"/>
                    <a:pt x="2715" y="4227"/>
                  </a:cubicBezTo>
                  <a:cubicBezTo>
                    <a:pt x="2822" y="4096"/>
                    <a:pt x="2774" y="3906"/>
                    <a:pt x="2727" y="3727"/>
                  </a:cubicBezTo>
                  <a:cubicBezTo>
                    <a:pt x="2441" y="2775"/>
                    <a:pt x="2143" y="1799"/>
                    <a:pt x="1810" y="775"/>
                  </a:cubicBezTo>
                  <a:cubicBezTo>
                    <a:pt x="1762" y="644"/>
                    <a:pt x="1667" y="536"/>
                    <a:pt x="1584" y="417"/>
                  </a:cubicBezTo>
                  <a:lnTo>
                    <a:pt x="1453" y="239"/>
                  </a:lnTo>
                  <a:lnTo>
                    <a:pt x="128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 name="Google Shape;1766;p49">
            <a:extLst>
              <a:ext uri="{FF2B5EF4-FFF2-40B4-BE49-F238E27FC236}">
                <a16:creationId xmlns:a16="http://schemas.microsoft.com/office/drawing/2014/main" id="{8C1A5292-1747-4636-8CF3-CF80A2CF6CA7}"/>
              </a:ext>
            </a:extLst>
          </p:cNvPr>
          <p:cNvGrpSpPr/>
          <p:nvPr/>
        </p:nvGrpSpPr>
        <p:grpSpPr>
          <a:xfrm>
            <a:off x="7083834" y="197256"/>
            <a:ext cx="756389" cy="828456"/>
            <a:chOff x="6515375" y="1706875"/>
            <a:chExt cx="440575" cy="508725"/>
          </a:xfrm>
        </p:grpSpPr>
        <p:sp>
          <p:nvSpPr>
            <p:cNvPr id="27" name="Google Shape;1767;p49">
              <a:extLst>
                <a:ext uri="{FF2B5EF4-FFF2-40B4-BE49-F238E27FC236}">
                  <a16:creationId xmlns:a16="http://schemas.microsoft.com/office/drawing/2014/main" id="{8DA103E2-707F-476F-B984-A8A4E4D16D51}"/>
                </a:ext>
              </a:extLst>
            </p:cNvPr>
            <p:cNvSpPr/>
            <p:nvPr/>
          </p:nvSpPr>
          <p:spPr>
            <a:xfrm>
              <a:off x="6905025" y="2058125"/>
              <a:ext cx="36025" cy="25325"/>
            </a:xfrm>
            <a:custGeom>
              <a:avLst/>
              <a:gdLst/>
              <a:ahLst/>
              <a:cxnLst/>
              <a:rect l="l" t="t" r="r" b="b"/>
              <a:pathLst>
                <a:path w="1441" h="1013" extrusionOk="0">
                  <a:moveTo>
                    <a:pt x="1441" y="691"/>
                  </a:moveTo>
                  <a:cubicBezTo>
                    <a:pt x="1393" y="810"/>
                    <a:pt x="1369" y="905"/>
                    <a:pt x="1322" y="1012"/>
                  </a:cubicBezTo>
                  <a:cubicBezTo>
                    <a:pt x="1227" y="1000"/>
                    <a:pt x="1155" y="1012"/>
                    <a:pt x="1107" y="989"/>
                  </a:cubicBezTo>
                  <a:cubicBezTo>
                    <a:pt x="798" y="786"/>
                    <a:pt x="500" y="596"/>
                    <a:pt x="191" y="405"/>
                  </a:cubicBezTo>
                  <a:cubicBezTo>
                    <a:pt x="143" y="369"/>
                    <a:pt x="84" y="358"/>
                    <a:pt x="72" y="310"/>
                  </a:cubicBezTo>
                  <a:cubicBezTo>
                    <a:pt x="36" y="238"/>
                    <a:pt x="24" y="131"/>
                    <a:pt x="0" y="60"/>
                  </a:cubicBezTo>
                  <a:cubicBezTo>
                    <a:pt x="84" y="48"/>
                    <a:pt x="191" y="0"/>
                    <a:pt x="262" y="36"/>
                  </a:cubicBezTo>
                  <a:cubicBezTo>
                    <a:pt x="631" y="227"/>
                    <a:pt x="1012" y="453"/>
                    <a:pt x="1441" y="69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768;p49">
              <a:extLst>
                <a:ext uri="{FF2B5EF4-FFF2-40B4-BE49-F238E27FC236}">
                  <a16:creationId xmlns:a16="http://schemas.microsoft.com/office/drawing/2014/main" id="{94CBB2BB-2DB9-463A-AAE5-83204E0FEC60}"/>
                </a:ext>
              </a:extLst>
            </p:cNvPr>
            <p:cNvSpPr/>
            <p:nvPr/>
          </p:nvSpPr>
          <p:spPr>
            <a:xfrm>
              <a:off x="6918700" y="1995325"/>
              <a:ext cx="37250" cy="25325"/>
            </a:xfrm>
            <a:custGeom>
              <a:avLst/>
              <a:gdLst/>
              <a:ahLst/>
              <a:cxnLst/>
              <a:rect l="l" t="t" r="r" b="b"/>
              <a:pathLst>
                <a:path w="1490" h="1013" extrusionOk="0">
                  <a:moveTo>
                    <a:pt x="1489" y="0"/>
                  </a:moveTo>
                  <a:cubicBezTo>
                    <a:pt x="1477" y="179"/>
                    <a:pt x="1453" y="298"/>
                    <a:pt x="1453" y="393"/>
                  </a:cubicBezTo>
                  <a:cubicBezTo>
                    <a:pt x="1132" y="560"/>
                    <a:pt x="834" y="726"/>
                    <a:pt x="525" y="869"/>
                  </a:cubicBezTo>
                  <a:cubicBezTo>
                    <a:pt x="418" y="917"/>
                    <a:pt x="310" y="976"/>
                    <a:pt x="191" y="988"/>
                  </a:cubicBezTo>
                  <a:cubicBezTo>
                    <a:pt x="144" y="1012"/>
                    <a:pt x="49" y="965"/>
                    <a:pt x="25" y="917"/>
                  </a:cubicBezTo>
                  <a:cubicBezTo>
                    <a:pt x="1" y="845"/>
                    <a:pt x="25" y="774"/>
                    <a:pt x="49" y="691"/>
                  </a:cubicBezTo>
                  <a:cubicBezTo>
                    <a:pt x="60" y="655"/>
                    <a:pt x="120" y="643"/>
                    <a:pt x="168" y="607"/>
                  </a:cubicBezTo>
                  <a:cubicBezTo>
                    <a:pt x="584" y="417"/>
                    <a:pt x="1001" y="238"/>
                    <a:pt x="14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769;p49">
              <a:extLst>
                <a:ext uri="{FF2B5EF4-FFF2-40B4-BE49-F238E27FC236}">
                  <a16:creationId xmlns:a16="http://schemas.microsoft.com/office/drawing/2014/main" id="{BE0ACC55-6901-4BC5-9E6F-BC066341D705}"/>
                </a:ext>
              </a:extLst>
            </p:cNvPr>
            <p:cNvSpPr/>
            <p:nvPr/>
          </p:nvSpPr>
          <p:spPr>
            <a:xfrm>
              <a:off x="6916325" y="2036700"/>
              <a:ext cx="37225" cy="11025"/>
            </a:xfrm>
            <a:custGeom>
              <a:avLst/>
              <a:gdLst/>
              <a:ahLst/>
              <a:cxnLst/>
              <a:rect l="l" t="t" r="r" b="b"/>
              <a:pathLst>
                <a:path w="1489" h="441" extrusionOk="0">
                  <a:moveTo>
                    <a:pt x="1489" y="60"/>
                  </a:moveTo>
                  <a:cubicBezTo>
                    <a:pt x="1465" y="191"/>
                    <a:pt x="1453" y="310"/>
                    <a:pt x="1429" y="441"/>
                  </a:cubicBezTo>
                  <a:lnTo>
                    <a:pt x="298" y="441"/>
                  </a:lnTo>
                  <a:cubicBezTo>
                    <a:pt x="155" y="441"/>
                    <a:pt x="1" y="381"/>
                    <a:pt x="48" y="214"/>
                  </a:cubicBezTo>
                  <a:cubicBezTo>
                    <a:pt x="84" y="131"/>
                    <a:pt x="227" y="0"/>
                    <a:pt x="322" y="0"/>
                  </a:cubicBezTo>
                  <a:cubicBezTo>
                    <a:pt x="679" y="12"/>
                    <a:pt x="1060" y="36"/>
                    <a:pt x="1489" y="6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770;p49">
              <a:extLst>
                <a:ext uri="{FF2B5EF4-FFF2-40B4-BE49-F238E27FC236}">
                  <a16:creationId xmlns:a16="http://schemas.microsoft.com/office/drawing/2014/main" id="{032B653C-06E6-4889-8B71-7D8A61AE8BF9}"/>
                </a:ext>
              </a:extLst>
            </p:cNvPr>
            <p:cNvSpPr/>
            <p:nvPr/>
          </p:nvSpPr>
          <p:spPr>
            <a:xfrm>
              <a:off x="6524900" y="1719975"/>
              <a:ext cx="381625" cy="482825"/>
            </a:xfrm>
            <a:custGeom>
              <a:avLst/>
              <a:gdLst/>
              <a:ahLst/>
              <a:cxnLst/>
              <a:rect l="l" t="t" r="r" b="b"/>
              <a:pathLst>
                <a:path w="15265" h="19313" extrusionOk="0">
                  <a:moveTo>
                    <a:pt x="15265" y="10621"/>
                  </a:moveTo>
                  <a:cubicBezTo>
                    <a:pt x="14872" y="10859"/>
                    <a:pt x="14574" y="10776"/>
                    <a:pt x="14277" y="10764"/>
                  </a:cubicBezTo>
                  <a:cubicBezTo>
                    <a:pt x="13693" y="10716"/>
                    <a:pt x="13693" y="10728"/>
                    <a:pt x="13634" y="11300"/>
                  </a:cubicBezTo>
                  <a:cubicBezTo>
                    <a:pt x="13622" y="11443"/>
                    <a:pt x="13598" y="11598"/>
                    <a:pt x="13574" y="11800"/>
                  </a:cubicBezTo>
                  <a:cubicBezTo>
                    <a:pt x="13253" y="11812"/>
                    <a:pt x="12943" y="11812"/>
                    <a:pt x="12622" y="11812"/>
                  </a:cubicBezTo>
                  <a:cubicBezTo>
                    <a:pt x="12252" y="11812"/>
                    <a:pt x="12193" y="11907"/>
                    <a:pt x="12288" y="12252"/>
                  </a:cubicBezTo>
                  <a:cubicBezTo>
                    <a:pt x="12372" y="12586"/>
                    <a:pt x="12502" y="12871"/>
                    <a:pt x="12824" y="13062"/>
                  </a:cubicBezTo>
                  <a:cubicBezTo>
                    <a:pt x="12907" y="13122"/>
                    <a:pt x="12979" y="13181"/>
                    <a:pt x="13038" y="13264"/>
                  </a:cubicBezTo>
                  <a:cubicBezTo>
                    <a:pt x="13276" y="13514"/>
                    <a:pt x="13264" y="13812"/>
                    <a:pt x="12955" y="13979"/>
                  </a:cubicBezTo>
                  <a:cubicBezTo>
                    <a:pt x="12491" y="14217"/>
                    <a:pt x="12360" y="14550"/>
                    <a:pt x="12407" y="15050"/>
                  </a:cubicBezTo>
                  <a:cubicBezTo>
                    <a:pt x="12419" y="15241"/>
                    <a:pt x="12407" y="15443"/>
                    <a:pt x="12383" y="15646"/>
                  </a:cubicBezTo>
                  <a:cubicBezTo>
                    <a:pt x="12348" y="16134"/>
                    <a:pt x="12205" y="16360"/>
                    <a:pt x="11717" y="16443"/>
                  </a:cubicBezTo>
                  <a:cubicBezTo>
                    <a:pt x="11169" y="16551"/>
                    <a:pt x="10597" y="16610"/>
                    <a:pt x="10038" y="16658"/>
                  </a:cubicBezTo>
                  <a:cubicBezTo>
                    <a:pt x="9514" y="16681"/>
                    <a:pt x="9383" y="16729"/>
                    <a:pt x="9264" y="17229"/>
                  </a:cubicBezTo>
                  <a:cubicBezTo>
                    <a:pt x="9169" y="17634"/>
                    <a:pt x="9109" y="18051"/>
                    <a:pt x="9097" y="18467"/>
                  </a:cubicBezTo>
                  <a:cubicBezTo>
                    <a:pt x="9085" y="18813"/>
                    <a:pt x="8931" y="19003"/>
                    <a:pt x="8633" y="19087"/>
                  </a:cubicBezTo>
                  <a:cubicBezTo>
                    <a:pt x="8478" y="19134"/>
                    <a:pt x="8311" y="19182"/>
                    <a:pt x="8145" y="19194"/>
                  </a:cubicBezTo>
                  <a:cubicBezTo>
                    <a:pt x="6704" y="19313"/>
                    <a:pt x="5287" y="19206"/>
                    <a:pt x="3859" y="18991"/>
                  </a:cubicBezTo>
                  <a:cubicBezTo>
                    <a:pt x="3263" y="18896"/>
                    <a:pt x="2668" y="18860"/>
                    <a:pt x="2073" y="18789"/>
                  </a:cubicBezTo>
                  <a:cubicBezTo>
                    <a:pt x="1954" y="18777"/>
                    <a:pt x="1834" y="18777"/>
                    <a:pt x="1727" y="18753"/>
                  </a:cubicBezTo>
                  <a:cubicBezTo>
                    <a:pt x="1275" y="18646"/>
                    <a:pt x="1180" y="18491"/>
                    <a:pt x="1215" y="18039"/>
                  </a:cubicBezTo>
                  <a:cubicBezTo>
                    <a:pt x="1287" y="17098"/>
                    <a:pt x="1346" y="16170"/>
                    <a:pt x="1418" y="15241"/>
                  </a:cubicBezTo>
                  <a:cubicBezTo>
                    <a:pt x="1513" y="14145"/>
                    <a:pt x="1227" y="13122"/>
                    <a:pt x="870" y="12109"/>
                  </a:cubicBezTo>
                  <a:cubicBezTo>
                    <a:pt x="239" y="10335"/>
                    <a:pt x="1" y="8514"/>
                    <a:pt x="334" y="6645"/>
                  </a:cubicBezTo>
                  <a:cubicBezTo>
                    <a:pt x="441" y="6025"/>
                    <a:pt x="715" y="5418"/>
                    <a:pt x="1013" y="4835"/>
                  </a:cubicBezTo>
                  <a:cubicBezTo>
                    <a:pt x="1549" y="3728"/>
                    <a:pt x="2346" y="2799"/>
                    <a:pt x="3251" y="1965"/>
                  </a:cubicBezTo>
                  <a:cubicBezTo>
                    <a:pt x="4251" y="1049"/>
                    <a:pt x="5502" y="608"/>
                    <a:pt x="6776" y="299"/>
                  </a:cubicBezTo>
                  <a:cubicBezTo>
                    <a:pt x="6966" y="251"/>
                    <a:pt x="7168" y="215"/>
                    <a:pt x="7371" y="179"/>
                  </a:cubicBezTo>
                  <a:cubicBezTo>
                    <a:pt x="8145" y="1"/>
                    <a:pt x="8895" y="25"/>
                    <a:pt x="9633" y="299"/>
                  </a:cubicBezTo>
                  <a:cubicBezTo>
                    <a:pt x="11479" y="953"/>
                    <a:pt x="12669" y="2168"/>
                    <a:pt x="13038" y="4132"/>
                  </a:cubicBezTo>
                  <a:cubicBezTo>
                    <a:pt x="13253" y="5204"/>
                    <a:pt x="13503" y="6252"/>
                    <a:pt x="13479" y="7347"/>
                  </a:cubicBezTo>
                  <a:cubicBezTo>
                    <a:pt x="13455" y="7621"/>
                    <a:pt x="13574" y="7811"/>
                    <a:pt x="13729" y="8038"/>
                  </a:cubicBezTo>
                  <a:cubicBezTo>
                    <a:pt x="14157" y="8633"/>
                    <a:pt x="14574" y="9228"/>
                    <a:pt x="14979" y="9847"/>
                  </a:cubicBezTo>
                  <a:cubicBezTo>
                    <a:pt x="15122" y="10085"/>
                    <a:pt x="15169" y="10371"/>
                    <a:pt x="15265" y="10621"/>
                  </a:cubicBezTo>
                  <a:close/>
                  <a:moveTo>
                    <a:pt x="10574" y="5823"/>
                  </a:moveTo>
                  <a:cubicBezTo>
                    <a:pt x="10538" y="5537"/>
                    <a:pt x="10526" y="5085"/>
                    <a:pt x="10455" y="4644"/>
                  </a:cubicBezTo>
                  <a:cubicBezTo>
                    <a:pt x="10240" y="3239"/>
                    <a:pt x="9550" y="2227"/>
                    <a:pt x="8133" y="1811"/>
                  </a:cubicBezTo>
                  <a:cubicBezTo>
                    <a:pt x="7299" y="1572"/>
                    <a:pt x="6454" y="1596"/>
                    <a:pt x="5692" y="1953"/>
                  </a:cubicBezTo>
                  <a:cubicBezTo>
                    <a:pt x="4740" y="2394"/>
                    <a:pt x="3966" y="3061"/>
                    <a:pt x="3442" y="4001"/>
                  </a:cubicBezTo>
                  <a:cubicBezTo>
                    <a:pt x="2787" y="5180"/>
                    <a:pt x="2620" y="6383"/>
                    <a:pt x="2954" y="7680"/>
                  </a:cubicBezTo>
                  <a:cubicBezTo>
                    <a:pt x="3418" y="9514"/>
                    <a:pt x="5502" y="10716"/>
                    <a:pt x="7252" y="10347"/>
                  </a:cubicBezTo>
                  <a:cubicBezTo>
                    <a:pt x="7704" y="10240"/>
                    <a:pt x="8133" y="10050"/>
                    <a:pt x="8562" y="9847"/>
                  </a:cubicBezTo>
                  <a:cubicBezTo>
                    <a:pt x="9347" y="9490"/>
                    <a:pt x="9847" y="8871"/>
                    <a:pt x="10181" y="8097"/>
                  </a:cubicBezTo>
                  <a:cubicBezTo>
                    <a:pt x="10467" y="7407"/>
                    <a:pt x="10514" y="6692"/>
                    <a:pt x="10574" y="5823"/>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771;p49">
              <a:extLst>
                <a:ext uri="{FF2B5EF4-FFF2-40B4-BE49-F238E27FC236}">
                  <a16:creationId xmlns:a16="http://schemas.microsoft.com/office/drawing/2014/main" id="{A235D8E4-553E-4704-BC78-1F660DCB56E2}"/>
                </a:ext>
              </a:extLst>
            </p:cNvPr>
            <p:cNvSpPr/>
            <p:nvPr/>
          </p:nvSpPr>
          <p:spPr>
            <a:xfrm>
              <a:off x="6595450" y="1764325"/>
              <a:ext cx="186650" cy="208700"/>
            </a:xfrm>
            <a:custGeom>
              <a:avLst/>
              <a:gdLst/>
              <a:ahLst/>
              <a:cxnLst/>
              <a:rect l="l" t="t" r="r" b="b"/>
              <a:pathLst>
                <a:path w="7466" h="8348" extrusionOk="0">
                  <a:moveTo>
                    <a:pt x="7466" y="4240"/>
                  </a:moveTo>
                  <a:cubicBezTo>
                    <a:pt x="7394" y="4716"/>
                    <a:pt x="7359" y="5180"/>
                    <a:pt x="7240" y="5621"/>
                  </a:cubicBezTo>
                  <a:cubicBezTo>
                    <a:pt x="7002" y="6621"/>
                    <a:pt x="6394" y="7335"/>
                    <a:pt x="5454" y="7776"/>
                  </a:cubicBezTo>
                  <a:cubicBezTo>
                    <a:pt x="4620" y="8180"/>
                    <a:pt x="3775" y="8347"/>
                    <a:pt x="2882" y="8073"/>
                  </a:cubicBezTo>
                  <a:cubicBezTo>
                    <a:pt x="1644" y="7704"/>
                    <a:pt x="775" y="6966"/>
                    <a:pt x="417" y="5656"/>
                  </a:cubicBezTo>
                  <a:cubicBezTo>
                    <a:pt x="1" y="4144"/>
                    <a:pt x="394" y="2811"/>
                    <a:pt x="1263" y="1632"/>
                  </a:cubicBezTo>
                  <a:cubicBezTo>
                    <a:pt x="2025" y="620"/>
                    <a:pt x="3120" y="1"/>
                    <a:pt x="4430" y="203"/>
                  </a:cubicBezTo>
                  <a:cubicBezTo>
                    <a:pt x="6025" y="441"/>
                    <a:pt x="6883" y="1215"/>
                    <a:pt x="7287" y="2811"/>
                  </a:cubicBezTo>
                  <a:cubicBezTo>
                    <a:pt x="7406" y="3275"/>
                    <a:pt x="7406" y="3763"/>
                    <a:pt x="7466" y="4240"/>
                  </a:cubicBezTo>
                  <a:close/>
                  <a:moveTo>
                    <a:pt x="5335" y="6740"/>
                  </a:moveTo>
                  <a:cubicBezTo>
                    <a:pt x="5597" y="6573"/>
                    <a:pt x="5656" y="6454"/>
                    <a:pt x="5573" y="6228"/>
                  </a:cubicBezTo>
                  <a:cubicBezTo>
                    <a:pt x="5275" y="5311"/>
                    <a:pt x="4989" y="4382"/>
                    <a:pt x="4716" y="3466"/>
                  </a:cubicBezTo>
                  <a:cubicBezTo>
                    <a:pt x="4501" y="2763"/>
                    <a:pt x="4346" y="2037"/>
                    <a:pt x="3942" y="1406"/>
                  </a:cubicBezTo>
                  <a:cubicBezTo>
                    <a:pt x="3882" y="1299"/>
                    <a:pt x="3751" y="1168"/>
                    <a:pt x="3668" y="1180"/>
                  </a:cubicBezTo>
                  <a:cubicBezTo>
                    <a:pt x="3573" y="1203"/>
                    <a:pt x="3489" y="1346"/>
                    <a:pt x="3406" y="1442"/>
                  </a:cubicBezTo>
                  <a:cubicBezTo>
                    <a:pt x="3370" y="1465"/>
                    <a:pt x="3370" y="1525"/>
                    <a:pt x="3346" y="1573"/>
                  </a:cubicBezTo>
                  <a:lnTo>
                    <a:pt x="1644" y="5906"/>
                  </a:lnTo>
                  <a:cubicBezTo>
                    <a:pt x="1584" y="6037"/>
                    <a:pt x="1501" y="6168"/>
                    <a:pt x="1644" y="6323"/>
                  </a:cubicBezTo>
                  <a:cubicBezTo>
                    <a:pt x="1930" y="6347"/>
                    <a:pt x="1941" y="6097"/>
                    <a:pt x="2001" y="5930"/>
                  </a:cubicBezTo>
                  <a:cubicBezTo>
                    <a:pt x="2156" y="5525"/>
                    <a:pt x="2287" y="5109"/>
                    <a:pt x="2441" y="4716"/>
                  </a:cubicBezTo>
                  <a:cubicBezTo>
                    <a:pt x="2501" y="4537"/>
                    <a:pt x="2584" y="4418"/>
                    <a:pt x="2799" y="4430"/>
                  </a:cubicBezTo>
                  <a:cubicBezTo>
                    <a:pt x="3299" y="4454"/>
                    <a:pt x="3787" y="4454"/>
                    <a:pt x="4299" y="4490"/>
                  </a:cubicBezTo>
                  <a:cubicBezTo>
                    <a:pt x="4489" y="4501"/>
                    <a:pt x="4644" y="4609"/>
                    <a:pt x="4704" y="4799"/>
                  </a:cubicBezTo>
                  <a:lnTo>
                    <a:pt x="5192" y="6323"/>
                  </a:lnTo>
                  <a:cubicBezTo>
                    <a:pt x="5251" y="6454"/>
                    <a:pt x="5275" y="6573"/>
                    <a:pt x="5335" y="6740"/>
                  </a:cubicBezTo>
                  <a:close/>
                </a:path>
              </a:pathLst>
            </a:custGeom>
            <a:solidFill>
              <a:srgbClr val="66C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772;p49">
              <a:extLst>
                <a:ext uri="{FF2B5EF4-FFF2-40B4-BE49-F238E27FC236}">
                  <a16:creationId xmlns:a16="http://schemas.microsoft.com/office/drawing/2014/main" id="{F62B59C2-F212-4492-A837-966F7D987A55}"/>
                </a:ext>
              </a:extLst>
            </p:cNvPr>
            <p:cNvSpPr/>
            <p:nvPr/>
          </p:nvSpPr>
          <p:spPr>
            <a:xfrm>
              <a:off x="6515375" y="1706875"/>
              <a:ext cx="409600" cy="508725"/>
            </a:xfrm>
            <a:custGeom>
              <a:avLst/>
              <a:gdLst/>
              <a:ahLst/>
              <a:cxnLst/>
              <a:rect l="l" t="t" r="r" b="b"/>
              <a:pathLst>
                <a:path w="16384" h="20349" extrusionOk="0">
                  <a:moveTo>
                    <a:pt x="8716" y="834"/>
                  </a:moveTo>
                  <a:cubicBezTo>
                    <a:pt x="9133" y="834"/>
                    <a:pt x="9550" y="906"/>
                    <a:pt x="9966" y="1061"/>
                  </a:cubicBezTo>
                  <a:cubicBezTo>
                    <a:pt x="11812" y="1715"/>
                    <a:pt x="12883" y="2918"/>
                    <a:pt x="13229" y="4740"/>
                  </a:cubicBezTo>
                  <a:cubicBezTo>
                    <a:pt x="13264" y="4918"/>
                    <a:pt x="13300" y="5085"/>
                    <a:pt x="13336" y="5275"/>
                  </a:cubicBezTo>
                  <a:cubicBezTo>
                    <a:pt x="13515" y="6168"/>
                    <a:pt x="13681" y="7014"/>
                    <a:pt x="13645" y="7895"/>
                  </a:cubicBezTo>
                  <a:cubicBezTo>
                    <a:pt x="13634" y="8252"/>
                    <a:pt x="13800" y="8502"/>
                    <a:pt x="13943" y="8704"/>
                  </a:cubicBezTo>
                  <a:cubicBezTo>
                    <a:pt x="14396" y="9324"/>
                    <a:pt x="14812" y="9931"/>
                    <a:pt x="15181" y="10514"/>
                  </a:cubicBezTo>
                  <a:cubicBezTo>
                    <a:pt x="15253" y="10645"/>
                    <a:pt x="15312" y="10812"/>
                    <a:pt x="15360" y="10990"/>
                  </a:cubicBezTo>
                  <a:cubicBezTo>
                    <a:pt x="15360" y="11014"/>
                    <a:pt x="15372" y="11026"/>
                    <a:pt x="15372" y="11062"/>
                  </a:cubicBezTo>
                  <a:cubicBezTo>
                    <a:pt x="15283" y="11092"/>
                    <a:pt x="15193" y="11104"/>
                    <a:pt x="15104" y="11104"/>
                  </a:cubicBezTo>
                  <a:cubicBezTo>
                    <a:pt x="15015" y="11104"/>
                    <a:pt x="14925" y="11092"/>
                    <a:pt x="14836" y="11074"/>
                  </a:cubicBezTo>
                  <a:cubicBezTo>
                    <a:pt x="14788" y="11074"/>
                    <a:pt x="14729" y="11062"/>
                    <a:pt x="14693" y="11062"/>
                  </a:cubicBezTo>
                  <a:cubicBezTo>
                    <a:pt x="14597" y="11055"/>
                    <a:pt x="14511" y="11051"/>
                    <a:pt x="14435" y="11051"/>
                  </a:cubicBezTo>
                  <a:cubicBezTo>
                    <a:pt x="13959" y="11051"/>
                    <a:pt x="13864" y="11203"/>
                    <a:pt x="13812" y="11788"/>
                  </a:cubicBezTo>
                  <a:cubicBezTo>
                    <a:pt x="13800" y="11883"/>
                    <a:pt x="13800" y="11979"/>
                    <a:pt x="13776" y="12086"/>
                  </a:cubicBezTo>
                  <a:lnTo>
                    <a:pt x="13776" y="12098"/>
                  </a:lnTo>
                  <a:lnTo>
                    <a:pt x="13669" y="12098"/>
                  </a:lnTo>
                  <a:cubicBezTo>
                    <a:pt x="13467" y="12098"/>
                    <a:pt x="13276" y="12122"/>
                    <a:pt x="13062" y="12122"/>
                  </a:cubicBezTo>
                  <a:lnTo>
                    <a:pt x="13026" y="12122"/>
                  </a:lnTo>
                  <a:cubicBezTo>
                    <a:pt x="12824" y="12122"/>
                    <a:pt x="12622" y="12133"/>
                    <a:pt x="12502" y="12300"/>
                  </a:cubicBezTo>
                  <a:cubicBezTo>
                    <a:pt x="12383" y="12443"/>
                    <a:pt x="12407" y="12657"/>
                    <a:pt x="12455" y="12848"/>
                  </a:cubicBezTo>
                  <a:cubicBezTo>
                    <a:pt x="12526" y="13122"/>
                    <a:pt x="12669" y="13526"/>
                    <a:pt x="13086" y="13800"/>
                  </a:cubicBezTo>
                  <a:cubicBezTo>
                    <a:pt x="13145" y="13848"/>
                    <a:pt x="13205" y="13884"/>
                    <a:pt x="13264" y="13967"/>
                  </a:cubicBezTo>
                  <a:cubicBezTo>
                    <a:pt x="13336" y="14050"/>
                    <a:pt x="13384" y="14122"/>
                    <a:pt x="13360" y="14181"/>
                  </a:cubicBezTo>
                  <a:cubicBezTo>
                    <a:pt x="13348" y="14241"/>
                    <a:pt x="13288" y="14288"/>
                    <a:pt x="13241" y="14312"/>
                  </a:cubicBezTo>
                  <a:cubicBezTo>
                    <a:pt x="12729" y="14586"/>
                    <a:pt x="12514" y="15003"/>
                    <a:pt x="12574" y="15610"/>
                  </a:cubicBezTo>
                  <a:cubicBezTo>
                    <a:pt x="12586" y="15777"/>
                    <a:pt x="12574" y="15955"/>
                    <a:pt x="12562" y="16134"/>
                  </a:cubicBezTo>
                  <a:lnTo>
                    <a:pt x="12562" y="16158"/>
                  </a:lnTo>
                  <a:cubicBezTo>
                    <a:pt x="12526" y="16586"/>
                    <a:pt x="12431" y="16705"/>
                    <a:pt x="12086" y="16777"/>
                  </a:cubicBezTo>
                  <a:cubicBezTo>
                    <a:pt x="11610" y="16860"/>
                    <a:pt x="11086" y="16944"/>
                    <a:pt x="10431" y="16967"/>
                  </a:cubicBezTo>
                  <a:cubicBezTo>
                    <a:pt x="9847" y="17003"/>
                    <a:pt x="9597" y="17086"/>
                    <a:pt x="9454" y="17729"/>
                  </a:cubicBezTo>
                  <a:cubicBezTo>
                    <a:pt x="9359" y="18146"/>
                    <a:pt x="9300" y="18563"/>
                    <a:pt x="9288" y="19003"/>
                  </a:cubicBezTo>
                  <a:cubicBezTo>
                    <a:pt x="9288" y="19241"/>
                    <a:pt x="9193" y="19349"/>
                    <a:pt x="8990" y="19420"/>
                  </a:cubicBezTo>
                  <a:cubicBezTo>
                    <a:pt x="8835" y="19468"/>
                    <a:pt x="8692" y="19515"/>
                    <a:pt x="8538" y="19527"/>
                  </a:cubicBezTo>
                  <a:cubicBezTo>
                    <a:pt x="8141" y="19561"/>
                    <a:pt x="7737" y="19578"/>
                    <a:pt x="7319" y="19578"/>
                  </a:cubicBezTo>
                  <a:cubicBezTo>
                    <a:pt x="6408" y="19578"/>
                    <a:pt x="5429" y="19496"/>
                    <a:pt x="4311" y="19325"/>
                  </a:cubicBezTo>
                  <a:cubicBezTo>
                    <a:pt x="3894" y="19265"/>
                    <a:pt x="3478" y="19218"/>
                    <a:pt x="3061" y="19182"/>
                  </a:cubicBezTo>
                  <a:cubicBezTo>
                    <a:pt x="2882" y="19170"/>
                    <a:pt x="2692" y="19158"/>
                    <a:pt x="2513" y="19146"/>
                  </a:cubicBezTo>
                  <a:cubicBezTo>
                    <a:pt x="2466" y="19146"/>
                    <a:pt x="2442" y="19146"/>
                    <a:pt x="2394" y="19122"/>
                  </a:cubicBezTo>
                  <a:cubicBezTo>
                    <a:pt x="2323" y="19122"/>
                    <a:pt x="2251" y="19110"/>
                    <a:pt x="2192" y="19099"/>
                  </a:cubicBezTo>
                  <a:cubicBezTo>
                    <a:pt x="1846" y="19027"/>
                    <a:pt x="1811" y="18980"/>
                    <a:pt x="1846" y="18610"/>
                  </a:cubicBezTo>
                  <a:cubicBezTo>
                    <a:pt x="1894" y="18087"/>
                    <a:pt x="1918" y="17551"/>
                    <a:pt x="1965" y="17027"/>
                  </a:cubicBezTo>
                  <a:cubicBezTo>
                    <a:pt x="1989" y="16622"/>
                    <a:pt x="2025" y="16205"/>
                    <a:pt x="2049" y="15812"/>
                  </a:cubicBezTo>
                  <a:cubicBezTo>
                    <a:pt x="2144" y="14634"/>
                    <a:pt x="1811" y="13515"/>
                    <a:pt x="1489" y="12598"/>
                  </a:cubicBezTo>
                  <a:cubicBezTo>
                    <a:pt x="834" y="10764"/>
                    <a:pt x="668" y="8966"/>
                    <a:pt x="965" y="7240"/>
                  </a:cubicBezTo>
                  <a:cubicBezTo>
                    <a:pt x="1072" y="6645"/>
                    <a:pt x="1358" y="6049"/>
                    <a:pt x="1620" y="5478"/>
                  </a:cubicBezTo>
                  <a:cubicBezTo>
                    <a:pt x="2108" y="4478"/>
                    <a:pt x="2823" y="3573"/>
                    <a:pt x="3811" y="2680"/>
                  </a:cubicBezTo>
                  <a:cubicBezTo>
                    <a:pt x="4847" y="1727"/>
                    <a:pt x="6192" y="1311"/>
                    <a:pt x="7252" y="1061"/>
                  </a:cubicBezTo>
                  <a:cubicBezTo>
                    <a:pt x="7347" y="1025"/>
                    <a:pt x="7442" y="1013"/>
                    <a:pt x="7549" y="1001"/>
                  </a:cubicBezTo>
                  <a:cubicBezTo>
                    <a:pt x="7633" y="989"/>
                    <a:pt x="7740" y="965"/>
                    <a:pt x="7823" y="942"/>
                  </a:cubicBezTo>
                  <a:cubicBezTo>
                    <a:pt x="8121" y="858"/>
                    <a:pt x="8419" y="834"/>
                    <a:pt x="8716" y="834"/>
                  </a:cubicBezTo>
                  <a:close/>
                  <a:moveTo>
                    <a:pt x="9073" y="1"/>
                  </a:moveTo>
                  <a:cubicBezTo>
                    <a:pt x="7645" y="1"/>
                    <a:pt x="6264" y="334"/>
                    <a:pt x="4966" y="965"/>
                  </a:cubicBezTo>
                  <a:cubicBezTo>
                    <a:pt x="4323" y="1299"/>
                    <a:pt x="3775" y="1656"/>
                    <a:pt x="3335" y="2025"/>
                  </a:cubicBezTo>
                  <a:cubicBezTo>
                    <a:pt x="2811" y="2489"/>
                    <a:pt x="2346" y="3037"/>
                    <a:pt x="1930" y="3573"/>
                  </a:cubicBezTo>
                  <a:cubicBezTo>
                    <a:pt x="1275" y="4406"/>
                    <a:pt x="775" y="5287"/>
                    <a:pt x="453" y="6192"/>
                  </a:cubicBezTo>
                  <a:cubicBezTo>
                    <a:pt x="96" y="7192"/>
                    <a:pt x="1" y="8264"/>
                    <a:pt x="132" y="9597"/>
                  </a:cubicBezTo>
                  <a:cubicBezTo>
                    <a:pt x="275" y="11026"/>
                    <a:pt x="549" y="12252"/>
                    <a:pt x="965" y="13348"/>
                  </a:cubicBezTo>
                  <a:cubicBezTo>
                    <a:pt x="1215" y="14027"/>
                    <a:pt x="1323" y="14765"/>
                    <a:pt x="1263" y="15574"/>
                  </a:cubicBezTo>
                  <a:cubicBezTo>
                    <a:pt x="1215" y="16384"/>
                    <a:pt x="1144" y="17217"/>
                    <a:pt x="1072" y="18027"/>
                  </a:cubicBezTo>
                  <a:lnTo>
                    <a:pt x="1013" y="18694"/>
                  </a:lnTo>
                  <a:cubicBezTo>
                    <a:pt x="965" y="19301"/>
                    <a:pt x="1215" y="19658"/>
                    <a:pt x="1799" y="19801"/>
                  </a:cubicBezTo>
                  <a:cubicBezTo>
                    <a:pt x="2001" y="19837"/>
                    <a:pt x="2204" y="19861"/>
                    <a:pt x="2406" y="19884"/>
                  </a:cubicBezTo>
                  <a:cubicBezTo>
                    <a:pt x="2466" y="19884"/>
                    <a:pt x="2513" y="19896"/>
                    <a:pt x="2573" y="19896"/>
                  </a:cubicBezTo>
                  <a:cubicBezTo>
                    <a:pt x="2763" y="19920"/>
                    <a:pt x="2942" y="19944"/>
                    <a:pt x="3132" y="19956"/>
                  </a:cubicBezTo>
                  <a:cubicBezTo>
                    <a:pt x="3370" y="19992"/>
                    <a:pt x="3632" y="20003"/>
                    <a:pt x="3870" y="20039"/>
                  </a:cubicBezTo>
                  <a:cubicBezTo>
                    <a:pt x="4001" y="20051"/>
                    <a:pt x="4120" y="20063"/>
                    <a:pt x="4251" y="20099"/>
                  </a:cubicBezTo>
                  <a:cubicBezTo>
                    <a:pt x="4442" y="20123"/>
                    <a:pt x="4656" y="20158"/>
                    <a:pt x="4882" y="20170"/>
                  </a:cubicBezTo>
                  <a:cubicBezTo>
                    <a:pt x="5954" y="20230"/>
                    <a:pt x="7204" y="20301"/>
                    <a:pt x="8431" y="20349"/>
                  </a:cubicBezTo>
                  <a:lnTo>
                    <a:pt x="8514" y="20349"/>
                  </a:lnTo>
                  <a:cubicBezTo>
                    <a:pt x="9073" y="20349"/>
                    <a:pt x="9562" y="20099"/>
                    <a:pt x="9883" y="19884"/>
                  </a:cubicBezTo>
                  <a:cubicBezTo>
                    <a:pt x="10014" y="19813"/>
                    <a:pt x="10097" y="19634"/>
                    <a:pt x="10133" y="19480"/>
                  </a:cubicBezTo>
                  <a:cubicBezTo>
                    <a:pt x="10157" y="19182"/>
                    <a:pt x="10181" y="18884"/>
                    <a:pt x="10193" y="18610"/>
                  </a:cubicBezTo>
                  <a:lnTo>
                    <a:pt x="10193" y="18491"/>
                  </a:lnTo>
                  <a:cubicBezTo>
                    <a:pt x="10205" y="18206"/>
                    <a:pt x="10216" y="17944"/>
                    <a:pt x="10300" y="17872"/>
                  </a:cubicBezTo>
                  <a:cubicBezTo>
                    <a:pt x="10371" y="17801"/>
                    <a:pt x="10609" y="17789"/>
                    <a:pt x="10919" y="17753"/>
                  </a:cubicBezTo>
                  <a:cubicBezTo>
                    <a:pt x="11467" y="17706"/>
                    <a:pt x="12002" y="17634"/>
                    <a:pt x="12526" y="17527"/>
                  </a:cubicBezTo>
                  <a:cubicBezTo>
                    <a:pt x="13062" y="17408"/>
                    <a:pt x="13395" y="17039"/>
                    <a:pt x="13431" y="16491"/>
                  </a:cubicBezTo>
                  <a:lnTo>
                    <a:pt x="13455" y="16324"/>
                  </a:lnTo>
                  <a:cubicBezTo>
                    <a:pt x="13479" y="16039"/>
                    <a:pt x="13515" y="15741"/>
                    <a:pt x="13479" y="15443"/>
                  </a:cubicBezTo>
                  <a:cubicBezTo>
                    <a:pt x="13467" y="15229"/>
                    <a:pt x="13515" y="15122"/>
                    <a:pt x="13705" y="15015"/>
                  </a:cubicBezTo>
                  <a:cubicBezTo>
                    <a:pt x="14229" y="14741"/>
                    <a:pt x="14407" y="14300"/>
                    <a:pt x="14205" y="13776"/>
                  </a:cubicBezTo>
                  <a:cubicBezTo>
                    <a:pt x="14134" y="13586"/>
                    <a:pt x="13991" y="13419"/>
                    <a:pt x="13872" y="13276"/>
                  </a:cubicBezTo>
                  <a:cubicBezTo>
                    <a:pt x="13836" y="13229"/>
                    <a:pt x="13788" y="13205"/>
                    <a:pt x="13765" y="13157"/>
                  </a:cubicBezTo>
                  <a:lnTo>
                    <a:pt x="13634" y="13026"/>
                  </a:lnTo>
                  <a:cubicBezTo>
                    <a:pt x="13598" y="13003"/>
                    <a:pt x="13586" y="12979"/>
                    <a:pt x="13574" y="12967"/>
                  </a:cubicBezTo>
                  <a:cubicBezTo>
                    <a:pt x="13729" y="12955"/>
                    <a:pt x="13907" y="12955"/>
                    <a:pt x="14074" y="12919"/>
                  </a:cubicBezTo>
                  <a:cubicBezTo>
                    <a:pt x="14586" y="12872"/>
                    <a:pt x="14681" y="12753"/>
                    <a:pt x="14717" y="12252"/>
                  </a:cubicBezTo>
                  <a:cubicBezTo>
                    <a:pt x="14717" y="12145"/>
                    <a:pt x="14729" y="12026"/>
                    <a:pt x="14741" y="11919"/>
                  </a:cubicBezTo>
                  <a:lnTo>
                    <a:pt x="14777" y="11919"/>
                  </a:lnTo>
                  <a:cubicBezTo>
                    <a:pt x="14872" y="11919"/>
                    <a:pt x="14963" y="11927"/>
                    <a:pt x="15055" y="11927"/>
                  </a:cubicBezTo>
                  <a:cubicBezTo>
                    <a:pt x="15124" y="11927"/>
                    <a:pt x="15193" y="11923"/>
                    <a:pt x="15265" y="11907"/>
                  </a:cubicBezTo>
                  <a:cubicBezTo>
                    <a:pt x="15693" y="11836"/>
                    <a:pt x="16086" y="11741"/>
                    <a:pt x="16253" y="11443"/>
                  </a:cubicBezTo>
                  <a:cubicBezTo>
                    <a:pt x="16384" y="11240"/>
                    <a:pt x="16312" y="10895"/>
                    <a:pt x="16146" y="10478"/>
                  </a:cubicBezTo>
                  <a:cubicBezTo>
                    <a:pt x="16134" y="10431"/>
                    <a:pt x="16098" y="10359"/>
                    <a:pt x="16062" y="10300"/>
                  </a:cubicBezTo>
                  <a:cubicBezTo>
                    <a:pt x="15943" y="10121"/>
                    <a:pt x="15824" y="9931"/>
                    <a:pt x="15705" y="9752"/>
                  </a:cubicBezTo>
                  <a:cubicBezTo>
                    <a:pt x="15384" y="9264"/>
                    <a:pt x="15074" y="8764"/>
                    <a:pt x="14741" y="8276"/>
                  </a:cubicBezTo>
                  <a:cubicBezTo>
                    <a:pt x="14538" y="7978"/>
                    <a:pt x="14467" y="7692"/>
                    <a:pt x="14479" y="7335"/>
                  </a:cubicBezTo>
                  <a:cubicBezTo>
                    <a:pt x="14491" y="6919"/>
                    <a:pt x="14479" y="6585"/>
                    <a:pt x="14419" y="6287"/>
                  </a:cubicBezTo>
                  <a:cubicBezTo>
                    <a:pt x="14229" y="5311"/>
                    <a:pt x="14050" y="4454"/>
                    <a:pt x="13812" y="3585"/>
                  </a:cubicBezTo>
                  <a:cubicBezTo>
                    <a:pt x="13538" y="2620"/>
                    <a:pt x="12919" y="1787"/>
                    <a:pt x="11967" y="1108"/>
                  </a:cubicBezTo>
                  <a:cubicBezTo>
                    <a:pt x="11467" y="751"/>
                    <a:pt x="10895" y="525"/>
                    <a:pt x="10336" y="299"/>
                  </a:cubicBezTo>
                  <a:cubicBezTo>
                    <a:pt x="10205" y="239"/>
                    <a:pt x="10074" y="191"/>
                    <a:pt x="9943" y="132"/>
                  </a:cubicBezTo>
                  <a:cubicBezTo>
                    <a:pt x="9669" y="13"/>
                    <a:pt x="9359" y="1"/>
                    <a:pt x="90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773;p49">
              <a:extLst>
                <a:ext uri="{FF2B5EF4-FFF2-40B4-BE49-F238E27FC236}">
                  <a16:creationId xmlns:a16="http://schemas.microsoft.com/office/drawing/2014/main" id="{96DF683C-15B7-40E0-9A4A-A63C065BD4BB}"/>
                </a:ext>
              </a:extLst>
            </p:cNvPr>
            <p:cNvSpPr/>
            <p:nvPr/>
          </p:nvSpPr>
          <p:spPr>
            <a:xfrm>
              <a:off x="6585025" y="1755600"/>
              <a:ext cx="210475" cy="229925"/>
            </a:xfrm>
            <a:custGeom>
              <a:avLst/>
              <a:gdLst/>
              <a:ahLst/>
              <a:cxnLst/>
              <a:rect l="l" t="t" r="r" b="b"/>
              <a:pathLst>
                <a:path w="8419" h="9197" extrusionOk="0">
                  <a:moveTo>
                    <a:pt x="4371" y="731"/>
                  </a:moveTo>
                  <a:cubicBezTo>
                    <a:pt x="4525" y="731"/>
                    <a:pt x="4668" y="743"/>
                    <a:pt x="4835" y="755"/>
                  </a:cubicBezTo>
                  <a:cubicBezTo>
                    <a:pt x="6371" y="993"/>
                    <a:pt x="7145" y="1695"/>
                    <a:pt x="7502" y="3195"/>
                  </a:cubicBezTo>
                  <a:cubicBezTo>
                    <a:pt x="7573" y="3493"/>
                    <a:pt x="7597" y="3815"/>
                    <a:pt x="7621" y="4136"/>
                  </a:cubicBezTo>
                  <a:cubicBezTo>
                    <a:pt x="7633" y="4291"/>
                    <a:pt x="7645" y="4422"/>
                    <a:pt x="7657" y="4565"/>
                  </a:cubicBezTo>
                  <a:cubicBezTo>
                    <a:pt x="7645" y="4708"/>
                    <a:pt x="7621" y="4850"/>
                    <a:pt x="7597" y="4981"/>
                  </a:cubicBezTo>
                  <a:cubicBezTo>
                    <a:pt x="7561" y="5315"/>
                    <a:pt x="7526" y="5612"/>
                    <a:pt x="7454" y="5910"/>
                  </a:cubicBezTo>
                  <a:cubicBezTo>
                    <a:pt x="7228" y="6827"/>
                    <a:pt x="6692" y="7482"/>
                    <a:pt x="5787" y="7922"/>
                  </a:cubicBezTo>
                  <a:cubicBezTo>
                    <a:pt x="5216" y="8189"/>
                    <a:pt x="4699" y="8319"/>
                    <a:pt x="4200" y="8319"/>
                  </a:cubicBezTo>
                  <a:cubicBezTo>
                    <a:pt x="3920" y="8319"/>
                    <a:pt x="3645" y="8278"/>
                    <a:pt x="3370" y="8196"/>
                  </a:cubicBezTo>
                  <a:cubicBezTo>
                    <a:pt x="2108" y="7827"/>
                    <a:pt x="1370" y="7101"/>
                    <a:pt x="1049" y="5946"/>
                  </a:cubicBezTo>
                  <a:cubicBezTo>
                    <a:pt x="692" y="4624"/>
                    <a:pt x="965" y="3338"/>
                    <a:pt x="1870" y="2112"/>
                  </a:cubicBezTo>
                  <a:cubicBezTo>
                    <a:pt x="2537" y="1207"/>
                    <a:pt x="3418" y="731"/>
                    <a:pt x="4371" y="731"/>
                  </a:cubicBezTo>
                  <a:close/>
                  <a:moveTo>
                    <a:pt x="4662" y="0"/>
                  </a:moveTo>
                  <a:cubicBezTo>
                    <a:pt x="4149" y="0"/>
                    <a:pt x="3654" y="107"/>
                    <a:pt x="3192" y="314"/>
                  </a:cubicBezTo>
                  <a:cubicBezTo>
                    <a:pt x="2156" y="802"/>
                    <a:pt x="1370" y="1517"/>
                    <a:pt x="846" y="2457"/>
                  </a:cubicBezTo>
                  <a:cubicBezTo>
                    <a:pt x="156" y="3684"/>
                    <a:pt x="1" y="4970"/>
                    <a:pt x="334" y="6303"/>
                  </a:cubicBezTo>
                  <a:cubicBezTo>
                    <a:pt x="751" y="7946"/>
                    <a:pt x="2477" y="9196"/>
                    <a:pt x="4192" y="9196"/>
                  </a:cubicBezTo>
                  <a:cubicBezTo>
                    <a:pt x="4430" y="9196"/>
                    <a:pt x="4668" y="9172"/>
                    <a:pt x="4906" y="9125"/>
                  </a:cubicBezTo>
                  <a:cubicBezTo>
                    <a:pt x="5359" y="9041"/>
                    <a:pt x="5776" y="8839"/>
                    <a:pt x="6168" y="8649"/>
                  </a:cubicBezTo>
                  <a:lnTo>
                    <a:pt x="6264" y="8601"/>
                  </a:lnTo>
                  <a:cubicBezTo>
                    <a:pt x="7014" y="8268"/>
                    <a:pt x="7597" y="7637"/>
                    <a:pt x="8002" y="6732"/>
                  </a:cubicBezTo>
                  <a:cubicBezTo>
                    <a:pt x="8300" y="6065"/>
                    <a:pt x="8347" y="5362"/>
                    <a:pt x="8407" y="4541"/>
                  </a:cubicBezTo>
                  <a:lnTo>
                    <a:pt x="8419" y="4362"/>
                  </a:lnTo>
                  <a:lnTo>
                    <a:pt x="8419" y="4350"/>
                  </a:lnTo>
                  <a:cubicBezTo>
                    <a:pt x="8395" y="4291"/>
                    <a:pt x="8371" y="4196"/>
                    <a:pt x="8371" y="4100"/>
                  </a:cubicBezTo>
                  <a:cubicBezTo>
                    <a:pt x="8359" y="3827"/>
                    <a:pt x="8335" y="3505"/>
                    <a:pt x="8288" y="3172"/>
                  </a:cubicBezTo>
                  <a:cubicBezTo>
                    <a:pt x="8050" y="1600"/>
                    <a:pt x="7216" y="588"/>
                    <a:pt x="5799" y="171"/>
                  </a:cubicBezTo>
                  <a:cubicBezTo>
                    <a:pt x="5414" y="56"/>
                    <a:pt x="5033" y="0"/>
                    <a:pt x="46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774;p49">
              <a:extLst>
                <a:ext uri="{FF2B5EF4-FFF2-40B4-BE49-F238E27FC236}">
                  <a16:creationId xmlns:a16="http://schemas.microsoft.com/office/drawing/2014/main" id="{018CD828-EBF5-4557-9C20-7F0081DB38B9}"/>
                </a:ext>
              </a:extLst>
            </p:cNvPr>
            <p:cNvSpPr/>
            <p:nvPr/>
          </p:nvSpPr>
          <p:spPr>
            <a:xfrm>
              <a:off x="6627600" y="1788375"/>
              <a:ext cx="116700" cy="152500"/>
            </a:xfrm>
            <a:custGeom>
              <a:avLst/>
              <a:gdLst/>
              <a:ahLst/>
              <a:cxnLst/>
              <a:rect l="l" t="t" r="r" b="b"/>
              <a:pathLst>
                <a:path w="4668" h="6100" extrusionOk="0">
                  <a:moveTo>
                    <a:pt x="2406" y="1325"/>
                  </a:moveTo>
                  <a:cubicBezTo>
                    <a:pt x="2560" y="1682"/>
                    <a:pt x="2656" y="2039"/>
                    <a:pt x="2763" y="2408"/>
                  </a:cubicBezTo>
                  <a:cubicBezTo>
                    <a:pt x="2799" y="2563"/>
                    <a:pt x="2834" y="2718"/>
                    <a:pt x="2894" y="2885"/>
                  </a:cubicBezTo>
                  <a:cubicBezTo>
                    <a:pt x="2810" y="2899"/>
                    <a:pt x="2726" y="2904"/>
                    <a:pt x="2642" y="2904"/>
                  </a:cubicBezTo>
                  <a:cubicBezTo>
                    <a:pt x="2439" y="2904"/>
                    <a:pt x="2232" y="2871"/>
                    <a:pt x="2013" y="2837"/>
                  </a:cubicBezTo>
                  <a:cubicBezTo>
                    <a:pt x="1929" y="2825"/>
                    <a:pt x="1846" y="2813"/>
                    <a:pt x="1763" y="2801"/>
                  </a:cubicBezTo>
                  <a:cubicBezTo>
                    <a:pt x="1882" y="2408"/>
                    <a:pt x="2048" y="2075"/>
                    <a:pt x="2215" y="1706"/>
                  </a:cubicBezTo>
                  <a:cubicBezTo>
                    <a:pt x="2287" y="1575"/>
                    <a:pt x="2334" y="1456"/>
                    <a:pt x="2406" y="1325"/>
                  </a:cubicBezTo>
                  <a:close/>
                  <a:moveTo>
                    <a:pt x="2425" y="0"/>
                  </a:moveTo>
                  <a:cubicBezTo>
                    <a:pt x="2411" y="0"/>
                    <a:pt x="2397" y="1"/>
                    <a:pt x="2382" y="3"/>
                  </a:cubicBezTo>
                  <a:cubicBezTo>
                    <a:pt x="2227" y="15"/>
                    <a:pt x="2120" y="146"/>
                    <a:pt x="2025" y="265"/>
                  </a:cubicBezTo>
                  <a:cubicBezTo>
                    <a:pt x="2013" y="301"/>
                    <a:pt x="2001" y="313"/>
                    <a:pt x="1989" y="325"/>
                  </a:cubicBezTo>
                  <a:cubicBezTo>
                    <a:pt x="1929" y="384"/>
                    <a:pt x="1906" y="456"/>
                    <a:pt x="1894" y="503"/>
                  </a:cubicBezTo>
                  <a:cubicBezTo>
                    <a:pt x="1894" y="515"/>
                    <a:pt x="1894" y="515"/>
                    <a:pt x="1882" y="539"/>
                  </a:cubicBezTo>
                  <a:lnTo>
                    <a:pt x="1417" y="1694"/>
                  </a:lnTo>
                  <a:cubicBezTo>
                    <a:pt x="1001" y="2754"/>
                    <a:pt x="596" y="3813"/>
                    <a:pt x="179" y="4849"/>
                  </a:cubicBezTo>
                  <a:cubicBezTo>
                    <a:pt x="179" y="4861"/>
                    <a:pt x="167" y="4885"/>
                    <a:pt x="167" y="4897"/>
                  </a:cubicBezTo>
                  <a:cubicBezTo>
                    <a:pt x="108" y="5016"/>
                    <a:pt x="1" y="5266"/>
                    <a:pt x="263" y="5504"/>
                  </a:cubicBezTo>
                  <a:lnTo>
                    <a:pt x="322" y="5552"/>
                  </a:lnTo>
                  <a:lnTo>
                    <a:pt x="393" y="5564"/>
                  </a:lnTo>
                  <a:cubicBezTo>
                    <a:pt x="420" y="5567"/>
                    <a:pt x="445" y="5568"/>
                    <a:pt x="469" y="5568"/>
                  </a:cubicBezTo>
                  <a:cubicBezTo>
                    <a:pt x="824" y="5568"/>
                    <a:pt x="920" y="5257"/>
                    <a:pt x="953" y="5123"/>
                  </a:cubicBezTo>
                  <a:cubicBezTo>
                    <a:pt x="977" y="5087"/>
                    <a:pt x="977" y="5063"/>
                    <a:pt x="989" y="5052"/>
                  </a:cubicBezTo>
                  <a:cubicBezTo>
                    <a:pt x="1120" y="4718"/>
                    <a:pt x="1227" y="4373"/>
                    <a:pt x="1346" y="4040"/>
                  </a:cubicBezTo>
                  <a:lnTo>
                    <a:pt x="1417" y="3813"/>
                  </a:lnTo>
                  <a:cubicBezTo>
                    <a:pt x="1465" y="3682"/>
                    <a:pt x="1489" y="3682"/>
                    <a:pt x="1548" y="3682"/>
                  </a:cubicBezTo>
                  <a:cubicBezTo>
                    <a:pt x="1763" y="3694"/>
                    <a:pt x="1953" y="3694"/>
                    <a:pt x="2168" y="3706"/>
                  </a:cubicBezTo>
                  <a:lnTo>
                    <a:pt x="3060" y="3754"/>
                  </a:lnTo>
                  <a:cubicBezTo>
                    <a:pt x="3120" y="3766"/>
                    <a:pt x="3180" y="3813"/>
                    <a:pt x="3215" y="3909"/>
                  </a:cubicBezTo>
                  <a:lnTo>
                    <a:pt x="3715" y="5433"/>
                  </a:lnTo>
                  <a:cubicBezTo>
                    <a:pt x="3739" y="5504"/>
                    <a:pt x="3775" y="5599"/>
                    <a:pt x="3799" y="5683"/>
                  </a:cubicBezTo>
                  <a:lnTo>
                    <a:pt x="3953" y="6099"/>
                  </a:lnTo>
                  <a:lnTo>
                    <a:pt x="4192" y="5956"/>
                  </a:lnTo>
                  <a:cubicBezTo>
                    <a:pt x="4442" y="5790"/>
                    <a:pt x="4668" y="5599"/>
                    <a:pt x="4525" y="5194"/>
                  </a:cubicBezTo>
                  <a:cubicBezTo>
                    <a:pt x="4287" y="4468"/>
                    <a:pt x="4073" y="3718"/>
                    <a:pt x="3846" y="2992"/>
                  </a:cubicBezTo>
                  <a:lnTo>
                    <a:pt x="3680" y="2444"/>
                  </a:lnTo>
                  <a:cubicBezTo>
                    <a:pt x="3632" y="2301"/>
                    <a:pt x="3608" y="2170"/>
                    <a:pt x="3561" y="2027"/>
                  </a:cubicBezTo>
                  <a:cubicBezTo>
                    <a:pt x="3394" y="1456"/>
                    <a:pt x="3239" y="861"/>
                    <a:pt x="2882" y="325"/>
                  </a:cubicBezTo>
                  <a:cubicBezTo>
                    <a:pt x="2837" y="269"/>
                    <a:pt x="2665" y="0"/>
                    <a:pt x="24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775;p49">
              <a:extLst>
                <a:ext uri="{FF2B5EF4-FFF2-40B4-BE49-F238E27FC236}">
                  <a16:creationId xmlns:a16="http://schemas.microsoft.com/office/drawing/2014/main" id="{E8E6E601-EA92-41AD-B37D-232FA9F5A9EE}"/>
                </a:ext>
              </a:extLst>
            </p:cNvPr>
            <p:cNvSpPr/>
            <p:nvPr/>
          </p:nvSpPr>
          <p:spPr>
            <a:xfrm>
              <a:off x="6664500" y="1808400"/>
              <a:ext cx="42600" cy="60425"/>
            </a:xfrm>
            <a:custGeom>
              <a:avLst/>
              <a:gdLst/>
              <a:ahLst/>
              <a:cxnLst/>
              <a:rect l="l" t="t" r="r" b="b"/>
              <a:pathLst>
                <a:path w="1704" h="2417" extrusionOk="0">
                  <a:moveTo>
                    <a:pt x="1" y="2191"/>
                  </a:moveTo>
                  <a:cubicBezTo>
                    <a:pt x="191" y="1405"/>
                    <a:pt x="596" y="798"/>
                    <a:pt x="906" y="0"/>
                  </a:cubicBezTo>
                  <a:cubicBezTo>
                    <a:pt x="1406" y="750"/>
                    <a:pt x="1465" y="1512"/>
                    <a:pt x="1704" y="2238"/>
                  </a:cubicBezTo>
                  <a:cubicBezTo>
                    <a:pt x="1120" y="2417"/>
                    <a:pt x="608" y="2238"/>
                    <a:pt x="1" y="2191"/>
                  </a:cubicBezTo>
                  <a:close/>
                </a:path>
              </a:pathLst>
            </a:custGeom>
            <a:solidFill>
              <a:srgbClr val="66C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7588905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70"/>
        <p:cNvGrpSpPr/>
        <p:nvPr/>
      </p:nvGrpSpPr>
      <p:grpSpPr>
        <a:xfrm>
          <a:off x="0" y="0"/>
          <a:ext cx="0" cy="0"/>
          <a:chOff x="0" y="0"/>
          <a:chExt cx="0" cy="0"/>
        </a:xfrm>
      </p:grpSpPr>
      <p:grpSp>
        <p:nvGrpSpPr>
          <p:cNvPr id="572" name="Google Shape;572;p35"/>
          <p:cNvGrpSpPr/>
          <p:nvPr/>
        </p:nvGrpSpPr>
        <p:grpSpPr>
          <a:xfrm>
            <a:off x="8055291" y="138177"/>
            <a:ext cx="1000574" cy="961167"/>
            <a:chOff x="2987350" y="455855"/>
            <a:chExt cx="1696564" cy="1696564"/>
          </a:xfrm>
        </p:grpSpPr>
        <p:sp>
          <p:nvSpPr>
            <p:cNvPr id="573" name="Google Shape;573;p35"/>
            <p:cNvSpPr/>
            <p:nvPr/>
          </p:nvSpPr>
          <p:spPr>
            <a:xfrm>
              <a:off x="2987350" y="455855"/>
              <a:ext cx="1696564" cy="1696564"/>
            </a:xfrm>
            <a:custGeom>
              <a:avLst/>
              <a:gdLst/>
              <a:ahLst/>
              <a:cxnLst/>
              <a:rect l="l" t="t" r="r" b="b"/>
              <a:pathLst>
                <a:path w="47804" h="47804" extrusionOk="0">
                  <a:moveTo>
                    <a:pt x="23908" y="0"/>
                  </a:moveTo>
                  <a:cubicBezTo>
                    <a:pt x="22372" y="0"/>
                    <a:pt x="21050" y="1917"/>
                    <a:pt x="19586" y="2203"/>
                  </a:cubicBezTo>
                  <a:cubicBezTo>
                    <a:pt x="19422" y="2235"/>
                    <a:pt x="19253" y="2249"/>
                    <a:pt x="19080" y="2249"/>
                  </a:cubicBezTo>
                  <a:cubicBezTo>
                    <a:pt x="17963" y="2249"/>
                    <a:pt x="16678" y="1664"/>
                    <a:pt x="15580" y="1664"/>
                  </a:cubicBezTo>
                  <a:cubicBezTo>
                    <a:pt x="15289" y="1664"/>
                    <a:pt x="15010" y="1705"/>
                    <a:pt x="14752" y="1810"/>
                  </a:cubicBezTo>
                  <a:cubicBezTo>
                    <a:pt x="13347" y="2393"/>
                    <a:pt x="12859" y="4667"/>
                    <a:pt x="11609" y="5501"/>
                  </a:cubicBezTo>
                  <a:cubicBezTo>
                    <a:pt x="10359" y="6334"/>
                    <a:pt x="8049" y="5929"/>
                    <a:pt x="7001" y="6989"/>
                  </a:cubicBezTo>
                  <a:cubicBezTo>
                    <a:pt x="5941" y="8049"/>
                    <a:pt x="6346" y="10358"/>
                    <a:pt x="5513" y="11609"/>
                  </a:cubicBezTo>
                  <a:cubicBezTo>
                    <a:pt x="4667" y="12859"/>
                    <a:pt x="2393" y="13347"/>
                    <a:pt x="1810" y="14740"/>
                  </a:cubicBezTo>
                  <a:cubicBezTo>
                    <a:pt x="1238" y="16133"/>
                    <a:pt x="2500" y="18074"/>
                    <a:pt x="2203" y="19586"/>
                  </a:cubicBezTo>
                  <a:cubicBezTo>
                    <a:pt x="1917" y="21026"/>
                    <a:pt x="0" y="22360"/>
                    <a:pt x="0" y="23896"/>
                  </a:cubicBezTo>
                  <a:cubicBezTo>
                    <a:pt x="0" y="25432"/>
                    <a:pt x="1917" y="26753"/>
                    <a:pt x="2203" y="28218"/>
                  </a:cubicBezTo>
                  <a:cubicBezTo>
                    <a:pt x="2500" y="29718"/>
                    <a:pt x="1250" y="31671"/>
                    <a:pt x="1810" y="33052"/>
                  </a:cubicBezTo>
                  <a:cubicBezTo>
                    <a:pt x="2393" y="34445"/>
                    <a:pt x="4679" y="34945"/>
                    <a:pt x="5513" y="36195"/>
                  </a:cubicBezTo>
                  <a:cubicBezTo>
                    <a:pt x="6346" y="37445"/>
                    <a:pt x="5941" y="39743"/>
                    <a:pt x="7001" y="40803"/>
                  </a:cubicBezTo>
                  <a:cubicBezTo>
                    <a:pt x="8049" y="41862"/>
                    <a:pt x="10359" y="41457"/>
                    <a:pt x="11609" y="42291"/>
                  </a:cubicBezTo>
                  <a:cubicBezTo>
                    <a:pt x="12859" y="43124"/>
                    <a:pt x="13347" y="45398"/>
                    <a:pt x="14752" y="45982"/>
                  </a:cubicBezTo>
                  <a:cubicBezTo>
                    <a:pt x="15017" y="46094"/>
                    <a:pt x="15304" y="46138"/>
                    <a:pt x="15604" y="46138"/>
                  </a:cubicBezTo>
                  <a:cubicBezTo>
                    <a:pt x="16698" y="46138"/>
                    <a:pt x="17975" y="45555"/>
                    <a:pt x="19084" y="45555"/>
                  </a:cubicBezTo>
                  <a:cubicBezTo>
                    <a:pt x="19256" y="45555"/>
                    <a:pt x="19424" y="45569"/>
                    <a:pt x="19586" y="45601"/>
                  </a:cubicBezTo>
                  <a:cubicBezTo>
                    <a:pt x="21027" y="45875"/>
                    <a:pt x="22372" y="47803"/>
                    <a:pt x="23908" y="47803"/>
                  </a:cubicBezTo>
                  <a:cubicBezTo>
                    <a:pt x="25432" y="47803"/>
                    <a:pt x="26754" y="45875"/>
                    <a:pt x="28218" y="45601"/>
                  </a:cubicBezTo>
                  <a:cubicBezTo>
                    <a:pt x="28382" y="45568"/>
                    <a:pt x="28551" y="45554"/>
                    <a:pt x="28724" y="45554"/>
                  </a:cubicBezTo>
                  <a:cubicBezTo>
                    <a:pt x="29835" y="45554"/>
                    <a:pt x="31114" y="46133"/>
                    <a:pt x="32208" y="46133"/>
                  </a:cubicBezTo>
                  <a:cubicBezTo>
                    <a:pt x="32505" y="46133"/>
                    <a:pt x="32789" y="46091"/>
                    <a:pt x="33052" y="45982"/>
                  </a:cubicBezTo>
                  <a:cubicBezTo>
                    <a:pt x="34457" y="45398"/>
                    <a:pt x="34945" y="43124"/>
                    <a:pt x="36195" y="42291"/>
                  </a:cubicBezTo>
                  <a:cubicBezTo>
                    <a:pt x="37445" y="41457"/>
                    <a:pt x="39755" y="41862"/>
                    <a:pt x="40815" y="40803"/>
                  </a:cubicBezTo>
                  <a:cubicBezTo>
                    <a:pt x="41863" y="39743"/>
                    <a:pt x="41470" y="37445"/>
                    <a:pt x="42303" y="36195"/>
                  </a:cubicBezTo>
                  <a:cubicBezTo>
                    <a:pt x="43137" y="34945"/>
                    <a:pt x="45411" y="34445"/>
                    <a:pt x="45994" y="33052"/>
                  </a:cubicBezTo>
                  <a:cubicBezTo>
                    <a:pt x="46566" y="31671"/>
                    <a:pt x="45303" y="29718"/>
                    <a:pt x="45601" y="28218"/>
                  </a:cubicBezTo>
                  <a:cubicBezTo>
                    <a:pt x="45887" y="26765"/>
                    <a:pt x="47804" y="25432"/>
                    <a:pt x="47804" y="23896"/>
                  </a:cubicBezTo>
                  <a:cubicBezTo>
                    <a:pt x="47804" y="22360"/>
                    <a:pt x="45887" y="21038"/>
                    <a:pt x="45601" y="19586"/>
                  </a:cubicBezTo>
                  <a:cubicBezTo>
                    <a:pt x="45303" y="18074"/>
                    <a:pt x="46554" y="16133"/>
                    <a:pt x="45994" y="14740"/>
                  </a:cubicBezTo>
                  <a:cubicBezTo>
                    <a:pt x="45411" y="13347"/>
                    <a:pt x="43137" y="12859"/>
                    <a:pt x="42303" y="11609"/>
                  </a:cubicBezTo>
                  <a:cubicBezTo>
                    <a:pt x="41470" y="10358"/>
                    <a:pt x="41863" y="8049"/>
                    <a:pt x="40815" y="6989"/>
                  </a:cubicBezTo>
                  <a:cubicBezTo>
                    <a:pt x="39755" y="5929"/>
                    <a:pt x="37445" y="6334"/>
                    <a:pt x="36195" y="5501"/>
                  </a:cubicBezTo>
                  <a:cubicBezTo>
                    <a:pt x="34945" y="4667"/>
                    <a:pt x="34457" y="2393"/>
                    <a:pt x="33052" y="1810"/>
                  </a:cubicBezTo>
                  <a:cubicBezTo>
                    <a:pt x="32789" y="1699"/>
                    <a:pt x="32505" y="1655"/>
                    <a:pt x="32207" y="1655"/>
                  </a:cubicBezTo>
                  <a:cubicBezTo>
                    <a:pt x="31110" y="1655"/>
                    <a:pt x="29828" y="2248"/>
                    <a:pt x="28715" y="2248"/>
                  </a:cubicBezTo>
                  <a:cubicBezTo>
                    <a:pt x="28545" y="2248"/>
                    <a:pt x="28379" y="2235"/>
                    <a:pt x="28218" y="2203"/>
                  </a:cubicBezTo>
                  <a:cubicBezTo>
                    <a:pt x="26777" y="1917"/>
                    <a:pt x="25432" y="0"/>
                    <a:pt x="2390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74" name="Google Shape;574;p35"/>
            <p:cNvGrpSpPr/>
            <p:nvPr/>
          </p:nvGrpSpPr>
          <p:grpSpPr>
            <a:xfrm>
              <a:off x="3324953" y="937837"/>
              <a:ext cx="1021203" cy="732658"/>
              <a:chOff x="4582100" y="3095150"/>
              <a:chExt cx="581650" cy="417350"/>
            </a:xfrm>
          </p:grpSpPr>
          <p:sp>
            <p:nvSpPr>
              <p:cNvPr id="575" name="Google Shape;575;p35"/>
              <p:cNvSpPr/>
              <p:nvPr/>
            </p:nvSpPr>
            <p:spPr>
              <a:xfrm>
                <a:off x="4858025" y="3105275"/>
                <a:ext cx="263750" cy="382500"/>
              </a:xfrm>
              <a:custGeom>
                <a:avLst/>
                <a:gdLst/>
                <a:ahLst/>
                <a:cxnLst/>
                <a:rect l="l" t="t" r="r" b="b"/>
                <a:pathLst>
                  <a:path w="10550" h="15300" extrusionOk="0">
                    <a:moveTo>
                      <a:pt x="275" y="15300"/>
                    </a:moveTo>
                    <a:cubicBezTo>
                      <a:pt x="25" y="15193"/>
                      <a:pt x="1" y="15002"/>
                      <a:pt x="25" y="14800"/>
                    </a:cubicBezTo>
                    <a:cubicBezTo>
                      <a:pt x="96" y="13407"/>
                      <a:pt x="180" y="12002"/>
                      <a:pt x="227" y="10609"/>
                    </a:cubicBezTo>
                    <a:cubicBezTo>
                      <a:pt x="275" y="9347"/>
                      <a:pt x="239" y="8061"/>
                      <a:pt x="263" y="6799"/>
                    </a:cubicBezTo>
                    <a:cubicBezTo>
                      <a:pt x="263" y="5715"/>
                      <a:pt x="275" y="4608"/>
                      <a:pt x="275" y="3525"/>
                    </a:cubicBezTo>
                    <a:cubicBezTo>
                      <a:pt x="275" y="3203"/>
                      <a:pt x="418" y="2965"/>
                      <a:pt x="656" y="2810"/>
                    </a:cubicBezTo>
                    <a:cubicBezTo>
                      <a:pt x="1227" y="2417"/>
                      <a:pt x="1811" y="2024"/>
                      <a:pt x="2406" y="1691"/>
                    </a:cubicBezTo>
                    <a:cubicBezTo>
                      <a:pt x="3680" y="977"/>
                      <a:pt x="5061" y="500"/>
                      <a:pt x="6502" y="239"/>
                    </a:cubicBezTo>
                    <a:cubicBezTo>
                      <a:pt x="7633" y="24"/>
                      <a:pt x="8764" y="0"/>
                      <a:pt x="9895" y="191"/>
                    </a:cubicBezTo>
                    <a:cubicBezTo>
                      <a:pt x="10347" y="262"/>
                      <a:pt x="10347" y="298"/>
                      <a:pt x="10395" y="727"/>
                    </a:cubicBezTo>
                    <a:cubicBezTo>
                      <a:pt x="10550" y="2286"/>
                      <a:pt x="10419" y="3846"/>
                      <a:pt x="10347" y="5418"/>
                    </a:cubicBezTo>
                    <a:cubicBezTo>
                      <a:pt x="10300" y="6335"/>
                      <a:pt x="10300" y="7275"/>
                      <a:pt x="10276" y="8192"/>
                    </a:cubicBezTo>
                    <a:cubicBezTo>
                      <a:pt x="10252" y="8787"/>
                      <a:pt x="10181" y="9371"/>
                      <a:pt x="10169" y="9966"/>
                    </a:cubicBezTo>
                    <a:cubicBezTo>
                      <a:pt x="10157" y="10454"/>
                      <a:pt x="10157" y="10930"/>
                      <a:pt x="10157" y="11430"/>
                    </a:cubicBezTo>
                    <a:cubicBezTo>
                      <a:pt x="10157" y="11704"/>
                      <a:pt x="10121" y="11990"/>
                      <a:pt x="10097" y="12264"/>
                    </a:cubicBezTo>
                    <a:cubicBezTo>
                      <a:pt x="10038" y="12740"/>
                      <a:pt x="9895" y="12871"/>
                      <a:pt x="9419" y="12919"/>
                    </a:cubicBezTo>
                    <a:cubicBezTo>
                      <a:pt x="8919" y="12954"/>
                      <a:pt x="8431" y="12990"/>
                      <a:pt x="7919" y="13038"/>
                    </a:cubicBezTo>
                    <a:cubicBezTo>
                      <a:pt x="6645" y="13157"/>
                      <a:pt x="5394" y="13419"/>
                      <a:pt x="4144" y="13752"/>
                    </a:cubicBezTo>
                    <a:cubicBezTo>
                      <a:pt x="3287" y="13955"/>
                      <a:pt x="2442" y="14145"/>
                      <a:pt x="1668" y="14550"/>
                    </a:cubicBezTo>
                    <a:cubicBezTo>
                      <a:pt x="1180" y="14776"/>
                      <a:pt x="727" y="15038"/>
                      <a:pt x="275" y="15300"/>
                    </a:cubicBezTo>
                    <a:close/>
                    <a:moveTo>
                      <a:pt x="1775" y="3548"/>
                    </a:moveTo>
                    <a:cubicBezTo>
                      <a:pt x="1906" y="3537"/>
                      <a:pt x="2001" y="3548"/>
                      <a:pt x="2073" y="3513"/>
                    </a:cubicBezTo>
                    <a:cubicBezTo>
                      <a:pt x="3228" y="3001"/>
                      <a:pt x="4418" y="2560"/>
                      <a:pt x="5633" y="2167"/>
                    </a:cubicBezTo>
                    <a:cubicBezTo>
                      <a:pt x="6490" y="1882"/>
                      <a:pt x="7359" y="1679"/>
                      <a:pt x="8276" y="1739"/>
                    </a:cubicBezTo>
                    <a:cubicBezTo>
                      <a:pt x="8431" y="1751"/>
                      <a:pt x="8669" y="1810"/>
                      <a:pt x="8657" y="1572"/>
                    </a:cubicBezTo>
                    <a:cubicBezTo>
                      <a:pt x="8657" y="1370"/>
                      <a:pt x="8419" y="1382"/>
                      <a:pt x="8264" y="1382"/>
                    </a:cubicBezTo>
                    <a:cubicBezTo>
                      <a:pt x="7299" y="1429"/>
                      <a:pt x="6359" y="1524"/>
                      <a:pt x="5454" y="1882"/>
                    </a:cubicBezTo>
                    <a:cubicBezTo>
                      <a:pt x="4347" y="2322"/>
                      <a:pt x="3251" y="2715"/>
                      <a:pt x="2132" y="3120"/>
                    </a:cubicBezTo>
                    <a:cubicBezTo>
                      <a:pt x="1954" y="3191"/>
                      <a:pt x="1811" y="3251"/>
                      <a:pt x="1775" y="3548"/>
                    </a:cubicBezTo>
                    <a:close/>
                    <a:moveTo>
                      <a:pt x="2954" y="8371"/>
                    </a:moveTo>
                    <a:cubicBezTo>
                      <a:pt x="3085" y="8228"/>
                      <a:pt x="3204" y="8109"/>
                      <a:pt x="3299" y="7966"/>
                    </a:cubicBezTo>
                    <a:cubicBezTo>
                      <a:pt x="3561" y="7597"/>
                      <a:pt x="3478" y="7299"/>
                      <a:pt x="3013" y="7180"/>
                    </a:cubicBezTo>
                    <a:cubicBezTo>
                      <a:pt x="2739" y="7108"/>
                      <a:pt x="2454" y="7073"/>
                      <a:pt x="2192" y="7037"/>
                    </a:cubicBezTo>
                    <a:cubicBezTo>
                      <a:pt x="1954" y="7001"/>
                      <a:pt x="1846" y="7073"/>
                      <a:pt x="1894" y="7335"/>
                    </a:cubicBezTo>
                    <a:cubicBezTo>
                      <a:pt x="2001" y="8001"/>
                      <a:pt x="1894" y="8656"/>
                      <a:pt x="1775" y="9299"/>
                    </a:cubicBezTo>
                    <a:cubicBezTo>
                      <a:pt x="1727" y="9537"/>
                      <a:pt x="1834" y="9740"/>
                      <a:pt x="2061" y="9740"/>
                    </a:cubicBezTo>
                    <a:cubicBezTo>
                      <a:pt x="2370" y="9740"/>
                      <a:pt x="2727" y="9764"/>
                      <a:pt x="3013" y="9644"/>
                    </a:cubicBezTo>
                    <a:cubicBezTo>
                      <a:pt x="3430" y="9454"/>
                      <a:pt x="3632" y="9013"/>
                      <a:pt x="3204" y="8561"/>
                    </a:cubicBezTo>
                    <a:cubicBezTo>
                      <a:pt x="3108" y="8525"/>
                      <a:pt x="3061" y="8466"/>
                      <a:pt x="2954" y="8371"/>
                    </a:cubicBezTo>
                    <a:close/>
                    <a:moveTo>
                      <a:pt x="8300" y="10990"/>
                    </a:moveTo>
                    <a:cubicBezTo>
                      <a:pt x="8097" y="10966"/>
                      <a:pt x="7942" y="10907"/>
                      <a:pt x="7776" y="10907"/>
                    </a:cubicBezTo>
                    <a:cubicBezTo>
                      <a:pt x="7002" y="10942"/>
                      <a:pt x="6216" y="10990"/>
                      <a:pt x="5442" y="11073"/>
                    </a:cubicBezTo>
                    <a:cubicBezTo>
                      <a:pt x="4990" y="11109"/>
                      <a:pt x="4525" y="11216"/>
                      <a:pt x="4097" y="11323"/>
                    </a:cubicBezTo>
                    <a:cubicBezTo>
                      <a:pt x="3442" y="11490"/>
                      <a:pt x="2787" y="11692"/>
                      <a:pt x="2132" y="11883"/>
                    </a:cubicBezTo>
                    <a:cubicBezTo>
                      <a:pt x="2025" y="11919"/>
                      <a:pt x="1918" y="11942"/>
                      <a:pt x="1846" y="11990"/>
                    </a:cubicBezTo>
                    <a:cubicBezTo>
                      <a:pt x="1811" y="12002"/>
                      <a:pt x="1775" y="12097"/>
                      <a:pt x="1787" y="12145"/>
                    </a:cubicBezTo>
                    <a:cubicBezTo>
                      <a:pt x="1823" y="12204"/>
                      <a:pt x="1882" y="12264"/>
                      <a:pt x="1942" y="12276"/>
                    </a:cubicBezTo>
                    <a:cubicBezTo>
                      <a:pt x="1977" y="12288"/>
                      <a:pt x="2061" y="12264"/>
                      <a:pt x="2096" y="12240"/>
                    </a:cubicBezTo>
                    <a:cubicBezTo>
                      <a:pt x="2775" y="12050"/>
                      <a:pt x="3430" y="11835"/>
                      <a:pt x="4097" y="11645"/>
                    </a:cubicBezTo>
                    <a:cubicBezTo>
                      <a:pt x="4323" y="11585"/>
                      <a:pt x="4561" y="11526"/>
                      <a:pt x="4775" y="11490"/>
                    </a:cubicBezTo>
                    <a:cubicBezTo>
                      <a:pt x="5823" y="11323"/>
                      <a:pt x="6847" y="11133"/>
                      <a:pt x="7907" y="11276"/>
                    </a:cubicBezTo>
                    <a:cubicBezTo>
                      <a:pt x="8073" y="11335"/>
                      <a:pt x="8240" y="11288"/>
                      <a:pt x="8300" y="10990"/>
                    </a:cubicBezTo>
                    <a:close/>
                    <a:moveTo>
                      <a:pt x="8240" y="9502"/>
                    </a:moveTo>
                    <a:cubicBezTo>
                      <a:pt x="7907" y="9478"/>
                      <a:pt x="7597" y="9418"/>
                      <a:pt x="7264" y="9418"/>
                    </a:cubicBezTo>
                    <a:cubicBezTo>
                      <a:pt x="6430" y="9406"/>
                      <a:pt x="5585" y="9383"/>
                      <a:pt x="4787" y="9680"/>
                    </a:cubicBezTo>
                    <a:cubicBezTo>
                      <a:pt x="4323" y="9847"/>
                      <a:pt x="3859" y="9966"/>
                      <a:pt x="3382" y="10097"/>
                    </a:cubicBezTo>
                    <a:cubicBezTo>
                      <a:pt x="2918" y="10228"/>
                      <a:pt x="2442" y="10347"/>
                      <a:pt x="1977" y="10490"/>
                    </a:cubicBezTo>
                    <a:cubicBezTo>
                      <a:pt x="1894" y="10514"/>
                      <a:pt x="1799" y="10526"/>
                      <a:pt x="1739" y="10597"/>
                    </a:cubicBezTo>
                    <a:cubicBezTo>
                      <a:pt x="1715" y="10621"/>
                      <a:pt x="1668" y="10692"/>
                      <a:pt x="1680" y="10740"/>
                    </a:cubicBezTo>
                    <a:cubicBezTo>
                      <a:pt x="1704" y="10787"/>
                      <a:pt x="1763" y="10835"/>
                      <a:pt x="1799" y="10847"/>
                    </a:cubicBezTo>
                    <a:cubicBezTo>
                      <a:pt x="1882" y="10859"/>
                      <a:pt x="1954" y="10847"/>
                      <a:pt x="2013" y="10811"/>
                    </a:cubicBezTo>
                    <a:cubicBezTo>
                      <a:pt x="2513" y="10645"/>
                      <a:pt x="3025" y="10502"/>
                      <a:pt x="3525" y="10335"/>
                    </a:cubicBezTo>
                    <a:cubicBezTo>
                      <a:pt x="4978" y="9859"/>
                      <a:pt x="6430" y="9549"/>
                      <a:pt x="7954" y="9847"/>
                    </a:cubicBezTo>
                    <a:cubicBezTo>
                      <a:pt x="8204" y="9883"/>
                      <a:pt x="8252" y="9740"/>
                      <a:pt x="8240" y="9502"/>
                    </a:cubicBezTo>
                    <a:close/>
                    <a:moveTo>
                      <a:pt x="2132" y="4525"/>
                    </a:moveTo>
                    <a:cubicBezTo>
                      <a:pt x="2239" y="4537"/>
                      <a:pt x="2346" y="4572"/>
                      <a:pt x="2418" y="4561"/>
                    </a:cubicBezTo>
                    <a:cubicBezTo>
                      <a:pt x="2847" y="4441"/>
                      <a:pt x="3275" y="4358"/>
                      <a:pt x="3692" y="4191"/>
                    </a:cubicBezTo>
                    <a:cubicBezTo>
                      <a:pt x="4990" y="3656"/>
                      <a:pt x="6335" y="3441"/>
                      <a:pt x="7728" y="3537"/>
                    </a:cubicBezTo>
                    <a:lnTo>
                      <a:pt x="8038" y="3537"/>
                    </a:lnTo>
                    <a:cubicBezTo>
                      <a:pt x="8228" y="3525"/>
                      <a:pt x="8276" y="3418"/>
                      <a:pt x="8228" y="3239"/>
                    </a:cubicBezTo>
                    <a:cubicBezTo>
                      <a:pt x="8157" y="3227"/>
                      <a:pt x="8097" y="3191"/>
                      <a:pt x="8038" y="3191"/>
                    </a:cubicBezTo>
                    <a:cubicBezTo>
                      <a:pt x="7180" y="3108"/>
                      <a:pt x="6323" y="3239"/>
                      <a:pt x="5478" y="3358"/>
                    </a:cubicBezTo>
                    <a:cubicBezTo>
                      <a:pt x="4740" y="3465"/>
                      <a:pt x="4061" y="3787"/>
                      <a:pt x="3370" y="3965"/>
                    </a:cubicBezTo>
                    <a:cubicBezTo>
                      <a:pt x="3144" y="4025"/>
                      <a:pt x="2906" y="4060"/>
                      <a:pt x="2680" y="4132"/>
                    </a:cubicBezTo>
                    <a:cubicBezTo>
                      <a:pt x="2477" y="4203"/>
                      <a:pt x="2239" y="4203"/>
                      <a:pt x="2132" y="4525"/>
                    </a:cubicBezTo>
                    <a:close/>
                    <a:moveTo>
                      <a:pt x="1846" y="6013"/>
                    </a:moveTo>
                    <a:cubicBezTo>
                      <a:pt x="1989" y="6013"/>
                      <a:pt x="2085" y="6025"/>
                      <a:pt x="2180" y="6013"/>
                    </a:cubicBezTo>
                    <a:cubicBezTo>
                      <a:pt x="3513" y="5680"/>
                      <a:pt x="4847" y="5358"/>
                      <a:pt x="6228" y="5263"/>
                    </a:cubicBezTo>
                    <a:cubicBezTo>
                      <a:pt x="6430" y="5251"/>
                      <a:pt x="6490" y="5132"/>
                      <a:pt x="6490" y="4894"/>
                    </a:cubicBezTo>
                    <a:cubicBezTo>
                      <a:pt x="6180" y="4918"/>
                      <a:pt x="5883" y="4930"/>
                      <a:pt x="5597" y="5001"/>
                    </a:cubicBezTo>
                    <a:cubicBezTo>
                      <a:pt x="4466" y="5215"/>
                      <a:pt x="3335" y="5453"/>
                      <a:pt x="2215" y="5680"/>
                    </a:cubicBezTo>
                    <a:cubicBezTo>
                      <a:pt x="2073" y="5715"/>
                      <a:pt x="1894" y="5739"/>
                      <a:pt x="1846" y="6013"/>
                    </a:cubicBezTo>
                    <a:close/>
                    <a:moveTo>
                      <a:pt x="7299" y="7632"/>
                    </a:moveTo>
                    <a:cubicBezTo>
                      <a:pt x="7026" y="7668"/>
                      <a:pt x="6764" y="7716"/>
                      <a:pt x="6514" y="7751"/>
                    </a:cubicBezTo>
                    <a:cubicBezTo>
                      <a:pt x="5883" y="7811"/>
                      <a:pt x="5240" y="7859"/>
                      <a:pt x="4621" y="7894"/>
                    </a:cubicBezTo>
                    <a:cubicBezTo>
                      <a:pt x="4490" y="7918"/>
                      <a:pt x="4275" y="7882"/>
                      <a:pt x="4287" y="8085"/>
                    </a:cubicBezTo>
                    <a:cubicBezTo>
                      <a:pt x="4299" y="8299"/>
                      <a:pt x="4501" y="8240"/>
                      <a:pt x="4644" y="8228"/>
                    </a:cubicBezTo>
                    <a:cubicBezTo>
                      <a:pt x="5454" y="8168"/>
                      <a:pt x="6252" y="8109"/>
                      <a:pt x="7073" y="8049"/>
                    </a:cubicBezTo>
                    <a:cubicBezTo>
                      <a:pt x="7323" y="8037"/>
                      <a:pt x="7323" y="7882"/>
                      <a:pt x="7299" y="7632"/>
                    </a:cubicBezTo>
                    <a:close/>
                    <a:moveTo>
                      <a:pt x="2144" y="13109"/>
                    </a:moveTo>
                    <a:cubicBezTo>
                      <a:pt x="2323" y="13097"/>
                      <a:pt x="2489" y="13109"/>
                      <a:pt x="2632" y="13073"/>
                    </a:cubicBezTo>
                    <a:cubicBezTo>
                      <a:pt x="3251" y="12943"/>
                      <a:pt x="3870" y="12800"/>
                      <a:pt x="4490" y="12645"/>
                    </a:cubicBezTo>
                    <a:cubicBezTo>
                      <a:pt x="4597" y="12621"/>
                      <a:pt x="4787" y="12585"/>
                      <a:pt x="4752" y="12407"/>
                    </a:cubicBezTo>
                    <a:cubicBezTo>
                      <a:pt x="4716" y="12228"/>
                      <a:pt x="4561" y="12264"/>
                      <a:pt x="4418" y="12276"/>
                    </a:cubicBezTo>
                    <a:cubicBezTo>
                      <a:pt x="4394" y="12276"/>
                      <a:pt x="4359" y="12288"/>
                      <a:pt x="4335" y="12288"/>
                    </a:cubicBezTo>
                    <a:cubicBezTo>
                      <a:pt x="3704" y="12454"/>
                      <a:pt x="3085" y="12597"/>
                      <a:pt x="2466" y="12764"/>
                    </a:cubicBezTo>
                    <a:cubicBezTo>
                      <a:pt x="2323" y="12812"/>
                      <a:pt x="2144" y="12812"/>
                      <a:pt x="2144" y="13109"/>
                    </a:cubicBezTo>
                    <a:close/>
                    <a:moveTo>
                      <a:pt x="6299" y="12204"/>
                    </a:moveTo>
                    <a:cubicBezTo>
                      <a:pt x="6192" y="12157"/>
                      <a:pt x="6133" y="12097"/>
                      <a:pt x="6085" y="12097"/>
                    </a:cubicBezTo>
                    <a:cubicBezTo>
                      <a:pt x="6025" y="12109"/>
                      <a:pt x="5978" y="12181"/>
                      <a:pt x="5978" y="12228"/>
                    </a:cubicBezTo>
                    <a:cubicBezTo>
                      <a:pt x="5978" y="12276"/>
                      <a:pt x="6061" y="12359"/>
                      <a:pt x="6085" y="12359"/>
                    </a:cubicBezTo>
                    <a:cubicBezTo>
                      <a:pt x="6156" y="12347"/>
                      <a:pt x="6216" y="12276"/>
                      <a:pt x="6299" y="1220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35"/>
              <p:cNvSpPr/>
              <p:nvPr/>
            </p:nvSpPr>
            <p:spPr>
              <a:xfrm>
                <a:off x="4624075" y="3114500"/>
                <a:ext cx="234875" cy="359000"/>
              </a:xfrm>
              <a:custGeom>
                <a:avLst/>
                <a:gdLst/>
                <a:ahLst/>
                <a:cxnLst/>
                <a:rect l="l" t="t" r="r" b="b"/>
                <a:pathLst>
                  <a:path w="9395" h="14360" extrusionOk="0">
                    <a:moveTo>
                      <a:pt x="9109" y="14359"/>
                    </a:moveTo>
                    <a:cubicBezTo>
                      <a:pt x="8704" y="14157"/>
                      <a:pt x="8335" y="14002"/>
                      <a:pt x="7990" y="13812"/>
                    </a:cubicBezTo>
                    <a:cubicBezTo>
                      <a:pt x="7263" y="13407"/>
                      <a:pt x="6501" y="13181"/>
                      <a:pt x="5692" y="13109"/>
                    </a:cubicBezTo>
                    <a:cubicBezTo>
                      <a:pt x="4704" y="13014"/>
                      <a:pt x="3727" y="12883"/>
                      <a:pt x="2739" y="12824"/>
                    </a:cubicBezTo>
                    <a:cubicBezTo>
                      <a:pt x="2191" y="12800"/>
                      <a:pt x="1620" y="12859"/>
                      <a:pt x="1060" y="12883"/>
                    </a:cubicBezTo>
                    <a:cubicBezTo>
                      <a:pt x="834" y="12907"/>
                      <a:pt x="608" y="12919"/>
                      <a:pt x="346" y="12931"/>
                    </a:cubicBezTo>
                    <a:cubicBezTo>
                      <a:pt x="310" y="12764"/>
                      <a:pt x="286" y="12597"/>
                      <a:pt x="274" y="12454"/>
                    </a:cubicBezTo>
                    <a:cubicBezTo>
                      <a:pt x="227" y="11335"/>
                      <a:pt x="191" y="10204"/>
                      <a:pt x="155" y="9085"/>
                    </a:cubicBezTo>
                    <a:cubicBezTo>
                      <a:pt x="108" y="8121"/>
                      <a:pt x="13" y="7144"/>
                      <a:pt x="13" y="6168"/>
                    </a:cubicBezTo>
                    <a:cubicBezTo>
                      <a:pt x="1" y="5144"/>
                      <a:pt x="72" y="4108"/>
                      <a:pt x="96" y="3072"/>
                    </a:cubicBezTo>
                    <a:cubicBezTo>
                      <a:pt x="96" y="2322"/>
                      <a:pt x="36" y="1572"/>
                      <a:pt x="13" y="810"/>
                    </a:cubicBezTo>
                    <a:lnTo>
                      <a:pt x="13" y="155"/>
                    </a:lnTo>
                    <a:cubicBezTo>
                      <a:pt x="274" y="96"/>
                      <a:pt x="489" y="1"/>
                      <a:pt x="715" y="1"/>
                    </a:cubicBezTo>
                    <a:cubicBezTo>
                      <a:pt x="2382" y="24"/>
                      <a:pt x="4049" y="155"/>
                      <a:pt x="5644" y="715"/>
                    </a:cubicBezTo>
                    <a:cubicBezTo>
                      <a:pt x="5751" y="739"/>
                      <a:pt x="5835" y="774"/>
                      <a:pt x="5942" y="810"/>
                    </a:cubicBezTo>
                    <a:cubicBezTo>
                      <a:pt x="6847" y="1286"/>
                      <a:pt x="7775" y="1763"/>
                      <a:pt x="8680" y="2263"/>
                    </a:cubicBezTo>
                    <a:cubicBezTo>
                      <a:pt x="9157" y="2513"/>
                      <a:pt x="9395" y="2894"/>
                      <a:pt x="9395" y="3477"/>
                    </a:cubicBezTo>
                    <a:cubicBezTo>
                      <a:pt x="9359" y="5751"/>
                      <a:pt x="9383" y="8037"/>
                      <a:pt x="9347" y="10299"/>
                    </a:cubicBezTo>
                    <a:cubicBezTo>
                      <a:pt x="9347" y="10680"/>
                      <a:pt x="9287" y="11050"/>
                      <a:pt x="9276" y="11442"/>
                    </a:cubicBezTo>
                    <a:cubicBezTo>
                      <a:pt x="9240" y="12204"/>
                      <a:pt x="9228" y="12978"/>
                      <a:pt x="9204" y="13728"/>
                    </a:cubicBezTo>
                    <a:cubicBezTo>
                      <a:pt x="9180" y="13931"/>
                      <a:pt x="9145" y="14121"/>
                      <a:pt x="9109" y="14359"/>
                    </a:cubicBezTo>
                    <a:close/>
                    <a:moveTo>
                      <a:pt x="1596" y="4430"/>
                    </a:moveTo>
                    <a:cubicBezTo>
                      <a:pt x="1584" y="4477"/>
                      <a:pt x="1548" y="4525"/>
                      <a:pt x="1537" y="4584"/>
                    </a:cubicBezTo>
                    <a:cubicBezTo>
                      <a:pt x="1608" y="4644"/>
                      <a:pt x="1679" y="4727"/>
                      <a:pt x="1775" y="4763"/>
                    </a:cubicBezTo>
                    <a:cubicBezTo>
                      <a:pt x="1918" y="4799"/>
                      <a:pt x="2084" y="4823"/>
                      <a:pt x="2251" y="4834"/>
                    </a:cubicBezTo>
                    <a:cubicBezTo>
                      <a:pt x="3299" y="4942"/>
                      <a:pt x="4358" y="5013"/>
                      <a:pt x="5382" y="5287"/>
                    </a:cubicBezTo>
                    <a:cubicBezTo>
                      <a:pt x="5823" y="5382"/>
                      <a:pt x="6239" y="5525"/>
                      <a:pt x="6668" y="5644"/>
                    </a:cubicBezTo>
                    <a:cubicBezTo>
                      <a:pt x="6930" y="5716"/>
                      <a:pt x="6930" y="5716"/>
                      <a:pt x="7049" y="5382"/>
                    </a:cubicBezTo>
                    <a:cubicBezTo>
                      <a:pt x="6966" y="5346"/>
                      <a:pt x="6871" y="5275"/>
                      <a:pt x="6787" y="5263"/>
                    </a:cubicBezTo>
                    <a:cubicBezTo>
                      <a:pt x="6323" y="5144"/>
                      <a:pt x="5882" y="5001"/>
                      <a:pt x="5418" y="4930"/>
                    </a:cubicBezTo>
                    <a:cubicBezTo>
                      <a:pt x="4287" y="4751"/>
                      <a:pt x="3144" y="4608"/>
                      <a:pt x="2013" y="4465"/>
                    </a:cubicBezTo>
                    <a:cubicBezTo>
                      <a:pt x="1882" y="4418"/>
                      <a:pt x="1727" y="4430"/>
                      <a:pt x="1596" y="4430"/>
                    </a:cubicBezTo>
                    <a:close/>
                    <a:moveTo>
                      <a:pt x="7502" y="9121"/>
                    </a:moveTo>
                    <a:cubicBezTo>
                      <a:pt x="7609" y="8883"/>
                      <a:pt x="7597" y="8752"/>
                      <a:pt x="7335" y="8704"/>
                    </a:cubicBezTo>
                    <a:cubicBezTo>
                      <a:pt x="6466" y="8561"/>
                      <a:pt x="5573" y="8383"/>
                      <a:pt x="4692" y="8240"/>
                    </a:cubicBezTo>
                    <a:cubicBezTo>
                      <a:pt x="3858" y="8121"/>
                      <a:pt x="3025" y="8037"/>
                      <a:pt x="2191" y="7930"/>
                    </a:cubicBezTo>
                    <a:cubicBezTo>
                      <a:pt x="2060" y="7918"/>
                      <a:pt x="1918" y="7930"/>
                      <a:pt x="1894" y="8109"/>
                    </a:cubicBezTo>
                    <a:cubicBezTo>
                      <a:pt x="1918" y="8144"/>
                      <a:pt x="1941" y="8204"/>
                      <a:pt x="1965" y="8204"/>
                    </a:cubicBezTo>
                    <a:cubicBezTo>
                      <a:pt x="3811" y="8394"/>
                      <a:pt x="5656" y="8633"/>
                      <a:pt x="7502" y="9121"/>
                    </a:cubicBezTo>
                    <a:close/>
                    <a:moveTo>
                      <a:pt x="7311" y="6620"/>
                    </a:moveTo>
                    <a:cubicBezTo>
                      <a:pt x="7073" y="6549"/>
                      <a:pt x="6859" y="6454"/>
                      <a:pt x="6644" y="6394"/>
                    </a:cubicBezTo>
                    <a:cubicBezTo>
                      <a:pt x="5096" y="5989"/>
                      <a:pt x="3501" y="5918"/>
                      <a:pt x="1918" y="5680"/>
                    </a:cubicBezTo>
                    <a:cubicBezTo>
                      <a:pt x="1858" y="5668"/>
                      <a:pt x="1798" y="5704"/>
                      <a:pt x="1739" y="5704"/>
                    </a:cubicBezTo>
                    <a:cubicBezTo>
                      <a:pt x="1727" y="5704"/>
                      <a:pt x="1715" y="5716"/>
                      <a:pt x="1715" y="5727"/>
                    </a:cubicBezTo>
                    <a:cubicBezTo>
                      <a:pt x="1703" y="5739"/>
                      <a:pt x="1703" y="5763"/>
                      <a:pt x="1679" y="5835"/>
                    </a:cubicBezTo>
                    <a:cubicBezTo>
                      <a:pt x="1775" y="5894"/>
                      <a:pt x="1870" y="5977"/>
                      <a:pt x="1977" y="6001"/>
                    </a:cubicBezTo>
                    <a:cubicBezTo>
                      <a:pt x="2394" y="6073"/>
                      <a:pt x="2834" y="6132"/>
                      <a:pt x="3239" y="6180"/>
                    </a:cubicBezTo>
                    <a:cubicBezTo>
                      <a:pt x="4215" y="6275"/>
                      <a:pt x="5180" y="6382"/>
                      <a:pt x="6120" y="6656"/>
                    </a:cubicBezTo>
                    <a:cubicBezTo>
                      <a:pt x="6418" y="6739"/>
                      <a:pt x="6704" y="6859"/>
                      <a:pt x="7001" y="6966"/>
                    </a:cubicBezTo>
                    <a:cubicBezTo>
                      <a:pt x="7061" y="6978"/>
                      <a:pt x="7132" y="6978"/>
                      <a:pt x="7204" y="6978"/>
                    </a:cubicBezTo>
                    <a:cubicBezTo>
                      <a:pt x="7240" y="6859"/>
                      <a:pt x="7263" y="6751"/>
                      <a:pt x="7311" y="6620"/>
                    </a:cubicBezTo>
                    <a:close/>
                    <a:moveTo>
                      <a:pt x="2715" y="3882"/>
                    </a:moveTo>
                    <a:cubicBezTo>
                      <a:pt x="2977" y="3656"/>
                      <a:pt x="2965" y="3477"/>
                      <a:pt x="2906" y="3287"/>
                    </a:cubicBezTo>
                    <a:cubicBezTo>
                      <a:pt x="2834" y="3025"/>
                      <a:pt x="2763" y="2739"/>
                      <a:pt x="2691" y="2465"/>
                    </a:cubicBezTo>
                    <a:cubicBezTo>
                      <a:pt x="2560" y="2025"/>
                      <a:pt x="2429" y="1572"/>
                      <a:pt x="2263" y="1132"/>
                    </a:cubicBezTo>
                    <a:cubicBezTo>
                      <a:pt x="2227" y="1036"/>
                      <a:pt x="2132" y="917"/>
                      <a:pt x="2037" y="905"/>
                    </a:cubicBezTo>
                    <a:cubicBezTo>
                      <a:pt x="1870" y="882"/>
                      <a:pt x="1834" y="1024"/>
                      <a:pt x="1787" y="1155"/>
                    </a:cubicBezTo>
                    <a:cubicBezTo>
                      <a:pt x="1548" y="1917"/>
                      <a:pt x="1322" y="2679"/>
                      <a:pt x="1072" y="3418"/>
                    </a:cubicBezTo>
                    <a:cubicBezTo>
                      <a:pt x="1025" y="3572"/>
                      <a:pt x="1025" y="3680"/>
                      <a:pt x="1215" y="3739"/>
                    </a:cubicBezTo>
                    <a:cubicBezTo>
                      <a:pt x="1251" y="3691"/>
                      <a:pt x="1298" y="3644"/>
                      <a:pt x="1310" y="3596"/>
                    </a:cubicBezTo>
                    <a:cubicBezTo>
                      <a:pt x="1358" y="3406"/>
                      <a:pt x="1394" y="3203"/>
                      <a:pt x="1429" y="2989"/>
                    </a:cubicBezTo>
                    <a:cubicBezTo>
                      <a:pt x="1453" y="2787"/>
                      <a:pt x="1572" y="2679"/>
                      <a:pt x="1787" y="2691"/>
                    </a:cubicBezTo>
                    <a:lnTo>
                      <a:pt x="2394" y="2691"/>
                    </a:lnTo>
                    <a:cubicBezTo>
                      <a:pt x="2501" y="3060"/>
                      <a:pt x="2608" y="3441"/>
                      <a:pt x="2715" y="3882"/>
                    </a:cubicBezTo>
                    <a:close/>
                    <a:moveTo>
                      <a:pt x="7311" y="10085"/>
                    </a:moveTo>
                    <a:cubicBezTo>
                      <a:pt x="6978" y="10002"/>
                      <a:pt x="6668" y="9930"/>
                      <a:pt x="6382" y="9823"/>
                    </a:cubicBezTo>
                    <a:cubicBezTo>
                      <a:pt x="5013" y="9371"/>
                      <a:pt x="3620" y="9418"/>
                      <a:pt x="2215" y="9573"/>
                    </a:cubicBezTo>
                    <a:cubicBezTo>
                      <a:pt x="2144" y="9585"/>
                      <a:pt x="2025" y="9668"/>
                      <a:pt x="2025" y="9752"/>
                    </a:cubicBezTo>
                    <a:cubicBezTo>
                      <a:pt x="2013" y="9907"/>
                      <a:pt x="2156" y="9907"/>
                      <a:pt x="2275" y="9895"/>
                    </a:cubicBezTo>
                    <a:cubicBezTo>
                      <a:pt x="2322" y="9895"/>
                      <a:pt x="2370" y="9883"/>
                      <a:pt x="2418" y="9883"/>
                    </a:cubicBezTo>
                    <a:cubicBezTo>
                      <a:pt x="3811" y="9585"/>
                      <a:pt x="5168" y="9764"/>
                      <a:pt x="6501" y="10228"/>
                    </a:cubicBezTo>
                    <a:lnTo>
                      <a:pt x="7216" y="10442"/>
                    </a:lnTo>
                    <a:cubicBezTo>
                      <a:pt x="7252" y="10383"/>
                      <a:pt x="7275" y="10335"/>
                      <a:pt x="7299" y="10311"/>
                    </a:cubicBezTo>
                    <a:cubicBezTo>
                      <a:pt x="7299" y="10252"/>
                      <a:pt x="7299" y="10192"/>
                      <a:pt x="7311" y="10085"/>
                    </a:cubicBezTo>
                    <a:close/>
                    <a:moveTo>
                      <a:pt x="7406" y="11609"/>
                    </a:moveTo>
                    <a:cubicBezTo>
                      <a:pt x="7371" y="11573"/>
                      <a:pt x="7335" y="11550"/>
                      <a:pt x="7311" y="11550"/>
                    </a:cubicBezTo>
                    <a:cubicBezTo>
                      <a:pt x="5894" y="11192"/>
                      <a:pt x="4454" y="10954"/>
                      <a:pt x="2989" y="10847"/>
                    </a:cubicBezTo>
                    <a:cubicBezTo>
                      <a:pt x="2834" y="10835"/>
                      <a:pt x="2668" y="10823"/>
                      <a:pt x="2501" y="10847"/>
                    </a:cubicBezTo>
                    <a:cubicBezTo>
                      <a:pt x="2441" y="10847"/>
                      <a:pt x="2394" y="10954"/>
                      <a:pt x="2334" y="11014"/>
                    </a:cubicBezTo>
                    <a:cubicBezTo>
                      <a:pt x="2382" y="11061"/>
                      <a:pt x="2441" y="11121"/>
                      <a:pt x="2489" y="11133"/>
                    </a:cubicBezTo>
                    <a:cubicBezTo>
                      <a:pt x="2596" y="11157"/>
                      <a:pt x="2691" y="11133"/>
                      <a:pt x="2799" y="11145"/>
                    </a:cubicBezTo>
                    <a:cubicBezTo>
                      <a:pt x="3442" y="11192"/>
                      <a:pt x="4096" y="11192"/>
                      <a:pt x="4727" y="11311"/>
                    </a:cubicBezTo>
                    <a:cubicBezTo>
                      <a:pt x="5549" y="11454"/>
                      <a:pt x="6359" y="11716"/>
                      <a:pt x="7180" y="11907"/>
                    </a:cubicBezTo>
                    <a:cubicBezTo>
                      <a:pt x="7216" y="11919"/>
                      <a:pt x="7263" y="11907"/>
                      <a:pt x="7323" y="11907"/>
                    </a:cubicBezTo>
                    <a:cubicBezTo>
                      <a:pt x="7382" y="11812"/>
                      <a:pt x="7394" y="11716"/>
                      <a:pt x="7406" y="11609"/>
                    </a:cubicBezTo>
                    <a:close/>
                    <a:moveTo>
                      <a:pt x="3918" y="3037"/>
                    </a:moveTo>
                    <a:cubicBezTo>
                      <a:pt x="3882" y="3060"/>
                      <a:pt x="3775" y="3108"/>
                      <a:pt x="3775" y="3156"/>
                    </a:cubicBezTo>
                    <a:cubicBezTo>
                      <a:pt x="3775" y="3227"/>
                      <a:pt x="3823" y="3334"/>
                      <a:pt x="3870" y="3358"/>
                    </a:cubicBezTo>
                    <a:cubicBezTo>
                      <a:pt x="3977" y="3406"/>
                      <a:pt x="4096" y="3418"/>
                      <a:pt x="4215" y="3430"/>
                    </a:cubicBezTo>
                    <a:cubicBezTo>
                      <a:pt x="5251" y="3656"/>
                      <a:pt x="6311" y="3763"/>
                      <a:pt x="7311" y="4144"/>
                    </a:cubicBezTo>
                    <a:cubicBezTo>
                      <a:pt x="7371" y="4168"/>
                      <a:pt x="7430" y="4203"/>
                      <a:pt x="7466" y="4203"/>
                    </a:cubicBezTo>
                    <a:cubicBezTo>
                      <a:pt x="7561" y="4180"/>
                      <a:pt x="7680" y="4132"/>
                      <a:pt x="7704" y="4072"/>
                    </a:cubicBezTo>
                    <a:cubicBezTo>
                      <a:pt x="7728" y="4001"/>
                      <a:pt x="7668" y="3882"/>
                      <a:pt x="7609" y="3822"/>
                    </a:cubicBezTo>
                    <a:cubicBezTo>
                      <a:pt x="7513" y="3751"/>
                      <a:pt x="7394" y="3727"/>
                      <a:pt x="7275" y="3703"/>
                    </a:cubicBezTo>
                    <a:cubicBezTo>
                      <a:pt x="6311" y="3513"/>
                      <a:pt x="5347" y="3310"/>
                      <a:pt x="4370" y="3132"/>
                    </a:cubicBezTo>
                    <a:cubicBezTo>
                      <a:pt x="4227" y="3096"/>
                      <a:pt x="4096" y="3060"/>
                      <a:pt x="3918" y="3037"/>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35"/>
              <p:cNvSpPr/>
              <p:nvPr/>
            </p:nvSpPr>
            <p:spPr>
              <a:xfrm>
                <a:off x="4592525" y="3147550"/>
                <a:ext cx="255700" cy="352725"/>
              </a:xfrm>
              <a:custGeom>
                <a:avLst/>
                <a:gdLst/>
                <a:ahLst/>
                <a:cxnLst/>
                <a:rect l="l" t="t" r="r" b="b"/>
                <a:pathLst>
                  <a:path w="10228" h="14109" extrusionOk="0">
                    <a:moveTo>
                      <a:pt x="1001" y="119"/>
                    </a:moveTo>
                    <a:lnTo>
                      <a:pt x="1036" y="750"/>
                    </a:lnTo>
                    <a:cubicBezTo>
                      <a:pt x="1048" y="2453"/>
                      <a:pt x="1036" y="4167"/>
                      <a:pt x="1072" y="5882"/>
                    </a:cubicBezTo>
                    <a:cubicBezTo>
                      <a:pt x="1084" y="6822"/>
                      <a:pt x="1191" y="7775"/>
                      <a:pt x="1215" y="8704"/>
                    </a:cubicBezTo>
                    <a:cubicBezTo>
                      <a:pt x="1251" y="9716"/>
                      <a:pt x="1227" y="10751"/>
                      <a:pt x="1227" y="11763"/>
                    </a:cubicBezTo>
                    <a:cubicBezTo>
                      <a:pt x="1227" y="11954"/>
                      <a:pt x="1322" y="12025"/>
                      <a:pt x="1489" y="12037"/>
                    </a:cubicBezTo>
                    <a:cubicBezTo>
                      <a:pt x="1548" y="12037"/>
                      <a:pt x="1608" y="12037"/>
                      <a:pt x="1667" y="12025"/>
                    </a:cubicBezTo>
                    <a:cubicBezTo>
                      <a:pt x="3096" y="11716"/>
                      <a:pt x="4501" y="11835"/>
                      <a:pt x="5942" y="12014"/>
                    </a:cubicBezTo>
                    <a:cubicBezTo>
                      <a:pt x="6632" y="12097"/>
                      <a:pt x="7335" y="12204"/>
                      <a:pt x="8037" y="12335"/>
                    </a:cubicBezTo>
                    <a:cubicBezTo>
                      <a:pt x="8335" y="12395"/>
                      <a:pt x="8621" y="12549"/>
                      <a:pt x="8895" y="12668"/>
                    </a:cubicBezTo>
                    <a:cubicBezTo>
                      <a:pt x="9156" y="12787"/>
                      <a:pt x="9383" y="12918"/>
                      <a:pt x="9645" y="13049"/>
                    </a:cubicBezTo>
                    <a:cubicBezTo>
                      <a:pt x="9859" y="13168"/>
                      <a:pt x="10121" y="13276"/>
                      <a:pt x="10228" y="13549"/>
                    </a:cubicBezTo>
                    <a:cubicBezTo>
                      <a:pt x="10180" y="13585"/>
                      <a:pt x="10145" y="13621"/>
                      <a:pt x="10133" y="13621"/>
                    </a:cubicBezTo>
                    <a:cubicBezTo>
                      <a:pt x="8752" y="13668"/>
                      <a:pt x="7371" y="13692"/>
                      <a:pt x="5977" y="13752"/>
                    </a:cubicBezTo>
                    <a:cubicBezTo>
                      <a:pt x="5204" y="13788"/>
                      <a:pt x="4418" y="13871"/>
                      <a:pt x="3644" y="13930"/>
                    </a:cubicBezTo>
                    <a:cubicBezTo>
                      <a:pt x="3132" y="13966"/>
                      <a:pt x="2644" y="13990"/>
                      <a:pt x="2144" y="14026"/>
                    </a:cubicBezTo>
                    <a:cubicBezTo>
                      <a:pt x="1727" y="14038"/>
                      <a:pt x="1322" y="14061"/>
                      <a:pt x="905" y="14097"/>
                    </a:cubicBezTo>
                    <a:cubicBezTo>
                      <a:pt x="715" y="14109"/>
                      <a:pt x="536" y="14097"/>
                      <a:pt x="310" y="14097"/>
                    </a:cubicBezTo>
                    <a:cubicBezTo>
                      <a:pt x="286" y="13811"/>
                      <a:pt x="251" y="13573"/>
                      <a:pt x="239" y="13335"/>
                    </a:cubicBezTo>
                    <a:cubicBezTo>
                      <a:pt x="191" y="12430"/>
                      <a:pt x="143" y="11502"/>
                      <a:pt x="132" y="10597"/>
                    </a:cubicBezTo>
                    <a:cubicBezTo>
                      <a:pt x="120" y="9180"/>
                      <a:pt x="132" y="7751"/>
                      <a:pt x="120" y="6346"/>
                    </a:cubicBezTo>
                    <a:cubicBezTo>
                      <a:pt x="84" y="4501"/>
                      <a:pt x="48" y="2655"/>
                      <a:pt x="12" y="810"/>
                    </a:cubicBezTo>
                    <a:cubicBezTo>
                      <a:pt x="1" y="12"/>
                      <a:pt x="12" y="0"/>
                      <a:pt x="798" y="60"/>
                    </a:cubicBezTo>
                    <a:cubicBezTo>
                      <a:pt x="846" y="95"/>
                      <a:pt x="882" y="107"/>
                      <a:pt x="1001" y="11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35"/>
              <p:cNvSpPr/>
              <p:nvPr/>
            </p:nvSpPr>
            <p:spPr>
              <a:xfrm>
                <a:off x="4880350" y="3133550"/>
                <a:ext cx="270600" cy="356025"/>
              </a:xfrm>
              <a:custGeom>
                <a:avLst/>
                <a:gdLst/>
                <a:ahLst/>
                <a:cxnLst/>
                <a:rect l="l" t="t" r="r" b="b"/>
                <a:pathLst>
                  <a:path w="10824" h="14241" extrusionOk="0">
                    <a:moveTo>
                      <a:pt x="9966" y="1"/>
                    </a:moveTo>
                    <a:cubicBezTo>
                      <a:pt x="10240" y="12"/>
                      <a:pt x="10490" y="24"/>
                      <a:pt x="10776" y="60"/>
                    </a:cubicBezTo>
                    <a:cubicBezTo>
                      <a:pt x="10788" y="203"/>
                      <a:pt x="10824" y="322"/>
                      <a:pt x="10824" y="441"/>
                    </a:cubicBezTo>
                    <a:cubicBezTo>
                      <a:pt x="10812" y="1310"/>
                      <a:pt x="10776" y="2179"/>
                      <a:pt x="10752" y="3049"/>
                    </a:cubicBezTo>
                    <a:cubicBezTo>
                      <a:pt x="10705" y="4120"/>
                      <a:pt x="10633" y="5204"/>
                      <a:pt x="10586" y="6275"/>
                    </a:cubicBezTo>
                    <a:cubicBezTo>
                      <a:pt x="10574" y="6549"/>
                      <a:pt x="10621" y="6811"/>
                      <a:pt x="10621" y="7061"/>
                    </a:cubicBezTo>
                    <a:cubicBezTo>
                      <a:pt x="10597" y="9359"/>
                      <a:pt x="10574" y="11645"/>
                      <a:pt x="10562" y="13931"/>
                    </a:cubicBezTo>
                    <a:cubicBezTo>
                      <a:pt x="10562" y="14002"/>
                      <a:pt x="10538" y="14062"/>
                      <a:pt x="10526" y="14169"/>
                    </a:cubicBezTo>
                    <a:cubicBezTo>
                      <a:pt x="10419" y="14181"/>
                      <a:pt x="10336" y="14193"/>
                      <a:pt x="10264" y="14181"/>
                    </a:cubicBezTo>
                    <a:cubicBezTo>
                      <a:pt x="8216" y="14050"/>
                      <a:pt x="6192" y="14002"/>
                      <a:pt x="4156" y="14074"/>
                    </a:cubicBezTo>
                    <a:cubicBezTo>
                      <a:pt x="3978" y="14074"/>
                      <a:pt x="3799" y="14133"/>
                      <a:pt x="3632" y="14133"/>
                    </a:cubicBezTo>
                    <a:cubicBezTo>
                      <a:pt x="2513" y="14181"/>
                      <a:pt x="1394" y="14205"/>
                      <a:pt x="275" y="14240"/>
                    </a:cubicBezTo>
                    <a:cubicBezTo>
                      <a:pt x="203" y="14240"/>
                      <a:pt x="132" y="14228"/>
                      <a:pt x="1" y="14193"/>
                    </a:cubicBezTo>
                    <a:cubicBezTo>
                      <a:pt x="299" y="13931"/>
                      <a:pt x="596" y="13788"/>
                      <a:pt x="894" y="13657"/>
                    </a:cubicBezTo>
                    <a:cubicBezTo>
                      <a:pt x="2144" y="13109"/>
                      <a:pt x="3489" y="12835"/>
                      <a:pt x="4811" y="12538"/>
                    </a:cubicBezTo>
                    <a:cubicBezTo>
                      <a:pt x="6037" y="12276"/>
                      <a:pt x="7276" y="12121"/>
                      <a:pt x="8550" y="12109"/>
                    </a:cubicBezTo>
                    <a:cubicBezTo>
                      <a:pt x="8788" y="12109"/>
                      <a:pt x="9038" y="12002"/>
                      <a:pt x="9276" y="11931"/>
                    </a:cubicBezTo>
                    <a:cubicBezTo>
                      <a:pt x="9454" y="11871"/>
                      <a:pt x="9502" y="11704"/>
                      <a:pt x="9514" y="11550"/>
                    </a:cubicBezTo>
                    <a:cubicBezTo>
                      <a:pt x="9562" y="10919"/>
                      <a:pt x="9597" y="10311"/>
                      <a:pt x="9633" y="9680"/>
                    </a:cubicBezTo>
                    <a:cubicBezTo>
                      <a:pt x="9669" y="9049"/>
                      <a:pt x="9669" y="8394"/>
                      <a:pt x="9693" y="7740"/>
                    </a:cubicBezTo>
                    <a:cubicBezTo>
                      <a:pt x="9728" y="6799"/>
                      <a:pt x="9752" y="5846"/>
                      <a:pt x="9800" y="4906"/>
                    </a:cubicBezTo>
                    <a:cubicBezTo>
                      <a:pt x="9812" y="4322"/>
                      <a:pt x="9859" y="3763"/>
                      <a:pt x="9871" y="3179"/>
                    </a:cubicBezTo>
                    <a:cubicBezTo>
                      <a:pt x="9907" y="2275"/>
                      <a:pt x="9919" y="1346"/>
                      <a:pt x="9943" y="441"/>
                    </a:cubicBezTo>
                    <a:cubicBezTo>
                      <a:pt x="9919" y="310"/>
                      <a:pt x="9943" y="191"/>
                      <a:pt x="99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35"/>
              <p:cNvSpPr/>
              <p:nvPr/>
            </p:nvSpPr>
            <p:spPr>
              <a:xfrm>
                <a:off x="5007450" y="3407700"/>
                <a:ext cx="8075" cy="7150"/>
              </a:xfrm>
              <a:custGeom>
                <a:avLst/>
                <a:gdLst/>
                <a:ahLst/>
                <a:cxnLst/>
                <a:rect l="l" t="t" r="r" b="b"/>
                <a:pathLst>
                  <a:path w="323" h="286" extrusionOk="0">
                    <a:moveTo>
                      <a:pt x="322" y="107"/>
                    </a:moveTo>
                    <a:cubicBezTo>
                      <a:pt x="239" y="179"/>
                      <a:pt x="179" y="250"/>
                      <a:pt x="108" y="262"/>
                    </a:cubicBezTo>
                    <a:cubicBezTo>
                      <a:pt x="84" y="286"/>
                      <a:pt x="1" y="179"/>
                      <a:pt x="1" y="131"/>
                    </a:cubicBezTo>
                    <a:cubicBezTo>
                      <a:pt x="1" y="84"/>
                      <a:pt x="72" y="12"/>
                      <a:pt x="108" y="0"/>
                    </a:cubicBezTo>
                    <a:cubicBezTo>
                      <a:pt x="156" y="0"/>
                      <a:pt x="239" y="60"/>
                      <a:pt x="322" y="10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35"/>
              <p:cNvSpPr/>
              <p:nvPr/>
            </p:nvSpPr>
            <p:spPr>
              <a:xfrm>
                <a:off x="4906550" y="3321675"/>
                <a:ext cx="30975" cy="23825"/>
              </a:xfrm>
              <a:custGeom>
                <a:avLst/>
                <a:gdLst/>
                <a:ahLst/>
                <a:cxnLst/>
                <a:rect l="l" t="t" r="r" b="b"/>
                <a:pathLst>
                  <a:path w="1239" h="953" extrusionOk="0">
                    <a:moveTo>
                      <a:pt x="251" y="0"/>
                    </a:moveTo>
                    <a:cubicBezTo>
                      <a:pt x="489" y="60"/>
                      <a:pt x="763" y="72"/>
                      <a:pt x="965" y="167"/>
                    </a:cubicBezTo>
                    <a:cubicBezTo>
                      <a:pt x="1239" y="286"/>
                      <a:pt x="1215" y="548"/>
                      <a:pt x="965" y="703"/>
                    </a:cubicBezTo>
                    <a:cubicBezTo>
                      <a:pt x="917" y="715"/>
                      <a:pt x="894" y="750"/>
                      <a:pt x="846" y="750"/>
                    </a:cubicBezTo>
                    <a:cubicBezTo>
                      <a:pt x="608" y="810"/>
                      <a:pt x="322" y="953"/>
                      <a:pt x="144" y="727"/>
                    </a:cubicBezTo>
                    <a:cubicBezTo>
                      <a:pt x="1" y="536"/>
                      <a:pt x="120" y="274"/>
                      <a:pt x="25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35"/>
              <p:cNvSpPr/>
              <p:nvPr/>
            </p:nvSpPr>
            <p:spPr>
              <a:xfrm>
                <a:off x="4910725" y="3290125"/>
                <a:ext cx="26800" cy="23825"/>
              </a:xfrm>
              <a:custGeom>
                <a:avLst/>
                <a:gdLst/>
                <a:ahLst/>
                <a:cxnLst/>
                <a:rect l="l" t="t" r="r" b="b"/>
                <a:pathLst>
                  <a:path w="1072" h="953" extrusionOk="0">
                    <a:moveTo>
                      <a:pt x="0" y="60"/>
                    </a:moveTo>
                    <a:cubicBezTo>
                      <a:pt x="405" y="0"/>
                      <a:pt x="739" y="12"/>
                      <a:pt x="1072" y="262"/>
                    </a:cubicBezTo>
                    <a:cubicBezTo>
                      <a:pt x="917" y="726"/>
                      <a:pt x="512" y="786"/>
                      <a:pt x="96" y="953"/>
                    </a:cubicBezTo>
                    <a:cubicBezTo>
                      <a:pt x="72" y="619"/>
                      <a:pt x="36" y="357"/>
                      <a:pt x="0" y="6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35"/>
              <p:cNvSpPr/>
              <p:nvPr/>
            </p:nvSpPr>
            <p:spPr>
              <a:xfrm>
                <a:off x="4667525" y="3153500"/>
                <a:ext cx="13425" cy="19075"/>
              </a:xfrm>
              <a:custGeom>
                <a:avLst/>
                <a:gdLst/>
                <a:ahLst/>
                <a:cxnLst/>
                <a:rect l="l" t="t" r="r" b="b"/>
                <a:pathLst>
                  <a:path w="537" h="763" extrusionOk="0">
                    <a:moveTo>
                      <a:pt x="60" y="762"/>
                    </a:moveTo>
                    <a:cubicBezTo>
                      <a:pt x="1" y="429"/>
                      <a:pt x="49" y="215"/>
                      <a:pt x="275" y="0"/>
                    </a:cubicBezTo>
                    <a:cubicBezTo>
                      <a:pt x="453" y="167"/>
                      <a:pt x="537" y="369"/>
                      <a:pt x="537" y="667"/>
                    </a:cubicBezTo>
                    <a:cubicBezTo>
                      <a:pt x="394" y="703"/>
                      <a:pt x="239" y="715"/>
                      <a:pt x="60" y="762"/>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35"/>
              <p:cNvSpPr/>
              <p:nvPr/>
            </p:nvSpPr>
            <p:spPr>
              <a:xfrm>
                <a:off x="4582100" y="3095150"/>
                <a:ext cx="581650" cy="417350"/>
              </a:xfrm>
              <a:custGeom>
                <a:avLst/>
                <a:gdLst/>
                <a:ahLst/>
                <a:cxnLst/>
                <a:rect l="l" t="t" r="r" b="b"/>
                <a:pathLst>
                  <a:path w="23266" h="16694" extrusionOk="0">
                    <a:moveTo>
                      <a:pt x="22742" y="1060"/>
                    </a:moveTo>
                    <a:cubicBezTo>
                      <a:pt x="22551" y="1025"/>
                      <a:pt x="22373" y="1013"/>
                      <a:pt x="22158" y="1001"/>
                    </a:cubicBezTo>
                    <a:cubicBezTo>
                      <a:pt x="22099" y="1001"/>
                      <a:pt x="22027" y="977"/>
                      <a:pt x="21968" y="977"/>
                    </a:cubicBezTo>
                    <a:cubicBezTo>
                      <a:pt x="21956" y="953"/>
                      <a:pt x="21956" y="917"/>
                      <a:pt x="21932" y="905"/>
                    </a:cubicBezTo>
                    <a:lnTo>
                      <a:pt x="21932" y="739"/>
                    </a:lnTo>
                    <a:cubicBezTo>
                      <a:pt x="21932" y="572"/>
                      <a:pt x="21932" y="417"/>
                      <a:pt x="21825" y="310"/>
                    </a:cubicBezTo>
                    <a:cubicBezTo>
                      <a:pt x="21718" y="191"/>
                      <a:pt x="21515" y="167"/>
                      <a:pt x="21349" y="143"/>
                    </a:cubicBezTo>
                    <a:cubicBezTo>
                      <a:pt x="21313" y="143"/>
                      <a:pt x="21265" y="132"/>
                      <a:pt x="21218" y="132"/>
                    </a:cubicBezTo>
                    <a:cubicBezTo>
                      <a:pt x="20730" y="36"/>
                      <a:pt x="20194" y="1"/>
                      <a:pt x="19610" y="1"/>
                    </a:cubicBezTo>
                    <a:cubicBezTo>
                      <a:pt x="18753" y="1"/>
                      <a:pt x="17884" y="84"/>
                      <a:pt x="17051" y="179"/>
                    </a:cubicBezTo>
                    <a:lnTo>
                      <a:pt x="16860" y="191"/>
                    </a:lnTo>
                    <a:cubicBezTo>
                      <a:pt x="16693" y="203"/>
                      <a:pt x="16551" y="286"/>
                      <a:pt x="16408" y="358"/>
                    </a:cubicBezTo>
                    <a:cubicBezTo>
                      <a:pt x="16324" y="405"/>
                      <a:pt x="16229" y="441"/>
                      <a:pt x="16158" y="465"/>
                    </a:cubicBezTo>
                    <a:cubicBezTo>
                      <a:pt x="15038" y="798"/>
                      <a:pt x="13967" y="1156"/>
                      <a:pt x="12991" y="1775"/>
                    </a:cubicBezTo>
                    <a:cubicBezTo>
                      <a:pt x="12538" y="2037"/>
                      <a:pt x="12109" y="2334"/>
                      <a:pt x="11681" y="2608"/>
                    </a:cubicBezTo>
                    <a:lnTo>
                      <a:pt x="11193" y="2918"/>
                    </a:lnTo>
                    <a:cubicBezTo>
                      <a:pt x="11086" y="2858"/>
                      <a:pt x="10990" y="2799"/>
                      <a:pt x="10895" y="2739"/>
                    </a:cubicBezTo>
                    <a:cubicBezTo>
                      <a:pt x="10609" y="2572"/>
                      <a:pt x="10312" y="2394"/>
                      <a:pt x="10014" y="2251"/>
                    </a:cubicBezTo>
                    <a:cubicBezTo>
                      <a:pt x="9776" y="2132"/>
                      <a:pt x="9526" y="2025"/>
                      <a:pt x="9288" y="1918"/>
                    </a:cubicBezTo>
                    <a:cubicBezTo>
                      <a:pt x="8907" y="1751"/>
                      <a:pt x="8526" y="1608"/>
                      <a:pt x="8180" y="1394"/>
                    </a:cubicBezTo>
                    <a:cubicBezTo>
                      <a:pt x="7347" y="905"/>
                      <a:pt x="6454" y="739"/>
                      <a:pt x="5609" y="608"/>
                    </a:cubicBezTo>
                    <a:cubicBezTo>
                      <a:pt x="4287" y="417"/>
                      <a:pt x="3251" y="310"/>
                      <a:pt x="2287" y="298"/>
                    </a:cubicBezTo>
                    <a:lnTo>
                      <a:pt x="2239" y="298"/>
                    </a:lnTo>
                    <a:cubicBezTo>
                      <a:pt x="1930" y="298"/>
                      <a:pt x="1668" y="370"/>
                      <a:pt x="1465" y="429"/>
                    </a:cubicBezTo>
                    <a:cubicBezTo>
                      <a:pt x="1311" y="477"/>
                      <a:pt x="1108" y="608"/>
                      <a:pt x="1168" y="941"/>
                    </a:cubicBezTo>
                    <a:cubicBezTo>
                      <a:pt x="1203" y="1096"/>
                      <a:pt x="1227" y="1275"/>
                      <a:pt x="1251" y="1441"/>
                    </a:cubicBezTo>
                    <a:cubicBezTo>
                      <a:pt x="1263" y="1656"/>
                      <a:pt x="1263" y="1656"/>
                      <a:pt x="1084" y="1667"/>
                    </a:cubicBezTo>
                    <a:cubicBezTo>
                      <a:pt x="1013" y="1679"/>
                      <a:pt x="930" y="1679"/>
                      <a:pt x="834" y="1679"/>
                    </a:cubicBezTo>
                    <a:lnTo>
                      <a:pt x="691" y="1679"/>
                    </a:lnTo>
                    <a:lnTo>
                      <a:pt x="560" y="1679"/>
                    </a:lnTo>
                    <a:cubicBezTo>
                      <a:pt x="275" y="1679"/>
                      <a:pt x="84" y="1751"/>
                      <a:pt x="25" y="2108"/>
                    </a:cubicBezTo>
                    <a:cubicBezTo>
                      <a:pt x="1" y="2287"/>
                      <a:pt x="1" y="2465"/>
                      <a:pt x="13" y="2584"/>
                    </a:cubicBezTo>
                    <a:cubicBezTo>
                      <a:pt x="25" y="2787"/>
                      <a:pt x="37" y="2965"/>
                      <a:pt x="60" y="3156"/>
                    </a:cubicBezTo>
                    <a:cubicBezTo>
                      <a:pt x="84" y="3453"/>
                      <a:pt x="96" y="3751"/>
                      <a:pt x="96" y="4049"/>
                    </a:cubicBezTo>
                    <a:cubicBezTo>
                      <a:pt x="120" y="5013"/>
                      <a:pt x="132" y="5966"/>
                      <a:pt x="144" y="6930"/>
                    </a:cubicBezTo>
                    <a:cubicBezTo>
                      <a:pt x="156" y="7609"/>
                      <a:pt x="156" y="8264"/>
                      <a:pt x="179" y="8930"/>
                    </a:cubicBezTo>
                    <a:cubicBezTo>
                      <a:pt x="191" y="10323"/>
                      <a:pt x="215" y="11716"/>
                      <a:pt x="251" y="13109"/>
                    </a:cubicBezTo>
                    <a:lnTo>
                      <a:pt x="263" y="14133"/>
                    </a:lnTo>
                    <a:cubicBezTo>
                      <a:pt x="275" y="14812"/>
                      <a:pt x="298" y="15503"/>
                      <a:pt x="310" y="16205"/>
                    </a:cubicBezTo>
                    <a:cubicBezTo>
                      <a:pt x="322" y="16562"/>
                      <a:pt x="429" y="16669"/>
                      <a:pt x="787" y="16693"/>
                    </a:cubicBezTo>
                    <a:lnTo>
                      <a:pt x="870" y="16693"/>
                    </a:lnTo>
                    <a:cubicBezTo>
                      <a:pt x="930" y="16693"/>
                      <a:pt x="1013" y="16693"/>
                      <a:pt x="1072" y="16681"/>
                    </a:cubicBezTo>
                    <a:cubicBezTo>
                      <a:pt x="1525" y="16646"/>
                      <a:pt x="1977" y="16622"/>
                      <a:pt x="2442" y="16586"/>
                    </a:cubicBezTo>
                    <a:cubicBezTo>
                      <a:pt x="3394" y="16515"/>
                      <a:pt x="4382" y="16455"/>
                      <a:pt x="5359" y="16395"/>
                    </a:cubicBezTo>
                    <a:cubicBezTo>
                      <a:pt x="6573" y="16336"/>
                      <a:pt x="7954" y="16265"/>
                      <a:pt x="9300" y="16265"/>
                    </a:cubicBezTo>
                    <a:cubicBezTo>
                      <a:pt x="9919" y="16265"/>
                      <a:pt x="10490" y="16276"/>
                      <a:pt x="11038" y="16312"/>
                    </a:cubicBezTo>
                    <a:lnTo>
                      <a:pt x="11050" y="16312"/>
                    </a:lnTo>
                    <a:cubicBezTo>
                      <a:pt x="11097" y="16312"/>
                      <a:pt x="11157" y="16288"/>
                      <a:pt x="11193" y="16288"/>
                    </a:cubicBezTo>
                    <a:cubicBezTo>
                      <a:pt x="11217" y="16288"/>
                      <a:pt x="11228" y="16276"/>
                      <a:pt x="11264" y="16276"/>
                    </a:cubicBezTo>
                    <a:lnTo>
                      <a:pt x="11740" y="16253"/>
                    </a:lnTo>
                    <a:cubicBezTo>
                      <a:pt x="12240" y="16217"/>
                      <a:pt x="12776" y="16205"/>
                      <a:pt x="13288" y="16193"/>
                    </a:cubicBezTo>
                    <a:lnTo>
                      <a:pt x="13395" y="16193"/>
                    </a:lnTo>
                    <a:cubicBezTo>
                      <a:pt x="13526" y="16193"/>
                      <a:pt x="13657" y="16193"/>
                      <a:pt x="13788" y="16205"/>
                    </a:cubicBezTo>
                    <a:cubicBezTo>
                      <a:pt x="13931" y="16205"/>
                      <a:pt x="14074" y="16217"/>
                      <a:pt x="14205" y="16217"/>
                    </a:cubicBezTo>
                    <a:lnTo>
                      <a:pt x="14431" y="16217"/>
                    </a:lnTo>
                    <a:cubicBezTo>
                      <a:pt x="14907" y="16193"/>
                      <a:pt x="15396" y="16157"/>
                      <a:pt x="15872" y="16110"/>
                    </a:cubicBezTo>
                    <a:cubicBezTo>
                      <a:pt x="16634" y="16050"/>
                      <a:pt x="17408" y="15991"/>
                      <a:pt x="18182" y="15979"/>
                    </a:cubicBezTo>
                    <a:lnTo>
                      <a:pt x="18717" y="15979"/>
                    </a:lnTo>
                    <a:cubicBezTo>
                      <a:pt x="20122" y="15979"/>
                      <a:pt x="21527" y="16134"/>
                      <a:pt x="22754" y="16265"/>
                    </a:cubicBezTo>
                    <a:lnTo>
                      <a:pt x="22897" y="16276"/>
                    </a:lnTo>
                    <a:lnTo>
                      <a:pt x="22920" y="16110"/>
                    </a:lnTo>
                    <a:cubicBezTo>
                      <a:pt x="22920" y="16074"/>
                      <a:pt x="22920" y="16015"/>
                      <a:pt x="22932" y="15967"/>
                    </a:cubicBezTo>
                    <a:cubicBezTo>
                      <a:pt x="22944" y="15860"/>
                      <a:pt x="22944" y="15741"/>
                      <a:pt x="22944" y="15634"/>
                    </a:cubicBezTo>
                    <a:cubicBezTo>
                      <a:pt x="22944" y="15372"/>
                      <a:pt x="22932" y="15086"/>
                      <a:pt x="22932" y="14824"/>
                    </a:cubicBezTo>
                    <a:cubicBezTo>
                      <a:pt x="22920" y="14360"/>
                      <a:pt x="22920" y="13895"/>
                      <a:pt x="22920" y="13419"/>
                    </a:cubicBezTo>
                    <a:cubicBezTo>
                      <a:pt x="22932" y="12050"/>
                      <a:pt x="22944" y="10621"/>
                      <a:pt x="22992" y="9073"/>
                    </a:cubicBezTo>
                    <a:cubicBezTo>
                      <a:pt x="23016" y="7585"/>
                      <a:pt x="23063" y="6216"/>
                      <a:pt x="23111" y="4918"/>
                    </a:cubicBezTo>
                    <a:cubicBezTo>
                      <a:pt x="23135" y="4287"/>
                      <a:pt x="23170" y="3644"/>
                      <a:pt x="23194" y="3013"/>
                    </a:cubicBezTo>
                    <a:cubicBezTo>
                      <a:pt x="23230" y="2560"/>
                      <a:pt x="23242" y="2108"/>
                      <a:pt x="23254" y="1644"/>
                    </a:cubicBezTo>
                    <a:cubicBezTo>
                      <a:pt x="23266" y="1215"/>
                      <a:pt x="23182" y="1132"/>
                      <a:pt x="22742" y="1060"/>
                    </a:cubicBezTo>
                    <a:close/>
                    <a:moveTo>
                      <a:pt x="3049" y="15955"/>
                    </a:moveTo>
                    <a:cubicBezTo>
                      <a:pt x="2882" y="15967"/>
                      <a:pt x="2727" y="15967"/>
                      <a:pt x="2561" y="15979"/>
                    </a:cubicBezTo>
                    <a:cubicBezTo>
                      <a:pt x="2430" y="16003"/>
                      <a:pt x="2275" y="16003"/>
                      <a:pt x="2144" y="16015"/>
                    </a:cubicBezTo>
                    <a:cubicBezTo>
                      <a:pt x="1870" y="16026"/>
                      <a:pt x="1608" y="16038"/>
                      <a:pt x="1322" y="16062"/>
                    </a:cubicBezTo>
                    <a:lnTo>
                      <a:pt x="1120" y="16062"/>
                    </a:lnTo>
                    <a:lnTo>
                      <a:pt x="882" y="16062"/>
                    </a:lnTo>
                    <a:cubicBezTo>
                      <a:pt x="882" y="16015"/>
                      <a:pt x="858" y="15967"/>
                      <a:pt x="858" y="15919"/>
                    </a:cubicBezTo>
                    <a:cubicBezTo>
                      <a:pt x="846" y="15741"/>
                      <a:pt x="822" y="15598"/>
                      <a:pt x="822" y="15443"/>
                    </a:cubicBezTo>
                    <a:lnTo>
                      <a:pt x="787" y="14872"/>
                    </a:lnTo>
                    <a:cubicBezTo>
                      <a:pt x="763" y="14157"/>
                      <a:pt x="727" y="13419"/>
                      <a:pt x="715" y="12705"/>
                    </a:cubicBezTo>
                    <a:cubicBezTo>
                      <a:pt x="703" y="11990"/>
                      <a:pt x="703" y="11264"/>
                      <a:pt x="703" y="10561"/>
                    </a:cubicBezTo>
                    <a:lnTo>
                      <a:pt x="703" y="8454"/>
                    </a:lnTo>
                    <a:cubicBezTo>
                      <a:pt x="679" y="7287"/>
                      <a:pt x="656" y="6097"/>
                      <a:pt x="644" y="4954"/>
                    </a:cubicBezTo>
                    <a:cubicBezTo>
                      <a:pt x="620" y="4275"/>
                      <a:pt x="608" y="3596"/>
                      <a:pt x="596" y="2918"/>
                    </a:cubicBezTo>
                    <a:cubicBezTo>
                      <a:pt x="596" y="2656"/>
                      <a:pt x="584" y="2394"/>
                      <a:pt x="644" y="2334"/>
                    </a:cubicBezTo>
                    <a:cubicBezTo>
                      <a:pt x="668" y="2299"/>
                      <a:pt x="727" y="2299"/>
                      <a:pt x="846" y="2299"/>
                    </a:cubicBezTo>
                    <a:cubicBezTo>
                      <a:pt x="941" y="2299"/>
                      <a:pt x="1072" y="2322"/>
                      <a:pt x="1215" y="2322"/>
                    </a:cubicBezTo>
                    <a:cubicBezTo>
                      <a:pt x="1239" y="2322"/>
                      <a:pt x="1263" y="2322"/>
                      <a:pt x="1299" y="2334"/>
                    </a:cubicBezTo>
                    <a:cubicBezTo>
                      <a:pt x="1299" y="2370"/>
                      <a:pt x="1299" y="2394"/>
                      <a:pt x="1311" y="2429"/>
                    </a:cubicBezTo>
                    <a:cubicBezTo>
                      <a:pt x="1322" y="2560"/>
                      <a:pt x="1322" y="2691"/>
                      <a:pt x="1322" y="2822"/>
                    </a:cubicBezTo>
                    <a:lnTo>
                      <a:pt x="1322" y="4549"/>
                    </a:lnTo>
                    <a:cubicBezTo>
                      <a:pt x="1322" y="5668"/>
                      <a:pt x="1322" y="6835"/>
                      <a:pt x="1334" y="7978"/>
                    </a:cubicBezTo>
                    <a:cubicBezTo>
                      <a:pt x="1346" y="8478"/>
                      <a:pt x="1382" y="9002"/>
                      <a:pt x="1418" y="9490"/>
                    </a:cubicBezTo>
                    <a:cubicBezTo>
                      <a:pt x="1441" y="9930"/>
                      <a:pt x="1477" y="10371"/>
                      <a:pt x="1489" y="10800"/>
                    </a:cubicBezTo>
                    <a:cubicBezTo>
                      <a:pt x="1513" y="11633"/>
                      <a:pt x="1501" y="12490"/>
                      <a:pt x="1501" y="13300"/>
                    </a:cubicBezTo>
                    <a:lnTo>
                      <a:pt x="1501" y="13859"/>
                    </a:lnTo>
                    <a:cubicBezTo>
                      <a:pt x="1501" y="14121"/>
                      <a:pt x="1632" y="14276"/>
                      <a:pt x="1906" y="14288"/>
                    </a:cubicBezTo>
                    <a:lnTo>
                      <a:pt x="1942" y="14288"/>
                    </a:lnTo>
                    <a:cubicBezTo>
                      <a:pt x="2013" y="14288"/>
                      <a:pt x="2061" y="14288"/>
                      <a:pt x="2132" y="14276"/>
                    </a:cubicBezTo>
                    <a:cubicBezTo>
                      <a:pt x="2704" y="14133"/>
                      <a:pt x="3335" y="14074"/>
                      <a:pt x="4013" y="14074"/>
                    </a:cubicBezTo>
                    <a:cubicBezTo>
                      <a:pt x="4835" y="14074"/>
                      <a:pt x="5656" y="14169"/>
                      <a:pt x="6335" y="14252"/>
                    </a:cubicBezTo>
                    <a:cubicBezTo>
                      <a:pt x="7121" y="14360"/>
                      <a:pt x="7799" y="14467"/>
                      <a:pt x="8419" y="14586"/>
                    </a:cubicBezTo>
                    <a:cubicBezTo>
                      <a:pt x="8657" y="14633"/>
                      <a:pt x="8895" y="14752"/>
                      <a:pt x="9133" y="14848"/>
                    </a:cubicBezTo>
                    <a:lnTo>
                      <a:pt x="9252" y="14907"/>
                    </a:lnTo>
                    <a:cubicBezTo>
                      <a:pt x="9466" y="15002"/>
                      <a:pt x="9669" y="15122"/>
                      <a:pt x="9859" y="15241"/>
                    </a:cubicBezTo>
                    <a:lnTo>
                      <a:pt x="9978" y="15300"/>
                    </a:lnTo>
                    <a:lnTo>
                      <a:pt x="10074" y="15348"/>
                    </a:lnTo>
                    <a:cubicBezTo>
                      <a:pt x="10204" y="15419"/>
                      <a:pt x="10324" y="15479"/>
                      <a:pt x="10419" y="15586"/>
                    </a:cubicBezTo>
                    <a:cubicBezTo>
                      <a:pt x="10002" y="15598"/>
                      <a:pt x="9562" y="15610"/>
                      <a:pt x="9145" y="15610"/>
                    </a:cubicBezTo>
                    <a:cubicBezTo>
                      <a:pt x="8240" y="15645"/>
                      <a:pt x="7299" y="15657"/>
                      <a:pt x="6394" y="15705"/>
                    </a:cubicBezTo>
                    <a:cubicBezTo>
                      <a:pt x="5906" y="15717"/>
                      <a:pt x="5418" y="15764"/>
                      <a:pt x="4942" y="15800"/>
                    </a:cubicBezTo>
                    <a:cubicBezTo>
                      <a:pt x="4644" y="15836"/>
                      <a:pt x="4347" y="15860"/>
                      <a:pt x="4061" y="15884"/>
                    </a:cubicBezTo>
                    <a:cubicBezTo>
                      <a:pt x="3716" y="15919"/>
                      <a:pt x="3382" y="15943"/>
                      <a:pt x="3049" y="15955"/>
                    </a:cubicBezTo>
                    <a:close/>
                    <a:moveTo>
                      <a:pt x="7526" y="1703"/>
                    </a:moveTo>
                    <a:lnTo>
                      <a:pt x="7645" y="1763"/>
                    </a:lnTo>
                    <a:cubicBezTo>
                      <a:pt x="8514" y="2215"/>
                      <a:pt x="9383" y="2680"/>
                      <a:pt x="10264" y="3144"/>
                    </a:cubicBezTo>
                    <a:cubicBezTo>
                      <a:pt x="10716" y="3382"/>
                      <a:pt x="10907" y="3703"/>
                      <a:pt x="10895" y="4227"/>
                    </a:cubicBezTo>
                    <a:cubicBezTo>
                      <a:pt x="10871" y="5608"/>
                      <a:pt x="10871" y="7025"/>
                      <a:pt x="10859" y="8395"/>
                    </a:cubicBezTo>
                    <a:cubicBezTo>
                      <a:pt x="10859" y="9264"/>
                      <a:pt x="10859" y="10157"/>
                      <a:pt x="10847" y="11038"/>
                    </a:cubicBezTo>
                    <a:cubicBezTo>
                      <a:pt x="10847" y="11252"/>
                      <a:pt x="10836" y="11466"/>
                      <a:pt x="10800" y="11681"/>
                    </a:cubicBezTo>
                    <a:cubicBezTo>
                      <a:pt x="10788" y="11847"/>
                      <a:pt x="10776" y="12026"/>
                      <a:pt x="10776" y="12181"/>
                    </a:cubicBezTo>
                    <a:lnTo>
                      <a:pt x="10728" y="13395"/>
                    </a:lnTo>
                    <a:cubicBezTo>
                      <a:pt x="10716" y="13752"/>
                      <a:pt x="10693" y="14121"/>
                      <a:pt x="10693" y="14479"/>
                    </a:cubicBezTo>
                    <a:cubicBezTo>
                      <a:pt x="10693" y="14610"/>
                      <a:pt x="10669" y="14729"/>
                      <a:pt x="10657" y="14883"/>
                    </a:cubicBezTo>
                    <a:lnTo>
                      <a:pt x="10657" y="14895"/>
                    </a:lnTo>
                    <a:cubicBezTo>
                      <a:pt x="10597" y="14860"/>
                      <a:pt x="10514" y="14836"/>
                      <a:pt x="10466" y="14800"/>
                    </a:cubicBezTo>
                    <a:cubicBezTo>
                      <a:pt x="10204" y="14681"/>
                      <a:pt x="9966" y="14562"/>
                      <a:pt x="9728" y="14431"/>
                    </a:cubicBezTo>
                    <a:cubicBezTo>
                      <a:pt x="9014" y="14026"/>
                      <a:pt x="8216" y="13788"/>
                      <a:pt x="7359" y="13717"/>
                    </a:cubicBezTo>
                    <a:cubicBezTo>
                      <a:pt x="7026" y="13693"/>
                      <a:pt x="6680" y="13645"/>
                      <a:pt x="6335" y="13609"/>
                    </a:cubicBezTo>
                    <a:cubicBezTo>
                      <a:pt x="5692" y="13538"/>
                      <a:pt x="5061" y="13478"/>
                      <a:pt x="4406" y="13431"/>
                    </a:cubicBezTo>
                    <a:cubicBezTo>
                      <a:pt x="4299" y="13431"/>
                      <a:pt x="4192" y="13419"/>
                      <a:pt x="4073" y="13419"/>
                    </a:cubicBezTo>
                    <a:cubicBezTo>
                      <a:pt x="3787" y="13419"/>
                      <a:pt x="3489" y="13431"/>
                      <a:pt x="3216" y="13467"/>
                    </a:cubicBezTo>
                    <a:cubicBezTo>
                      <a:pt x="3049" y="13478"/>
                      <a:pt x="2882" y="13490"/>
                      <a:pt x="2704" y="13490"/>
                    </a:cubicBezTo>
                    <a:cubicBezTo>
                      <a:pt x="2561" y="13490"/>
                      <a:pt x="2418" y="13514"/>
                      <a:pt x="2263" y="13526"/>
                    </a:cubicBezTo>
                    <a:lnTo>
                      <a:pt x="2120" y="13538"/>
                    </a:lnTo>
                    <a:lnTo>
                      <a:pt x="2120" y="13514"/>
                    </a:lnTo>
                    <a:cubicBezTo>
                      <a:pt x="2108" y="13407"/>
                      <a:pt x="2096" y="13312"/>
                      <a:pt x="2084" y="13217"/>
                    </a:cubicBezTo>
                    <a:cubicBezTo>
                      <a:pt x="2061" y="12716"/>
                      <a:pt x="2049" y="12228"/>
                      <a:pt x="2025" y="11740"/>
                    </a:cubicBezTo>
                    <a:cubicBezTo>
                      <a:pt x="2001" y="11109"/>
                      <a:pt x="1977" y="10490"/>
                      <a:pt x="1942" y="9847"/>
                    </a:cubicBezTo>
                    <a:cubicBezTo>
                      <a:pt x="1930" y="9490"/>
                      <a:pt x="1918" y="9121"/>
                      <a:pt x="1882" y="8764"/>
                    </a:cubicBezTo>
                    <a:cubicBezTo>
                      <a:pt x="1858" y="8168"/>
                      <a:pt x="1811" y="7537"/>
                      <a:pt x="1811" y="6942"/>
                    </a:cubicBezTo>
                    <a:cubicBezTo>
                      <a:pt x="1811" y="6394"/>
                      <a:pt x="1822" y="5835"/>
                      <a:pt x="1846" y="5275"/>
                    </a:cubicBezTo>
                    <a:cubicBezTo>
                      <a:pt x="1858" y="4823"/>
                      <a:pt x="1870" y="4323"/>
                      <a:pt x="1870" y="3846"/>
                    </a:cubicBezTo>
                    <a:cubicBezTo>
                      <a:pt x="1870" y="3346"/>
                      <a:pt x="1846" y="2834"/>
                      <a:pt x="1822" y="2346"/>
                    </a:cubicBezTo>
                    <a:cubicBezTo>
                      <a:pt x="1811" y="2096"/>
                      <a:pt x="1799" y="1846"/>
                      <a:pt x="1799" y="1584"/>
                    </a:cubicBezTo>
                    <a:lnTo>
                      <a:pt x="1799" y="1167"/>
                    </a:lnTo>
                    <a:lnTo>
                      <a:pt x="1799" y="1048"/>
                    </a:lnTo>
                    <a:lnTo>
                      <a:pt x="1930" y="1013"/>
                    </a:lnTo>
                    <a:cubicBezTo>
                      <a:pt x="2084" y="965"/>
                      <a:pt x="2215" y="917"/>
                      <a:pt x="2346" y="917"/>
                    </a:cubicBezTo>
                    <a:lnTo>
                      <a:pt x="2346" y="917"/>
                    </a:lnTo>
                    <a:cubicBezTo>
                      <a:pt x="3811" y="929"/>
                      <a:pt x="5537" y="1036"/>
                      <a:pt x="7228" y="1620"/>
                    </a:cubicBezTo>
                    <a:cubicBezTo>
                      <a:pt x="7264" y="1632"/>
                      <a:pt x="7287" y="1632"/>
                      <a:pt x="7323" y="1644"/>
                    </a:cubicBezTo>
                    <a:cubicBezTo>
                      <a:pt x="7430" y="1656"/>
                      <a:pt x="7490" y="1679"/>
                      <a:pt x="7526" y="1703"/>
                    </a:cubicBezTo>
                    <a:close/>
                    <a:moveTo>
                      <a:pt x="15789" y="15503"/>
                    </a:moveTo>
                    <a:cubicBezTo>
                      <a:pt x="15705" y="15526"/>
                      <a:pt x="15622" y="15538"/>
                      <a:pt x="15550" y="15538"/>
                    </a:cubicBezTo>
                    <a:cubicBezTo>
                      <a:pt x="14431" y="15586"/>
                      <a:pt x="13288" y="15610"/>
                      <a:pt x="12312" y="15622"/>
                    </a:cubicBezTo>
                    <a:cubicBezTo>
                      <a:pt x="12502" y="15491"/>
                      <a:pt x="12693" y="15419"/>
                      <a:pt x="12883" y="15324"/>
                    </a:cubicBezTo>
                    <a:cubicBezTo>
                      <a:pt x="14014" y="14836"/>
                      <a:pt x="15241" y="14550"/>
                      <a:pt x="16431" y="14288"/>
                    </a:cubicBezTo>
                    <a:lnTo>
                      <a:pt x="16777" y="14217"/>
                    </a:lnTo>
                    <a:cubicBezTo>
                      <a:pt x="17944" y="13943"/>
                      <a:pt x="19194" y="13800"/>
                      <a:pt x="20480" y="13776"/>
                    </a:cubicBezTo>
                    <a:cubicBezTo>
                      <a:pt x="20706" y="13776"/>
                      <a:pt x="20920" y="13705"/>
                      <a:pt x="21134" y="13633"/>
                    </a:cubicBezTo>
                    <a:lnTo>
                      <a:pt x="21253" y="13586"/>
                    </a:lnTo>
                    <a:cubicBezTo>
                      <a:pt x="21456" y="13526"/>
                      <a:pt x="21575" y="13348"/>
                      <a:pt x="21599" y="13062"/>
                    </a:cubicBezTo>
                    <a:cubicBezTo>
                      <a:pt x="21611" y="12883"/>
                      <a:pt x="21623" y="12705"/>
                      <a:pt x="21623" y="12526"/>
                    </a:cubicBezTo>
                    <a:cubicBezTo>
                      <a:pt x="21658" y="12097"/>
                      <a:pt x="21682" y="11657"/>
                      <a:pt x="21718" y="11204"/>
                    </a:cubicBezTo>
                    <a:cubicBezTo>
                      <a:pt x="21730" y="10823"/>
                      <a:pt x="21742" y="10442"/>
                      <a:pt x="21742" y="10061"/>
                    </a:cubicBezTo>
                    <a:cubicBezTo>
                      <a:pt x="21742" y="9788"/>
                      <a:pt x="21754" y="9526"/>
                      <a:pt x="21754" y="9252"/>
                    </a:cubicBezTo>
                    <a:cubicBezTo>
                      <a:pt x="21789" y="8323"/>
                      <a:pt x="21813" y="7371"/>
                      <a:pt x="21861" y="6430"/>
                    </a:cubicBezTo>
                    <a:cubicBezTo>
                      <a:pt x="21873" y="6192"/>
                      <a:pt x="21873" y="5954"/>
                      <a:pt x="21896" y="5716"/>
                    </a:cubicBezTo>
                    <a:cubicBezTo>
                      <a:pt x="21908" y="5370"/>
                      <a:pt x="21920" y="5049"/>
                      <a:pt x="21932" y="4704"/>
                    </a:cubicBezTo>
                    <a:lnTo>
                      <a:pt x="21980" y="3180"/>
                    </a:lnTo>
                    <a:cubicBezTo>
                      <a:pt x="21992" y="2763"/>
                      <a:pt x="21992" y="2370"/>
                      <a:pt x="22015" y="1953"/>
                    </a:cubicBezTo>
                    <a:cubicBezTo>
                      <a:pt x="22015" y="1870"/>
                      <a:pt x="22027" y="1798"/>
                      <a:pt x="22039" y="1691"/>
                    </a:cubicBezTo>
                    <a:lnTo>
                      <a:pt x="22039" y="1667"/>
                    </a:lnTo>
                    <a:lnTo>
                      <a:pt x="22611" y="1691"/>
                    </a:lnTo>
                    <a:lnTo>
                      <a:pt x="22611" y="1727"/>
                    </a:lnTo>
                    <a:cubicBezTo>
                      <a:pt x="22623" y="1810"/>
                      <a:pt x="22635" y="1870"/>
                      <a:pt x="22635" y="1929"/>
                    </a:cubicBezTo>
                    <a:lnTo>
                      <a:pt x="22623" y="2287"/>
                    </a:lnTo>
                    <a:cubicBezTo>
                      <a:pt x="22611" y="3025"/>
                      <a:pt x="22575" y="3799"/>
                      <a:pt x="22551" y="4537"/>
                    </a:cubicBezTo>
                    <a:cubicBezTo>
                      <a:pt x="22516" y="5085"/>
                      <a:pt x="22492" y="5620"/>
                      <a:pt x="22468" y="6180"/>
                    </a:cubicBezTo>
                    <a:cubicBezTo>
                      <a:pt x="22444" y="6716"/>
                      <a:pt x="22408" y="7252"/>
                      <a:pt x="22396" y="7763"/>
                    </a:cubicBezTo>
                    <a:cubicBezTo>
                      <a:pt x="22396" y="7918"/>
                      <a:pt x="22396" y="8085"/>
                      <a:pt x="22408" y="8216"/>
                    </a:cubicBezTo>
                    <a:cubicBezTo>
                      <a:pt x="22432" y="8335"/>
                      <a:pt x="22432" y="8454"/>
                      <a:pt x="22432" y="8561"/>
                    </a:cubicBezTo>
                    <a:cubicBezTo>
                      <a:pt x="22408" y="10847"/>
                      <a:pt x="22385" y="13145"/>
                      <a:pt x="22373" y="15419"/>
                    </a:cubicBezTo>
                    <a:cubicBezTo>
                      <a:pt x="22373" y="15443"/>
                      <a:pt x="22373" y="15479"/>
                      <a:pt x="22349" y="15526"/>
                    </a:cubicBezTo>
                    <a:cubicBezTo>
                      <a:pt x="22313" y="15526"/>
                      <a:pt x="22277" y="15538"/>
                      <a:pt x="22254" y="15538"/>
                    </a:cubicBezTo>
                    <a:lnTo>
                      <a:pt x="22218" y="15538"/>
                    </a:lnTo>
                    <a:cubicBezTo>
                      <a:pt x="20849" y="15443"/>
                      <a:pt x="19479" y="15407"/>
                      <a:pt x="18158" y="15407"/>
                    </a:cubicBezTo>
                    <a:cubicBezTo>
                      <a:pt x="17467" y="15407"/>
                      <a:pt x="16777" y="15419"/>
                      <a:pt x="16098" y="15443"/>
                    </a:cubicBezTo>
                    <a:cubicBezTo>
                      <a:pt x="15967" y="15479"/>
                      <a:pt x="15884" y="15491"/>
                      <a:pt x="15789" y="15503"/>
                    </a:cubicBezTo>
                    <a:close/>
                    <a:moveTo>
                      <a:pt x="11395" y="11014"/>
                    </a:moveTo>
                    <a:cubicBezTo>
                      <a:pt x="11431" y="10133"/>
                      <a:pt x="11431" y="9240"/>
                      <a:pt x="11431" y="8371"/>
                    </a:cubicBezTo>
                    <a:lnTo>
                      <a:pt x="11431" y="7180"/>
                    </a:lnTo>
                    <a:lnTo>
                      <a:pt x="11431" y="6109"/>
                    </a:lnTo>
                    <a:cubicBezTo>
                      <a:pt x="11431" y="5382"/>
                      <a:pt x="11443" y="4644"/>
                      <a:pt x="11443" y="3906"/>
                    </a:cubicBezTo>
                    <a:cubicBezTo>
                      <a:pt x="11443" y="3596"/>
                      <a:pt x="11621" y="3418"/>
                      <a:pt x="11752" y="3311"/>
                    </a:cubicBezTo>
                    <a:cubicBezTo>
                      <a:pt x="12276" y="2953"/>
                      <a:pt x="12883" y="2537"/>
                      <a:pt x="13491" y="2203"/>
                    </a:cubicBezTo>
                    <a:cubicBezTo>
                      <a:pt x="14729" y="1513"/>
                      <a:pt x="16098" y="1025"/>
                      <a:pt x="17563" y="751"/>
                    </a:cubicBezTo>
                    <a:cubicBezTo>
                      <a:pt x="18182" y="632"/>
                      <a:pt x="18789" y="572"/>
                      <a:pt x="19408" y="572"/>
                    </a:cubicBezTo>
                    <a:cubicBezTo>
                      <a:pt x="19908" y="572"/>
                      <a:pt x="20420" y="620"/>
                      <a:pt x="20908" y="691"/>
                    </a:cubicBezTo>
                    <a:cubicBezTo>
                      <a:pt x="21230" y="751"/>
                      <a:pt x="21230" y="751"/>
                      <a:pt x="21277" y="1096"/>
                    </a:cubicBezTo>
                    <a:cubicBezTo>
                      <a:pt x="21420" y="2382"/>
                      <a:pt x="21337" y="3668"/>
                      <a:pt x="21265" y="4942"/>
                    </a:cubicBezTo>
                    <a:cubicBezTo>
                      <a:pt x="21253" y="5216"/>
                      <a:pt x="21230" y="5489"/>
                      <a:pt x="21218" y="5775"/>
                    </a:cubicBezTo>
                    <a:cubicBezTo>
                      <a:pt x="21194" y="6287"/>
                      <a:pt x="21194" y="6811"/>
                      <a:pt x="21182" y="7335"/>
                    </a:cubicBezTo>
                    <a:cubicBezTo>
                      <a:pt x="21158" y="7740"/>
                      <a:pt x="21158" y="8156"/>
                      <a:pt x="21146" y="8573"/>
                    </a:cubicBezTo>
                    <a:cubicBezTo>
                      <a:pt x="21134" y="8871"/>
                      <a:pt x="21111" y="9180"/>
                      <a:pt x="21087" y="9478"/>
                    </a:cubicBezTo>
                    <a:cubicBezTo>
                      <a:pt x="21075" y="9764"/>
                      <a:pt x="21039" y="10038"/>
                      <a:pt x="21027" y="10335"/>
                    </a:cubicBezTo>
                    <a:cubicBezTo>
                      <a:pt x="21015" y="10621"/>
                      <a:pt x="21015" y="10907"/>
                      <a:pt x="21015" y="11169"/>
                    </a:cubicBezTo>
                    <a:lnTo>
                      <a:pt x="21015" y="11800"/>
                    </a:lnTo>
                    <a:cubicBezTo>
                      <a:pt x="20992" y="12109"/>
                      <a:pt x="20980" y="12383"/>
                      <a:pt x="20956" y="12621"/>
                    </a:cubicBezTo>
                    <a:cubicBezTo>
                      <a:pt x="20908" y="13038"/>
                      <a:pt x="20837" y="13097"/>
                      <a:pt x="20420" y="13133"/>
                    </a:cubicBezTo>
                    <a:cubicBezTo>
                      <a:pt x="20206" y="13157"/>
                      <a:pt x="19980" y="13169"/>
                      <a:pt x="19777" y="13193"/>
                    </a:cubicBezTo>
                    <a:cubicBezTo>
                      <a:pt x="19491" y="13217"/>
                      <a:pt x="19206" y="13240"/>
                      <a:pt x="18908" y="13276"/>
                    </a:cubicBezTo>
                    <a:cubicBezTo>
                      <a:pt x="17801" y="13371"/>
                      <a:pt x="16622" y="13598"/>
                      <a:pt x="15110" y="13990"/>
                    </a:cubicBezTo>
                    <a:lnTo>
                      <a:pt x="14812" y="14062"/>
                    </a:lnTo>
                    <a:cubicBezTo>
                      <a:pt x="14062" y="14240"/>
                      <a:pt x="13300" y="14431"/>
                      <a:pt x="12610" y="14800"/>
                    </a:cubicBezTo>
                    <a:cubicBezTo>
                      <a:pt x="12276" y="14967"/>
                      <a:pt x="11979" y="15145"/>
                      <a:pt x="11657" y="15324"/>
                    </a:cubicBezTo>
                    <a:cubicBezTo>
                      <a:pt x="11538" y="15383"/>
                      <a:pt x="11431" y="15455"/>
                      <a:pt x="11312" y="15514"/>
                    </a:cubicBezTo>
                    <a:cubicBezTo>
                      <a:pt x="11205" y="15455"/>
                      <a:pt x="11193" y="15360"/>
                      <a:pt x="11205" y="15205"/>
                    </a:cubicBezTo>
                    <a:cubicBezTo>
                      <a:pt x="11217" y="14776"/>
                      <a:pt x="11252" y="14348"/>
                      <a:pt x="11276" y="13895"/>
                    </a:cubicBezTo>
                    <a:cubicBezTo>
                      <a:pt x="11324" y="12967"/>
                      <a:pt x="11371" y="11978"/>
                      <a:pt x="11395" y="1101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35"/>
              <p:cNvSpPr/>
              <p:nvPr/>
            </p:nvSpPr>
            <p:spPr>
              <a:xfrm>
                <a:off x="4900900" y="3280600"/>
                <a:ext cx="47950" cy="69075"/>
              </a:xfrm>
              <a:custGeom>
                <a:avLst/>
                <a:gdLst/>
                <a:ahLst/>
                <a:cxnLst/>
                <a:rect l="l" t="t" r="r" b="b"/>
                <a:pathLst>
                  <a:path w="1918" h="2763" extrusionOk="0">
                    <a:moveTo>
                      <a:pt x="1239" y="1358"/>
                    </a:moveTo>
                    <a:cubicBezTo>
                      <a:pt x="1346" y="1453"/>
                      <a:pt x="1393" y="1512"/>
                      <a:pt x="1477" y="1572"/>
                    </a:cubicBezTo>
                    <a:cubicBezTo>
                      <a:pt x="1917" y="2012"/>
                      <a:pt x="1715" y="2465"/>
                      <a:pt x="1286" y="2643"/>
                    </a:cubicBezTo>
                    <a:cubicBezTo>
                      <a:pt x="1001" y="2762"/>
                      <a:pt x="655" y="2762"/>
                      <a:pt x="322" y="2751"/>
                    </a:cubicBezTo>
                    <a:cubicBezTo>
                      <a:pt x="108" y="2751"/>
                      <a:pt x="0" y="2536"/>
                      <a:pt x="48" y="2298"/>
                    </a:cubicBezTo>
                    <a:cubicBezTo>
                      <a:pt x="179" y="1643"/>
                      <a:pt x="262" y="1000"/>
                      <a:pt x="167" y="334"/>
                    </a:cubicBezTo>
                    <a:cubicBezTo>
                      <a:pt x="119" y="84"/>
                      <a:pt x="227" y="0"/>
                      <a:pt x="465" y="36"/>
                    </a:cubicBezTo>
                    <a:cubicBezTo>
                      <a:pt x="739" y="72"/>
                      <a:pt x="1012" y="107"/>
                      <a:pt x="1274" y="191"/>
                    </a:cubicBezTo>
                    <a:cubicBezTo>
                      <a:pt x="1727" y="310"/>
                      <a:pt x="1834" y="607"/>
                      <a:pt x="1560" y="977"/>
                    </a:cubicBezTo>
                    <a:cubicBezTo>
                      <a:pt x="1477" y="1096"/>
                      <a:pt x="1370" y="1203"/>
                      <a:pt x="1239" y="1358"/>
                    </a:cubicBezTo>
                    <a:close/>
                    <a:moveTo>
                      <a:pt x="477" y="1643"/>
                    </a:moveTo>
                    <a:cubicBezTo>
                      <a:pt x="334" y="1917"/>
                      <a:pt x="227" y="2179"/>
                      <a:pt x="370" y="2393"/>
                    </a:cubicBezTo>
                    <a:cubicBezTo>
                      <a:pt x="548" y="2608"/>
                      <a:pt x="834" y="2465"/>
                      <a:pt x="1072" y="2405"/>
                    </a:cubicBezTo>
                    <a:cubicBezTo>
                      <a:pt x="1120" y="2393"/>
                      <a:pt x="1167" y="2370"/>
                      <a:pt x="1191" y="2358"/>
                    </a:cubicBezTo>
                    <a:cubicBezTo>
                      <a:pt x="1441" y="2215"/>
                      <a:pt x="1465" y="1941"/>
                      <a:pt x="1191" y="1822"/>
                    </a:cubicBezTo>
                    <a:cubicBezTo>
                      <a:pt x="989" y="1715"/>
                      <a:pt x="727" y="1691"/>
                      <a:pt x="477" y="1643"/>
                    </a:cubicBezTo>
                    <a:close/>
                    <a:moveTo>
                      <a:pt x="393" y="441"/>
                    </a:moveTo>
                    <a:cubicBezTo>
                      <a:pt x="417" y="738"/>
                      <a:pt x="453" y="1024"/>
                      <a:pt x="489" y="1334"/>
                    </a:cubicBezTo>
                    <a:cubicBezTo>
                      <a:pt x="905" y="1167"/>
                      <a:pt x="1322" y="1107"/>
                      <a:pt x="1465" y="643"/>
                    </a:cubicBezTo>
                    <a:cubicBezTo>
                      <a:pt x="1132" y="393"/>
                      <a:pt x="798" y="369"/>
                      <a:pt x="393" y="44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35"/>
              <p:cNvSpPr/>
              <p:nvPr/>
            </p:nvSpPr>
            <p:spPr>
              <a:xfrm>
                <a:off x="4649675" y="3136525"/>
                <a:ext cx="48850" cy="75025"/>
              </a:xfrm>
              <a:custGeom>
                <a:avLst/>
                <a:gdLst/>
                <a:ahLst/>
                <a:cxnLst/>
                <a:rect l="l" t="t" r="r" b="b"/>
                <a:pathLst>
                  <a:path w="1954" h="3001" extrusionOk="0">
                    <a:moveTo>
                      <a:pt x="1691" y="3001"/>
                    </a:moveTo>
                    <a:cubicBezTo>
                      <a:pt x="1572" y="2560"/>
                      <a:pt x="1477" y="2179"/>
                      <a:pt x="1370" y="1810"/>
                    </a:cubicBezTo>
                    <a:lnTo>
                      <a:pt x="763" y="1810"/>
                    </a:lnTo>
                    <a:cubicBezTo>
                      <a:pt x="560" y="1810"/>
                      <a:pt x="441" y="1917"/>
                      <a:pt x="405" y="2108"/>
                    </a:cubicBezTo>
                    <a:cubicBezTo>
                      <a:pt x="382" y="2322"/>
                      <a:pt x="334" y="2513"/>
                      <a:pt x="286" y="2715"/>
                    </a:cubicBezTo>
                    <a:cubicBezTo>
                      <a:pt x="274" y="2763"/>
                      <a:pt x="227" y="2810"/>
                      <a:pt x="203" y="2858"/>
                    </a:cubicBezTo>
                    <a:cubicBezTo>
                      <a:pt x="1" y="2799"/>
                      <a:pt x="1" y="2691"/>
                      <a:pt x="48" y="2537"/>
                    </a:cubicBezTo>
                    <a:cubicBezTo>
                      <a:pt x="286" y="1787"/>
                      <a:pt x="524" y="1036"/>
                      <a:pt x="763" y="274"/>
                    </a:cubicBezTo>
                    <a:cubicBezTo>
                      <a:pt x="810" y="143"/>
                      <a:pt x="858" y="1"/>
                      <a:pt x="1013" y="24"/>
                    </a:cubicBezTo>
                    <a:cubicBezTo>
                      <a:pt x="1108" y="36"/>
                      <a:pt x="1191" y="155"/>
                      <a:pt x="1239" y="251"/>
                    </a:cubicBezTo>
                    <a:cubicBezTo>
                      <a:pt x="1394" y="691"/>
                      <a:pt x="1536" y="1144"/>
                      <a:pt x="1667" y="1584"/>
                    </a:cubicBezTo>
                    <a:cubicBezTo>
                      <a:pt x="1751" y="1858"/>
                      <a:pt x="1810" y="2120"/>
                      <a:pt x="1882" y="2406"/>
                    </a:cubicBezTo>
                    <a:cubicBezTo>
                      <a:pt x="1941" y="2596"/>
                      <a:pt x="1953" y="2775"/>
                      <a:pt x="1691" y="3001"/>
                    </a:cubicBezTo>
                    <a:close/>
                    <a:moveTo>
                      <a:pt x="774" y="1441"/>
                    </a:moveTo>
                    <a:cubicBezTo>
                      <a:pt x="953" y="1406"/>
                      <a:pt x="1108" y="1382"/>
                      <a:pt x="1251" y="1346"/>
                    </a:cubicBezTo>
                    <a:cubicBezTo>
                      <a:pt x="1251" y="1048"/>
                      <a:pt x="1179" y="858"/>
                      <a:pt x="989" y="679"/>
                    </a:cubicBezTo>
                    <a:cubicBezTo>
                      <a:pt x="763" y="870"/>
                      <a:pt x="715" y="1108"/>
                      <a:pt x="774" y="144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35"/>
              <p:cNvSpPr/>
              <p:nvPr/>
            </p:nvSpPr>
            <p:spPr>
              <a:xfrm>
                <a:off x="4897925" y="3135925"/>
                <a:ext cx="180100" cy="62250"/>
              </a:xfrm>
              <a:custGeom>
                <a:avLst/>
                <a:gdLst/>
                <a:ahLst/>
                <a:cxnLst/>
                <a:rect l="l" t="t" r="r" b="b"/>
                <a:pathLst>
                  <a:path w="7204" h="2490" extrusionOk="0">
                    <a:moveTo>
                      <a:pt x="6763" y="1"/>
                    </a:moveTo>
                    <a:lnTo>
                      <a:pt x="6656" y="1"/>
                    </a:lnTo>
                    <a:cubicBezTo>
                      <a:pt x="5787" y="36"/>
                      <a:pt x="4775" y="120"/>
                      <a:pt x="3787" y="525"/>
                    </a:cubicBezTo>
                    <a:cubicBezTo>
                      <a:pt x="2989" y="834"/>
                      <a:pt x="2191" y="1132"/>
                      <a:pt x="1405" y="1418"/>
                    </a:cubicBezTo>
                    <a:cubicBezTo>
                      <a:pt x="1084" y="1537"/>
                      <a:pt x="774" y="1644"/>
                      <a:pt x="465" y="1763"/>
                    </a:cubicBezTo>
                    <a:cubicBezTo>
                      <a:pt x="298" y="1822"/>
                      <a:pt x="48" y="1918"/>
                      <a:pt x="12" y="2311"/>
                    </a:cubicBezTo>
                    <a:lnTo>
                      <a:pt x="0" y="2489"/>
                    </a:lnTo>
                    <a:lnTo>
                      <a:pt x="179" y="2477"/>
                    </a:lnTo>
                    <a:cubicBezTo>
                      <a:pt x="227" y="2477"/>
                      <a:pt x="250" y="2477"/>
                      <a:pt x="298" y="2453"/>
                    </a:cubicBezTo>
                    <a:cubicBezTo>
                      <a:pt x="369" y="2453"/>
                      <a:pt x="453" y="2442"/>
                      <a:pt x="524" y="2418"/>
                    </a:cubicBezTo>
                    <a:cubicBezTo>
                      <a:pt x="1584" y="1953"/>
                      <a:pt x="2739" y="1513"/>
                      <a:pt x="4060" y="1072"/>
                    </a:cubicBezTo>
                    <a:cubicBezTo>
                      <a:pt x="4715" y="870"/>
                      <a:pt x="5513" y="644"/>
                      <a:pt x="6346" y="644"/>
                    </a:cubicBezTo>
                    <a:cubicBezTo>
                      <a:pt x="6442" y="644"/>
                      <a:pt x="6561" y="644"/>
                      <a:pt x="6668" y="656"/>
                    </a:cubicBezTo>
                    <a:lnTo>
                      <a:pt x="6727" y="656"/>
                    </a:lnTo>
                    <a:cubicBezTo>
                      <a:pt x="6775" y="656"/>
                      <a:pt x="6823" y="679"/>
                      <a:pt x="6858" y="679"/>
                    </a:cubicBezTo>
                    <a:cubicBezTo>
                      <a:pt x="6906" y="679"/>
                      <a:pt x="7025" y="679"/>
                      <a:pt x="7120" y="584"/>
                    </a:cubicBezTo>
                    <a:cubicBezTo>
                      <a:pt x="7180" y="525"/>
                      <a:pt x="7204" y="441"/>
                      <a:pt x="7204" y="334"/>
                    </a:cubicBezTo>
                    <a:cubicBezTo>
                      <a:pt x="7204" y="215"/>
                      <a:pt x="7144" y="1"/>
                      <a:pt x="676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35"/>
              <p:cNvSpPr/>
              <p:nvPr/>
            </p:nvSpPr>
            <p:spPr>
              <a:xfrm>
                <a:off x="4897925" y="3374050"/>
                <a:ext cx="171475" cy="42300"/>
              </a:xfrm>
              <a:custGeom>
                <a:avLst/>
                <a:gdLst/>
                <a:ahLst/>
                <a:cxnLst/>
                <a:rect l="l" t="t" r="r" b="b"/>
                <a:pathLst>
                  <a:path w="6859" h="1692" extrusionOk="0">
                    <a:moveTo>
                      <a:pt x="6561" y="60"/>
                    </a:moveTo>
                    <a:cubicBezTo>
                      <a:pt x="6442" y="36"/>
                      <a:pt x="6346" y="1"/>
                      <a:pt x="6227" y="1"/>
                    </a:cubicBezTo>
                    <a:lnTo>
                      <a:pt x="6180" y="1"/>
                    </a:lnTo>
                    <a:cubicBezTo>
                      <a:pt x="5346" y="48"/>
                      <a:pt x="4584" y="96"/>
                      <a:pt x="3822" y="167"/>
                    </a:cubicBezTo>
                    <a:cubicBezTo>
                      <a:pt x="3406" y="215"/>
                      <a:pt x="2977" y="287"/>
                      <a:pt x="2453" y="441"/>
                    </a:cubicBezTo>
                    <a:cubicBezTo>
                      <a:pt x="1977" y="560"/>
                      <a:pt x="1501" y="703"/>
                      <a:pt x="1048" y="834"/>
                    </a:cubicBezTo>
                    <a:cubicBezTo>
                      <a:pt x="870" y="894"/>
                      <a:pt x="667" y="941"/>
                      <a:pt x="489" y="1001"/>
                    </a:cubicBezTo>
                    <a:lnTo>
                      <a:pt x="453" y="1013"/>
                    </a:lnTo>
                    <a:cubicBezTo>
                      <a:pt x="358" y="1049"/>
                      <a:pt x="274" y="1072"/>
                      <a:pt x="179" y="1120"/>
                    </a:cubicBezTo>
                    <a:cubicBezTo>
                      <a:pt x="72" y="1179"/>
                      <a:pt x="0" y="1346"/>
                      <a:pt x="48" y="1453"/>
                    </a:cubicBezTo>
                    <a:cubicBezTo>
                      <a:pt x="96" y="1537"/>
                      <a:pt x="179" y="1632"/>
                      <a:pt x="274" y="1668"/>
                    </a:cubicBezTo>
                    <a:cubicBezTo>
                      <a:pt x="298" y="1691"/>
                      <a:pt x="334" y="1691"/>
                      <a:pt x="358" y="1691"/>
                    </a:cubicBezTo>
                    <a:cubicBezTo>
                      <a:pt x="417" y="1691"/>
                      <a:pt x="465" y="1668"/>
                      <a:pt x="512" y="1656"/>
                    </a:cubicBezTo>
                    <a:lnTo>
                      <a:pt x="536" y="1644"/>
                    </a:lnTo>
                    <a:cubicBezTo>
                      <a:pt x="774" y="1572"/>
                      <a:pt x="1012" y="1513"/>
                      <a:pt x="1251" y="1430"/>
                    </a:cubicBezTo>
                    <a:cubicBezTo>
                      <a:pt x="1679" y="1299"/>
                      <a:pt x="2096" y="1179"/>
                      <a:pt x="2524" y="1060"/>
                    </a:cubicBezTo>
                    <a:cubicBezTo>
                      <a:pt x="2739" y="1001"/>
                      <a:pt x="2977" y="941"/>
                      <a:pt x="3203" y="894"/>
                    </a:cubicBezTo>
                    <a:lnTo>
                      <a:pt x="3489" y="858"/>
                    </a:lnTo>
                    <a:cubicBezTo>
                      <a:pt x="4156" y="751"/>
                      <a:pt x="4834" y="644"/>
                      <a:pt x="5501" y="644"/>
                    </a:cubicBezTo>
                    <a:cubicBezTo>
                      <a:pt x="5775" y="644"/>
                      <a:pt x="6025" y="656"/>
                      <a:pt x="6275" y="691"/>
                    </a:cubicBezTo>
                    <a:lnTo>
                      <a:pt x="6370" y="691"/>
                    </a:lnTo>
                    <a:cubicBezTo>
                      <a:pt x="6537" y="691"/>
                      <a:pt x="6751" y="620"/>
                      <a:pt x="6835" y="263"/>
                    </a:cubicBezTo>
                    <a:lnTo>
                      <a:pt x="6858" y="108"/>
                    </a:lnTo>
                    <a:lnTo>
                      <a:pt x="6715" y="84"/>
                    </a:lnTo>
                    <a:cubicBezTo>
                      <a:pt x="6668" y="96"/>
                      <a:pt x="6608" y="84"/>
                      <a:pt x="6561" y="6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35"/>
              <p:cNvSpPr/>
              <p:nvPr/>
            </p:nvSpPr>
            <p:spPr>
              <a:xfrm>
                <a:off x="4896125" y="3336850"/>
                <a:ext cx="171775" cy="43175"/>
              </a:xfrm>
              <a:custGeom>
                <a:avLst/>
                <a:gdLst/>
                <a:ahLst/>
                <a:cxnLst/>
                <a:rect l="l" t="t" r="r" b="b"/>
                <a:pathLst>
                  <a:path w="6871" h="1727" extrusionOk="0">
                    <a:moveTo>
                      <a:pt x="322" y="1715"/>
                    </a:moveTo>
                    <a:cubicBezTo>
                      <a:pt x="382" y="1715"/>
                      <a:pt x="465" y="1703"/>
                      <a:pt x="537" y="1679"/>
                    </a:cubicBezTo>
                    <a:lnTo>
                      <a:pt x="787" y="1608"/>
                    </a:lnTo>
                    <a:cubicBezTo>
                      <a:pt x="1203" y="1477"/>
                      <a:pt x="1632" y="1346"/>
                      <a:pt x="2049" y="1203"/>
                    </a:cubicBezTo>
                    <a:cubicBezTo>
                      <a:pt x="3323" y="786"/>
                      <a:pt x="4287" y="596"/>
                      <a:pt x="5204" y="596"/>
                    </a:cubicBezTo>
                    <a:cubicBezTo>
                      <a:pt x="5609" y="596"/>
                      <a:pt x="6014" y="643"/>
                      <a:pt x="6395" y="715"/>
                    </a:cubicBezTo>
                    <a:cubicBezTo>
                      <a:pt x="6442" y="727"/>
                      <a:pt x="6490" y="727"/>
                      <a:pt x="6537" y="727"/>
                    </a:cubicBezTo>
                    <a:cubicBezTo>
                      <a:pt x="6633" y="727"/>
                      <a:pt x="6728" y="703"/>
                      <a:pt x="6787" y="632"/>
                    </a:cubicBezTo>
                    <a:cubicBezTo>
                      <a:pt x="6871" y="524"/>
                      <a:pt x="6871" y="358"/>
                      <a:pt x="6871" y="227"/>
                    </a:cubicBezTo>
                    <a:lnTo>
                      <a:pt x="6859" y="108"/>
                    </a:lnTo>
                    <a:lnTo>
                      <a:pt x="6740" y="96"/>
                    </a:lnTo>
                    <a:cubicBezTo>
                      <a:pt x="6633" y="72"/>
                      <a:pt x="6537" y="72"/>
                      <a:pt x="6442" y="60"/>
                    </a:cubicBezTo>
                    <a:cubicBezTo>
                      <a:pt x="6216" y="36"/>
                      <a:pt x="6002" y="0"/>
                      <a:pt x="5764" y="0"/>
                    </a:cubicBezTo>
                    <a:lnTo>
                      <a:pt x="5252" y="0"/>
                    </a:lnTo>
                    <a:cubicBezTo>
                      <a:pt x="4597" y="0"/>
                      <a:pt x="3918" y="36"/>
                      <a:pt x="3216" y="286"/>
                    </a:cubicBezTo>
                    <a:cubicBezTo>
                      <a:pt x="2882" y="405"/>
                      <a:pt x="2525" y="512"/>
                      <a:pt x="2192" y="596"/>
                    </a:cubicBezTo>
                    <a:cubicBezTo>
                      <a:pt x="2073" y="632"/>
                      <a:pt x="1954" y="655"/>
                      <a:pt x="1834" y="703"/>
                    </a:cubicBezTo>
                    <a:cubicBezTo>
                      <a:pt x="1573" y="774"/>
                      <a:pt x="1323" y="834"/>
                      <a:pt x="1072" y="905"/>
                    </a:cubicBezTo>
                    <a:cubicBezTo>
                      <a:pt x="858" y="965"/>
                      <a:pt x="644" y="1024"/>
                      <a:pt x="430" y="1084"/>
                    </a:cubicBezTo>
                    <a:cubicBezTo>
                      <a:pt x="346" y="1120"/>
                      <a:pt x="239" y="1143"/>
                      <a:pt x="144" y="1203"/>
                    </a:cubicBezTo>
                    <a:cubicBezTo>
                      <a:pt x="60" y="1263"/>
                      <a:pt x="1" y="1417"/>
                      <a:pt x="25" y="1524"/>
                    </a:cubicBezTo>
                    <a:cubicBezTo>
                      <a:pt x="60" y="1620"/>
                      <a:pt x="168" y="1715"/>
                      <a:pt x="263" y="1727"/>
                    </a:cubicBezTo>
                    <a:cubicBezTo>
                      <a:pt x="263" y="1715"/>
                      <a:pt x="299" y="1715"/>
                      <a:pt x="322" y="171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35"/>
              <p:cNvSpPr/>
              <p:nvPr/>
            </p:nvSpPr>
            <p:spPr>
              <a:xfrm>
                <a:off x="4906550" y="3180575"/>
                <a:ext cx="162250" cy="42300"/>
              </a:xfrm>
              <a:custGeom>
                <a:avLst/>
                <a:gdLst/>
                <a:ahLst/>
                <a:cxnLst/>
                <a:rect l="l" t="t" r="r" b="b"/>
                <a:pathLst>
                  <a:path w="6490" h="1692" extrusionOk="0">
                    <a:moveTo>
                      <a:pt x="5954" y="667"/>
                    </a:moveTo>
                    <a:lnTo>
                      <a:pt x="6097" y="667"/>
                    </a:lnTo>
                    <a:cubicBezTo>
                      <a:pt x="6240" y="667"/>
                      <a:pt x="6323" y="632"/>
                      <a:pt x="6382" y="536"/>
                    </a:cubicBezTo>
                    <a:cubicBezTo>
                      <a:pt x="6490" y="417"/>
                      <a:pt x="6442" y="239"/>
                      <a:pt x="6430" y="179"/>
                    </a:cubicBezTo>
                    <a:lnTo>
                      <a:pt x="6418" y="96"/>
                    </a:lnTo>
                    <a:lnTo>
                      <a:pt x="6323" y="72"/>
                    </a:lnTo>
                    <a:cubicBezTo>
                      <a:pt x="6299" y="72"/>
                      <a:pt x="6275" y="60"/>
                      <a:pt x="6263" y="60"/>
                    </a:cubicBezTo>
                    <a:cubicBezTo>
                      <a:pt x="6216" y="48"/>
                      <a:pt x="6180" y="36"/>
                      <a:pt x="6132" y="36"/>
                    </a:cubicBezTo>
                    <a:cubicBezTo>
                      <a:pt x="5942" y="13"/>
                      <a:pt x="5763" y="1"/>
                      <a:pt x="5549" y="1"/>
                    </a:cubicBezTo>
                    <a:cubicBezTo>
                      <a:pt x="4966" y="1"/>
                      <a:pt x="4370" y="72"/>
                      <a:pt x="3811" y="155"/>
                    </a:cubicBezTo>
                    <a:lnTo>
                      <a:pt x="3537" y="179"/>
                    </a:lnTo>
                    <a:cubicBezTo>
                      <a:pt x="3084" y="239"/>
                      <a:pt x="2644" y="394"/>
                      <a:pt x="2227" y="536"/>
                    </a:cubicBezTo>
                    <a:cubicBezTo>
                      <a:pt x="1965" y="632"/>
                      <a:pt x="1679" y="727"/>
                      <a:pt x="1417" y="787"/>
                    </a:cubicBezTo>
                    <a:cubicBezTo>
                      <a:pt x="1334" y="810"/>
                      <a:pt x="1263" y="822"/>
                      <a:pt x="1179" y="846"/>
                    </a:cubicBezTo>
                    <a:cubicBezTo>
                      <a:pt x="1025" y="882"/>
                      <a:pt x="858" y="929"/>
                      <a:pt x="715" y="965"/>
                    </a:cubicBezTo>
                    <a:cubicBezTo>
                      <a:pt x="679" y="989"/>
                      <a:pt x="655" y="989"/>
                      <a:pt x="608" y="1001"/>
                    </a:cubicBezTo>
                    <a:cubicBezTo>
                      <a:pt x="429" y="1048"/>
                      <a:pt x="179" y="1120"/>
                      <a:pt x="60" y="1441"/>
                    </a:cubicBezTo>
                    <a:lnTo>
                      <a:pt x="1" y="1608"/>
                    </a:lnTo>
                    <a:lnTo>
                      <a:pt x="179" y="1644"/>
                    </a:lnTo>
                    <a:cubicBezTo>
                      <a:pt x="203" y="1644"/>
                      <a:pt x="239" y="1656"/>
                      <a:pt x="263" y="1656"/>
                    </a:cubicBezTo>
                    <a:cubicBezTo>
                      <a:pt x="322" y="1668"/>
                      <a:pt x="382" y="1691"/>
                      <a:pt x="441" y="1691"/>
                    </a:cubicBezTo>
                    <a:cubicBezTo>
                      <a:pt x="477" y="1691"/>
                      <a:pt x="501" y="1691"/>
                      <a:pt x="525" y="1668"/>
                    </a:cubicBezTo>
                    <a:cubicBezTo>
                      <a:pt x="608" y="1644"/>
                      <a:pt x="703" y="1632"/>
                      <a:pt x="798" y="1596"/>
                    </a:cubicBezTo>
                    <a:cubicBezTo>
                      <a:pt x="1144" y="1513"/>
                      <a:pt x="1489" y="1418"/>
                      <a:pt x="1810" y="1287"/>
                    </a:cubicBezTo>
                    <a:cubicBezTo>
                      <a:pt x="2882" y="834"/>
                      <a:pt x="4013" y="620"/>
                      <a:pt x="5180" y="620"/>
                    </a:cubicBezTo>
                    <a:cubicBezTo>
                      <a:pt x="5370" y="620"/>
                      <a:pt x="5585" y="620"/>
                      <a:pt x="5787" y="632"/>
                    </a:cubicBezTo>
                    <a:cubicBezTo>
                      <a:pt x="5835" y="667"/>
                      <a:pt x="5894" y="667"/>
                      <a:pt x="5954" y="66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35"/>
              <p:cNvSpPr/>
              <p:nvPr/>
            </p:nvSpPr>
            <p:spPr>
              <a:xfrm>
                <a:off x="4900300" y="3223150"/>
                <a:ext cx="124150" cy="36025"/>
              </a:xfrm>
              <a:custGeom>
                <a:avLst/>
                <a:gdLst/>
                <a:ahLst/>
                <a:cxnLst/>
                <a:rect l="l" t="t" r="r" b="b"/>
                <a:pathLst>
                  <a:path w="4966" h="1441" extrusionOk="0">
                    <a:moveTo>
                      <a:pt x="24" y="1274"/>
                    </a:moveTo>
                    <a:lnTo>
                      <a:pt x="1" y="1441"/>
                    </a:lnTo>
                    <a:lnTo>
                      <a:pt x="179" y="1441"/>
                    </a:lnTo>
                    <a:lnTo>
                      <a:pt x="298" y="1441"/>
                    </a:lnTo>
                    <a:lnTo>
                      <a:pt x="394" y="1441"/>
                    </a:lnTo>
                    <a:cubicBezTo>
                      <a:pt x="453" y="1441"/>
                      <a:pt x="501" y="1441"/>
                      <a:pt x="548" y="1429"/>
                    </a:cubicBezTo>
                    <a:cubicBezTo>
                      <a:pt x="1965" y="1072"/>
                      <a:pt x="3227" y="774"/>
                      <a:pt x="4561" y="679"/>
                    </a:cubicBezTo>
                    <a:cubicBezTo>
                      <a:pt x="4966" y="655"/>
                      <a:pt x="4966" y="298"/>
                      <a:pt x="4966" y="155"/>
                    </a:cubicBezTo>
                    <a:lnTo>
                      <a:pt x="4966" y="0"/>
                    </a:lnTo>
                    <a:lnTo>
                      <a:pt x="4799" y="12"/>
                    </a:lnTo>
                    <a:cubicBezTo>
                      <a:pt x="4704" y="24"/>
                      <a:pt x="4608" y="24"/>
                      <a:pt x="4525" y="48"/>
                    </a:cubicBezTo>
                    <a:cubicBezTo>
                      <a:pt x="4311" y="60"/>
                      <a:pt x="4108" y="72"/>
                      <a:pt x="3906" y="119"/>
                    </a:cubicBezTo>
                    <a:cubicBezTo>
                      <a:pt x="2775" y="346"/>
                      <a:pt x="1667" y="560"/>
                      <a:pt x="513" y="822"/>
                    </a:cubicBezTo>
                    <a:cubicBezTo>
                      <a:pt x="334" y="846"/>
                      <a:pt x="72" y="905"/>
                      <a:pt x="24" y="127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35"/>
              <p:cNvSpPr/>
              <p:nvPr/>
            </p:nvSpPr>
            <p:spPr>
              <a:xfrm>
                <a:off x="4960725" y="3291600"/>
                <a:ext cx="83375" cy="23250"/>
              </a:xfrm>
              <a:custGeom>
                <a:avLst/>
                <a:gdLst/>
                <a:ahLst/>
                <a:cxnLst/>
                <a:rect l="l" t="t" r="r" b="b"/>
                <a:pathLst>
                  <a:path w="3335" h="930" extrusionOk="0">
                    <a:moveTo>
                      <a:pt x="3156" y="25"/>
                    </a:moveTo>
                    <a:lnTo>
                      <a:pt x="2894" y="72"/>
                    </a:lnTo>
                    <a:cubicBezTo>
                      <a:pt x="2715" y="108"/>
                      <a:pt x="2549" y="132"/>
                      <a:pt x="2370" y="144"/>
                    </a:cubicBezTo>
                    <a:cubicBezTo>
                      <a:pt x="2001" y="179"/>
                      <a:pt x="1632" y="203"/>
                      <a:pt x="1275" y="239"/>
                    </a:cubicBezTo>
                    <a:cubicBezTo>
                      <a:pt x="1001" y="251"/>
                      <a:pt x="751" y="275"/>
                      <a:pt x="477" y="298"/>
                    </a:cubicBezTo>
                    <a:lnTo>
                      <a:pt x="417" y="298"/>
                    </a:lnTo>
                    <a:cubicBezTo>
                      <a:pt x="310" y="298"/>
                      <a:pt x="179" y="310"/>
                      <a:pt x="84" y="417"/>
                    </a:cubicBezTo>
                    <a:cubicBezTo>
                      <a:pt x="12" y="477"/>
                      <a:pt x="1" y="560"/>
                      <a:pt x="1" y="656"/>
                    </a:cubicBezTo>
                    <a:cubicBezTo>
                      <a:pt x="12" y="834"/>
                      <a:pt x="143" y="929"/>
                      <a:pt x="310" y="929"/>
                    </a:cubicBezTo>
                    <a:cubicBezTo>
                      <a:pt x="358" y="929"/>
                      <a:pt x="405" y="929"/>
                      <a:pt x="453" y="918"/>
                    </a:cubicBezTo>
                    <a:cubicBezTo>
                      <a:pt x="465" y="918"/>
                      <a:pt x="489" y="918"/>
                      <a:pt x="513" y="906"/>
                    </a:cubicBezTo>
                    <a:lnTo>
                      <a:pt x="1298" y="846"/>
                    </a:lnTo>
                    <a:cubicBezTo>
                      <a:pt x="1846" y="798"/>
                      <a:pt x="2382" y="751"/>
                      <a:pt x="2941" y="727"/>
                    </a:cubicBezTo>
                    <a:cubicBezTo>
                      <a:pt x="3072" y="715"/>
                      <a:pt x="3168" y="667"/>
                      <a:pt x="3239" y="596"/>
                    </a:cubicBezTo>
                    <a:cubicBezTo>
                      <a:pt x="3334" y="477"/>
                      <a:pt x="3322" y="310"/>
                      <a:pt x="3299" y="144"/>
                    </a:cubicBezTo>
                    <a:lnTo>
                      <a:pt x="327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35"/>
              <p:cNvSpPr/>
              <p:nvPr/>
            </p:nvSpPr>
            <p:spPr>
              <a:xfrm>
                <a:off x="4907750" y="3408000"/>
                <a:ext cx="73550" cy="28600"/>
              </a:xfrm>
              <a:custGeom>
                <a:avLst/>
                <a:gdLst/>
                <a:ahLst/>
                <a:cxnLst/>
                <a:rect l="l" t="t" r="r" b="b"/>
                <a:pathLst>
                  <a:path w="2942" h="1144" extrusionOk="0">
                    <a:moveTo>
                      <a:pt x="2572" y="0"/>
                    </a:moveTo>
                    <a:cubicBezTo>
                      <a:pt x="2524" y="0"/>
                      <a:pt x="2477" y="0"/>
                      <a:pt x="2429" y="12"/>
                    </a:cubicBezTo>
                    <a:lnTo>
                      <a:pt x="2417" y="12"/>
                    </a:lnTo>
                    <a:cubicBezTo>
                      <a:pt x="2393" y="12"/>
                      <a:pt x="2358" y="36"/>
                      <a:pt x="2334" y="36"/>
                    </a:cubicBezTo>
                    <a:lnTo>
                      <a:pt x="1786" y="167"/>
                    </a:lnTo>
                    <a:cubicBezTo>
                      <a:pt x="1334" y="286"/>
                      <a:pt x="869" y="393"/>
                      <a:pt x="429" y="512"/>
                    </a:cubicBezTo>
                    <a:lnTo>
                      <a:pt x="381" y="524"/>
                    </a:lnTo>
                    <a:cubicBezTo>
                      <a:pt x="262" y="548"/>
                      <a:pt x="0" y="607"/>
                      <a:pt x="12" y="1000"/>
                    </a:cubicBezTo>
                    <a:lnTo>
                      <a:pt x="12" y="1143"/>
                    </a:lnTo>
                    <a:lnTo>
                      <a:pt x="155" y="1131"/>
                    </a:lnTo>
                    <a:lnTo>
                      <a:pt x="322" y="1131"/>
                    </a:lnTo>
                    <a:cubicBezTo>
                      <a:pt x="441" y="1131"/>
                      <a:pt x="560" y="1131"/>
                      <a:pt x="667" y="1107"/>
                    </a:cubicBezTo>
                    <a:cubicBezTo>
                      <a:pt x="1274" y="964"/>
                      <a:pt x="1881" y="822"/>
                      <a:pt x="2512" y="667"/>
                    </a:cubicBezTo>
                    <a:lnTo>
                      <a:pt x="2536" y="667"/>
                    </a:lnTo>
                    <a:cubicBezTo>
                      <a:pt x="2643" y="643"/>
                      <a:pt x="2941" y="583"/>
                      <a:pt x="2882" y="274"/>
                    </a:cubicBezTo>
                    <a:cubicBezTo>
                      <a:pt x="2893" y="191"/>
                      <a:pt x="2822" y="0"/>
                      <a:pt x="25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35"/>
              <p:cNvSpPr/>
              <p:nvPr/>
            </p:nvSpPr>
            <p:spPr>
              <a:xfrm>
                <a:off x="4657425" y="3220475"/>
                <a:ext cx="147950" cy="39000"/>
              </a:xfrm>
              <a:custGeom>
                <a:avLst/>
                <a:gdLst/>
                <a:ahLst/>
                <a:cxnLst/>
                <a:rect l="l" t="t" r="r" b="b"/>
                <a:pathLst>
                  <a:path w="5918" h="1560" extrusionOk="0">
                    <a:moveTo>
                      <a:pt x="405" y="667"/>
                    </a:moveTo>
                    <a:cubicBezTo>
                      <a:pt x="548" y="715"/>
                      <a:pt x="691" y="726"/>
                      <a:pt x="822" y="726"/>
                    </a:cubicBezTo>
                    <a:lnTo>
                      <a:pt x="917" y="750"/>
                    </a:lnTo>
                    <a:cubicBezTo>
                      <a:pt x="1072" y="762"/>
                      <a:pt x="1250" y="774"/>
                      <a:pt x="1417" y="786"/>
                    </a:cubicBezTo>
                    <a:cubicBezTo>
                      <a:pt x="2286" y="881"/>
                      <a:pt x="3179" y="965"/>
                      <a:pt x="4036" y="1179"/>
                    </a:cubicBezTo>
                    <a:cubicBezTo>
                      <a:pt x="4310" y="1250"/>
                      <a:pt x="4584" y="1322"/>
                      <a:pt x="4858" y="1405"/>
                    </a:cubicBezTo>
                    <a:cubicBezTo>
                      <a:pt x="5001" y="1441"/>
                      <a:pt x="5156" y="1488"/>
                      <a:pt x="5298" y="1512"/>
                    </a:cubicBezTo>
                    <a:cubicBezTo>
                      <a:pt x="5394" y="1548"/>
                      <a:pt x="5465" y="1560"/>
                      <a:pt x="5525" y="1560"/>
                    </a:cubicBezTo>
                    <a:cubicBezTo>
                      <a:pt x="5715" y="1560"/>
                      <a:pt x="5775" y="1417"/>
                      <a:pt x="5870" y="1179"/>
                    </a:cubicBezTo>
                    <a:lnTo>
                      <a:pt x="5918" y="1036"/>
                    </a:lnTo>
                    <a:lnTo>
                      <a:pt x="5798" y="976"/>
                    </a:lnTo>
                    <a:cubicBezTo>
                      <a:pt x="5763" y="965"/>
                      <a:pt x="5751" y="953"/>
                      <a:pt x="5715" y="941"/>
                    </a:cubicBezTo>
                    <a:cubicBezTo>
                      <a:pt x="5656" y="905"/>
                      <a:pt x="5584" y="857"/>
                      <a:pt x="5501" y="845"/>
                    </a:cubicBezTo>
                    <a:cubicBezTo>
                      <a:pt x="5382" y="822"/>
                      <a:pt x="5263" y="786"/>
                      <a:pt x="5144" y="738"/>
                    </a:cubicBezTo>
                    <a:cubicBezTo>
                      <a:pt x="4798" y="655"/>
                      <a:pt x="4453" y="548"/>
                      <a:pt x="4108" y="488"/>
                    </a:cubicBezTo>
                    <a:cubicBezTo>
                      <a:pt x="3191" y="345"/>
                      <a:pt x="2250" y="226"/>
                      <a:pt x="1334" y="107"/>
                    </a:cubicBezTo>
                    <a:lnTo>
                      <a:pt x="691" y="12"/>
                    </a:lnTo>
                    <a:cubicBezTo>
                      <a:pt x="631" y="12"/>
                      <a:pt x="584" y="0"/>
                      <a:pt x="512" y="0"/>
                    </a:cubicBezTo>
                    <a:lnTo>
                      <a:pt x="381" y="0"/>
                    </a:lnTo>
                    <a:lnTo>
                      <a:pt x="238" y="0"/>
                    </a:lnTo>
                    <a:lnTo>
                      <a:pt x="143" y="0"/>
                    </a:lnTo>
                    <a:lnTo>
                      <a:pt x="0" y="345"/>
                    </a:lnTo>
                    <a:lnTo>
                      <a:pt x="95" y="417"/>
                    </a:lnTo>
                    <a:cubicBezTo>
                      <a:pt x="107" y="429"/>
                      <a:pt x="143" y="441"/>
                      <a:pt x="155" y="476"/>
                    </a:cubicBezTo>
                    <a:cubicBezTo>
                      <a:pt x="226" y="560"/>
                      <a:pt x="310" y="643"/>
                      <a:pt x="405" y="66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35"/>
              <p:cNvSpPr/>
              <p:nvPr/>
            </p:nvSpPr>
            <p:spPr>
              <a:xfrm>
                <a:off x="4667250" y="3309475"/>
                <a:ext cx="150025" cy="37525"/>
              </a:xfrm>
              <a:custGeom>
                <a:avLst/>
                <a:gdLst/>
                <a:ahLst/>
                <a:cxnLst/>
                <a:rect l="l" t="t" r="r" b="b"/>
                <a:pathLst>
                  <a:path w="6001" h="1501" extrusionOk="0">
                    <a:moveTo>
                      <a:pt x="5632" y="762"/>
                    </a:moveTo>
                    <a:cubicBezTo>
                      <a:pt x="5251" y="703"/>
                      <a:pt x="4893" y="619"/>
                      <a:pt x="4536" y="560"/>
                    </a:cubicBezTo>
                    <a:cubicBezTo>
                      <a:pt x="4036" y="476"/>
                      <a:pt x="3500" y="369"/>
                      <a:pt x="2977" y="298"/>
                    </a:cubicBezTo>
                    <a:cubicBezTo>
                      <a:pt x="2381" y="203"/>
                      <a:pt x="1774" y="131"/>
                      <a:pt x="1191" y="72"/>
                    </a:cubicBezTo>
                    <a:cubicBezTo>
                      <a:pt x="953" y="48"/>
                      <a:pt x="714" y="12"/>
                      <a:pt x="476" y="0"/>
                    </a:cubicBezTo>
                    <a:lnTo>
                      <a:pt x="393" y="0"/>
                    </a:lnTo>
                    <a:cubicBezTo>
                      <a:pt x="119" y="0"/>
                      <a:pt x="48" y="191"/>
                      <a:pt x="12" y="310"/>
                    </a:cubicBezTo>
                    <a:lnTo>
                      <a:pt x="0" y="369"/>
                    </a:lnTo>
                    <a:lnTo>
                      <a:pt x="36" y="417"/>
                    </a:lnTo>
                    <a:lnTo>
                      <a:pt x="48" y="429"/>
                    </a:lnTo>
                    <a:cubicBezTo>
                      <a:pt x="71" y="476"/>
                      <a:pt x="119" y="560"/>
                      <a:pt x="214" y="560"/>
                    </a:cubicBezTo>
                    <a:cubicBezTo>
                      <a:pt x="1845" y="726"/>
                      <a:pt x="3786" y="953"/>
                      <a:pt x="5727" y="1476"/>
                    </a:cubicBezTo>
                    <a:lnTo>
                      <a:pt x="5846" y="1500"/>
                    </a:lnTo>
                    <a:lnTo>
                      <a:pt x="5894" y="1381"/>
                    </a:lnTo>
                    <a:cubicBezTo>
                      <a:pt x="5953" y="1250"/>
                      <a:pt x="6001" y="1084"/>
                      <a:pt x="5929" y="941"/>
                    </a:cubicBezTo>
                    <a:cubicBezTo>
                      <a:pt x="5870" y="798"/>
                      <a:pt x="5679" y="762"/>
                      <a:pt x="5632" y="76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35"/>
              <p:cNvSpPr/>
              <p:nvPr/>
            </p:nvSpPr>
            <p:spPr>
              <a:xfrm>
                <a:off x="4661275" y="3253500"/>
                <a:ext cx="149750" cy="39925"/>
              </a:xfrm>
              <a:custGeom>
                <a:avLst/>
                <a:gdLst/>
                <a:ahLst/>
                <a:cxnLst/>
                <a:rect l="l" t="t" r="r" b="b"/>
                <a:pathLst>
                  <a:path w="5990" h="1597" extrusionOk="0">
                    <a:moveTo>
                      <a:pt x="1739" y="763"/>
                    </a:moveTo>
                    <a:lnTo>
                      <a:pt x="1882" y="775"/>
                    </a:lnTo>
                    <a:cubicBezTo>
                      <a:pt x="2787" y="882"/>
                      <a:pt x="3704" y="989"/>
                      <a:pt x="4597" y="1239"/>
                    </a:cubicBezTo>
                    <a:cubicBezTo>
                      <a:pt x="4763" y="1287"/>
                      <a:pt x="4942" y="1358"/>
                      <a:pt x="5109" y="1418"/>
                    </a:cubicBezTo>
                    <a:lnTo>
                      <a:pt x="5466" y="1549"/>
                    </a:lnTo>
                    <a:cubicBezTo>
                      <a:pt x="5525" y="1572"/>
                      <a:pt x="5585" y="1584"/>
                      <a:pt x="5633" y="1584"/>
                    </a:cubicBezTo>
                    <a:lnTo>
                      <a:pt x="5644" y="1584"/>
                    </a:lnTo>
                    <a:lnTo>
                      <a:pt x="5704" y="1584"/>
                    </a:lnTo>
                    <a:lnTo>
                      <a:pt x="5823" y="1596"/>
                    </a:lnTo>
                    <a:lnTo>
                      <a:pt x="5990" y="989"/>
                    </a:lnTo>
                    <a:lnTo>
                      <a:pt x="5847" y="941"/>
                    </a:lnTo>
                    <a:cubicBezTo>
                      <a:pt x="5775" y="918"/>
                      <a:pt x="5704" y="882"/>
                      <a:pt x="5621" y="870"/>
                    </a:cubicBezTo>
                    <a:cubicBezTo>
                      <a:pt x="5478" y="810"/>
                      <a:pt x="5323" y="763"/>
                      <a:pt x="5180" y="739"/>
                    </a:cubicBezTo>
                    <a:cubicBezTo>
                      <a:pt x="4156" y="465"/>
                      <a:pt x="3085" y="334"/>
                      <a:pt x="2049" y="215"/>
                    </a:cubicBezTo>
                    <a:cubicBezTo>
                      <a:pt x="1537" y="156"/>
                      <a:pt x="977" y="96"/>
                      <a:pt x="453" y="1"/>
                    </a:cubicBezTo>
                    <a:lnTo>
                      <a:pt x="382" y="1"/>
                    </a:lnTo>
                    <a:cubicBezTo>
                      <a:pt x="346" y="1"/>
                      <a:pt x="299" y="1"/>
                      <a:pt x="263" y="25"/>
                    </a:cubicBezTo>
                    <a:lnTo>
                      <a:pt x="239" y="25"/>
                    </a:lnTo>
                    <a:cubicBezTo>
                      <a:pt x="179" y="25"/>
                      <a:pt x="132" y="48"/>
                      <a:pt x="108" y="96"/>
                    </a:cubicBezTo>
                    <a:lnTo>
                      <a:pt x="60" y="179"/>
                    </a:lnTo>
                    <a:cubicBezTo>
                      <a:pt x="60" y="203"/>
                      <a:pt x="49" y="215"/>
                      <a:pt x="49" y="239"/>
                    </a:cubicBezTo>
                    <a:lnTo>
                      <a:pt x="1" y="358"/>
                    </a:lnTo>
                    <a:lnTo>
                      <a:pt x="108" y="417"/>
                    </a:lnTo>
                    <a:cubicBezTo>
                      <a:pt x="132" y="441"/>
                      <a:pt x="156" y="453"/>
                      <a:pt x="179" y="465"/>
                    </a:cubicBezTo>
                    <a:cubicBezTo>
                      <a:pt x="251" y="513"/>
                      <a:pt x="346" y="584"/>
                      <a:pt x="453" y="596"/>
                    </a:cubicBezTo>
                    <a:cubicBezTo>
                      <a:pt x="894" y="656"/>
                      <a:pt x="1322" y="715"/>
                      <a:pt x="1739" y="76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35"/>
              <p:cNvSpPr/>
              <p:nvPr/>
            </p:nvSpPr>
            <p:spPr>
              <a:xfrm>
                <a:off x="4671100" y="3347275"/>
                <a:ext cx="140225" cy="32450"/>
              </a:xfrm>
              <a:custGeom>
                <a:avLst/>
                <a:gdLst/>
                <a:ahLst/>
                <a:cxnLst/>
                <a:rect l="l" t="t" r="r" b="b"/>
                <a:pathLst>
                  <a:path w="5609" h="1298" extrusionOk="0">
                    <a:moveTo>
                      <a:pt x="394" y="750"/>
                    </a:moveTo>
                    <a:cubicBezTo>
                      <a:pt x="453" y="750"/>
                      <a:pt x="501" y="738"/>
                      <a:pt x="548" y="715"/>
                    </a:cubicBezTo>
                    <a:cubicBezTo>
                      <a:pt x="989" y="631"/>
                      <a:pt x="1453" y="572"/>
                      <a:pt x="1930" y="572"/>
                    </a:cubicBezTo>
                    <a:cubicBezTo>
                      <a:pt x="2775" y="572"/>
                      <a:pt x="3644" y="715"/>
                      <a:pt x="4561" y="1048"/>
                    </a:cubicBezTo>
                    <a:cubicBezTo>
                      <a:pt x="4728" y="1107"/>
                      <a:pt x="4894" y="1155"/>
                      <a:pt x="5037" y="1191"/>
                    </a:cubicBezTo>
                    <a:cubicBezTo>
                      <a:pt x="5120" y="1227"/>
                      <a:pt x="5192" y="1238"/>
                      <a:pt x="5275" y="1274"/>
                    </a:cubicBezTo>
                    <a:lnTo>
                      <a:pt x="5394" y="1298"/>
                    </a:lnTo>
                    <a:lnTo>
                      <a:pt x="5454" y="1191"/>
                    </a:lnTo>
                    <a:cubicBezTo>
                      <a:pt x="5466" y="1179"/>
                      <a:pt x="5466" y="1167"/>
                      <a:pt x="5490" y="1155"/>
                    </a:cubicBezTo>
                    <a:cubicBezTo>
                      <a:pt x="5513" y="1107"/>
                      <a:pt x="5525" y="1072"/>
                      <a:pt x="5549" y="1036"/>
                    </a:cubicBezTo>
                    <a:cubicBezTo>
                      <a:pt x="5561" y="988"/>
                      <a:pt x="5561" y="941"/>
                      <a:pt x="5573" y="881"/>
                    </a:cubicBezTo>
                    <a:cubicBezTo>
                      <a:pt x="5573" y="857"/>
                      <a:pt x="5573" y="822"/>
                      <a:pt x="5597" y="798"/>
                    </a:cubicBezTo>
                    <a:lnTo>
                      <a:pt x="5609" y="655"/>
                    </a:lnTo>
                    <a:lnTo>
                      <a:pt x="5490" y="631"/>
                    </a:lnTo>
                    <a:lnTo>
                      <a:pt x="5180" y="536"/>
                    </a:lnTo>
                    <a:cubicBezTo>
                      <a:pt x="4966" y="476"/>
                      <a:pt x="4763" y="441"/>
                      <a:pt x="4561" y="357"/>
                    </a:cubicBezTo>
                    <a:cubicBezTo>
                      <a:pt x="3823" y="119"/>
                      <a:pt x="3013" y="0"/>
                      <a:pt x="2096" y="0"/>
                    </a:cubicBezTo>
                    <a:cubicBezTo>
                      <a:pt x="1584" y="0"/>
                      <a:pt x="1049" y="36"/>
                      <a:pt x="334" y="107"/>
                    </a:cubicBezTo>
                    <a:cubicBezTo>
                      <a:pt x="203" y="119"/>
                      <a:pt x="25" y="274"/>
                      <a:pt x="13" y="417"/>
                    </a:cubicBezTo>
                    <a:cubicBezTo>
                      <a:pt x="1" y="536"/>
                      <a:pt x="37" y="619"/>
                      <a:pt x="72" y="643"/>
                    </a:cubicBezTo>
                    <a:cubicBezTo>
                      <a:pt x="144" y="738"/>
                      <a:pt x="263" y="738"/>
                      <a:pt x="334" y="738"/>
                    </a:cubicBezTo>
                    <a:cubicBezTo>
                      <a:pt x="334" y="762"/>
                      <a:pt x="370" y="762"/>
                      <a:pt x="394" y="75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35"/>
              <p:cNvSpPr/>
              <p:nvPr/>
            </p:nvSpPr>
            <p:spPr>
              <a:xfrm>
                <a:off x="4677950" y="3381500"/>
                <a:ext cx="134875" cy="34850"/>
              </a:xfrm>
              <a:custGeom>
                <a:avLst/>
                <a:gdLst/>
                <a:ahLst/>
                <a:cxnLst/>
                <a:rect l="l" t="t" r="r" b="b"/>
                <a:pathLst>
                  <a:path w="5395" h="1394" extrusionOk="0">
                    <a:moveTo>
                      <a:pt x="5299" y="774"/>
                    </a:moveTo>
                    <a:cubicBezTo>
                      <a:pt x="5275" y="762"/>
                      <a:pt x="5239" y="739"/>
                      <a:pt x="5204" y="715"/>
                    </a:cubicBezTo>
                    <a:cubicBezTo>
                      <a:pt x="3799" y="358"/>
                      <a:pt x="2346" y="119"/>
                      <a:pt x="870" y="24"/>
                    </a:cubicBezTo>
                    <a:lnTo>
                      <a:pt x="834" y="24"/>
                    </a:lnTo>
                    <a:cubicBezTo>
                      <a:pt x="751" y="24"/>
                      <a:pt x="644" y="0"/>
                      <a:pt x="536" y="0"/>
                    </a:cubicBezTo>
                    <a:cubicBezTo>
                      <a:pt x="465" y="0"/>
                      <a:pt x="405" y="0"/>
                      <a:pt x="346" y="24"/>
                    </a:cubicBezTo>
                    <a:cubicBezTo>
                      <a:pt x="239" y="36"/>
                      <a:pt x="179" y="119"/>
                      <a:pt x="144" y="179"/>
                    </a:cubicBezTo>
                    <a:cubicBezTo>
                      <a:pt x="120" y="203"/>
                      <a:pt x="108" y="215"/>
                      <a:pt x="108" y="227"/>
                    </a:cubicBezTo>
                    <a:lnTo>
                      <a:pt x="1" y="346"/>
                    </a:lnTo>
                    <a:lnTo>
                      <a:pt x="120" y="453"/>
                    </a:lnTo>
                    <a:lnTo>
                      <a:pt x="155" y="477"/>
                    </a:lnTo>
                    <a:cubicBezTo>
                      <a:pt x="191" y="524"/>
                      <a:pt x="263" y="584"/>
                      <a:pt x="334" y="596"/>
                    </a:cubicBezTo>
                    <a:cubicBezTo>
                      <a:pt x="394" y="620"/>
                      <a:pt x="465" y="620"/>
                      <a:pt x="513" y="620"/>
                    </a:cubicBezTo>
                    <a:lnTo>
                      <a:pt x="584" y="620"/>
                    </a:lnTo>
                    <a:lnTo>
                      <a:pt x="655" y="620"/>
                    </a:lnTo>
                    <a:cubicBezTo>
                      <a:pt x="858" y="631"/>
                      <a:pt x="1048" y="643"/>
                      <a:pt x="1239" y="643"/>
                    </a:cubicBezTo>
                    <a:cubicBezTo>
                      <a:pt x="1691" y="679"/>
                      <a:pt x="2132" y="691"/>
                      <a:pt x="2560" y="774"/>
                    </a:cubicBezTo>
                    <a:cubicBezTo>
                      <a:pt x="3132" y="881"/>
                      <a:pt x="3692" y="1036"/>
                      <a:pt x="4227" y="1179"/>
                    </a:cubicBezTo>
                    <a:cubicBezTo>
                      <a:pt x="4489" y="1251"/>
                      <a:pt x="4739" y="1310"/>
                      <a:pt x="4989" y="1370"/>
                    </a:cubicBezTo>
                    <a:cubicBezTo>
                      <a:pt x="5025" y="1370"/>
                      <a:pt x="5037" y="1393"/>
                      <a:pt x="5061" y="1393"/>
                    </a:cubicBezTo>
                    <a:lnTo>
                      <a:pt x="5108" y="1393"/>
                    </a:lnTo>
                    <a:lnTo>
                      <a:pt x="5168" y="1393"/>
                    </a:lnTo>
                    <a:lnTo>
                      <a:pt x="5287" y="1393"/>
                    </a:lnTo>
                    <a:lnTo>
                      <a:pt x="5394" y="858"/>
                    </a:lnTo>
                    <a:lnTo>
                      <a:pt x="5299" y="798"/>
                    </a:lnTo>
                    <a:cubicBezTo>
                      <a:pt x="5335" y="798"/>
                      <a:pt x="5323" y="774"/>
                      <a:pt x="5299" y="77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35"/>
              <p:cNvSpPr/>
              <p:nvPr/>
            </p:nvSpPr>
            <p:spPr>
              <a:xfrm>
                <a:off x="4714575" y="3186225"/>
                <a:ext cx="107175" cy="36350"/>
              </a:xfrm>
              <a:custGeom>
                <a:avLst/>
                <a:gdLst/>
                <a:ahLst/>
                <a:cxnLst/>
                <a:rect l="l" t="t" r="r" b="b"/>
                <a:pathLst>
                  <a:path w="4287" h="1454" extrusionOk="0">
                    <a:moveTo>
                      <a:pt x="4072" y="822"/>
                    </a:moveTo>
                    <a:cubicBezTo>
                      <a:pt x="3953" y="727"/>
                      <a:pt x="3810" y="703"/>
                      <a:pt x="3691" y="668"/>
                    </a:cubicBezTo>
                    <a:cubicBezTo>
                      <a:pt x="2989" y="537"/>
                      <a:pt x="2274" y="394"/>
                      <a:pt x="1560" y="251"/>
                    </a:cubicBezTo>
                    <a:lnTo>
                      <a:pt x="774" y="108"/>
                    </a:lnTo>
                    <a:cubicBezTo>
                      <a:pt x="667" y="96"/>
                      <a:pt x="560" y="60"/>
                      <a:pt x="464" y="49"/>
                    </a:cubicBezTo>
                    <a:lnTo>
                      <a:pt x="310" y="13"/>
                    </a:lnTo>
                    <a:lnTo>
                      <a:pt x="238" y="1"/>
                    </a:lnTo>
                    <a:lnTo>
                      <a:pt x="179" y="49"/>
                    </a:lnTo>
                    <a:cubicBezTo>
                      <a:pt x="179" y="49"/>
                      <a:pt x="167" y="60"/>
                      <a:pt x="143" y="60"/>
                    </a:cubicBezTo>
                    <a:cubicBezTo>
                      <a:pt x="83" y="108"/>
                      <a:pt x="0" y="168"/>
                      <a:pt x="0" y="263"/>
                    </a:cubicBezTo>
                    <a:cubicBezTo>
                      <a:pt x="0" y="370"/>
                      <a:pt x="48" y="549"/>
                      <a:pt x="179" y="608"/>
                    </a:cubicBezTo>
                    <a:cubicBezTo>
                      <a:pt x="262" y="656"/>
                      <a:pt x="369" y="668"/>
                      <a:pt x="464" y="680"/>
                    </a:cubicBezTo>
                    <a:cubicBezTo>
                      <a:pt x="488" y="680"/>
                      <a:pt x="536" y="703"/>
                      <a:pt x="560" y="703"/>
                    </a:cubicBezTo>
                    <a:cubicBezTo>
                      <a:pt x="857" y="763"/>
                      <a:pt x="1179" y="822"/>
                      <a:pt x="1476" y="858"/>
                    </a:cubicBezTo>
                    <a:cubicBezTo>
                      <a:pt x="2203" y="1001"/>
                      <a:pt x="2941" y="1132"/>
                      <a:pt x="3643" y="1394"/>
                    </a:cubicBezTo>
                    <a:cubicBezTo>
                      <a:pt x="3655" y="1394"/>
                      <a:pt x="3679" y="1418"/>
                      <a:pt x="3679" y="1418"/>
                    </a:cubicBezTo>
                    <a:cubicBezTo>
                      <a:pt x="3715" y="1430"/>
                      <a:pt x="3774" y="1453"/>
                      <a:pt x="3834" y="1453"/>
                    </a:cubicBezTo>
                    <a:cubicBezTo>
                      <a:pt x="3858" y="1453"/>
                      <a:pt x="3882" y="1453"/>
                      <a:pt x="3893" y="1442"/>
                    </a:cubicBezTo>
                    <a:cubicBezTo>
                      <a:pt x="4036" y="1394"/>
                      <a:pt x="4191" y="1334"/>
                      <a:pt x="4227" y="1203"/>
                    </a:cubicBezTo>
                    <a:cubicBezTo>
                      <a:pt x="4286" y="1108"/>
                      <a:pt x="4191" y="906"/>
                      <a:pt x="4072" y="82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99" name="Google Shape;599;p35"/>
          <p:cNvSpPr/>
          <p:nvPr/>
        </p:nvSpPr>
        <p:spPr>
          <a:xfrm>
            <a:off x="304896" y="879280"/>
            <a:ext cx="466831" cy="448797"/>
          </a:xfrm>
          <a:custGeom>
            <a:avLst/>
            <a:gdLst/>
            <a:ahLst/>
            <a:cxnLst/>
            <a:rect l="l" t="t" r="r" b="b"/>
            <a:pathLst>
              <a:path w="7895" h="7590" extrusionOk="0">
                <a:moveTo>
                  <a:pt x="3087" y="1"/>
                </a:moveTo>
                <a:cubicBezTo>
                  <a:pt x="3078" y="1"/>
                  <a:pt x="3069" y="1"/>
                  <a:pt x="3061" y="1"/>
                </a:cubicBezTo>
                <a:cubicBezTo>
                  <a:pt x="2441" y="61"/>
                  <a:pt x="2334" y="2585"/>
                  <a:pt x="2334" y="2585"/>
                </a:cubicBezTo>
                <a:cubicBezTo>
                  <a:pt x="2334" y="2585"/>
                  <a:pt x="120" y="3216"/>
                  <a:pt x="36" y="3811"/>
                </a:cubicBezTo>
                <a:cubicBezTo>
                  <a:pt x="1" y="4407"/>
                  <a:pt x="2322" y="4907"/>
                  <a:pt x="2322" y="4907"/>
                </a:cubicBezTo>
                <a:cubicBezTo>
                  <a:pt x="2322" y="4907"/>
                  <a:pt x="1906" y="7526"/>
                  <a:pt x="2322" y="7586"/>
                </a:cubicBezTo>
                <a:cubicBezTo>
                  <a:pt x="2338" y="7588"/>
                  <a:pt x="2355" y="7589"/>
                  <a:pt x="2372" y="7589"/>
                </a:cubicBezTo>
                <a:cubicBezTo>
                  <a:pt x="3065" y="7589"/>
                  <a:pt x="4597" y="5728"/>
                  <a:pt x="4597" y="5728"/>
                </a:cubicBezTo>
                <a:cubicBezTo>
                  <a:pt x="4597" y="5728"/>
                  <a:pt x="6353" y="6457"/>
                  <a:pt x="7163" y="6457"/>
                </a:cubicBezTo>
                <a:cubicBezTo>
                  <a:pt x="7325" y="6457"/>
                  <a:pt x="7448" y="6429"/>
                  <a:pt x="7514" y="6359"/>
                </a:cubicBezTo>
                <a:cubicBezTo>
                  <a:pt x="7895" y="5943"/>
                  <a:pt x="6156" y="3871"/>
                  <a:pt x="6156" y="3871"/>
                </a:cubicBezTo>
                <a:cubicBezTo>
                  <a:pt x="6156" y="3871"/>
                  <a:pt x="7704" y="2573"/>
                  <a:pt x="7502" y="2014"/>
                </a:cubicBezTo>
                <a:cubicBezTo>
                  <a:pt x="7386" y="1687"/>
                  <a:pt x="6528" y="1617"/>
                  <a:pt x="5813" y="1617"/>
                </a:cubicBezTo>
                <a:cubicBezTo>
                  <a:pt x="5278" y="1617"/>
                  <a:pt x="4823" y="1656"/>
                  <a:pt x="4823" y="1656"/>
                </a:cubicBezTo>
                <a:cubicBezTo>
                  <a:pt x="4823" y="1656"/>
                  <a:pt x="3723" y="1"/>
                  <a:pt x="3087" y="1"/>
                </a:cubicBezTo>
                <a:close/>
              </a:path>
            </a:pathLst>
          </a:custGeom>
          <a:solidFill>
            <a:schemeClr val="lt1"/>
          </a:solid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35"/>
          <p:cNvSpPr/>
          <p:nvPr/>
        </p:nvSpPr>
        <p:spPr>
          <a:xfrm rot="2006754">
            <a:off x="8350254" y="3712865"/>
            <a:ext cx="697501" cy="670587"/>
          </a:xfrm>
          <a:custGeom>
            <a:avLst/>
            <a:gdLst/>
            <a:ahLst/>
            <a:cxnLst/>
            <a:rect l="l" t="t" r="r" b="b"/>
            <a:pathLst>
              <a:path w="7895" h="7590" extrusionOk="0">
                <a:moveTo>
                  <a:pt x="3087" y="1"/>
                </a:moveTo>
                <a:cubicBezTo>
                  <a:pt x="3078" y="1"/>
                  <a:pt x="3069" y="1"/>
                  <a:pt x="3061" y="1"/>
                </a:cubicBezTo>
                <a:cubicBezTo>
                  <a:pt x="2441" y="61"/>
                  <a:pt x="2334" y="2585"/>
                  <a:pt x="2334" y="2585"/>
                </a:cubicBezTo>
                <a:cubicBezTo>
                  <a:pt x="2334" y="2585"/>
                  <a:pt x="120" y="3216"/>
                  <a:pt x="36" y="3811"/>
                </a:cubicBezTo>
                <a:cubicBezTo>
                  <a:pt x="1" y="4407"/>
                  <a:pt x="2322" y="4907"/>
                  <a:pt x="2322" y="4907"/>
                </a:cubicBezTo>
                <a:cubicBezTo>
                  <a:pt x="2322" y="4907"/>
                  <a:pt x="1906" y="7526"/>
                  <a:pt x="2322" y="7586"/>
                </a:cubicBezTo>
                <a:cubicBezTo>
                  <a:pt x="2338" y="7588"/>
                  <a:pt x="2355" y="7589"/>
                  <a:pt x="2372" y="7589"/>
                </a:cubicBezTo>
                <a:cubicBezTo>
                  <a:pt x="3065" y="7589"/>
                  <a:pt x="4597" y="5728"/>
                  <a:pt x="4597" y="5728"/>
                </a:cubicBezTo>
                <a:cubicBezTo>
                  <a:pt x="4597" y="5728"/>
                  <a:pt x="6353" y="6457"/>
                  <a:pt x="7163" y="6457"/>
                </a:cubicBezTo>
                <a:cubicBezTo>
                  <a:pt x="7325" y="6457"/>
                  <a:pt x="7448" y="6429"/>
                  <a:pt x="7514" y="6359"/>
                </a:cubicBezTo>
                <a:cubicBezTo>
                  <a:pt x="7895" y="5943"/>
                  <a:pt x="6156" y="3871"/>
                  <a:pt x="6156" y="3871"/>
                </a:cubicBezTo>
                <a:cubicBezTo>
                  <a:pt x="6156" y="3871"/>
                  <a:pt x="7704" y="2573"/>
                  <a:pt x="7502" y="2014"/>
                </a:cubicBezTo>
                <a:cubicBezTo>
                  <a:pt x="7386" y="1687"/>
                  <a:pt x="6528" y="1617"/>
                  <a:pt x="5813" y="1617"/>
                </a:cubicBezTo>
                <a:cubicBezTo>
                  <a:pt x="5278" y="1617"/>
                  <a:pt x="4823" y="1656"/>
                  <a:pt x="4823" y="1656"/>
                </a:cubicBezTo>
                <a:cubicBezTo>
                  <a:pt x="4823" y="1656"/>
                  <a:pt x="3723" y="1"/>
                  <a:pt x="3087" y="1"/>
                </a:cubicBezTo>
                <a:close/>
              </a:path>
            </a:pathLst>
          </a:custGeom>
          <a:solidFill>
            <a:schemeClr val="lt1"/>
          </a:solid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03" name="Google Shape;603;p35"/>
          <p:cNvGrpSpPr/>
          <p:nvPr/>
        </p:nvGrpSpPr>
        <p:grpSpPr>
          <a:xfrm>
            <a:off x="7957565" y="4519104"/>
            <a:ext cx="1056044" cy="547154"/>
            <a:chOff x="1223650" y="2936500"/>
            <a:chExt cx="625100" cy="323875"/>
          </a:xfrm>
        </p:grpSpPr>
        <p:sp>
          <p:nvSpPr>
            <p:cNvPr id="604" name="Google Shape;604;p35"/>
            <p:cNvSpPr/>
            <p:nvPr/>
          </p:nvSpPr>
          <p:spPr>
            <a:xfrm>
              <a:off x="1404625" y="2944250"/>
              <a:ext cx="256300" cy="291425"/>
            </a:xfrm>
            <a:custGeom>
              <a:avLst/>
              <a:gdLst/>
              <a:ahLst/>
              <a:cxnLst/>
              <a:rect l="l" t="t" r="r" b="b"/>
              <a:pathLst>
                <a:path w="10252" h="11657" extrusionOk="0">
                  <a:moveTo>
                    <a:pt x="6013" y="381"/>
                  </a:moveTo>
                  <a:lnTo>
                    <a:pt x="6513" y="381"/>
                  </a:lnTo>
                  <a:cubicBezTo>
                    <a:pt x="8514" y="453"/>
                    <a:pt x="9919" y="1762"/>
                    <a:pt x="10109" y="3739"/>
                  </a:cubicBezTo>
                  <a:cubicBezTo>
                    <a:pt x="10180" y="4560"/>
                    <a:pt x="10252" y="5382"/>
                    <a:pt x="10240" y="6179"/>
                  </a:cubicBezTo>
                  <a:cubicBezTo>
                    <a:pt x="10216" y="7715"/>
                    <a:pt x="9526" y="9013"/>
                    <a:pt x="8645" y="10204"/>
                  </a:cubicBezTo>
                  <a:cubicBezTo>
                    <a:pt x="7847" y="11275"/>
                    <a:pt x="6549" y="11478"/>
                    <a:pt x="5347" y="11585"/>
                  </a:cubicBezTo>
                  <a:cubicBezTo>
                    <a:pt x="4489" y="11656"/>
                    <a:pt x="3584" y="11656"/>
                    <a:pt x="2751" y="11240"/>
                  </a:cubicBezTo>
                  <a:cubicBezTo>
                    <a:pt x="1977" y="10871"/>
                    <a:pt x="1382" y="10370"/>
                    <a:pt x="1025" y="9573"/>
                  </a:cubicBezTo>
                  <a:cubicBezTo>
                    <a:pt x="358" y="8096"/>
                    <a:pt x="1" y="6584"/>
                    <a:pt x="179" y="4965"/>
                  </a:cubicBezTo>
                  <a:cubicBezTo>
                    <a:pt x="477" y="2179"/>
                    <a:pt x="3453" y="0"/>
                    <a:pt x="6013" y="381"/>
                  </a:cubicBezTo>
                  <a:close/>
                  <a:moveTo>
                    <a:pt x="6263" y="8716"/>
                  </a:moveTo>
                  <a:cubicBezTo>
                    <a:pt x="6859" y="8537"/>
                    <a:pt x="6847" y="8239"/>
                    <a:pt x="6751" y="7894"/>
                  </a:cubicBezTo>
                  <a:cubicBezTo>
                    <a:pt x="6632" y="7442"/>
                    <a:pt x="6561" y="6989"/>
                    <a:pt x="6418" y="6537"/>
                  </a:cubicBezTo>
                  <a:cubicBezTo>
                    <a:pt x="6085" y="5477"/>
                    <a:pt x="5847" y="4382"/>
                    <a:pt x="5025" y="3548"/>
                  </a:cubicBezTo>
                  <a:cubicBezTo>
                    <a:pt x="4596" y="3120"/>
                    <a:pt x="4299" y="3155"/>
                    <a:pt x="4073" y="3739"/>
                  </a:cubicBezTo>
                  <a:cubicBezTo>
                    <a:pt x="3882" y="4263"/>
                    <a:pt x="3703" y="4786"/>
                    <a:pt x="3525" y="5322"/>
                  </a:cubicBezTo>
                  <a:cubicBezTo>
                    <a:pt x="3239" y="6156"/>
                    <a:pt x="2965" y="6989"/>
                    <a:pt x="2727" y="7823"/>
                  </a:cubicBezTo>
                  <a:cubicBezTo>
                    <a:pt x="2632" y="8096"/>
                    <a:pt x="2489" y="8442"/>
                    <a:pt x="2858" y="8656"/>
                  </a:cubicBezTo>
                  <a:cubicBezTo>
                    <a:pt x="2930" y="8620"/>
                    <a:pt x="3025" y="8620"/>
                    <a:pt x="3037" y="8573"/>
                  </a:cubicBezTo>
                  <a:cubicBezTo>
                    <a:pt x="3108" y="8454"/>
                    <a:pt x="3203" y="8335"/>
                    <a:pt x="3239" y="8204"/>
                  </a:cubicBezTo>
                  <a:cubicBezTo>
                    <a:pt x="3656" y="6965"/>
                    <a:pt x="3656" y="6965"/>
                    <a:pt x="4966" y="7049"/>
                  </a:cubicBezTo>
                  <a:lnTo>
                    <a:pt x="5144" y="7049"/>
                  </a:lnTo>
                  <a:cubicBezTo>
                    <a:pt x="5597" y="7049"/>
                    <a:pt x="5847" y="7287"/>
                    <a:pt x="5954" y="7703"/>
                  </a:cubicBezTo>
                  <a:cubicBezTo>
                    <a:pt x="6037" y="8025"/>
                    <a:pt x="6156" y="8335"/>
                    <a:pt x="6263" y="8716"/>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35"/>
            <p:cNvSpPr/>
            <p:nvPr/>
          </p:nvSpPr>
          <p:spPr>
            <a:xfrm>
              <a:off x="1248950" y="2967150"/>
              <a:ext cx="206900" cy="261975"/>
            </a:xfrm>
            <a:custGeom>
              <a:avLst/>
              <a:gdLst/>
              <a:ahLst/>
              <a:cxnLst/>
              <a:rect l="l" t="t" r="r" b="b"/>
              <a:pathLst>
                <a:path w="8276" h="10479" extrusionOk="0">
                  <a:moveTo>
                    <a:pt x="1" y="4609"/>
                  </a:moveTo>
                  <a:cubicBezTo>
                    <a:pt x="1882" y="2585"/>
                    <a:pt x="6156" y="72"/>
                    <a:pt x="8275" y="1"/>
                  </a:cubicBezTo>
                  <a:cubicBezTo>
                    <a:pt x="7311" y="953"/>
                    <a:pt x="6394" y="1846"/>
                    <a:pt x="6109" y="3168"/>
                  </a:cubicBezTo>
                  <a:cubicBezTo>
                    <a:pt x="5835" y="4418"/>
                    <a:pt x="5739" y="5656"/>
                    <a:pt x="6001" y="6918"/>
                  </a:cubicBezTo>
                  <a:cubicBezTo>
                    <a:pt x="6275" y="8181"/>
                    <a:pt x="6728" y="9371"/>
                    <a:pt x="7549" y="10431"/>
                  </a:cubicBezTo>
                  <a:cubicBezTo>
                    <a:pt x="5561" y="10478"/>
                    <a:pt x="977" y="6811"/>
                    <a:pt x="1" y="4609"/>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35"/>
            <p:cNvSpPr/>
            <p:nvPr/>
          </p:nvSpPr>
          <p:spPr>
            <a:xfrm>
              <a:off x="1638000" y="2982650"/>
              <a:ext cx="190800" cy="233075"/>
            </a:xfrm>
            <a:custGeom>
              <a:avLst/>
              <a:gdLst/>
              <a:ahLst/>
              <a:cxnLst/>
              <a:rect l="l" t="t" r="r" b="b"/>
              <a:pathLst>
                <a:path w="7632" h="9323" extrusionOk="0">
                  <a:moveTo>
                    <a:pt x="1107" y="0"/>
                  </a:moveTo>
                  <a:cubicBezTo>
                    <a:pt x="1691" y="286"/>
                    <a:pt x="2286" y="524"/>
                    <a:pt x="2834" y="857"/>
                  </a:cubicBezTo>
                  <a:cubicBezTo>
                    <a:pt x="3989" y="1548"/>
                    <a:pt x="5179" y="2227"/>
                    <a:pt x="6215" y="3060"/>
                  </a:cubicBezTo>
                  <a:cubicBezTo>
                    <a:pt x="7442" y="4036"/>
                    <a:pt x="7632" y="4036"/>
                    <a:pt x="6406" y="5382"/>
                  </a:cubicBezTo>
                  <a:cubicBezTo>
                    <a:pt x="5715" y="6156"/>
                    <a:pt x="4834" y="6787"/>
                    <a:pt x="3953" y="7358"/>
                  </a:cubicBezTo>
                  <a:cubicBezTo>
                    <a:pt x="2870" y="8037"/>
                    <a:pt x="1691" y="8573"/>
                    <a:pt x="560" y="9168"/>
                  </a:cubicBezTo>
                  <a:cubicBezTo>
                    <a:pt x="441" y="9227"/>
                    <a:pt x="298" y="9251"/>
                    <a:pt x="0" y="9323"/>
                  </a:cubicBezTo>
                  <a:cubicBezTo>
                    <a:pt x="476" y="8275"/>
                    <a:pt x="1036" y="7382"/>
                    <a:pt x="1286" y="6406"/>
                  </a:cubicBezTo>
                  <a:cubicBezTo>
                    <a:pt x="1560" y="5382"/>
                    <a:pt x="1572" y="4262"/>
                    <a:pt x="1607" y="3191"/>
                  </a:cubicBezTo>
                  <a:cubicBezTo>
                    <a:pt x="1631" y="2143"/>
                    <a:pt x="1441" y="1107"/>
                    <a:pt x="976" y="143"/>
                  </a:cubicBezTo>
                  <a:cubicBezTo>
                    <a:pt x="1012" y="83"/>
                    <a:pt x="1048" y="48"/>
                    <a:pt x="110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35"/>
            <p:cNvSpPr/>
            <p:nvPr/>
          </p:nvSpPr>
          <p:spPr>
            <a:xfrm>
              <a:off x="1467125" y="3022225"/>
              <a:ext cx="108975" cy="139925"/>
            </a:xfrm>
            <a:custGeom>
              <a:avLst/>
              <a:gdLst/>
              <a:ahLst/>
              <a:cxnLst/>
              <a:rect l="l" t="t" r="r" b="b"/>
              <a:pathLst>
                <a:path w="4359" h="5597" extrusionOk="0">
                  <a:moveTo>
                    <a:pt x="3763" y="5597"/>
                  </a:moveTo>
                  <a:cubicBezTo>
                    <a:pt x="3656" y="5216"/>
                    <a:pt x="3537" y="4906"/>
                    <a:pt x="3466" y="4584"/>
                  </a:cubicBezTo>
                  <a:cubicBezTo>
                    <a:pt x="3358" y="4168"/>
                    <a:pt x="3108" y="3930"/>
                    <a:pt x="2668" y="3930"/>
                  </a:cubicBezTo>
                  <a:lnTo>
                    <a:pt x="2489" y="3930"/>
                  </a:lnTo>
                  <a:cubicBezTo>
                    <a:pt x="1180" y="3858"/>
                    <a:pt x="1180" y="3858"/>
                    <a:pt x="763" y="5085"/>
                  </a:cubicBezTo>
                  <a:cubicBezTo>
                    <a:pt x="715" y="5216"/>
                    <a:pt x="644" y="5346"/>
                    <a:pt x="549" y="5466"/>
                  </a:cubicBezTo>
                  <a:cubicBezTo>
                    <a:pt x="525" y="5501"/>
                    <a:pt x="441" y="5501"/>
                    <a:pt x="370" y="5537"/>
                  </a:cubicBezTo>
                  <a:cubicBezTo>
                    <a:pt x="1" y="5311"/>
                    <a:pt x="168" y="4977"/>
                    <a:pt x="239" y="4704"/>
                  </a:cubicBezTo>
                  <a:cubicBezTo>
                    <a:pt x="489" y="3870"/>
                    <a:pt x="775" y="3037"/>
                    <a:pt x="1037" y="2203"/>
                  </a:cubicBezTo>
                  <a:cubicBezTo>
                    <a:pt x="1215" y="1679"/>
                    <a:pt x="1394" y="1144"/>
                    <a:pt x="1596" y="620"/>
                  </a:cubicBezTo>
                  <a:cubicBezTo>
                    <a:pt x="1811" y="48"/>
                    <a:pt x="2108" y="1"/>
                    <a:pt x="2549" y="429"/>
                  </a:cubicBezTo>
                  <a:cubicBezTo>
                    <a:pt x="3382" y="1263"/>
                    <a:pt x="3620" y="2370"/>
                    <a:pt x="3930" y="3418"/>
                  </a:cubicBezTo>
                  <a:cubicBezTo>
                    <a:pt x="4061" y="3870"/>
                    <a:pt x="4156" y="4334"/>
                    <a:pt x="4275" y="4775"/>
                  </a:cubicBezTo>
                  <a:cubicBezTo>
                    <a:pt x="4359" y="5120"/>
                    <a:pt x="4359" y="5418"/>
                    <a:pt x="3763" y="5597"/>
                  </a:cubicBezTo>
                  <a:close/>
                  <a:moveTo>
                    <a:pt x="2977" y="3096"/>
                  </a:moveTo>
                  <a:cubicBezTo>
                    <a:pt x="2870" y="2275"/>
                    <a:pt x="2751" y="1715"/>
                    <a:pt x="2096" y="1322"/>
                  </a:cubicBezTo>
                  <a:cubicBezTo>
                    <a:pt x="1739" y="1810"/>
                    <a:pt x="1561" y="2334"/>
                    <a:pt x="1489" y="3037"/>
                  </a:cubicBezTo>
                  <a:cubicBezTo>
                    <a:pt x="1989" y="3049"/>
                    <a:pt x="2430" y="3084"/>
                    <a:pt x="2977" y="309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35"/>
            <p:cNvSpPr/>
            <p:nvPr/>
          </p:nvSpPr>
          <p:spPr>
            <a:xfrm>
              <a:off x="1504650" y="3055275"/>
              <a:ext cx="36925" cy="44375"/>
            </a:xfrm>
            <a:custGeom>
              <a:avLst/>
              <a:gdLst/>
              <a:ahLst/>
              <a:cxnLst/>
              <a:rect l="l" t="t" r="r" b="b"/>
              <a:pathLst>
                <a:path w="1477" h="1775" extrusionOk="0">
                  <a:moveTo>
                    <a:pt x="1476" y="1774"/>
                  </a:moveTo>
                  <a:cubicBezTo>
                    <a:pt x="929" y="1738"/>
                    <a:pt x="488" y="1727"/>
                    <a:pt x="0" y="1715"/>
                  </a:cubicBezTo>
                  <a:cubicBezTo>
                    <a:pt x="72" y="1000"/>
                    <a:pt x="250" y="488"/>
                    <a:pt x="607" y="0"/>
                  </a:cubicBezTo>
                  <a:cubicBezTo>
                    <a:pt x="1250" y="393"/>
                    <a:pt x="1369" y="965"/>
                    <a:pt x="1476" y="1774"/>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35"/>
            <p:cNvSpPr/>
            <p:nvPr/>
          </p:nvSpPr>
          <p:spPr>
            <a:xfrm>
              <a:off x="1223650" y="2936500"/>
              <a:ext cx="625100" cy="323875"/>
            </a:xfrm>
            <a:custGeom>
              <a:avLst/>
              <a:gdLst/>
              <a:ahLst/>
              <a:cxnLst/>
              <a:rect l="l" t="t" r="r" b="b"/>
              <a:pathLst>
                <a:path w="25004" h="12955" extrusionOk="0">
                  <a:moveTo>
                    <a:pt x="24932" y="5763"/>
                  </a:moveTo>
                  <a:cubicBezTo>
                    <a:pt x="24837" y="5668"/>
                    <a:pt x="24754" y="5585"/>
                    <a:pt x="24670" y="5513"/>
                  </a:cubicBezTo>
                  <a:cubicBezTo>
                    <a:pt x="24492" y="5335"/>
                    <a:pt x="24313" y="5180"/>
                    <a:pt x="24123" y="5025"/>
                  </a:cubicBezTo>
                  <a:cubicBezTo>
                    <a:pt x="22480" y="3620"/>
                    <a:pt x="20634" y="2418"/>
                    <a:pt x="18646" y="1477"/>
                  </a:cubicBezTo>
                  <a:cubicBezTo>
                    <a:pt x="18467" y="1394"/>
                    <a:pt x="18277" y="1298"/>
                    <a:pt x="18098" y="1215"/>
                  </a:cubicBezTo>
                  <a:cubicBezTo>
                    <a:pt x="16884" y="620"/>
                    <a:pt x="15634" y="1"/>
                    <a:pt x="14181" y="1"/>
                  </a:cubicBezTo>
                  <a:lnTo>
                    <a:pt x="14050" y="1"/>
                  </a:lnTo>
                  <a:cubicBezTo>
                    <a:pt x="13824" y="1"/>
                    <a:pt x="13586" y="24"/>
                    <a:pt x="13288" y="24"/>
                  </a:cubicBezTo>
                  <a:lnTo>
                    <a:pt x="12490" y="24"/>
                  </a:lnTo>
                  <a:cubicBezTo>
                    <a:pt x="11728" y="24"/>
                    <a:pt x="10847" y="36"/>
                    <a:pt x="10002" y="179"/>
                  </a:cubicBezTo>
                  <a:cubicBezTo>
                    <a:pt x="6728" y="798"/>
                    <a:pt x="3727" y="2429"/>
                    <a:pt x="536" y="5299"/>
                  </a:cubicBezTo>
                  <a:cubicBezTo>
                    <a:pt x="13" y="5775"/>
                    <a:pt x="1" y="6061"/>
                    <a:pt x="477" y="6632"/>
                  </a:cubicBezTo>
                  <a:cubicBezTo>
                    <a:pt x="894" y="7121"/>
                    <a:pt x="1346" y="7609"/>
                    <a:pt x="1775" y="8073"/>
                  </a:cubicBezTo>
                  <a:cubicBezTo>
                    <a:pt x="2013" y="8323"/>
                    <a:pt x="2251" y="8573"/>
                    <a:pt x="2477" y="8847"/>
                  </a:cubicBezTo>
                  <a:cubicBezTo>
                    <a:pt x="3763" y="10276"/>
                    <a:pt x="5430" y="11216"/>
                    <a:pt x="7025" y="12026"/>
                  </a:cubicBezTo>
                  <a:cubicBezTo>
                    <a:pt x="7490" y="12264"/>
                    <a:pt x="8014" y="12466"/>
                    <a:pt x="8549" y="12585"/>
                  </a:cubicBezTo>
                  <a:cubicBezTo>
                    <a:pt x="9609" y="12836"/>
                    <a:pt x="10681" y="12955"/>
                    <a:pt x="11728" y="12955"/>
                  </a:cubicBezTo>
                  <a:cubicBezTo>
                    <a:pt x="13086" y="12955"/>
                    <a:pt x="14467" y="12740"/>
                    <a:pt x="15824" y="12359"/>
                  </a:cubicBezTo>
                  <a:cubicBezTo>
                    <a:pt x="17991" y="11716"/>
                    <a:pt x="20122" y="10621"/>
                    <a:pt x="22313" y="8978"/>
                  </a:cubicBezTo>
                  <a:cubicBezTo>
                    <a:pt x="23182" y="8323"/>
                    <a:pt x="24266" y="7406"/>
                    <a:pt x="24968" y="5954"/>
                  </a:cubicBezTo>
                  <a:lnTo>
                    <a:pt x="25004" y="5858"/>
                  </a:lnTo>
                  <a:close/>
                  <a:moveTo>
                    <a:pt x="12550" y="11752"/>
                  </a:moveTo>
                  <a:cubicBezTo>
                    <a:pt x="12264" y="11776"/>
                    <a:pt x="12026" y="11788"/>
                    <a:pt x="11812" y="11788"/>
                  </a:cubicBezTo>
                  <a:lnTo>
                    <a:pt x="11812" y="11788"/>
                  </a:lnTo>
                  <a:cubicBezTo>
                    <a:pt x="11121" y="11788"/>
                    <a:pt x="10538" y="11669"/>
                    <a:pt x="10049" y="11431"/>
                  </a:cubicBezTo>
                  <a:cubicBezTo>
                    <a:pt x="9228" y="11026"/>
                    <a:pt x="8704" y="10526"/>
                    <a:pt x="8395" y="9835"/>
                  </a:cubicBezTo>
                  <a:cubicBezTo>
                    <a:pt x="7680" y="8264"/>
                    <a:pt x="7394" y="6787"/>
                    <a:pt x="7561" y="5299"/>
                  </a:cubicBezTo>
                  <a:cubicBezTo>
                    <a:pt x="7835" y="2906"/>
                    <a:pt x="10216" y="798"/>
                    <a:pt x="12681" y="798"/>
                  </a:cubicBezTo>
                  <a:cubicBezTo>
                    <a:pt x="12871" y="798"/>
                    <a:pt x="13050" y="810"/>
                    <a:pt x="13252" y="834"/>
                  </a:cubicBezTo>
                  <a:lnTo>
                    <a:pt x="13264" y="834"/>
                  </a:lnTo>
                  <a:lnTo>
                    <a:pt x="13371" y="834"/>
                  </a:lnTo>
                  <a:lnTo>
                    <a:pt x="13550" y="834"/>
                  </a:lnTo>
                  <a:lnTo>
                    <a:pt x="13764" y="834"/>
                  </a:lnTo>
                  <a:cubicBezTo>
                    <a:pt x="15693" y="905"/>
                    <a:pt x="17038" y="2179"/>
                    <a:pt x="17217" y="4073"/>
                  </a:cubicBezTo>
                  <a:cubicBezTo>
                    <a:pt x="17300" y="4799"/>
                    <a:pt x="17372" y="5656"/>
                    <a:pt x="17360" y="6489"/>
                  </a:cubicBezTo>
                  <a:cubicBezTo>
                    <a:pt x="17336" y="8109"/>
                    <a:pt x="16503" y="9442"/>
                    <a:pt x="15788" y="10419"/>
                  </a:cubicBezTo>
                  <a:cubicBezTo>
                    <a:pt x="15002" y="11454"/>
                    <a:pt x="13752" y="11645"/>
                    <a:pt x="12550" y="11752"/>
                  </a:cubicBezTo>
                  <a:close/>
                  <a:moveTo>
                    <a:pt x="8895" y="1417"/>
                  </a:moveTo>
                  <a:cubicBezTo>
                    <a:pt x="8025" y="2287"/>
                    <a:pt x="7240" y="3144"/>
                    <a:pt x="6966" y="4370"/>
                  </a:cubicBezTo>
                  <a:cubicBezTo>
                    <a:pt x="6656" y="5835"/>
                    <a:pt x="6632" y="7049"/>
                    <a:pt x="6871" y="8180"/>
                  </a:cubicBezTo>
                  <a:cubicBezTo>
                    <a:pt x="7132" y="9466"/>
                    <a:pt x="7597" y="10561"/>
                    <a:pt x="8252" y="11490"/>
                  </a:cubicBezTo>
                  <a:cubicBezTo>
                    <a:pt x="6251" y="11216"/>
                    <a:pt x="2203" y="8025"/>
                    <a:pt x="1179" y="5870"/>
                  </a:cubicBezTo>
                  <a:cubicBezTo>
                    <a:pt x="2894" y="4073"/>
                    <a:pt x="6704" y="1751"/>
                    <a:pt x="8895" y="1417"/>
                  </a:cubicBezTo>
                  <a:close/>
                  <a:moveTo>
                    <a:pt x="18003" y="10395"/>
                  </a:moveTo>
                  <a:cubicBezTo>
                    <a:pt x="17681" y="10561"/>
                    <a:pt x="17360" y="10716"/>
                    <a:pt x="17050" y="10883"/>
                  </a:cubicBezTo>
                  <a:cubicBezTo>
                    <a:pt x="16991" y="10919"/>
                    <a:pt x="16931" y="10931"/>
                    <a:pt x="16824" y="10942"/>
                  </a:cubicBezTo>
                  <a:cubicBezTo>
                    <a:pt x="16931" y="10716"/>
                    <a:pt x="17050" y="10490"/>
                    <a:pt x="17146" y="10276"/>
                  </a:cubicBezTo>
                  <a:cubicBezTo>
                    <a:pt x="17491" y="9597"/>
                    <a:pt x="17824" y="8966"/>
                    <a:pt x="18003" y="8275"/>
                  </a:cubicBezTo>
                  <a:cubicBezTo>
                    <a:pt x="18265" y="7240"/>
                    <a:pt x="18301" y="6120"/>
                    <a:pt x="18312" y="5037"/>
                  </a:cubicBezTo>
                  <a:cubicBezTo>
                    <a:pt x="18336" y="3953"/>
                    <a:pt x="18134" y="2953"/>
                    <a:pt x="17729" y="2025"/>
                  </a:cubicBezTo>
                  <a:cubicBezTo>
                    <a:pt x="17884" y="2096"/>
                    <a:pt x="18027" y="2156"/>
                    <a:pt x="18181" y="2239"/>
                  </a:cubicBezTo>
                  <a:cubicBezTo>
                    <a:pt x="18562" y="2418"/>
                    <a:pt x="18967" y="2596"/>
                    <a:pt x="19336" y="2810"/>
                  </a:cubicBezTo>
                  <a:cubicBezTo>
                    <a:pt x="19551" y="2930"/>
                    <a:pt x="19753" y="3072"/>
                    <a:pt x="19967" y="3191"/>
                  </a:cubicBezTo>
                  <a:cubicBezTo>
                    <a:pt x="20896" y="3751"/>
                    <a:pt x="21849" y="4334"/>
                    <a:pt x="22706" y="5001"/>
                  </a:cubicBezTo>
                  <a:lnTo>
                    <a:pt x="22908" y="5168"/>
                  </a:lnTo>
                  <a:cubicBezTo>
                    <a:pt x="23373" y="5537"/>
                    <a:pt x="23658" y="5751"/>
                    <a:pt x="23670" y="5954"/>
                  </a:cubicBezTo>
                  <a:cubicBezTo>
                    <a:pt x="23682" y="6180"/>
                    <a:pt x="23432" y="6513"/>
                    <a:pt x="22884" y="7109"/>
                  </a:cubicBezTo>
                  <a:cubicBezTo>
                    <a:pt x="22265" y="7775"/>
                    <a:pt x="21479" y="8406"/>
                    <a:pt x="20456" y="9049"/>
                  </a:cubicBezTo>
                  <a:cubicBezTo>
                    <a:pt x="19646" y="9561"/>
                    <a:pt x="18812" y="9978"/>
                    <a:pt x="18003" y="1039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 name="Subtitle 4">
            <a:extLst>
              <a:ext uri="{FF2B5EF4-FFF2-40B4-BE49-F238E27FC236}">
                <a16:creationId xmlns:a16="http://schemas.microsoft.com/office/drawing/2014/main" id="{52F5E657-9301-4932-AB37-961B8D83B844}"/>
              </a:ext>
            </a:extLst>
          </p:cNvPr>
          <p:cNvSpPr>
            <a:spLocks noGrp="1"/>
          </p:cNvSpPr>
          <p:nvPr>
            <p:ph type="subTitle" idx="1"/>
          </p:nvPr>
        </p:nvSpPr>
        <p:spPr>
          <a:xfrm>
            <a:off x="1736066" y="1491290"/>
            <a:ext cx="6254717" cy="3211667"/>
          </a:xfrm>
        </p:spPr>
        <p:txBody>
          <a:bodyPr/>
          <a:lstStyle/>
          <a:p>
            <a:r>
              <a:rPr lang="en-US" dirty="0"/>
              <a:t>		After doing this research I decided to start living a healthy life and try my best to prevent the transmission of the Corona Virus. By doing physical activity, maintaining diet, and maintaining body immunity. If I already have symptoms like the ones above I will immediately contact the health care center and start self-isolation, wear a mask, and maintain a distance of at least one meter. By doing these various precautions, at least I can survive and live side by side with the Corona Virus.</a:t>
            </a:r>
            <a:endParaRPr lang="id-ID" dirty="0"/>
          </a:p>
        </p:txBody>
      </p:sp>
      <p:sp>
        <p:nvSpPr>
          <p:cNvPr id="45" name="Google Shape;332;p28">
            <a:extLst>
              <a:ext uri="{FF2B5EF4-FFF2-40B4-BE49-F238E27FC236}">
                <a16:creationId xmlns:a16="http://schemas.microsoft.com/office/drawing/2014/main" id="{35D73118-42F3-4999-9400-A6DBED6DEC81}"/>
              </a:ext>
            </a:extLst>
          </p:cNvPr>
          <p:cNvSpPr txBox="1">
            <a:spLocks/>
          </p:cNvSpPr>
          <p:nvPr/>
        </p:nvSpPr>
        <p:spPr>
          <a:xfrm>
            <a:off x="1985830" y="182719"/>
            <a:ext cx="5172339" cy="557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4000"/>
              <a:buFont typeface="Pangolin"/>
              <a:buNone/>
              <a:defRPr sz="4000" b="1" i="0" u="none" strike="noStrike" cap="none">
                <a:solidFill>
                  <a:schemeClr val="dk1"/>
                </a:solidFill>
                <a:latin typeface="Pangolin"/>
                <a:ea typeface="Pangolin"/>
                <a:cs typeface="Pangolin"/>
                <a:sym typeface="Pangolin"/>
              </a:defRPr>
            </a:lvl1pPr>
            <a:lvl2pPr marR="0" lvl="1" algn="ctr" rtl="0">
              <a:lnSpc>
                <a:spcPct val="100000"/>
              </a:lnSpc>
              <a:spcBef>
                <a:spcPts val="0"/>
              </a:spcBef>
              <a:spcAft>
                <a:spcPts val="0"/>
              </a:spcAft>
              <a:buClr>
                <a:schemeClr val="dk1"/>
              </a:buClr>
              <a:buSzPts val="4000"/>
              <a:buFont typeface="Pangolin"/>
              <a:buNone/>
              <a:defRPr sz="4000" b="1" i="0" u="none" strike="noStrike" cap="none">
                <a:solidFill>
                  <a:schemeClr val="dk1"/>
                </a:solidFill>
                <a:latin typeface="Pangolin"/>
                <a:ea typeface="Pangolin"/>
                <a:cs typeface="Pangolin"/>
                <a:sym typeface="Pangolin"/>
              </a:defRPr>
            </a:lvl2pPr>
            <a:lvl3pPr marR="0" lvl="2" algn="ctr" rtl="0">
              <a:lnSpc>
                <a:spcPct val="100000"/>
              </a:lnSpc>
              <a:spcBef>
                <a:spcPts val="0"/>
              </a:spcBef>
              <a:spcAft>
                <a:spcPts val="0"/>
              </a:spcAft>
              <a:buClr>
                <a:schemeClr val="dk1"/>
              </a:buClr>
              <a:buSzPts val="4000"/>
              <a:buFont typeface="Pangolin"/>
              <a:buNone/>
              <a:defRPr sz="4000" b="1" i="0" u="none" strike="noStrike" cap="none">
                <a:solidFill>
                  <a:schemeClr val="dk1"/>
                </a:solidFill>
                <a:latin typeface="Pangolin"/>
                <a:ea typeface="Pangolin"/>
                <a:cs typeface="Pangolin"/>
                <a:sym typeface="Pangolin"/>
              </a:defRPr>
            </a:lvl3pPr>
            <a:lvl4pPr marR="0" lvl="3" algn="ctr" rtl="0">
              <a:lnSpc>
                <a:spcPct val="100000"/>
              </a:lnSpc>
              <a:spcBef>
                <a:spcPts val="0"/>
              </a:spcBef>
              <a:spcAft>
                <a:spcPts val="0"/>
              </a:spcAft>
              <a:buClr>
                <a:schemeClr val="dk1"/>
              </a:buClr>
              <a:buSzPts val="4000"/>
              <a:buFont typeface="Pangolin"/>
              <a:buNone/>
              <a:defRPr sz="4000" b="1" i="0" u="none" strike="noStrike" cap="none">
                <a:solidFill>
                  <a:schemeClr val="dk1"/>
                </a:solidFill>
                <a:latin typeface="Pangolin"/>
                <a:ea typeface="Pangolin"/>
                <a:cs typeface="Pangolin"/>
                <a:sym typeface="Pangolin"/>
              </a:defRPr>
            </a:lvl4pPr>
            <a:lvl5pPr marR="0" lvl="4" algn="ctr" rtl="0">
              <a:lnSpc>
                <a:spcPct val="100000"/>
              </a:lnSpc>
              <a:spcBef>
                <a:spcPts val="0"/>
              </a:spcBef>
              <a:spcAft>
                <a:spcPts val="0"/>
              </a:spcAft>
              <a:buClr>
                <a:schemeClr val="dk1"/>
              </a:buClr>
              <a:buSzPts val="4000"/>
              <a:buFont typeface="Pangolin"/>
              <a:buNone/>
              <a:defRPr sz="4000" b="1" i="0" u="none" strike="noStrike" cap="none">
                <a:solidFill>
                  <a:schemeClr val="dk1"/>
                </a:solidFill>
                <a:latin typeface="Pangolin"/>
                <a:ea typeface="Pangolin"/>
                <a:cs typeface="Pangolin"/>
                <a:sym typeface="Pangolin"/>
              </a:defRPr>
            </a:lvl5pPr>
            <a:lvl6pPr marR="0" lvl="5" algn="ctr" rtl="0">
              <a:lnSpc>
                <a:spcPct val="100000"/>
              </a:lnSpc>
              <a:spcBef>
                <a:spcPts val="0"/>
              </a:spcBef>
              <a:spcAft>
                <a:spcPts val="0"/>
              </a:spcAft>
              <a:buClr>
                <a:schemeClr val="dk1"/>
              </a:buClr>
              <a:buSzPts val="4000"/>
              <a:buFont typeface="Pangolin"/>
              <a:buNone/>
              <a:defRPr sz="4000" b="1" i="0" u="none" strike="noStrike" cap="none">
                <a:solidFill>
                  <a:schemeClr val="dk1"/>
                </a:solidFill>
                <a:latin typeface="Pangolin"/>
                <a:ea typeface="Pangolin"/>
                <a:cs typeface="Pangolin"/>
                <a:sym typeface="Pangolin"/>
              </a:defRPr>
            </a:lvl6pPr>
            <a:lvl7pPr marR="0" lvl="6" algn="ctr" rtl="0">
              <a:lnSpc>
                <a:spcPct val="100000"/>
              </a:lnSpc>
              <a:spcBef>
                <a:spcPts val="0"/>
              </a:spcBef>
              <a:spcAft>
                <a:spcPts val="0"/>
              </a:spcAft>
              <a:buClr>
                <a:schemeClr val="dk1"/>
              </a:buClr>
              <a:buSzPts val="4000"/>
              <a:buFont typeface="Pangolin"/>
              <a:buNone/>
              <a:defRPr sz="4000" b="1" i="0" u="none" strike="noStrike" cap="none">
                <a:solidFill>
                  <a:schemeClr val="dk1"/>
                </a:solidFill>
                <a:latin typeface="Pangolin"/>
                <a:ea typeface="Pangolin"/>
                <a:cs typeface="Pangolin"/>
                <a:sym typeface="Pangolin"/>
              </a:defRPr>
            </a:lvl7pPr>
            <a:lvl8pPr marR="0" lvl="7" algn="ctr" rtl="0">
              <a:lnSpc>
                <a:spcPct val="100000"/>
              </a:lnSpc>
              <a:spcBef>
                <a:spcPts val="0"/>
              </a:spcBef>
              <a:spcAft>
                <a:spcPts val="0"/>
              </a:spcAft>
              <a:buClr>
                <a:schemeClr val="dk1"/>
              </a:buClr>
              <a:buSzPts val="4000"/>
              <a:buFont typeface="Pangolin"/>
              <a:buNone/>
              <a:defRPr sz="4000" b="1" i="0" u="none" strike="noStrike" cap="none">
                <a:solidFill>
                  <a:schemeClr val="dk1"/>
                </a:solidFill>
                <a:latin typeface="Pangolin"/>
                <a:ea typeface="Pangolin"/>
                <a:cs typeface="Pangolin"/>
                <a:sym typeface="Pangolin"/>
              </a:defRPr>
            </a:lvl8pPr>
            <a:lvl9pPr marR="0" lvl="8" algn="ctr" rtl="0">
              <a:lnSpc>
                <a:spcPct val="100000"/>
              </a:lnSpc>
              <a:spcBef>
                <a:spcPts val="0"/>
              </a:spcBef>
              <a:spcAft>
                <a:spcPts val="0"/>
              </a:spcAft>
              <a:buClr>
                <a:schemeClr val="dk1"/>
              </a:buClr>
              <a:buSzPts val="4000"/>
              <a:buFont typeface="Pangolin"/>
              <a:buNone/>
              <a:defRPr sz="4000" b="1" i="0" u="none" strike="noStrike" cap="none">
                <a:solidFill>
                  <a:schemeClr val="dk1"/>
                </a:solidFill>
                <a:latin typeface="Pangolin"/>
                <a:ea typeface="Pangolin"/>
                <a:cs typeface="Pangolin"/>
                <a:sym typeface="Pangolin"/>
              </a:defRPr>
            </a:lvl9pPr>
          </a:lstStyle>
          <a:p>
            <a:pPr algn="l"/>
            <a:r>
              <a:rPr lang="en-US" sz="3200" dirty="0"/>
              <a:t>Example of I – Search Paper</a:t>
            </a:r>
          </a:p>
        </p:txBody>
      </p:sp>
      <p:sp>
        <p:nvSpPr>
          <p:cNvPr id="46" name="Google Shape;332;p28">
            <a:extLst>
              <a:ext uri="{FF2B5EF4-FFF2-40B4-BE49-F238E27FC236}">
                <a16:creationId xmlns:a16="http://schemas.microsoft.com/office/drawing/2014/main" id="{3ED9B35F-7B49-42B9-82B6-82BD927E732C}"/>
              </a:ext>
            </a:extLst>
          </p:cNvPr>
          <p:cNvSpPr txBox="1">
            <a:spLocks/>
          </p:cNvSpPr>
          <p:nvPr/>
        </p:nvSpPr>
        <p:spPr>
          <a:xfrm>
            <a:off x="3559748" y="542516"/>
            <a:ext cx="3797527" cy="712008"/>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RPr/>
            </a:defPPr>
            <a:lvl1pPr marR="0" lvl="0" algn="ctr" rtl="0">
              <a:lnSpc>
                <a:spcPct val="100000"/>
              </a:lnSpc>
              <a:spcBef>
                <a:spcPts val="0"/>
              </a:spcBef>
              <a:spcAft>
                <a:spcPts val="0"/>
              </a:spcAft>
              <a:buClr>
                <a:schemeClr val="dk1"/>
              </a:buClr>
              <a:buSzPts val="4000"/>
              <a:buFont typeface="Pangolin"/>
              <a:buNone/>
              <a:defRPr sz="4000" b="1" i="0" u="none" strike="noStrike" cap="none">
                <a:solidFill>
                  <a:schemeClr val="dk1"/>
                </a:solidFill>
                <a:latin typeface="Pangolin"/>
                <a:ea typeface="Pangolin"/>
                <a:cs typeface="Pangolin"/>
                <a:sym typeface="Pangolin"/>
              </a:defRPr>
            </a:lvl1pPr>
            <a:lvl2pPr marR="0" lvl="1" algn="ctr" rtl="0">
              <a:lnSpc>
                <a:spcPct val="100000"/>
              </a:lnSpc>
              <a:spcBef>
                <a:spcPts val="0"/>
              </a:spcBef>
              <a:spcAft>
                <a:spcPts val="0"/>
              </a:spcAft>
              <a:buClr>
                <a:schemeClr val="dk1"/>
              </a:buClr>
              <a:buSzPts val="4000"/>
              <a:buFont typeface="Pangolin"/>
              <a:buNone/>
              <a:defRPr sz="4000" b="1" i="0" u="none" strike="noStrike" cap="none">
                <a:solidFill>
                  <a:schemeClr val="dk1"/>
                </a:solidFill>
                <a:latin typeface="Pangolin"/>
                <a:ea typeface="Pangolin"/>
                <a:cs typeface="Pangolin"/>
                <a:sym typeface="Pangolin"/>
              </a:defRPr>
            </a:lvl2pPr>
            <a:lvl3pPr marR="0" lvl="2" algn="ctr" rtl="0">
              <a:lnSpc>
                <a:spcPct val="100000"/>
              </a:lnSpc>
              <a:spcBef>
                <a:spcPts val="0"/>
              </a:spcBef>
              <a:spcAft>
                <a:spcPts val="0"/>
              </a:spcAft>
              <a:buClr>
                <a:schemeClr val="dk1"/>
              </a:buClr>
              <a:buSzPts val="4000"/>
              <a:buFont typeface="Pangolin"/>
              <a:buNone/>
              <a:defRPr sz="4000" b="1" i="0" u="none" strike="noStrike" cap="none">
                <a:solidFill>
                  <a:schemeClr val="dk1"/>
                </a:solidFill>
                <a:latin typeface="Pangolin"/>
                <a:ea typeface="Pangolin"/>
                <a:cs typeface="Pangolin"/>
                <a:sym typeface="Pangolin"/>
              </a:defRPr>
            </a:lvl3pPr>
            <a:lvl4pPr marR="0" lvl="3" algn="ctr" rtl="0">
              <a:lnSpc>
                <a:spcPct val="100000"/>
              </a:lnSpc>
              <a:spcBef>
                <a:spcPts val="0"/>
              </a:spcBef>
              <a:spcAft>
                <a:spcPts val="0"/>
              </a:spcAft>
              <a:buClr>
                <a:schemeClr val="dk1"/>
              </a:buClr>
              <a:buSzPts val="4000"/>
              <a:buFont typeface="Pangolin"/>
              <a:buNone/>
              <a:defRPr sz="4000" b="1" i="0" u="none" strike="noStrike" cap="none">
                <a:solidFill>
                  <a:schemeClr val="dk1"/>
                </a:solidFill>
                <a:latin typeface="Pangolin"/>
                <a:ea typeface="Pangolin"/>
                <a:cs typeface="Pangolin"/>
                <a:sym typeface="Pangolin"/>
              </a:defRPr>
            </a:lvl4pPr>
            <a:lvl5pPr marR="0" lvl="4" algn="ctr" rtl="0">
              <a:lnSpc>
                <a:spcPct val="100000"/>
              </a:lnSpc>
              <a:spcBef>
                <a:spcPts val="0"/>
              </a:spcBef>
              <a:spcAft>
                <a:spcPts val="0"/>
              </a:spcAft>
              <a:buClr>
                <a:schemeClr val="dk1"/>
              </a:buClr>
              <a:buSzPts val="4000"/>
              <a:buFont typeface="Pangolin"/>
              <a:buNone/>
              <a:defRPr sz="4000" b="1" i="0" u="none" strike="noStrike" cap="none">
                <a:solidFill>
                  <a:schemeClr val="dk1"/>
                </a:solidFill>
                <a:latin typeface="Pangolin"/>
                <a:ea typeface="Pangolin"/>
                <a:cs typeface="Pangolin"/>
                <a:sym typeface="Pangolin"/>
              </a:defRPr>
            </a:lvl5pPr>
            <a:lvl6pPr marR="0" lvl="5" algn="ctr" rtl="0">
              <a:lnSpc>
                <a:spcPct val="100000"/>
              </a:lnSpc>
              <a:spcBef>
                <a:spcPts val="0"/>
              </a:spcBef>
              <a:spcAft>
                <a:spcPts val="0"/>
              </a:spcAft>
              <a:buClr>
                <a:schemeClr val="dk1"/>
              </a:buClr>
              <a:buSzPts val="4000"/>
              <a:buFont typeface="Pangolin"/>
              <a:buNone/>
              <a:defRPr sz="4000" b="1" i="0" u="none" strike="noStrike" cap="none">
                <a:solidFill>
                  <a:schemeClr val="dk1"/>
                </a:solidFill>
                <a:latin typeface="Pangolin"/>
                <a:ea typeface="Pangolin"/>
                <a:cs typeface="Pangolin"/>
                <a:sym typeface="Pangolin"/>
              </a:defRPr>
            </a:lvl6pPr>
            <a:lvl7pPr marR="0" lvl="6" algn="ctr" rtl="0">
              <a:lnSpc>
                <a:spcPct val="100000"/>
              </a:lnSpc>
              <a:spcBef>
                <a:spcPts val="0"/>
              </a:spcBef>
              <a:spcAft>
                <a:spcPts val="0"/>
              </a:spcAft>
              <a:buClr>
                <a:schemeClr val="dk1"/>
              </a:buClr>
              <a:buSzPts val="4000"/>
              <a:buFont typeface="Pangolin"/>
              <a:buNone/>
              <a:defRPr sz="4000" b="1" i="0" u="none" strike="noStrike" cap="none">
                <a:solidFill>
                  <a:schemeClr val="dk1"/>
                </a:solidFill>
                <a:latin typeface="Pangolin"/>
                <a:ea typeface="Pangolin"/>
                <a:cs typeface="Pangolin"/>
                <a:sym typeface="Pangolin"/>
              </a:defRPr>
            </a:lvl7pPr>
            <a:lvl8pPr marR="0" lvl="7" algn="ctr" rtl="0">
              <a:lnSpc>
                <a:spcPct val="100000"/>
              </a:lnSpc>
              <a:spcBef>
                <a:spcPts val="0"/>
              </a:spcBef>
              <a:spcAft>
                <a:spcPts val="0"/>
              </a:spcAft>
              <a:buClr>
                <a:schemeClr val="dk1"/>
              </a:buClr>
              <a:buSzPts val="4000"/>
              <a:buFont typeface="Pangolin"/>
              <a:buNone/>
              <a:defRPr sz="4000" b="1" i="0" u="none" strike="noStrike" cap="none">
                <a:solidFill>
                  <a:schemeClr val="dk1"/>
                </a:solidFill>
                <a:latin typeface="Pangolin"/>
                <a:ea typeface="Pangolin"/>
                <a:cs typeface="Pangolin"/>
                <a:sym typeface="Pangolin"/>
              </a:defRPr>
            </a:lvl8pPr>
            <a:lvl9pPr marR="0" lvl="8" algn="ctr" rtl="0">
              <a:lnSpc>
                <a:spcPct val="100000"/>
              </a:lnSpc>
              <a:spcBef>
                <a:spcPts val="0"/>
              </a:spcBef>
              <a:spcAft>
                <a:spcPts val="0"/>
              </a:spcAft>
              <a:buClr>
                <a:schemeClr val="dk1"/>
              </a:buClr>
              <a:buSzPts val="4000"/>
              <a:buFont typeface="Pangolin"/>
              <a:buNone/>
              <a:defRPr sz="4000" b="1" i="0" u="none" strike="noStrike" cap="none">
                <a:solidFill>
                  <a:schemeClr val="dk1"/>
                </a:solidFill>
                <a:latin typeface="Pangolin"/>
                <a:ea typeface="Pangolin"/>
                <a:cs typeface="Pangolin"/>
                <a:sym typeface="Pangolin"/>
              </a:defRPr>
            </a:lvl9pPr>
          </a:lstStyle>
          <a:p>
            <a:pPr algn="l"/>
            <a:r>
              <a:rPr lang="en-US" sz="2800" dirty="0"/>
              <a:t>The Search Result</a:t>
            </a:r>
          </a:p>
        </p:txBody>
      </p:sp>
      <p:grpSp>
        <p:nvGrpSpPr>
          <p:cNvPr id="47" name="Group 46">
            <a:extLst>
              <a:ext uri="{FF2B5EF4-FFF2-40B4-BE49-F238E27FC236}">
                <a16:creationId xmlns:a16="http://schemas.microsoft.com/office/drawing/2014/main" id="{402A4AA6-AE02-4030-9BA2-9EF42D668224}"/>
              </a:ext>
            </a:extLst>
          </p:cNvPr>
          <p:cNvGrpSpPr/>
          <p:nvPr/>
        </p:nvGrpSpPr>
        <p:grpSpPr>
          <a:xfrm>
            <a:off x="1599309" y="1466731"/>
            <a:ext cx="926587" cy="2133023"/>
            <a:chOff x="1552707" y="1520778"/>
            <a:chExt cx="866245" cy="2475489"/>
          </a:xfrm>
        </p:grpSpPr>
        <p:cxnSp>
          <p:nvCxnSpPr>
            <p:cNvPr id="48" name="Straight Connector 47">
              <a:extLst>
                <a:ext uri="{FF2B5EF4-FFF2-40B4-BE49-F238E27FC236}">
                  <a16:creationId xmlns:a16="http://schemas.microsoft.com/office/drawing/2014/main" id="{C81C2747-4369-42E1-81CB-8C2832A74C0F}"/>
                </a:ext>
              </a:extLst>
            </p:cNvPr>
            <p:cNvCxnSpPr>
              <a:cxnSpLocks/>
            </p:cNvCxnSpPr>
            <p:nvPr/>
          </p:nvCxnSpPr>
          <p:spPr>
            <a:xfrm>
              <a:off x="1769582" y="1520778"/>
              <a:ext cx="0" cy="2475489"/>
            </a:xfrm>
            <a:prstGeom prst="line">
              <a:avLst/>
            </a:prstGeom>
            <a:ln w="28575"/>
          </p:spPr>
          <p:style>
            <a:lnRef idx="1">
              <a:schemeClr val="dk1"/>
            </a:lnRef>
            <a:fillRef idx="0">
              <a:schemeClr val="dk1"/>
            </a:fillRef>
            <a:effectRef idx="0">
              <a:schemeClr val="dk1"/>
            </a:effectRef>
            <a:fontRef idx="minor">
              <a:schemeClr val="tx1"/>
            </a:fontRef>
          </p:style>
        </p:cxnSp>
        <p:cxnSp>
          <p:nvCxnSpPr>
            <p:cNvPr id="49" name="Straight Connector 48">
              <a:extLst>
                <a:ext uri="{FF2B5EF4-FFF2-40B4-BE49-F238E27FC236}">
                  <a16:creationId xmlns:a16="http://schemas.microsoft.com/office/drawing/2014/main" id="{E7592CB0-626B-4D92-8A03-97E393125257}"/>
                </a:ext>
              </a:extLst>
            </p:cNvPr>
            <p:cNvCxnSpPr>
              <a:cxnSpLocks/>
            </p:cNvCxnSpPr>
            <p:nvPr/>
          </p:nvCxnSpPr>
          <p:spPr>
            <a:xfrm>
              <a:off x="1755706" y="1520778"/>
              <a:ext cx="649370"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50" name="Straight Connector 49">
              <a:extLst>
                <a:ext uri="{FF2B5EF4-FFF2-40B4-BE49-F238E27FC236}">
                  <a16:creationId xmlns:a16="http://schemas.microsoft.com/office/drawing/2014/main" id="{B710B7F2-9AFB-410C-887F-4D6880D1B9F7}"/>
                </a:ext>
              </a:extLst>
            </p:cNvPr>
            <p:cNvCxnSpPr/>
            <p:nvPr/>
          </p:nvCxnSpPr>
          <p:spPr>
            <a:xfrm>
              <a:off x="1769582" y="3996267"/>
              <a:ext cx="649370"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51" name="Straight Connector 50">
              <a:extLst>
                <a:ext uri="{FF2B5EF4-FFF2-40B4-BE49-F238E27FC236}">
                  <a16:creationId xmlns:a16="http://schemas.microsoft.com/office/drawing/2014/main" id="{30900D75-AE24-439E-B011-0775E0EA1D16}"/>
                </a:ext>
              </a:extLst>
            </p:cNvPr>
            <p:cNvCxnSpPr>
              <a:cxnSpLocks/>
            </p:cNvCxnSpPr>
            <p:nvPr/>
          </p:nvCxnSpPr>
          <p:spPr>
            <a:xfrm>
              <a:off x="1552707" y="2725086"/>
              <a:ext cx="216875" cy="0"/>
            </a:xfrm>
            <a:prstGeom prst="line">
              <a:avLst/>
            </a:prstGeom>
            <a:ln w="28575"/>
          </p:spPr>
          <p:style>
            <a:lnRef idx="1">
              <a:schemeClr val="dk1"/>
            </a:lnRef>
            <a:fillRef idx="0">
              <a:schemeClr val="dk1"/>
            </a:fillRef>
            <a:effectRef idx="0">
              <a:schemeClr val="dk1"/>
            </a:effectRef>
            <a:fontRef idx="minor">
              <a:schemeClr val="tx1"/>
            </a:fontRef>
          </p:style>
        </p:cxnSp>
      </p:grpSp>
      <p:sp>
        <p:nvSpPr>
          <p:cNvPr id="52" name="Google Shape;815;p40">
            <a:extLst>
              <a:ext uri="{FF2B5EF4-FFF2-40B4-BE49-F238E27FC236}">
                <a16:creationId xmlns:a16="http://schemas.microsoft.com/office/drawing/2014/main" id="{BD96AC1F-C16D-46FC-B0B8-841680203F4E}"/>
              </a:ext>
            </a:extLst>
          </p:cNvPr>
          <p:cNvSpPr txBox="1">
            <a:spLocks/>
          </p:cNvSpPr>
          <p:nvPr/>
        </p:nvSpPr>
        <p:spPr>
          <a:xfrm>
            <a:off x="603647" y="2176966"/>
            <a:ext cx="1598976" cy="88760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ctr" rtl="0">
              <a:lnSpc>
                <a:spcPct val="100000"/>
              </a:lnSpc>
              <a:spcBef>
                <a:spcPts val="0"/>
              </a:spcBef>
              <a:spcAft>
                <a:spcPts val="0"/>
              </a:spcAft>
              <a:buClr>
                <a:schemeClr val="dk1"/>
              </a:buClr>
              <a:buSzPts val="1600"/>
              <a:buFont typeface="Baloo 2"/>
              <a:buNone/>
              <a:defRPr sz="1600" b="0" i="0" u="none" strike="noStrike" cap="none">
                <a:solidFill>
                  <a:schemeClr val="dk1"/>
                </a:solidFill>
                <a:latin typeface="Baloo 2"/>
                <a:ea typeface="Baloo 2"/>
                <a:cs typeface="Baloo 2"/>
                <a:sym typeface="Baloo 2"/>
              </a:defRPr>
            </a:lvl1pPr>
            <a:lvl2pPr marL="914400" marR="0" lvl="1" indent="-330200" algn="ctr" rtl="0">
              <a:lnSpc>
                <a:spcPct val="100000"/>
              </a:lnSpc>
              <a:spcBef>
                <a:spcPts val="0"/>
              </a:spcBef>
              <a:spcAft>
                <a:spcPts val="0"/>
              </a:spcAft>
              <a:buClr>
                <a:schemeClr val="dk1"/>
              </a:buClr>
              <a:buSzPts val="1600"/>
              <a:buFont typeface="Baloo 2"/>
              <a:buNone/>
              <a:defRPr sz="1600" b="0" i="0" u="none" strike="noStrike" cap="none">
                <a:solidFill>
                  <a:schemeClr val="dk1"/>
                </a:solidFill>
                <a:latin typeface="Baloo 2"/>
                <a:ea typeface="Baloo 2"/>
                <a:cs typeface="Baloo 2"/>
                <a:sym typeface="Baloo 2"/>
              </a:defRPr>
            </a:lvl2pPr>
            <a:lvl3pPr marL="1371600" marR="0" lvl="2" indent="-330200" algn="ctr" rtl="0">
              <a:lnSpc>
                <a:spcPct val="100000"/>
              </a:lnSpc>
              <a:spcBef>
                <a:spcPts val="0"/>
              </a:spcBef>
              <a:spcAft>
                <a:spcPts val="0"/>
              </a:spcAft>
              <a:buClr>
                <a:schemeClr val="dk1"/>
              </a:buClr>
              <a:buSzPts val="1600"/>
              <a:buFont typeface="Baloo 2"/>
              <a:buNone/>
              <a:defRPr sz="1600" b="0" i="0" u="none" strike="noStrike" cap="none">
                <a:solidFill>
                  <a:schemeClr val="dk1"/>
                </a:solidFill>
                <a:latin typeface="Baloo 2"/>
                <a:ea typeface="Baloo 2"/>
                <a:cs typeface="Baloo 2"/>
                <a:sym typeface="Baloo 2"/>
              </a:defRPr>
            </a:lvl3pPr>
            <a:lvl4pPr marL="1828800" marR="0" lvl="3" indent="-330200" algn="ctr" rtl="0">
              <a:lnSpc>
                <a:spcPct val="100000"/>
              </a:lnSpc>
              <a:spcBef>
                <a:spcPts val="0"/>
              </a:spcBef>
              <a:spcAft>
                <a:spcPts val="0"/>
              </a:spcAft>
              <a:buClr>
                <a:schemeClr val="dk1"/>
              </a:buClr>
              <a:buSzPts val="1600"/>
              <a:buFont typeface="Baloo 2"/>
              <a:buNone/>
              <a:defRPr sz="1600" b="0" i="0" u="none" strike="noStrike" cap="none">
                <a:solidFill>
                  <a:schemeClr val="dk1"/>
                </a:solidFill>
                <a:latin typeface="Baloo 2"/>
                <a:ea typeface="Baloo 2"/>
                <a:cs typeface="Baloo 2"/>
                <a:sym typeface="Baloo 2"/>
              </a:defRPr>
            </a:lvl4pPr>
            <a:lvl5pPr marL="2286000" marR="0" lvl="4" indent="-330200" algn="ctr" rtl="0">
              <a:lnSpc>
                <a:spcPct val="100000"/>
              </a:lnSpc>
              <a:spcBef>
                <a:spcPts val="0"/>
              </a:spcBef>
              <a:spcAft>
                <a:spcPts val="0"/>
              </a:spcAft>
              <a:buClr>
                <a:schemeClr val="dk1"/>
              </a:buClr>
              <a:buSzPts val="1600"/>
              <a:buFont typeface="Baloo 2"/>
              <a:buNone/>
              <a:defRPr sz="1600" b="0" i="0" u="none" strike="noStrike" cap="none">
                <a:solidFill>
                  <a:schemeClr val="dk1"/>
                </a:solidFill>
                <a:latin typeface="Baloo 2"/>
                <a:ea typeface="Baloo 2"/>
                <a:cs typeface="Baloo 2"/>
                <a:sym typeface="Baloo 2"/>
              </a:defRPr>
            </a:lvl5pPr>
            <a:lvl6pPr marL="2743200" marR="0" lvl="5" indent="-330200" algn="ctr" rtl="0">
              <a:lnSpc>
                <a:spcPct val="100000"/>
              </a:lnSpc>
              <a:spcBef>
                <a:spcPts val="0"/>
              </a:spcBef>
              <a:spcAft>
                <a:spcPts val="0"/>
              </a:spcAft>
              <a:buClr>
                <a:schemeClr val="dk1"/>
              </a:buClr>
              <a:buSzPts val="1600"/>
              <a:buFont typeface="Baloo 2"/>
              <a:buNone/>
              <a:defRPr sz="1600" b="0" i="0" u="none" strike="noStrike" cap="none">
                <a:solidFill>
                  <a:schemeClr val="dk1"/>
                </a:solidFill>
                <a:latin typeface="Baloo 2"/>
                <a:ea typeface="Baloo 2"/>
                <a:cs typeface="Baloo 2"/>
                <a:sym typeface="Baloo 2"/>
              </a:defRPr>
            </a:lvl6pPr>
            <a:lvl7pPr marL="3200400" marR="0" lvl="6" indent="-330200" algn="ctr" rtl="0">
              <a:lnSpc>
                <a:spcPct val="100000"/>
              </a:lnSpc>
              <a:spcBef>
                <a:spcPts val="0"/>
              </a:spcBef>
              <a:spcAft>
                <a:spcPts val="0"/>
              </a:spcAft>
              <a:buClr>
                <a:schemeClr val="dk1"/>
              </a:buClr>
              <a:buSzPts val="1600"/>
              <a:buFont typeface="Baloo 2"/>
              <a:buNone/>
              <a:defRPr sz="1600" b="0" i="0" u="none" strike="noStrike" cap="none">
                <a:solidFill>
                  <a:schemeClr val="dk1"/>
                </a:solidFill>
                <a:latin typeface="Baloo 2"/>
                <a:ea typeface="Baloo 2"/>
                <a:cs typeface="Baloo 2"/>
                <a:sym typeface="Baloo 2"/>
              </a:defRPr>
            </a:lvl7pPr>
            <a:lvl8pPr marL="3657600" marR="0" lvl="7" indent="-330200" algn="ctr" rtl="0">
              <a:lnSpc>
                <a:spcPct val="100000"/>
              </a:lnSpc>
              <a:spcBef>
                <a:spcPts val="0"/>
              </a:spcBef>
              <a:spcAft>
                <a:spcPts val="0"/>
              </a:spcAft>
              <a:buClr>
                <a:schemeClr val="dk1"/>
              </a:buClr>
              <a:buSzPts val="1600"/>
              <a:buFont typeface="Baloo 2"/>
              <a:buNone/>
              <a:defRPr sz="1600" b="0" i="0" u="none" strike="noStrike" cap="none">
                <a:solidFill>
                  <a:schemeClr val="dk1"/>
                </a:solidFill>
                <a:latin typeface="Baloo 2"/>
                <a:ea typeface="Baloo 2"/>
                <a:cs typeface="Baloo 2"/>
                <a:sym typeface="Baloo 2"/>
              </a:defRPr>
            </a:lvl8pPr>
            <a:lvl9pPr marL="4114800" marR="0" lvl="8" indent="-330200" algn="ctr" rtl="0">
              <a:lnSpc>
                <a:spcPct val="100000"/>
              </a:lnSpc>
              <a:spcBef>
                <a:spcPts val="0"/>
              </a:spcBef>
              <a:spcAft>
                <a:spcPts val="0"/>
              </a:spcAft>
              <a:buClr>
                <a:schemeClr val="dk1"/>
              </a:buClr>
              <a:buSzPts val="1600"/>
              <a:buFont typeface="Baloo 2"/>
              <a:buNone/>
              <a:defRPr sz="1600" b="0" i="0" u="none" strike="noStrike" cap="none">
                <a:solidFill>
                  <a:schemeClr val="dk1"/>
                </a:solidFill>
                <a:latin typeface="Baloo 2"/>
                <a:ea typeface="Baloo 2"/>
                <a:cs typeface="Baloo 2"/>
                <a:sym typeface="Baloo 2"/>
              </a:defRPr>
            </a:lvl9pPr>
          </a:lstStyle>
          <a:p>
            <a:pPr marL="0" indent="0" algn="l"/>
            <a:r>
              <a:rPr lang="en-US" sz="1400" dirty="0">
                <a:solidFill>
                  <a:schemeClr val="tx1"/>
                </a:solidFill>
              </a:rPr>
              <a:t>Answer The </a:t>
            </a:r>
          </a:p>
          <a:p>
            <a:pPr marL="0" indent="0" algn="l"/>
            <a:r>
              <a:rPr lang="en-US" sz="1400" dirty="0">
                <a:solidFill>
                  <a:schemeClr val="tx1"/>
                </a:solidFill>
              </a:rPr>
              <a:t>Question</a:t>
            </a:r>
          </a:p>
        </p:txBody>
      </p:sp>
      <p:grpSp>
        <p:nvGrpSpPr>
          <p:cNvPr id="53" name="Google Shape;1794;p49">
            <a:extLst>
              <a:ext uri="{FF2B5EF4-FFF2-40B4-BE49-F238E27FC236}">
                <a16:creationId xmlns:a16="http://schemas.microsoft.com/office/drawing/2014/main" id="{45A0FB1A-2274-43F7-890A-193E98FDFFE4}"/>
              </a:ext>
            </a:extLst>
          </p:cNvPr>
          <p:cNvGrpSpPr/>
          <p:nvPr/>
        </p:nvGrpSpPr>
        <p:grpSpPr>
          <a:xfrm rot="19863455">
            <a:off x="1276950" y="4007451"/>
            <a:ext cx="459116" cy="584771"/>
            <a:chOff x="2103825" y="2821000"/>
            <a:chExt cx="380725" cy="484925"/>
          </a:xfrm>
        </p:grpSpPr>
        <p:sp>
          <p:nvSpPr>
            <p:cNvPr id="54" name="Google Shape;1795;p49">
              <a:extLst>
                <a:ext uri="{FF2B5EF4-FFF2-40B4-BE49-F238E27FC236}">
                  <a16:creationId xmlns:a16="http://schemas.microsoft.com/office/drawing/2014/main" id="{7BDD7BE3-5784-476E-82BD-4D31611A3A74}"/>
                </a:ext>
              </a:extLst>
            </p:cNvPr>
            <p:cNvSpPr/>
            <p:nvPr/>
          </p:nvSpPr>
          <p:spPr>
            <a:xfrm>
              <a:off x="2115725" y="2832025"/>
              <a:ext cx="357800" cy="464375"/>
            </a:xfrm>
            <a:custGeom>
              <a:avLst/>
              <a:gdLst/>
              <a:ahLst/>
              <a:cxnLst/>
              <a:rect l="l" t="t" r="r" b="b"/>
              <a:pathLst>
                <a:path w="14312" h="18575" extrusionOk="0">
                  <a:moveTo>
                    <a:pt x="11562" y="120"/>
                  </a:moveTo>
                  <a:cubicBezTo>
                    <a:pt x="11562" y="310"/>
                    <a:pt x="11574" y="465"/>
                    <a:pt x="11574" y="608"/>
                  </a:cubicBezTo>
                  <a:cubicBezTo>
                    <a:pt x="11526" y="1334"/>
                    <a:pt x="11478" y="2084"/>
                    <a:pt x="11454" y="2810"/>
                  </a:cubicBezTo>
                  <a:cubicBezTo>
                    <a:pt x="11443" y="3049"/>
                    <a:pt x="11502" y="3120"/>
                    <a:pt x="11764" y="3144"/>
                  </a:cubicBezTo>
                  <a:cubicBezTo>
                    <a:pt x="12228" y="3168"/>
                    <a:pt x="12681" y="3179"/>
                    <a:pt x="13133" y="3215"/>
                  </a:cubicBezTo>
                  <a:cubicBezTo>
                    <a:pt x="13490" y="3227"/>
                    <a:pt x="13848" y="3251"/>
                    <a:pt x="14252" y="3251"/>
                  </a:cubicBezTo>
                  <a:cubicBezTo>
                    <a:pt x="14264" y="3489"/>
                    <a:pt x="14312" y="3691"/>
                    <a:pt x="14300" y="3882"/>
                  </a:cubicBezTo>
                  <a:cubicBezTo>
                    <a:pt x="14252" y="4787"/>
                    <a:pt x="14169" y="5716"/>
                    <a:pt x="14133" y="6620"/>
                  </a:cubicBezTo>
                  <a:cubicBezTo>
                    <a:pt x="14086" y="7621"/>
                    <a:pt x="14121" y="8621"/>
                    <a:pt x="14074" y="9609"/>
                  </a:cubicBezTo>
                  <a:cubicBezTo>
                    <a:pt x="14026" y="10728"/>
                    <a:pt x="13907" y="11859"/>
                    <a:pt x="13871" y="12978"/>
                  </a:cubicBezTo>
                  <a:cubicBezTo>
                    <a:pt x="13812" y="14633"/>
                    <a:pt x="13467" y="16253"/>
                    <a:pt x="13586" y="17919"/>
                  </a:cubicBezTo>
                  <a:lnTo>
                    <a:pt x="13586" y="17967"/>
                  </a:lnTo>
                  <a:cubicBezTo>
                    <a:pt x="13550" y="18515"/>
                    <a:pt x="13514" y="18574"/>
                    <a:pt x="12943" y="18574"/>
                  </a:cubicBezTo>
                  <a:lnTo>
                    <a:pt x="7502" y="18491"/>
                  </a:lnTo>
                  <a:cubicBezTo>
                    <a:pt x="6811" y="18491"/>
                    <a:pt x="6144" y="18527"/>
                    <a:pt x="5454" y="18527"/>
                  </a:cubicBezTo>
                  <a:cubicBezTo>
                    <a:pt x="4370" y="18527"/>
                    <a:pt x="3299" y="18503"/>
                    <a:pt x="2215" y="18491"/>
                  </a:cubicBezTo>
                  <a:cubicBezTo>
                    <a:pt x="1679" y="18491"/>
                    <a:pt x="1132" y="18491"/>
                    <a:pt x="596" y="18467"/>
                  </a:cubicBezTo>
                  <a:cubicBezTo>
                    <a:pt x="489" y="18467"/>
                    <a:pt x="394" y="18467"/>
                    <a:pt x="298" y="18455"/>
                  </a:cubicBezTo>
                  <a:cubicBezTo>
                    <a:pt x="96" y="18443"/>
                    <a:pt x="1" y="18348"/>
                    <a:pt x="1" y="18146"/>
                  </a:cubicBezTo>
                  <a:cubicBezTo>
                    <a:pt x="13" y="17824"/>
                    <a:pt x="1" y="17503"/>
                    <a:pt x="1" y="17193"/>
                  </a:cubicBezTo>
                  <a:cubicBezTo>
                    <a:pt x="13" y="15621"/>
                    <a:pt x="36" y="14050"/>
                    <a:pt x="60" y="12490"/>
                  </a:cubicBezTo>
                  <a:cubicBezTo>
                    <a:pt x="72" y="11788"/>
                    <a:pt x="120" y="11097"/>
                    <a:pt x="132" y="10407"/>
                  </a:cubicBezTo>
                  <a:cubicBezTo>
                    <a:pt x="155" y="9097"/>
                    <a:pt x="144" y="7799"/>
                    <a:pt x="179" y="6489"/>
                  </a:cubicBezTo>
                  <a:cubicBezTo>
                    <a:pt x="191" y="5406"/>
                    <a:pt x="251" y="4334"/>
                    <a:pt x="274" y="3251"/>
                  </a:cubicBezTo>
                  <a:cubicBezTo>
                    <a:pt x="298" y="2632"/>
                    <a:pt x="298" y="2025"/>
                    <a:pt x="310" y="1417"/>
                  </a:cubicBezTo>
                  <a:cubicBezTo>
                    <a:pt x="310" y="1191"/>
                    <a:pt x="334" y="965"/>
                    <a:pt x="382" y="763"/>
                  </a:cubicBezTo>
                  <a:cubicBezTo>
                    <a:pt x="394" y="667"/>
                    <a:pt x="489" y="548"/>
                    <a:pt x="572" y="536"/>
                  </a:cubicBezTo>
                  <a:cubicBezTo>
                    <a:pt x="858" y="465"/>
                    <a:pt x="1144" y="405"/>
                    <a:pt x="1429" y="405"/>
                  </a:cubicBezTo>
                  <a:cubicBezTo>
                    <a:pt x="2572" y="370"/>
                    <a:pt x="3727" y="370"/>
                    <a:pt x="4882" y="334"/>
                  </a:cubicBezTo>
                  <a:cubicBezTo>
                    <a:pt x="5751" y="298"/>
                    <a:pt x="6621" y="215"/>
                    <a:pt x="7502" y="155"/>
                  </a:cubicBezTo>
                  <a:cubicBezTo>
                    <a:pt x="8252" y="108"/>
                    <a:pt x="9014" y="36"/>
                    <a:pt x="9776" y="12"/>
                  </a:cubicBezTo>
                  <a:cubicBezTo>
                    <a:pt x="10359" y="1"/>
                    <a:pt x="10919" y="72"/>
                    <a:pt x="11562" y="120"/>
                  </a:cubicBezTo>
                  <a:close/>
                  <a:moveTo>
                    <a:pt x="12181" y="17038"/>
                  </a:moveTo>
                  <a:cubicBezTo>
                    <a:pt x="12181" y="16800"/>
                    <a:pt x="12062" y="16788"/>
                    <a:pt x="11931" y="16800"/>
                  </a:cubicBezTo>
                  <a:cubicBezTo>
                    <a:pt x="11633" y="16800"/>
                    <a:pt x="11323" y="16836"/>
                    <a:pt x="11026" y="16836"/>
                  </a:cubicBezTo>
                  <a:cubicBezTo>
                    <a:pt x="9728" y="16800"/>
                    <a:pt x="8418" y="16764"/>
                    <a:pt x="7121" y="16741"/>
                  </a:cubicBezTo>
                  <a:cubicBezTo>
                    <a:pt x="5573" y="16717"/>
                    <a:pt x="4025" y="16681"/>
                    <a:pt x="2465" y="16669"/>
                  </a:cubicBezTo>
                  <a:cubicBezTo>
                    <a:pt x="2406" y="16669"/>
                    <a:pt x="2346" y="16657"/>
                    <a:pt x="2299" y="16669"/>
                  </a:cubicBezTo>
                  <a:cubicBezTo>
                    <a:pt x="2239" y="16681"/>
                    <a:pt x="2179" y="16729"/>
                    <a:pt x="2060" y="16800"/>
                  </a:cubicBezTo>
                  <a:cubicBezTo>
                    <a:pt x="2191" y="16860"/>
                    <a:pt x="2275" y="16907"/>
                    <a:pt x="2346" y="16907"/>
                  </a:cubicBezTo>
                  <a:cubicBezTo>
                    <a:pt x="2668" y="16943"/>
                    <a:pt x="3013" y="16967"/>
                    <a:pt x="3346" y="16955"/>
                  </a:cubicBezTo>
                  <a:cubicBezTo>
                    <a:pt x="4025" y="16955"/>
                    <a:pt x="4727" y="16895"/>
                    <a:pt x="5406" y="16907"/>
                  </a:cubicBezTo>
                  <a:cubicBezTo>
                    <a:pt x="6716" y="16943"/>
                    <a:pt x="8049" y="17003"/>
                    <a:pt x="9359" y="17038"/>
                  </a:cubicBezTo>
                  <a:cubicBezTo>
                    <a:pt x="10204" y="17074"/>
                    <a:pt x="11038" y="17074"/>
                    <a:pt x="11883" y="17086"/>
                  </a:cubicBezTo>
                  <a:cubicBezTo>
                    <a:pt x="11978" y="17086"/>
                    <a:pt x="12074" y="17062"/>
                    <a:pt x="12181" y="17038"/>
                  </a:cubicBezTo>
                  <a:close/>
                  <a:moveTo>
                    <a:pt x="12669" y="9037"/>
                  </a:moveTo>
                  <a:lnTo>
                    <a:pt x="12669" y="8883"/>
                  </a:lnTo>
                  <a:cubicBezTo>
                    <a:pt x="12538" y="8871"/>
                    <a:pt x="12419" y="8823"/>
                    <a:pt x="12288" y="8823"/>
                  </a:cubicBezTo>
                  <a:cubicBezTo>
                    <a:pt x="12181" y="8823"/>
                    <a:pt x="12062" y="8859"/>
                    <a:pt x="11955" y="8859"/>
                  </a:cubicBezTo>
                  <a:cubicBezTo>
                    <a:pt x="10942" y="8847"/>
                    <a:pt x="9930" y="8847"/>
                    <a:pt x="8918" y="8823"/>
                  </a:cubicBezTo>
                  <a:cubicBezTo>
                    <a:pt x="7668" y="8811"/>
                    <a:pt x="6418" y="8799"/>
                    <a:pt x="5192" y="8799"/>
                  </a:cubicBezTo>
                  <a:cubicBezTo>
                    <a:pt x="4204" y="8811"/>
                    <a:pt x="3227" y="8883"/>
                    <a:pt x="2239" y="8716"/>
                  </a:cubicBezTo>
                  <a:cubicBezTo>
                    <a:pt x="2108" y="8704"/>
                    <a:pt x="2013" y="8740"/>
                    <a:pt x="2013" y="8906"/>
                  </a:cubicBezTo>
                  <a:cubicBezTo>
                    <a:pt x="2227" y="9049"/>
                    <a:pt x="2501" y="9014"/>
                    <a:pt x="2727" y="9014"/>
                  </a:cubicBezTo>
                  <a:cubicBezTo>
                    <a:pt x="3644" y="9002"/>
                    <a:pt x="4561" y="8942"/>
                    <a:pt x="5466" y="8942"/>
                  </a:cubicBezTo>
                  <a:cubicBezTo>
                    <a:pt x="7752" y="8954"/>
                    <a:pt x="10014" y="9014"/>
                    <a:pt x="12288" y="9049"/>
                  </a:cubicBezTo>
                  <a:cubicBezTo>
                    <a:pt x="12419" y="9085"/>
                    <a:pt x="12562" y="9049"/>
                    <a:pt x="12669" y="9037"/>
                  </a:cubicBezTo>
                  <a:close/>
                  <a:moveTo>
                    <a:pt x="1989" y="12276"/>
                  </a:moveTo>
                  <a:cubicBezTo>
                    <a:pt x="2001" y="12312"/>
                    <a:pt x="2025" y="12323"/>
                    <a:pt x="2049" y="12335"/>
                  </a:cubicBezTo>
                  <a:cubicBezTo>
                    <a:pt x="2084" y="12359"/>
                    <a:pt x="2120" y="12383"/>
                    <a:pt x="2168" y="12383"/>
                  </a:cubicBezTo>
                  <a:cubicBezTo>
                    <a:pt x="5585" y="12419"/>
                    <a:pt x="9002" y="12788"/>
                    <a:pt x="12419" y="12621"/>
                  </a:cubicBezTo>
                  <a:cubicBezTo>
                    <a:pt x="12478" y="12621"/>
                    <a:pt x="12526" y="12609"/>
                    <a:pt x="12586" y="12585"/>
                  </a:cubicBezTo>
                  <a:cubicBezTo>
                    <a:pt x="12597" y="12585"/>
                    <a:pt x="12621" y="12573"/>
                    <a:pt x="12621" y="12562"/>
                  </a:cubicBezTo>
                  <a:cubicBezTo>
                    <a:pt x="12621" y="12550"/>
                    <a:pt x="12621" y="12526"/>
                    <a:pt x="12633" y="12466"/>
                  </a:cubicBezTo>
                  <a:cubicBezTo>
                    <a:pt x="12562" y="12443"/>
                    <a:pt x="12478" y="12371"/>
                    <a:pt x="12407" y="12371"/>
                  </a:cubicBezTo>
                  <a:cubicBezTo>
                    <a:pt x="12181" y="12347"/>
                    <a:pt x="11966" y="12347"/>
                    <a:pt x="11740" y="12371"/>
                  </a:cubicBezTo>
                  <a:cubicBezTo>
                    <a:pt x="11181" y="12395"/>
                    <a:pt x="10633" y="12454"/>
                    <a:pt x="10085" y="12443"/>
                  </a:cubicBezTo>
                  <a:cubicBezTo>
                    <a:pt x="8883" y="12431"/>
                    <a:pt x="7668" y="12371"/>
                    <a:pt x="6466" y="12323"/>
                  </a:cubicBezTo>
                  <a:cubicBezTo>
                    <a:pt x="5418" y="12276"/>
                    <a:pt x="4370" y="12204"/>
                    <a:pt x="3311" y="12157"/>
                  </a:cubicBezTo>
                  <a:cubicBezTo>
                    <a:pt x="2977" y="12145"/>
                    <a:pt x="2632" y="12109"/>
                    <a:pt x="2275" y="12109"/>
                  </a:cubicBezTo>
                  <a:cubicBezTo>
                    <a:pt x="2156" y="12121"/>
                    <a:pt x="2025" y="12097"/>
                    <a:pt x="1989" y="12276"/>
                  </a:cubicBezTo>
                  <a:close/>
                  <a:moveTo>
                    <a:pt x="12597" y="10609"/>
                  </a:moveTo>
                  <a:cubicBezTo>
                    <a:pt x="12526" y="10407"/>
                    <a:pt x="12407" y="10407"/>
                    <a:pt x="12276" y="10418"/>
                  </a:cubicBezTo>
                  <a:cubicBezTo>
                    <a:pt x="11895" y="10454"/>
                    <a:pt x="11526" y="10490"/>
                    <a:pt x="11157" y="10490"/>
                  </a:cubicBezTo>
                  <a:cubicBezTo>
                    <a:pt x="9323" y="10490"/>
                    <a:pt x="7490" y="10490"/>
                    <a:pt x="5668" y="10478"/>
                  </a:cubicBezTo>
                  <a:lnTo>
                    <a:pt x="2537" y="10430"/>
                  </a:lnTo>
                  <a:cubicBezTo>
                    <a:pt x="2406" y="10430"/>
                    <a:pt x="2251" y="10418"/>
                    <a:pt x="2179" y="10657"/>
                  </a:cubicBezTo>
                  <a:cubicBezTo>
                    <a:pt x="2370" y="10668"/>
                    <a:pt x="2549" y="10704"/>
                    <a:pt x="2715" y="10704"/>
                  </a:cubicBezTo>
                  <a:cubicBezTo>
                    <a:pt x="4251" y="10645"/>
                    <a:pt x="5775" y="10657"/>
                    <a:pt x="7299" y="10692"/>
                  </a:cubicBezTo>
                  <a:cubicBezTo>
                    <a:pt x="8978" y="10716"/>
                    <a:pt x="10669" y="10692"/>
                    <a:pt x="12336" y="10692"/>
                  </a:cubicBezTo>
                  <a:cubicBezTo>
                    <a:pt x="12407" y="10668"/>
                    <a:pt x="12478" y="10645"/>
                    <a:pt x="12597" y="10609"/>
                  </a:cubicBezTo>
                  <a:close/>
                  <a:moveTo>
                    <a:pt x="12300" y="15098"/>
                  </a:moveTo>
                  <a:cubicBezTo>
                    <a:pt x="12324" y="15050"/>
                    <a:pt x="12324" y="15002"/>
                    <a:pt x="12336" y="14979"/>
                  </a:cubicBezTo>
                  <a:cubicBezTo>
                    <a:pt x="12169" y="14812"/>
                    <a:pt x="11943" y="14836"/>
                    <a:pt x="11740" y="14836"/>
                  </a:cubicBezTo>
                  <a:cubicBezTo>
                    <a:pt x="10514" y="14895"/>
                    <a:pt x="9299" y="14979"/>
                    <a:pt x="8097" y="15014"/>
                  </a:cubicBezTo>
                  <a:cubicBezTo>
                    <a:pt x="7037" y="15050"/>
                    <a:pt x="5989" y="15038"/>
                    <a:pt x="4930" y="15014"/>
                  </a:cubicBezTo>
                  <a:cubicBezTo>
                    <a:pt x="4144" y="15014"/>
                    <a:pt x="3358" y="14990"/>
                    <a:pt x="2572" y="14979"/>
                  </a:cubicBezTo>
                  <a:cubicBezTo>
                    <a:pt x="2441" y="14979"/>
                    <a:pt x="2251" y="14919"/>
                    <a:pt x="2179" y="15133"/>
                  </a:cubicBezTo>
                  <a:cubicBezTo>
                    <a:pt x="2239" y="15169"/>
                    <a:pt x="2287" y="15240"/>
                    <a:pt x="2346" y="15229"/>
                  </a:cubicBezTo>
                  <a:cubicBezTo>
                    <a:pt x="5656" y="15193"/>
                    <a:pt x="8966" y="15133"/>
                    <a:pt x="12300" y="15098"/>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1796;p49">
              <a:extLst>
                <a:ext uri="{FF2B5EF4-FFF2-40B4-BE49-F238E27FC236}">
                  <a16:creationId xmlns:a16="http://schemas.microsoft.com/office/drawing/2014/main" id="{334CBCED-4922-4B2E-925B-B509431EAB21}"/>
                </a:ext>
              </a:extLst>
            </p:cNvPr>
            <p:cNvSpPr/>
            <p:nvPr/>
          </p:nvSpPr>
          <p:spPr>
            <a:xfrm>
              <a:off x="2408925" y="2843325"/>
              <a:ext cx="56575" cy="61050"/>
            </a:xfrm>
            <a:custGeom>
              <a:avLst/>
              <a:gdLst/>
              <a:ahLst/>
              <a:cxnLst/>
              <a:rect l="l" t="t" r="r" b="b"/>
              <a:pathLst>
                <a:path w="2263" h="2442" extrusionOk="0">
                  <a:moveTo>
                    <a:pt x="2262" y="2358"/>
                  </a:moveTo>
                  <a:cubicBezTo>
                    <a:pt x="1465" y="2442"/>
                    <a:pt x="786" y="2418"/>
                    <a:pt x="60" y="2323"/>
                  </a:cubicBezTo>
                  <a:cubicBezTo>
                    <a:pt x="0" y="1525"/>
                    <a:pt x="36" y="775"/>
                    <a:pt x="191" y="1"/>
                  </a:cubicBezTo>
                  <a:cubicBezTo>
                    <a:pt x="1012" y="668"/>
                    <a:pt x="1620" y="1489"/>
                    <a:pt x="2262" y="2358"/>
                  </a:cubicBezTo>
                  <a:close/>
                </a:path>
              </a:pathLst>
            </a:custGeom>
            <a:solidFill>
              <a:srgbClr val="66C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1797;p49">
              <a:extLst>
                <a:ext uri="{FF2B5EF4-FFF2-40B4-BE49-F238E27FC236}">
                  <a16:creationId xmlns:a16="http://schemas.microsoft.com/office/drawing/2014/main" id="{606DE083-CC70-4DA6-A619-945E10F7E758}"/>
                </a:ext>
              </a:extLst>
            </p:cNvPr>
            <p:cNvSpPr/>
            <p:nvPr/>
          </p:nvSpPr>
          <p:spPr>
            <a:xfrm>
              <a:off x="2166025" y="2966275"/>
              <a:ext cx="266425" cy="9550"/>
            </a:xfrm>
            <a:custGeom>
              <a:avLst/>
              <a:gdLst/>
              <a:ahLst/>
              <a:cxnLst/>
              <a:rect l="l" t="t" r="r" b="b"/>
              <a:pathLst>
                <a:path w="10657" h="382" extrusionOk="0">
                  <a:moveTo>
                    <a:pt x="10657" y="334"/>
                  </a:moveTo>
                  <a:lnTo>
                    <a:pt x="10657" y="179"/>
                  </a:lnTo>
                  <a:cubicBezTo>
                    <a:pt x="10526" y="167"/>
                    <a:pt x="10407" y="119"/>
                    <a:pt x="10276" y="119"/>
                  </a:cubicBezTo>
                  <a:cubicBezTo>
                    <a:pt x="10169" y="119"/>
                    <a:pt x="10050" y="155"/>
                    <a:pt x="9943" y="155"/>
                  </a:cubicBezTo>
                  <a:cubicBezTo>
                    <a:pt x="8930" y="143"/>
                    <a:pt x="7918" y="143"/>
                    <a:pt x="6906" y="119"/>
                  </a:cubicBezTo>
                  <a:cubicBezTo>
                    <a:pt x="5656" y="107"/>
                    <a:pt x="4406" y="95"/>
                    <a:pt x="3180" y="95"/>
                  </a:cubicBezTo>
                  <a:cubicBezTo>
                    <a:pt x="2192" y="107"/>
                    <a:pt x="1215" y="179"/>
                    <a:pt x="227" y="12"/>
                  </a:cubicBezTo>
                  <a:cubicBezTo>
                    <a:pt x="96" y="0"/>
                    <a:pt x="1" y="36"/>
                    <a:pt x="1" y="203"/>
                  </a:cubicBezTo>
                  <a:cubicBezTo>
                    <a:pt x="215" y="346"/>
                    <a:pt x="489" y="310"/>
                    <a:pt x="715" y="310"/>
                  </a:cubicBezTo>
                  <a:cubicBezTo>
                    <a:pt x="1632" y="298"/>
                    <a:pt x="2549" y="238"/>
                    <a:pt x="3454" y="238"/>
                  </a:cubicBezTo>
                  <a:cubicBezTo>
                    <a:pt x="5740" y="262"/>
                    <a:pt x="8002" y="310"/>
                    <a:pt x="10276" y="346"/>
                  </a:cubicBezTo>
                  <a:cubicBezTo>
                    <a:pt x="10407" y="381"/>
                    <a:pt x="10550" y="346"/>
                    <a:pt x="10657" y="33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1798;p49">
              <a:extLst>
                <a:ext uri="{FF2B5EF4-FFF2-40B4-BE49-F238E27FC236}">
                  <a16:creationId xmlns:a16="http://schemas.microsoft.com/office/drawing/2014/main" id="{165C9DE6-0951-42B3-A174-39A0B030846A}"/>
                </a:ext>
              </a:extLst>
            </p:cNvPr>
            <p:cNvSpPr/>
            <p:nvPr/>
          </p:nvSpPr>
          <p:spPr>
            <a:xfrm>
              <a:off x="2170200" y="3008825"/>
              <a:ext cx="260475" cy="7775"/>
            </a:xfrm>
            <a:custGeom>
              <a:avLst/>
              <a:gdLst/>
              <a:ahLst/>
              <a:cxnLst/>
              <a:rect l="l" t="t" r="r" b="b"/>
              <a:pathLst>
                <a:path w="10419" h="311" extrusionOk="0">
                  <a:moveTo>
                    <a:pt x="10418" y="203"/>
                  </a:moveTo>
                  <a:cubicBezTo>
                    <a:pt x="10347" y="1"/>
                    <a:pt x="10228" y="1"/>
                    <a:pt x="10097" y="13"/>
                  </a:cubicBezTo>
                  <a:cubicBezTo>
                    <a:pt x="9716" y="48"/>
                    <a:pt x="9347" y="84"/>
                    <a:pt x="8978" y="84"/>
                  </a:cubicBezTo>
                  <a:cubicBezTo>
                    <a:pt x="7144" y="84"/>
                    <a:pt x="5311" y="84"/>
                    <a:pt x="3489" y="72"/>
                  </a:cubicBezTo>
                  <a:lnTo>
                    <a:pt x="358" y="25"/>
                  </a:lnTo>
                  <a:cubicBezTo>
                    <a:pt x="227" y="25"/>
                    <a:pt x="72" y="13"/>
                    <a:pt x="0" y="251"/>
                  </a:cubicBezTo>
                  <a:cubicBezTo>
                    <a:pt x="191" y="263"/>
                    <a:pt x="370" y="298"/>
                    <a:pt x="536" y="298"/>
                  </a:cubicBezTo>
                  <a:cubicBezTo>
                    <a:pt x="2072" y="239"/>
                    <a:pt x="3596" y="251"/>
                    <a:pt x="5120" y="287"/>
                  </a:cubicBezTo>
                  <a:cubicBezTo>
                    <a:pt x="6799" y="310"/>
                    <a:pt x="8490" y="287"/>
                    <a:pt x="10157" y="287"/>
                  </a:cubicBezTo>
                  <a:cubicBezTo>
                    <a:pt x="10228" y="263"/>
                    <a:pt x="10299" y="239"/>
                    <a:pt x="10418" y="203"/>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1799;p49">
              <a:extLst>
                <a:ext uri="{FF2B5EF4-FFF2-40B4-BE49-F238E27FC236}">
                  <a16:creationId xmlns:a16="http://schemas.microsoft.com/office/drawing/2014/main" id="{3629F5B1-19F0-4E3A-8C4B-83E380DC8B5A}"/>
                </a:ext>
              </a:extLst>
            </p:cNvPr>
            <p:cNvSpPr/>
            <p:nvPr/>
          </p:nvSpPr>
          <p:spPr>
            <a:xfrm>
              <a:off x="2166925" y="2922525"/>
              <a:ext cx="156000" cy="9550"/>
            </a:xfrm>
            <a:custGeom>
              <a:avLst/>
              <a:gdLst/>
              <a:ahLst/>
              <a:cxnLst/>
              <a:rect l="l" t="t" r="r" b="b"/>
              <a:pathLst>
                <a:path w="6240" h="382" extrusionOk="0">
                  <a:moveTo>
                    <a:pt x="6239" y="202"/>
                  </a:moveTo>
                  <a:lnTo>
                    <a:pt x="6239" y="60"/>
                  </a:lnTo>
                  <a:cubicBezTo>
                    <a:pt x="6156" y="36"/>
                    <a:pt x="6085" y="12"/>
                    <a:pt x="6013" y="0"/>
                  </a:cubicBezTo>
                  <a:cubicBezTo>
                    <a:pt x="5954" y="0"/>
                    <a:pt x="5882" y="24"/>
                    <a:pt x="5823" y="24"/>
                  </a:cubicBezTo>
                  <a:cubicBezTo>
                    <a:pt x="5227" y="24"/>
                    <a:pt x="4632" y="24"/>
                    <a:pt x="4049" y="48"/>
                  </a:cubicBezTo>
                  <a:cubicBezTo>
                    <a:pt x="3322" y="48"/>
                    <a:pt x="2596" y="48"/>
                    <a:pt x="1858" y="71"/>
                  </a:cubicBezTo>
                  <a:cubicBezTo>
                    <a:pt x="1286" y="83"/>
                    <a:pt x="703" y="191"/>
                    <a:pt x="131" y="48"/>
                  </a:cubicBezTo>
                  <a:cubicBezTo>
                    <a:pt x="60" y="24"/>
                    <a:pt x="1" y="60"/>
                    <a:pt x="1" y="238"/>
                  </a:cubicBezTo>
                  <a:cubicBezTo>
                    <a:pt x="120" y="381"/>
                    <a:pt x="262" y="357"/>
                    <a:pt x="417" y="345"/>
                  </a:cubicBezTo>
                  <a:cubicBezTo>
                    <a:pt x="953" y="310"/>
                    <a:pt x="1489" y="238"/>
                    <a:pt x="2025" y="238"/>
                  </a:cubicBezTo>
                  <a:cubicBezTo>
                    <a:pt x="3358" y="226"/>
                    <a:pt x="4692" y="250"/>
                    <a:pt x="6025" y="250"/>
                  </a:cubicBezTo>
                  <a:cubicBezTo>
                    <a:pt x="6085" y="250"/>
                    <a:pt x="6156" y="226"/>
                    <a:pt x="6239" y="202"/>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1800;p49">
              <a:extLst>
                <a:ext uri="{FF2B5EF4-FFF2-40B4-BE49-F238E27FC236}">
                  <a16:creationId xmlns:a16="http://schemas.microsoft.com/office/drawing/2014/main" id="{26A7DE9B-8E5B-4A00-9714-9224F909063D}"/>
                </a:ext>
              </a:extLst>
            </p:cNvPr>
            <p:cNvSpPr/>
            <p:nvPr/>
          </p:nvSpPr>
          <p:spPr>
            <a:xfrm>
              <a:off x="2103825" y="2821000"/>
              <a:ext cx="380725" cy="484925"/>
            </a:xfrm>
            <a:custGeom>
              <a:avLst/>
              <a:gdLst/>
              <a:ahLst/>
              <a:cxnLst/>
              <a:rect l="l" t="t" r="r" b="b"/>
              <a:pathLst>
                <a:path w="15229" h="19397" extrusionOk="0">
                  <a:moveTo>
                    <a:pt x="14955" y="3097"/>
                  </a:moveTo>
                  <a:cubicBezTo>
                    <a:pt x="14121" y="2156"/>
                    <a:pt x="13288" y="1204"/>
                    <a:pt x="12526" y="299"/>
                  </a:cubicBezTo>
                  <a:cubicBezTo>
                    <a:pt x="12395" y="144"/>
                    <a:pt x="12264" y="37"/>
                    <a:pt x="12026" y="25"/>
                  </a:cubicBezTo>
                  <a:cubicBezTo>
                    <a:pt x="11692" y="13"/>
                    <a:pt x="11371" y="1"/>
                    <a:pt x="11026" y="1"/>
                  </a:cubicBezTo>
                  <a:cubicBezTo>
                    <a:pt x="9942" y="1"/>
                    <a:pt x="8835" y="84"/>
                    <a:pt x="7775" y="180"/>
                  </a:cubicBezTo>
                  <a:cubicBezTo>
                    <a:pt x="7513" y="203"/>
                    <a:pt x="7239" y="215"/>
                    <a:pt x="6989" y="239"/>
                  </a:cubicBezTo>
                  <a:lnTo>
                    <a:pt x="6846" y="251"/>
                  </a:lnTo>
                  <a:cubicBezTo>
                    <a:pt x="6454" y="275"/>
                    <a:pt x="6049" y="311"/>
                    <a:pt x="5668" y="322"/>
                  </a:cubicBezTo>
                  <a:cubicBezTo>
                    <a:pt x="5144" y="334"/>
                    <a:pt x="4608" y="334"/>
                    <a:pt x="4084" y="334"/>
                  </a:cubicBezTo>
                  <a:cubicBezTo>
                    <a:pt x="3048" y="334"/>
                    <a:pt x="1977" y="358"/>
                    <a:pt x="917" y="453"/>
                  </a:cubicBezTo>
                  <a:cubicBezTo>
                    <a:pt x="715" y="477"/>
                    <a:pt x="477" y="549"/>
                    <a:pt x="429" y="894"/>
                  </a:cubicBezTo>
                  <a:lnTo>
                    <a:pt x="429" y="930"/>
                  </a:lnTo>
                  <a:cubicBezTo>
                    <a:pt x="417" y="1096"/>
                    <a:pt x="393" y="1275"/>
                    <a:pt x="381" y="1442"/>
                  </a:cubicBezTo>
                  <a:cubicBezTo>
                    <a:pt x="381" y="1763"/>
                    <a:pt x="369" y="2108"/>
                    <a:pt x="369" y="2442"/>
                  </a:cubicBezTo>
                  <a:cubicBezTo>
                    <a:pt x="369" y="2751"/>
                    <a:pt x="369" y="3073"/>
                    <a:pt x="358" y="3394"/>
                  </a:cubicBezTo>
                  <a:cubicBezTo>
                    <a:pt x="322" y="5395"/>
                    <a:pt x="274" y="7407"/>
                    <a:pt x="239" y="9419"/>
                  </a:cubicBezTo>
                  <a:cubicBezTo>
                    <a:pt x="191" y="11669"/>
                    <a:pt x="143" y="13907"/>
                    <a:pt x="84" y="16158"/>
                  </a:cubicBezTo>
                  <a:cubicBezTo>
                    <a:pt x="72" y="16789"/>
                    <a:pt x="60" y="17420"/>
                    <a:pt x="24" y="18027"/>
                  </a:cubicBezTo>
                  <a:cubicBezTo>
                    <a:pt x="12" y="18301"/>
                    <a:pt x="0" y="18896"/>
                    <a:pt x="0" y="18896"/>
                  </a:cubicBezTo>
                  <a:lnTo>
                    <a:pt x="24" y="18944"/>
                  </a:lnTo>
                  <a:cubicBezTo>
                    <a:pt x="250" y="19206"/>
                    <a:pt x="500" y="19325"/>
                    <a:pt x="858" y="19325"/>
                  </a:cubicBezTo>
                  <a:lnTo>
                    <a:pt x="929" y="19325"/>
                  </a:lnTo>
                  <a:cubicBezTo>
                    <a:pt x="1334" y="19313"/>
                    <a:pt x="1763" y="19301"/>
                    <a:pt x="2179" y="19301"/>
                  </a:cubicBezTo>
                  <a:lnTo>
                    <a:pt x="2536" y="19301"/>
                  </a:lnTo>
                  <a:cubicBezTo>
                    <a:pt x="3013" y="19301"/>
                    <a:pt x="3489" y="19313"/>
                    <a:pt x="3965" y="19325"/>
                  </a:cubicBezTo>
                  <a:cubicBezTo>
                    <a:pt x="4549" y="19337"/>
                    <a:pt x="5156" y="19361"/>
                    <a:pt x="5739" y="19361"/>
                  </a:cubicBezTo>
                  <a:lnTo>
                    <a:pt x="5846" y="19361"/>
                  </a:lnTo>
                  <a:cubicBezTo>
                    <a:pt x="6192" y="19361"/>
                    <a:pt x="6549" y="19337"/>
                    <a:pt x="6870" y="19337"/>
                  </a:cubicBezTo>
                  <a:cubicBezTo>
                    <a:pt x="7216" y="19325"/>
                    <a:pt x="7561" y="19325"/>
                    <a:pt x="7894" y="19325"/>
                  </a:cubicBezTo>
                  <a:lnTo>
                    <a:pt x="8073" y="19325"/>
                  </a:lnTo>
                  <a:cubicBezTo>
                    <a:pt x="8990" y="19337"/>
                    <a:pt x="9906" y="19361"/>
                    <a:pt x="10811" y="19372"/>
                  </a:cubicBezTo>
                  <a:cubicBezTo>
                    <a:pt x="11454" y="19384"/>
                    <a:pt x="12097" y="19396"/>
                    <a:pt x="12752" y="19396"/>
                  </a:cubicBezTo>
                  <a:lnTo>
                    <a:pt x="12990" y="19396"/>
                  </a:lnTo>
                  <a:cubicBezTo>
                    <a:pt x="13300" y="19396"/>
                    <a:pt x="13633" y="19384"/>
                    <a:pt x="13931" y="19372"/>
                  </a:cubicBezTo>
                  <a:cubicBezTo>
                    <a:pt x="14288" y="19337"/>
                    <a:pt x="14419" y="19206"/>
                    <a:pt x="14466" y="18849"/>
                  </a:cubicBezTo>
                  <a:cubicBezTo>
                    <a:pt x="14490" y="18658"/>
                    <a:pt x="14490" y="18444"/>
                    <a:pt x="14490" y="18253"/>
                  </a:cubicBezTo>
                  <a:lnTo>
                    <a:pt x="14490" y="18087"/>
                  </a:lnTo>
                  <a:lnTo>
                    <a:pt x="14490" y="17491"/>
                  </a:lnTo>
                  <a:cubicBezTo>
                    <a:pt x="14490" y="17110"/>
                    <a:pt x="14490" y="16705"/>
                    <a:pt x="14502" y="16324"/>
                  </a:cubicBezTo>
                  <a:cubicBezTo>
                    <a:pt x="14538" y="15884"/>
                    <a:pt x="14562" y="15443"/>
                    <a:pt x="14597" y="15015"/>
                  </a:cubicBezTo>
                  <a:cubicBezTo>
                    <a:pt x="14621" y="14681"/>
                    <a:pt x="14657" y="14372"/>
                    <a:pt x="14669" y="14038"/>
                  </a:cubicBezTo>
                  <a:cubicBezTo>
                    <a:pt x="14705" y="13598"/>
                    <a:pt x="14728" y="13169"/>
                    <a:pt x="14740" y="12717"/>
                  </a:cubicBezTo>
                  <a:cubicBezTo>
                    <a:pt x="14764" y="12312"/>
                    <a:pt x="14788" y="11919"/>
                    <a:pt x="14824" y="11514"/>
                  </a:cubicBezTo>
                  <a:cubicBezTo>
                    <a:pt x="14836" y="11229"/>
                    <a:pt x="14859" y="10943"/>
                    <a:pt x="14883" y="10669"/>
                  </a:cubicBezTo>
                  <a:cubicBezTo>
                    <a:pt x="14907" y="10217"/>
                    <a:pt x="14955" y="9776"/>
                    <a:pt x="14967" y="9312"/>
                  </a:cubicBezTo>
                  <a:cubicBezTo>
                    <a:pt x="14978" y="8907"/>
                    <a:pt x="14978" y="8490"/>
                    <a:pt x="14978" y="8109"/>
                  </a:cubicBezTo>
                  <a:cubicBezTo>
                    <a:pt x="14978" y="7704"/>
                    <a:pt x="14978" y="7300"/>
                    <a:pt x="15002" y="6895"/>
                  </a:cubicBezTo>
                  <a:cubicBezTo>
                    <a:pt x="15038" y="5942"/>
                    <a:pt x="15098" y="4978"/>
                    <a:pt x="15157" y="4037"/>
                  </a:cubicBezTo>
                  <a:lnTo>
                    <a:pt x="15181" y="3787"/>
                  </a:lnTo>
                  <a:cubicBezTo>
                    <a:pt x="15228" y="3537"/>
                    <a:pt x="15157" y="3335"/>
                    <a:pt x="14955" y="3097"/>
                  </a:cubicBezTo>
                  <a:close/>
                  <a:moveTo>
                    <a:pt x="13907" y="18372"/>
                  </a:moveTo>
                  <a:lnTo>
                    <a:pt x="13907" y="18408"/>
                  </a:lnTo>
                  <a:cubicBezTo>
                    <a:pt x="13895" y="18872"/>
                    <a:pt x="13895" y="18872"/>
                    <a:pt x="13490" y="18872"/>
                  </a:cubicBezTo>
                  <a:lnTo>
                    <a:pt x="13419" y="18872"/>
                  </a:lnTo>
                  <a:cubicBezTo>
                    <a:pt x="12585" y="18849"/>
                    <a:pt x="11740" y="18837"/>
                    <a:pt x="10907" y="18825"/>
                  </a:cubicBezTo>
                  <a:cubicBezTo>
                    <a:pt x="9942" y="18813"/>
                    <a:pt x="8954" y="18789"/>
                    <a:pt x="7978" y="18777"/>
                  </a:cubicBezTo>
                  <a:lnTo>
                    <a:pt x="7859" y="18777"/>
                  </a:lnTo>
                  <a:cubicBezTo>
                    <a:pt x="7537" y="18777"/>
                    <a:pt x="7227" y="18789"/>
                    <a:pt x="6918" y="18789"/>
                  </a:cubicBezTo>
                  <a:cubicBezTo>
                    <a:pt x="6620" y="18813"/>
                    <a:pt x="6311" y="18813"/>
                    <a:pt x="5989" y="18813"/>
                  </a:cubicBezTo>
                  <a:lnTo>
                    <a:pt x="5930" y="18813"/>
                  </a:lnTo>
                  <a:cubicBezTo>
                    <a:pt x="5263" y="18813"/>
                    <a:pt x="4584" y="18789"/>
                    <a:pt x="3929" y="18777"/>
                  </a:cubicBezTo>
                  <a:cubicBezTo>
                    <a:pt x="3513" y="18765"/>
                    <a:pt x="3108" y="18765"/>
                    <a:pt x="2691" y="18765"/>
                  </a:cubicBezTo>
                  <a:lnTo>
                    <a:pt x="1632" y="18765"/>
                  </a:lnTo>
                  <a:lnTo>
                    <a:pt x="1072" y="18765"/>
                  </a:lnTo>
                  <a:cubicBezTo>
                    <a:pt x="977" y="18765"/>
                    <a:pt x="870" y="18765"/>
                    <a:pt x="786" y="18753"/>
                  </a:cubicBezTo>
                  <a:cubicBezTo>
                    <a:pt x="655" y="18729"/>
                    <a:pt x="620" y="18706"/>
                    <a:pt x="620" y="18587"/>
                  </a:cubicBezTo>
                  <a:lnTo>
                    <a:pt x="620" y="18015"/>
                  </a:lnTo>
                  <a:lnTo>
                    <a:pt x="620" y="17622"/>
                  </a:lnTo>
                  <a:lnTo>
                    <a:pt x="631" y="16491"/>
                  </a:lnTo>
                  <a:cubicBezTo>
                    <a:pt x="655" y="15312"/>
                    <a:pt x="667" y="14110"/>
                    <a:pt x="679" y="12919"/>
                  </a:cubicBezTo>
                  <a:cubicBezTo>
                    <a:pt x="679" y="12574"/>
                    <a:pt x="691" y="12229"/>
                    <a:pt x="715" y="11883"/>
                  </a:cubicBezTo>
                  <a:cubicBezTo>
                    <a:pt x="727" y="11550"/>
                    <a:pt x="739" y="11193"/>
                    <a:pt x="750" y="10836"/>
                  </a:cubicBezTo>
                  <a:cubicBezTo>
                    <a:pt x="774" y="10217"/>
                    <a:pt x="774" y="9597"/>
                    <a:pt x="774" y="8990"/>
                  </a:cubicBezTo>
                  <a:cubicBezTo>
                    <a:pt x="774" y="8312"/>
                    <a:pt x="786" y="7621"/>
                    <a:pt x="798" y="6930"/>
                  </a:cubicBezTo>
                  <a:cubicBezTo>
                    <a:pt x="810" y="6311"/>
                    <a:pt x="834" y="5668"/>
                    <a:pt x="858" y="5061"/>
                  </a:cubicBezTo>
                  <a:cubicBezTo>
                    <a:pt x="870" y="4597"/>
                    <a:pt x="893" y="4144"/>
                    <a:pt x="905" y="3692"/>
                  </a:cubicBezTo>
                  <a:cubicBezTo>
                    <a:pt x="917" y="3370"/>
                    <a:pt x="917" y="3061"/>
                    <a:pt x="917" y="2763"/>
                  </a:cubicBezTo>
                  <a:cubicBezTo>
                    <a:pt x="917" y="2466"/>
                    <a:pt x="917" y="2168"/>
                    <a:pt x="929" y="1858"/>
                  </a:cubicBezTo>
                  <a:cubicBezTo>
                    <a:pt x="929" y="1632"/>
                    <a:pt x="965" y="1430"/>
                    <a:pt x="1012" y="1227"/>
                  </a:cubicBezTo>
                  <a:cubicBezTo>
                    <a:pt x="1024" y="1192"/>
                    <a:pt x="1072" y="1120"/>
                    <a:pt x="1084" y="1108"/>
                  </a:cubicBezTo>
                  <a:cubicBezTo>
                    <a:pt x="1346" y="1049"/>
                    <a:pt x="1632" y="989"/>
                    <a:pt x="1905" y="977"/>
                  </a:cubicBezTo>
                  <a:cubicBezTo>
                    <a:pt x="2405" y="965"/>
                    <a:pt x="2941" y="953"/>
                    <a:pt x="3453" y="953"/>
                  </a:cubicBezTo>
                  <a:cubicBezTo>
                    <a:pt x="4072" y="930"/>
                    <a:pt x="4727" y="930"/>
                    <a:pt x="5370" y="906"/>
                  </a:cubicBezTo>
                  <a:cubicBezTo>
                    <a:pt x="5954" y="894"/>
                    <a:pt x="6549" y="846"/>
                    <a:pt x="7120" y="799"/>
                  </a:cubicBezTo>
                  <a:cubicBezTo>
                    <a:pt x="7406" y="787"/>
                    <a:pt x="7704" y="751"/>
                    <a:pt x="7989" y="739"/>
                  </a:cubicBezTo>
                  <a:lnTo>
                    <a:pt x="8609" y="692"/>
                  </a:lnTo>
                  <a:cubicBezTo>
                    <a:pt x="9144" y="656"/>
                    <a:pt x="9716" y="620"/>
                    <a:pt x="10264" y="608"/>
                  </a:cubicBezTo>
                  <a:lnTo>
                    <a:pt x="10371" y="608"/>
                  </a:lnTo>
                  <a:cubicBezTo>
                    <a:pt x="10716" y="608"/>
                    <a:pt x="11073" y="632"/>
                    <a:pt x="11442" y="668"/>
                  </a:cubicBezTo>
                  <a:cubicBezTo>
                    <a:pt x="11585" y="680"/>
                    <a:pt x="11740" y="692"/>
                    <a:pt x="11883" y="692"/>
                  </a:cubicBezTo>
                  <a:lnTo>
                    <a:pt x="11883" y="739"/>
                  </a:lnTo>
                  <a:cubicBezTo>
                    <a:pt x="11883" y="858"/>
                    <a:pt x="11907" y="953"/>
                    <a:pt x="11883" y="1037"/>
                  </a:cubicBezTo>
                  <a:cubicBezTo>
                    <a:pt x="11871" y="1465"/>
                    <a:pt x="11847" y="1906"/>
                    <a:pt x="11811" y="2335"/>
                  </a:cubicBezTo>
                  <a:cubicBezTo>
                    <a:pt x="11799" y="2632"/>
                    <a:pt x="11788" y="2930"/>
                    <a:pt x="11764" y="3239"/>
                  </a:cubicBezTo>
                  <a:cubicBezTo>
                    <a:pt x="11752" y="3573"/>
                    <a:pt x="11871" y="3704"/>
                    <a:pt x="12216" y="3728"/>
                  </a:cubicBezTo>
                  <a:cubicBezTo>
                    <a:pt x="12597" y="3763"/>
                    <a:pt x="12990" y="3775"/>
                    <a:pt x="13359" y="3787"/>
                  </a:cubicBezTo>
                  <a:lnTo>
                    <a:pt x="13597" y="3811"/>
                  </a:lnTo>
                  <a:cubicBezTo>
                    <a:pt x="13847" y="3823"/>
                    <a:pt x="14109" y="3823"/>
                    <a:pt x="14371" y="3835"/>
                  </a:cubicBezTo>
                  <a:lnTo>
                    <a:pt x="14597" y="3835"/>
                  </a:lnTo>
                  <a:cubicBezTo>
                    <a:pt x="14597" y="3871"/>
                    <a:pt x="14597" y="3894"/>
                    <a:pt x="14609" y="3930"/>
                  </a:cubicBezTo>
                  <a:cubicBezTo>
                    <a:pt x="14621" y="4073"/>
                    <a:pt x="14645" y="4192"/>
                    <a:pt x="14645" y="4323"/>
                  </a:cubicBezTo>
                  <a:cubicBezTo>
                    <a:pt x="14621" y="4704"/>
                    <a:pt x="14597" y="5073"/>
                    <a:pt x="14562" y="5442"/>
                  </a:cubicBezTo>
                  <a:cubicBezTo>
                    <a:pt x="14538" y="5978"/>
                    <a:pt x="14490" y="6526"/>
                    <a:pt x="14478" y="7061"/>
                  </a:cubicBezTo>
                  <a:cubicBezTo>
                    <a:pt x="14466" y="7538"/>
                    <a:pt x="14443" y="8038"/>
                    <a:pt x="14443" y="8514"/>
                  </a:cubicBezTo>
                  <a:cubicBezTo>
                    <a:pt x="14443" y="9014"/>
                    <a:pt x="14431" y="9550"/>
                    <a:pt x="14419" y="10062"/>
                  </a:cubicBezTo>
                  <a:cubicBezTo>
                    <a:pt x="14383" y="10598"/>
                    <a:pt x="14359" y="11133"/>
                    <a:pt x="14312" y="11669"/>
                  </a:cubicBezTo>
                  <a:cubicBezTo>
                    <a:pt x="14264" y="12241"/>
                    <a:pt x="14228" y="12836"/>
                    <a:pt x="14205" y="13419"/>
                  </a:cubicBezTo>
                  <a:cubicBezTo>
                    <a:pt x="14181" y="14050"/>
                    <a:pt x="14121" y="14681"/>
                    <a:pt x="14062" y="15300"/>
                  </a:cubicBezTo>
                  <a:cubicBezTo>
                    <a:pt x="13943" y="16313"/>
                    <a:pt x="13835" y="17336"/>
                    <a:pt x="13907" y="18372"/>
                  </a:cubicBezTo>
                  <a:close/>
                  <a:moveTo>
                    <a:pt x="12502" y="1168"/>
                  </a:moveTo>
                  <a:cubicBezTo>
                    <a:pt x="13121" y="1727"/>
                    <a:pt x="13633" y="2382"/>
                    <a:pt x="14193" y="3132"/>
                  </a:cubicBezTo>
                  <a:cubicBezTo>
                    <a:pt x="13966" y="3156"/>
                    <a:pt x="13764" y="3168"/>
                    <a:pt x="13550" y="3168"/>
                  </a:cubicBezTo>
                  <a:lnTo>
                    <a:pt x="13550" y="3168"/>
                  </a:lnTo>
                  <a:cubicBezTo>
                    <a:pt x="13181" y="3168"/>
                    <a:pt x="12800" y="3132"/>
                    <a:pt x="12407" y="3097"/>
                  </a:cubicBezTo>
                  <a:cubicBezTo>
                    <a:pt x="12347" y="2442"/>
                    <a:pt x="12395" y="1811"/>
                    <a:pt x="12502" y="116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1801;p49">
              <a:extLst>
                <a:ext uri="{FF2B5EF4-FFF2-40B4-BE49-F238E27FC236}">
                  <a16:creationId xmlns:a16="http://schemas.microsoft.com/office/drawing/2014/main" id="{9A0AC77B-A59D-4849-84F2-3588C7503193}"/>
                </a:ext>
              </a:extLst>
            </p:cNvPr>
            <p:cNvSpPr/>
            <p:nvPr/>
          </p:nvSpPr>
          <p:spPr>
            <a:xfrm>
              <a:off x="2158600" y="3244575"/>
              <a:ext cx="266125" cy="18775"/>
            </a:xfrm>
            <a:custGeom>
              <a:avLst/>
              <a:gdLst/>
              <a:ahLst/>
              <a:cxnLst/>
              <a:rect l="l" t="t" r="r" b="b"/>
              <a:pathLst>
                <a:path w="10645" h="751" extrusionOk="0">
                  <a:moveTo>
                    <a:pt x="10251" y="155"/>
                  </a:moveTo>
                  <a:lnTo>
                    <a:pt x="10216" y="155"/>
                  </a:lnTo>
                  <a:cubicBezTo>
                    <a:pt x="10109" y="155"/>
                    <a:pt x="9989" y="155"/>
                    <a:pt x="9882" y="167"/>
                  </a:cubicBezTo>
                  <a:cubicBezTo>
                    <a:pt x="9728" y="167"/>
                    <a:pt x="9573" y="179"/>
                    <a:pt x="9406" y="179"/>
                  </a:cubicBezTo>
                  <a:lnTo>
                    <a:pt x="9311" y="179"/>
                  </a:lnTo>
                  <a:cubicBezTo>
                    <a:pt x="8680" y="167"/>
                    <a:pt x="8037" y="155"/>
                    <a:pt x="7418" y="143"/>
                  </a:cubicBezTo>
                  <a:lnTo>
                    <a:pt x="5406" y="96"/>
                  </a:lnTo>
                  <a:cubicBezTo>
                    <a:pt x="4346" y="84"/>
                    <a:pt x="3310" y="48"/>
                    <a:pt x="2250" y="36"/>
                  </a:cubicBezTo>
                  <a:cubicBezTo>
                    <a:pt x="1750" y="24"/>
                    <a:pt x="1250" y="24"/>
                    <a:pt x="750" y="1"/>
                  </a:cubicBezTo>
                  <a:lnTo>
                    <a:pt x="703" y="1"/>
                  </a:lnTo>
                  <a:lnTo>
                    <a:pt x="631" y="1"/>
                  </a:lnTo>
                  <a:cubicBezTo>
                    <a:pt x="584" y="1"/>
                    <a:pt x="560" y="1"/>
                    <a:pt x="524" y="24"/>
                  </a:cubicBezTo>
                  <a:cubicBezTo>
                    <a:pt x="464" y="36"/>
                    <a:pt x="417" y="60"/>
                    <a:pt x="357" y="108"/>
                  </a:cubicBezTo>
                  <a:cubicBezTo>
                    <a:pt x="334" y="120"/>
                    <a:pt x="298" y="143"/>
                    <a:pt x="274" y="167"/>
                  </a:cubicBezTo>
                  <a:lnTo>
                    <a:pt x="0" y="322"/>
                  </a:lnTo>
                  <a:lnTo>
                    <a:pt x="286" y="441"/>
                  </a:lnTo>
                  <a:cubicBezTo>
                    <a:pt x="334" y="453"/>
                    <a:pt x="381" y="465"/>
                    <a:pt x="405" y="477"/>
                  </a:cubicBezTo>
                  <a:cubicBezTo>
                    <a:pt x="476" y="513"/>
                    <a:pt x="536" y="536"/>
                    <a:pt x="619" y="560"/>
                  </a:cubicBezTo>
                  <a:lnTo>
                    <a:pt x="738" y="572"/>
                  </a:lnTo>
                  <a:cubicBezTo>
                    <a:pt x="1000" y="584"/>
                    <a:pt x="1286" y="620"/>
                    <a:pt x="1572" y="620"/>
                  </a:cubicBezTo>
                  <a:lnTo>
                    <a:pt x="1631" y="620"/>
                  </a:lnTo>
                  <a:cubicBezTo>
                    <a:pt x="1905" y="620"/>
                    <a:pt x="2203" y="596"/>
                    <a:pt x="2489" y="584"/>
                  </a:cubicBezTo>
                  <a:cubicBezTo>
                    <a:pt x="2822" y="572"/>
                    <a:pt x="3143" y="548"/>
                    <a:pt x="3477" y="548"/>
                  </a:cubicBezTo>
                  <a:lnTo>
                    <a:pt x="3715" y="548"/>
                  </a:lnTo>
                  <a:cubicBezTo>
                    <a:pt x="4501" y="572"/>
                    <a:pt x="5298" y="596"/>
                    <a:pt x="6096" y="632"/>
                  </a:cubicBezTo>
                  <a:cubicBezTo>
                    <a:pt x="6608" y="643"/>
                    <a:pt x="7132" y="667"/>
                    <a:pt x="7656" y="691"/>
                  </a:cubicBezTo>
                  <a:cubicBezTo>
                    <a:pt x="8335" y="703"/>
                    <a:pt x="9025" y="715"/>
                    <a:pt x="9692" y="727"/>
                  </a:cubicBezTo>
                  <a:lnTo>
                    <a:pt x="10204" y="751"/>
                  </a:lnTo>
                  <a:cubicBezTo>
                    <a:pt x="10275" y="751"/>
                    <a:pt x="10335" y="727"/>
                    <a:pt x="10406" y="715"/>
                  </a:cubicBezTo>
                  <a:cubicBezTo>
                    <a:pt x="10442" y="715"/>
                    <a:pt x="10466" y="703"/>
                    <a:pt x="10513" y="703"/>
                  </a:cubicBezTo>
                  <a:lnTo>
                    <a:pt x="10644" y="691"/>
                  </a:lnTo>
                  <a:lnTo>
                    <a:pt x="10644" y="548"/>
                  </a:lnTo>
                  <a:cubicBezTo>
                    <a:pt x="10644" y="417"/>
                    <a:pt x="10621" y="310"/>
                    <a:pt x="10537" y="251"/>
                  </a:cubicBezTo>
                  <a:cubicBezTo>
                    <a:pt x="10442" y="155"/>
                    <a:pt x="10335" y="155"/>
                    <a:pt x="10251" y="15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802;p49">
              <a:extLst>
                <a:ext uri="{FF2B5EF4-FFF2-40B4-BE49-F238E27FC236}">
                  <a16:creationId xmlns:a16="http://schemas.microsoft.com/office/drawing/2014/main" id="{F5CEC921-FC0B-42A9-A385-4AD072166176}"/>
                </a:ext>
              </a:extLst>
            </p:cNvPr>
            <p:cNvSpPr/>
            <p:nvPr/>
          </p:nvSpPr>
          <p:spPr>
            <a:xfrm>
              <a:off x="2162450" y="3046625"/>
              <a:ext cx="273575" cy="16400"/>
            </a:xfrm>
            <a:custGeom>
              <a:avLst/>
              <a:gdLst/>
              <a:ahLst/>
              <a:cxnLst/>
              <a:rect l="l" t="t" r="r" b="b"/>
              <a:pathLst>
                <a:path w="10943" h="656" extrusionOk="0">
                  <a:moveTo>
                    <a:pt x="10728" y="144"/>
                  </a:moveTo>
                  <a:cubicBezTo>
                    <a:pt x="10645" y="120"/>
                    <a:pt x="10538" y="108"/>
                    <a:pt x="10455" y="96"/>
                  </a:cubicBezTo>
                  <a:lnTo>
                    <a:pt x="10419" y="96"/>
                  </a:lnTo>
                  <a:cubicBezTo>
                    <a:pt x="10359" y="96"/>
                    <a:pt x="10300" y="108"/>
                    <a:pt x="10240" y="108"/>
                  </a:cubicBezTo>
                  <a:cubicBezTo>
                    <a:pt x="10193" y="108"/>
                    <a:pt x="10145" y="120"/>
                    <a:pt x="10109" y="120"/>
                  </a:cubicBezTo>
                  <a:lnTo>
                    <a:pt x="10109" y="120"/>
                  </a:lnTo>
                  <a:cubicBezTo>
                    <a:pt x="9550" y="120"/>
                    <a:pt x="8990" y="108"/>
                    <a:pt x="8442" y="108"/>
                  </a:cubicBezTo>
                  <a:cubicBezTo>
                    <a:pt x="7978" y="108"/>
                    <a:pt x="7526" y="96"/>
                    <a:pt x="7073" y="96"/>
                  </a:cubicBezTo>
                  <a:cubicBezTo>
                    <a:pt x="6728" y="96"/>
                    <a:pt x="6395" y="96"/>
                    <a:pt x="6061" y="84"/>
                  </a:cubicBezTo>
                  <a:cubicBezTo>
                    <a:pt x="5371" y="60"/>
                    <a:pt x="4656" y="60"/>
                    <a:pt x="3954" y="60"/>
                  </a:cubicBezTo>
                  <a:lnTo>
                    <a:pt x="3323" y="60"/>
                  </a:lnTo>
                  <a:cubicBezTo>
                    <a:pt x="3097" y="60"/>
                    <a:pt x="2858" y="60"/>
                    <a:pt x="2632" y="84"/>
                  </a:cubicBezTo>
                  <a:cubicBezTo>
                    <a:pt x="2370" y="84"/>
                    <a:pt x="2085" y="96"/>
                    <a:pt x="1811" y="96"/>
                  </a:cubicBezTo>
                  <a:cubicBezTo>
                    <a:pt x="1251" y="96"/>
                    <a:pt x="822" y="60"/>
                    <a:pt x="406" y="1"/>
                  </a:cubicBezTo>
                  <a:lnTo>
                    <a:pt x="310" y="1"/>
                  </a:lnTo>
                  <a:cubicBezTo>
                    <a:pt x="227" y="1"/>
                    <a:pt x="144" y="37"/>
                    <a:pt x="84" y="96"/>
                  </a:cubicBezTo>
                  <a:cubicBezTo>
                    <a:pt x="25" y="156"/>
                    <a:pt x="1" y="239"/>
                    <a:pt x="1" y="346"/>
                  </a:cubicBezTo>
                  <a:lnTo>
                    <a:pt x="1" y="418"/>
                  </a:lnTo>
                  <a:lnTo>
                    <a:pt x="60" y="465"/>
                  </a:lnTo>
                  <a:cubicBezTo>
                    <a:pt x="251" y="596"/>
                    <a:pt x="465" y="620"/>
                    <a:pt x="644" y="620"/>
                  </a:cubicBezTo>
                  <a:lnTo>
                    <a:pt x="775" y="620"/>
                  </a:lnTo>
                  <a:lnTo>
                    <a:pt x="846" y="620"/>
                  </a:lnTo>
                  <a:cubicBezTo>
                    <a:pt x="1203" y="620"/>
                    <a:pt x="1561" y="596"/>
                    <a:pt x="1906" y="584"/>
                  </a:cubicBezTo>
                  <a:cubicBezTo>
                    <a:pt x="2394" y="572"/>
                    <a:pt x="2906" y="537"/>
                    <a:pt x="3394" y="537"/>
                  </a:cubicBezTo>
                  <a:lnTo>
                    <a:pt x="3573" y="537"/>
                  </a:lnTo>
                  <a:cubicBezTo>
                    <a:pt x="5085" y="561"/>
                    <a:pt x="6621" y="584"/>
                    <a:pt x="8109" y="620"/>
                  </a:cubicBezTo>
                  <a:lnTo>
                    <a:pt x="10383" y="656"/>
                  </a:lnTo>
                  <a:lnTo>
                    <a:pt x="10407" y="656"/>
                  </a:lnTo>
                  <a:cubicBezTo>
                    <a:pt x="10490" y="656"/>
                    <a:pt x="10586" y="644"/>
                    <a:pt x="10669" y="632"/>
                  </a:cubicBezTo>
                  <a:cubicBezTo>
                    <a:pt x="10717" y="632"/>
                    <a:pt x="10740" y="620"/>
                    <a:pt x="10788" y="620"/>
                  </a:cubicBezTo>
                  <a:lnTo>
                    <a:pt x="10919" y="584"/>
                  </a:lnTo>
                  <a:lnTo>
                    <a:pt x="10943" y="180"/>
                  </a:lnTo>
                  <a:lnTo>
                    <a:pt x="10800" y="168"/>
                  </a:lnTo>
                  <a:cubicBezTo>
                    <a:pt x="10800" y="156"/>
                    <a:pt x="10764" y="156"/>
                    <a:pt x="10728" y="14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1803;p49">
              <a:extLst>
                <a:ext uri="{FF2B5EF4-FFF2-40B4-BE49-F238E27FC236}">
                  <a16:creationId xmlns:a16="http://schemas.microsoft.com/office/drawing/2014/main" id="{F4F9D459-38A9-48DD-B92E-DAE3FE099562}"/>
                </a:ext>
              </a:extLst>
            </p:cNvPr>
            <p:cNvSpPr/>
            <p:nvPr/>
          </p:nvSpPr>
          <p:spPr>
            <a:xfrm>
              <a:off x="2161275" y="3131175"/>
              <a:ext cx="275350" cy="20550"/>
            </a:xfrm>
            <a:custGeom>
              <a:avLst/>
              <a:gdLst/>
              <a:ahLst/>
              <a:cxnLst/>
              <a:rect l="l" t="t" r="r" b="b"/>
              <a:pathLst>
                <a:path w="11014" h="822" extrusionOk="0">
                  <a:moveTo>
                    <a:pt x="10823" y="357"/>
                  </a:moveTo>
                  <a:cubicBezTo>
                    <a:pt x="10764" y="322"/>
                    <a:pt x="10692" y="286"/>
                    <a:pt x="10597" y="262"/>
                  </a:cubicBezTo>
                  <a:cubicBezTo>
                    <a:pt x="10514" y="262"/>
                    <a:pt x="10406" y="250"/>
                    <a:pt x="10323" y="250"/>
                  </a:cubicBezTo>
                  <a:cubicBezTo>
                    <a:pt x="10180" y="250"/>
                    <a:pt x="10061" y="250"/>
                    <a:pt x="9930" y="262"/>
                  </a:cubicBezTo>
                  <a:cubicBezTo>
                    <a:pt x="9740" y="286"/>
                    <a:pt x="9549" y="286"/>
                    <a:pt x="9347" y="298"/>
                  </a:cubicBezTo>
                  <a:cubicBezTo>
                    <a:pt x="9037" y="310"/>
                    <a:pt x="8716" y="346"/>
                    <a:pt x="8382" y="346"/>
                  </a:cubicBezTo>
                  <a:lnTo>
                    <a:pt x="8275" y="346"/>
                  </a:lnTo>
                  <a:cubicBezTo>
                    <a:pt x="7025" y="322"/>
                    <a:pt x="5763" y="262"/>
                    <a:pt x="4668" y="226"/>
                  </a:cubicBezTo>
                  <a:cubicBezTo>
                    <a:pt x="3953" y="191"/>
                    <a:pt x="3239" y="155"/>
                    <a:pt x="2536" y="107"/>
                  </a:cubicBezTo>
                  <a:cubicBezTo>
                    <a:pt x="2191" y="96"/>
                    <a:pt x="1846" y="60"/>
                    <a:pt x="1512" y="48"/>
                  </a:cubicBezTo>
                  <a:cubicBezTo>
                    <a:pt x="1167" y="36"/>
                    <a:pt x="810" y="0"/>
                    <a:pt x="465" y="0"/>
                  </a:cubicBezTo>
                  <a:lnTo>
                    <a:pt x="441" y="0"/>
                  </a:lnTo>
                  <a:lnTo>
                    <a:pt x="357" y="0"/>
                  </a:lnTo>
                  <a:cubicBezTo>
                    <a:pt x="96" y="0"/>
                    <a:pt x="36" y="179"/>
                    <a:pt x="24" y="286"/>
                  </a:cubicBezTo>
                  <a:lnTo>
                    <a:pt x="0" y="346"/>
                  </a:lnTo>
                  <a:lnTo>
                    <a:pt x="48" y="393"/>
                  </a:lnTo>
                  <a:lnTo>
                    <a:pt x="60" y="405"/>
                  </a:lnTo>
                  <a:cubicBezTo>
                    <a:pt x="84" y="429"/>
                    <a:pt x="107" y="465"/>
                    <a:pt x="155" y="488"/>
                  </a:cubicBezTo>
                  <a:cubicBezTo>
                    <a:pt x="215" y="524"/>
                    <a:pt x="274" y="548"/>
                    <a:pt x="346" y="548"/>
                  </a:cubicBezTo>
                  <a:cubicBezTo>
                    <a:pt x="1703" y="572"/>
                    <a:pt x="3084" y="631"/>
                    <a:pt x="4406" y="691"/>
                  </a:cubicBezTo>
                  <a:cubicBezTo>
                    <a:pt x="5858" y="762"/>
                    <a:pt x="7358" y="822"/>
                    <a:pt x="8835" y="822"/>
                  </a:cubicBezTo>
                  <a:cubicBezTo>
                    <a:pt x="9466" y="822"/>
                    <a:pt x="10049" y="810"/>
                    <a:pt x="10621" y="774"/>
                  </a:cubicBezTo>
                  <a:cubicBezTo>
                    <a:pt x="10680" y="774"/>
                    <a:pt x="10740" y="762"/>
                    <a:pt x="10775" y="750"/>
                  </a:cubicBezTo>
                  <a:lnTo>
                    <a:pt x="10811" y="750"/>
                  </a:lnTo>
                  <a:cubicBezTo>
                    <a:pt x="10883" y="727"/>
                    <a:pt x="10918" y="691"/>
                    <a:pt x="10942" y="655"/>
                  </a:cubicBezTo>
                  <a:cubicBezTo>
                    <a:pt x="10954" y="619"/>
                    <a:pt x="10954" y="596"/>
                    <a:pt x="10978" y="584"/>
                  </a:cubicBezTo>
                  <a:lnTo>
                    <a:pt x="10990" y="536"/>
                  </a:lnTo>
                  <a:lnTo>
                    <a:pt x="11014" y="417"/>
                  </a:lnTo>
                  <a:lnTo>
                    <a:pt x="10918" y="357"/>
                  </a:lnTo>
                  <a:cubicBezTo>
                    <a:pt x="10871" y="369"/>
                    <a:pt x="10835" y="369"/>
                    <a:pt x="10823" y="35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1804;p49">
              <a:extLst>
                <a:ext uri="{FF2B5EF4-FFF2-40B4-BE49-F238E27FC236}">
                  <a16:creationId xmlns:a16="http://schemas.microsoft.com/office/drawing/2014/main" id="{AF146FC6-527B-48C8-8112-832DA28B6928}"/>
                </a:ext>
              </a:extLst>
            </p:cNvPr>
            <p:cNvSpPr/>
            <p:nvPr/>
          </p:nvSpPr>
          <p:spPr>
            <a:xfrm>
              <a:off x="2165425" y="3088300"/>
              <a:ext cx="270300" cy="14625"/>
            </a:xfrm>
            <a:custGeom>
              <a:avLst/>
              <a:gdLst/>
              <a:ahLst/>
              <a:cxnLst/>
              <a:rect l="l" t="t" r="r" b="b"/>
              <a:pathLst>
                <a:path w="10812" h="585" extrusionOk="0">
                  <a:moveTo>
                    <a:pt x="692" y="584"/>
                  </a:moveTo>
                  <a:lnTo>
                    <a:pt x="727" y="584"/>
                  </a:lnTo>
                  <a:cubicBezTo>
                    <a:pt x="1442" y="548"/>
                    <a:pt x="2204" y="537"/>
                    <a:pt x="3073" y="537"/>
                  </a:cubicBezTo>
                  <a:cubicBezTo>
                    <a:pt x="3859" y="537"/>
                    <a:pt x="4633" y="560"/>
                    <a:pt x="5299" y="572"/>
                  </a:cubicBezTo>
                  <a:cubicBezTo>
                    <a:pt x="5823" y="584"/>
                    <a:pt x="6383" y="584"/>
                    <a:pt x="7014" y="584"/>
                  </a:cubicBezTo>
                  <a:cubicBezTo>
                    <a:pt x="7669" y="584"/>
                    <a:pt x="8312" y="584"/>
                    <a:pt x="8966" y="572"/>
                  </a:cubicBezTo>
                  <a:cubicBezTo>
                    <a:pt x="9419" y="572"/>
                    <a:pt x="9871" y="572"/>
                    <a:pt x="10336" y="560"/>
                  </a:cubicBezTo>
                  <a:cubicBezTo>
                    <a:pt x="10407" y="560"/>
                    <a:pt x="10467" y="537"/>
                    <a:pt x="10526" y="525"/>
                  </a:cubicBezTo>
                  <a:cubicBezTo>
                    <a:pt x="10550" y="525"/>
                    <a:pt x="10586" y="513"/>
                    <a:pt x="10633" y="489"/>
                  </a:cubicBezTo>
                  <a:lnTo>
                    <a:pt x="10812" y="465"/>
                  </a:lnTo>
                  <a:lnTo>
                    <a:pt x="10752" y="298"/>
                  </a:lnTo>
                  <a:cubicBezTo>
                    <a:pt x="10669" y="108"/>
                    <a:pt x="10550" y="1"/>
                    <a:pt x="10359" y="1"/>
                  </a:cubicBezTo>
                  <a:lnTo>
                    <a:pt x="10276" y="1"/>
                  </a:lnTo>
                  <a:cubicBezTo>
                    <a:pt x="10169" y="13"/>
                    <a:pt x="10062" y="13"/>
                    <a:pt x="9943" y="36"/>
                  </a:cubicBezTo>
                  <a:cubicBezTo>
                    <a:pt x="9693" y="60"/>
                    <a:pt x="9419" y="72"/>
                    <a:pt x="9157" y="72"/>
                  </a:cubicBezTo>
                  <a:lnTo>
                    <a:pt x="9050" y="72"/>
                  </a:lnTo>
                  <a:cubicBezTo>
                    <a:pt x="7371" y="72"/>
                    <a:pt x="5609" y="72"/>
                    <a:pt x="3668" y="60"/>
                  </a:cubicBezTo>
                  <a:cubicBezTo>
                    <a:pt x="2989" y="60"/>
                    <a:pt x="2323" y="48"/>
                    <a:pt x="1656" y="36"/>
                  </a:cubicBezTo>
                  <a:cubicBezTo>
                    <a:pt x="1287" y="36"/>
                    <a:pt x="906" y="13"/>
                    <a:pt x="549" y="13"/>
                  </a:cubicBezTo>
                  <a:lnTo>
                    <a:pt x="489" y="13"/>
                  </a:lnTo>
                  <a:cubicBezTo>
                    <a:pt x="406" y="13"/>
                    <a:pt x="168" y="13"/>
                    <a:pt x="61" y="334"/>
                  </a:cubicBezTo>
                  <a:lnTo>
                    <a:pt x="1" y="513"/>
                  </a:lnTo>
                  <a:lnTo>
                    <a:pt x="191" y="525"/>
                  </a:lnTo>
                  <a:cubicBezTo>
                    <a:pt x="251" y="525"/>
                    <a:pt x="311" y="537"/>
                    <a:pt x="370" y="537"/>
                  </a:cubicBezTo>
                  <a:cubicBezTo>
                    <a:pt x="477" y="584"/>
                    <a:pt x="584" y="584"/>
                    <a:pt x="692" y="58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1805;p49">
              <a:extLst>
                <a:ext uri="{FF2B5EF4-FFF2-40B4-BE49-F238E27FC236}">
                  <a16:creationId xmlns:a16="http://schemas.microsoft.com/office/drawing/2014/main" id="{CCA84183-F5A2-4231-8291-060544A526F0}"/>
                </a:ext>
              </a:extLst>
            </p:cNvPr>
            <p:cNvSpPr/>
            <p:nvPr/>
          </p:nvSpPr>
          <p:spPr>
            <a:xfrm>
              <a:off x="2162750" y="2963300"/>
              <a:ext cx="273575" cy="16400"/>
            </a:xfrm>
            <a:custGeom>
              <a:avLst/>
              <a:gdLst/>
              <a:ahLst/>
              <a:cxnLst/>
              <a:rect l="l" t="t" r="r" b="b"/>
              <a:pathLst>
                <a:path w="10943" h="656" extrusionOk="0">
                  <a:moveTo>
                    <a:pt x="10716" y="131"/>
                  </a:moveTo>
                  <a:cubicBezTo>
                    <a:pt x="10633" y="119"/>
                    <a:pt x="10526" y="107"/>
                    <a:pt x="10443" y="95"/>
                  </a:cubicBezTo>
                  <a:lnTo>
                    <a:pt x="10407" y="95"/>
                  </a:lnTo>
                  <a:cubicBezTo>
                    <a:pt x="10347" y="95"/>
                    <a:pt x="10288" y="107"/>
                    <a:pt x="10228" y="107"/>
                  </a:cubicBezTo>
                  <a:cubicBezTo>
                    <a:pt x="10181" y="107"/>
                    <a:pt x="10133" y="119"/>
                    <a:pt x="10097" y="119"/>
                  </a:cubicBezTo>
                  <a:lnTo>
                    <a:pt x="10097" y="119"/>
                  </a:lnTo>
                  <a:cubicBezTo>
                    <a:pt x="9538" y="119"/>
                    <a:pt x="8990" y="107"/>
                    <a:pt x="8430" y="107"/>
                  </a:cubicBezTo>
                  <a:cubicBezTo>
                    <a:pt x="7966" y="107"/>
                    <a:pt x="7514" y="95"/>
                    <a:pt x="7061" y="95"/>
                  </a:cubicBezTo>
                  <a:cubicBezTo>
                    <a:pt x="6728" y="95"/>
                    <a:pt x="6383" y="95"/>
                    <a:pt x="6061" y="84"/>
                  </a:cubicBezTo>
                  <a:cubicBezTo>
                    <a:pt x="5371" y="60"/>
                    <a:pt x="4644" y="60"/>
                    <a:pt x="3942" y="60"/>
                  </a:cubicBezTo>
                  <a:lnTo>
                    <a:pt x="3323" y="60"/>
                  </a:lnTo>
                  <a:cubicBezTo>
                    <a:pt x="3096" y="60"/>
                    <a:pt x="2858" y="84"/>
                    <a:pt x="2632" y="84"/>
                  </a:cubicBezTo>
                  <a:cubicBezTo>
                    <a:pt x="2370" y="84"/>
                    <a:pt x="2084" y="95"/>
                    <a:pt x="1822" y="95"/>
                  </a:cubicBezTo>
                  <a:cubicBezTo>
                    <a:pt x="1251" y="95"/>
                    <a:pt x="822" y="60"/>
                    <a:pt x="406" y="0"/>
                  </a:cubicBezTo>
                  <a:lnTo>
                    <a:pt x="310" y="0"/>
                  </a:lnTo>
                  <a:cubicBezTo>
                    <a:pt x="227" y="0"/>
                    <a:pt x="156" y="36"/>
                    <a:pt x="96" y="95"/>
                  </a:cubicBezTo>
                  <a:cubicBezTo>
                    <a:pt x="37" y="155"/>
                    <a:pt x="1" y="238"/>
                    <a:pt x="1" y="345"/>
                  </a:cubicBezTo>
                  <a:lnTo>
                    <a:pt x="1" y="417"/>
                  </a:lnTo>
                  <a:lnTo>
                    <a:pt x="60" y="465"/>
                  </a:lnTo>
                  <a:cubicBezTo>
                    <a:pt x="251" y="595"/>
                    <a:pt x="465" y="619"/>
                    <a:pt x="644" y="619"/>
                  </a:cubicBezTo>
                  <a:lnTo>
                    <a:pt x="775" y="619"/>
                  </a:lnTo>
                  <a:lnTo>
                    <a:pt x="846" y="619"/>
                  </a:lnTo>
                  <a:cubicBezTo>
                    <a:pt x="1203" y="619"/>
                    <a:pt x="1561" y="595"/>
                    <a:pt x="1906" y="584"/>
                  </a:cubicBezTo>
                  <a:cubicBezTo>
                    <a:pt x="2394" y="572"/>
                    <a:pt x="2906" y="536"/>
                    <a:pt x="3394" y="536"/>
                  </a:cubicBezTo>
                  <a:lnTo>
                    <a:pt x="3573" y="536"/>
                  </a:lnTo>
                  <a:cubicBezTo>
                    <a:pt x="5073" y="560"/>
                    <a:pt x="6621" y="584"/>
                    <a:pt x="8097" y="619"/>
                  </a:cubicBezTo>
                  <a:cubicBezTo>
                    <a:pt x="8859" y="631"/>
                    <a:pt x="9621" y="643"/>
                    <a:pt x="10395" y="655"/>
                  </a:cubicBezTo>
                  <a:lnTo>
                    <a:pt x="10407" y="655"/>
                  </a:lnTo>
                  <a:cubicBezTo>
                    <a:pt x="10490" y="655"/>
                    <a:pt x="10585" y="643"/>
                    <a:pt x="10669" y="631"/>
                  </a:cubicBezTo>
                  <a:cubicBezTo>
                    <a:pt x="10716" y="631"/>
                    <a:pt x="10752" y="607"/>
                    <a:pt x="10788" y="607"/>
                  </a:cubicBezTo>
                  <a:lnTo>
                    <a:pt x="10931" y="595"/>
                  </a:lnTo>
                  <a:lnTo>
                    <a:pt x="10943" y="191"/>
                  </a:lnTo>
                  <a:lnTo>
                    <a:pt x="10812" y="179"/>
                  </a:lnTo>
                  <a:cubicBezTo>
                    <a:pt x="10788" y="155"/>
                    <a:pt x="10752" y="131"/>
                    <a:pt x="10716" y="13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1806;p49">
              <a:extLst>
                <a:ext uri="{FF2B5EF4-FFF2-40B4-BE49-F238E27FC236}">
                  <a16:creationId xmlns:a16="http://schemas.microsoft.com/office/drawing/2014/main" id="{C104A090-5232-4ADA-8A65-C1C501CD5A66}"/>
                </a:ext>
              </a:extLst>
            </p:cNvPr>
            <p:cNvSpPr/>
            <p:nvPr/>
          </p:nvSpPr>
          <p:spPr>
            <a:xfrm>
              <a:off x="2162750" y="2919250"/>
              <a:ext cx="163750" cy="15500"/>
            </a:xfrm>
            <a:custGeom>
              <a:avLst/>
              <a:gdLst/>
              <a:ahLst/>
              <a:cxnLst/>
              <a:rect l="l" t="t" r="r" b="b"/>
              <a:pathLst>
                <a:path w="6550" h="620" extrusionOk="0">
                  <a:moveTo>
                    <a:pt x="441" y="619"/>
                  </a:moveTo>
                  <a:lnTo>
                    <a:pt x="537" y="619"/>
                  </a:lnTo>
                  <a:lnTo>
                    <a:pt x="584" y="619"/>
                  </a:lnTo>
                  <a:lnTo>
                    <a:pt x="1215" y="572"/>
                  </a:lnTo>
                  <a:cubicBezTo>
                    <a:pt x="1537" y="548"/>
                    <a:pt x="1870" y="512"/>
                    <a:pt x="2180" y="512"/>
                  </a:cubicBezTo>
                  <a:lnTo>
                    <a:pt x="2918" y="512"/>
                  </a:lnTo>
                  <a:cubicBezTo>
                    <a:pt x="3561" y="512"/>
                    <a:pt x="4204" y="512"/>
                    <a:pt x="4823" y="536"/>
                  </a:cubicBezTo>
                  <a:cubicBezTo>
                    <a:pt x="5275" y="536"/>
                    <a:pt x="5716" y="536"/>
                    <a:pt x="6168" y="548"/>
                  </a:cubicBezTo>
                  <a:cubicBezTo>
                    <a:pt x="6240" y="548"/>
                    <a:pt x="6299" y="536"/>
                    <a:pt x="6359" y="512"/>
                  </a:cubicBezTo>
                  <a:cubicBezTo>
                    <a:pt x="6371" y="512"/>
                    <a:pt x="6406" y="500"/>
                    <a:pt x="6418" y="500"/>
                  </a:cubicBezTo>
                  <a:lnTo>
                    <a:pt x="6537" y="476"/>
                  </a:lnTo>
                  <a:lnTo>
                    <a:pt x="6549" y="83"/>
                  </a:lnTo>
                  <a:lnTo>
                    <a:pt x="6430" y="60"/>
                  </a:lnTo>
                  <a:cubicBezTo>
                    <a:pt x="6418" y="60"/>
                    <a:pt x="6394" y="36"/>
                    <a:pt x="6371" y="36"/>
                  </a:cubicBezTo>
                  <a:cubicBezTo>
                    <a:pt x="6311" y="24"/>
                    <a:pt x="6252" y="12"/>
                    <a:pt x="6180" y="0"/>
                  </a:cubicBezTo>
                  <a:lnTo>
                    <a:pt x="6168" y="0"/>
                  </a:lnTo>
                  <a:cubicBezTo>
                    <a:pt x="6121" y="0"/>
                    <a:pt x="6073" y="12"/>
                    <a:pt x="6037" y="24"/>
                  </a:cubicBezTo>
                  <a:cubicBezTo>
                    <a:pt x="6013" y="24"/>
                    <a:pt x="5990" y="36"/>
                    <a:pt x="5978" y="36"/>
                  </a:cubicBezTo>
                  <a:lnTo>
                    <a:pt x="5001" y="36"/>
                  </a:lnTo>
                  <a:lnTo>
                    <a:pt x="4204" y="36"/>
                  </a:lnTo>
                  <a:lnTo>
                    <a:pt x="3608" y="36"/>
                  </a:lnTo>
                  <a:cubicBezTo>
                    <a:pt x="3085" y="36"/>
                    <a:pt x="2537" y="36"/>
                    <a:pt x="2001" y="71"/>
                  </a:cubicBezTo>
                  <a:cubicBezTo>
                    <a:pt x="1870" y="71"/>
                    <a:pt x="1727" y="83"/>
                    <a:pt x="1596" y="95"/>
                  </a:cubicBezTo>
                  <a:cubicBezTo>
                    <a:pt x="1406" y="119"/>
                    <a:pt x="1191" y="131"/>
                    <a:pt x="1001" y="131"/>
                  </a:cubicBezTo>
                  <a:cubicBezTo>
                    <a:pt x="739" y="131"/>
                    <a:pt x="513" y="95"/>
                    <a:pt x="322" y="60"/>
                  </a:cubicBezTo>
                  <a:cubicBezTo>
                    <a:pt x="287" y="60"/>
                    <a:pt x="275" y="36"/>
                    <a:pt x="239" y="36"/>
                  </a:cubicBezTo>
                  <a:cubicBezTo>
                    <a:pt x="168" y="36"/>
                    <a:pt x="1" y="71"/>
                    <a:pt x="1" y="381"/>
                  </a:cubicBezTo>
                  <a:lnTo>
                    <a:pt x="1" y="441"/>
                  </a:lnTo>
                  <a:lnTo>
                    <a:pt x="37" y="488"/>
                  </a:lnTo>
                  <a:cubicBezTo>
                    <a:pt x="168" y="607"/>
                    <a:pt x="334" y="619"/>
                    <a:pt x="441" y="61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1807;p49">
              <a:extLst>
                <a:ext uri="{FF2B5EF4-FFF2-40B4-BE49-F238E27FC236}">
                  <a16:creationId xmlns:a16="http://schemas.microsoft.com/office/drawing/2014/main" id="{C006DF83-4E6C-4752-969A-23F7705BBDAD}"/>
                </a:ext>
              </a:extLst>
            </p:cNvPr>
            <p:cNvSpPr/>
            <p:nvPr/>
          </p:nvSpPr>
          <p:spPr>
            <a:xfrm>
              <a:off x="2165425" y="3005250"/>
              <a:ext cx="270300" cy="14625"/>
            </a:xfrm>
            <a:custGeom>
              <a:avLst/>
              <a:gdLst/>
              <a:ahLst/>
              <a:cxnLst/>
              <a:rect l="l" t="t" r="r" b="b"/>
              <a:pathLst>
                <a:path w="10812" h="585" extrusionOk="0">
                  <a:moveTo>
                    <a:pt x="358" y="561"/>
                  </a:moveTo>
                  <a:cubicBezTo>
                    <a:pt x="465" y="572"/>
                    <a:pt x="561" y="584"/>
                    <a:pt x="692" y="584"/>
                  </a:cubicBezTo>
                  <a:lnTo>
                    <a:pt x="727" y="584"/>
                  </a:lnTo>
                  <a:cubicBezTo>
                    <a:pt x="1442" y="561"/>
                    <a:pt x="2204" y="549"/>
                    <a:pt x="3073" y="549"/>
                  </a:cubicBezTo>
                  <a:cubicBezTo>
                    <a:pt x="3859" y="549"/>
                    <a:pt x="4633" y="561"/>
                    <a:pt x="5299" y="572"/>
                  </a:cubicBezTo>
                  <a:cubicBezTo>
                    <a:pt x="5823" y="584"/>
                    <a:pt x="6383" y="584"/>
                    <a:pt x="7014" y="584"/>
                  </a:cubicBezTo>
                  <a:cubicBezTo>
                    <a:pt x="7669" y="584"/>
                    <a:pt x="8312" y="584"/>
                    <a:pt x="8966" y="572"/>
                  </a:cubicBezTo>
                  <a:cubicBezTo>
                    <a:pt x="9419" y="572"/>
                    <a:pt x="9871" y="572"/>
                    <a:pt x="10336" y="561"/>
                  </a:cubicBezTo>
                  <a:cubicBezTo>
                    <a:pt x="10407" y="561"/>
                    <a:pt x="10467" y="549"/>
                    <a:pt x="10526" y="525"/>
                  </a:cubicBezTo>
                  <a:cubicBezTo>
                    <a:pt x="10550" y="525"/>
                    <a:pt x="10586" y="513"/>
                    <a:pt x="10633" y="501"/>
                  </a:cubicBezTo>
                  <a:lnTo>
                    <a:pt x="10812" y="465"/>
                  </a:lnTo>
                  <a:lnTo>
                    <a:pt x="10752" y="299"/>
                  </a:lnTo>
                  <a:cubicBezTo>
                    <a:pt x="10669" y="108"/>
                    <a:pt x="10550" y="1"/>
                    <a:pt x="10359" y="1"/>
                  </a:cubicBezTo>
                  <a:lnTo>
                    <a:pt x="10276" y="1"/>
                  </a:lnTo>
                  <a:cubicBezTo>
                    <a:pt x="10169" y="25"/>
                    <a:pt x="10062" y="25"/>
                    <a:pt x="9943" y="37"/>
                  </a:cubicBezTo>
                  <a:cubicBezTo>
                    <a:pt x="9693" y="72"/>
                    <a:pt x="9419" y="84"/>
                    <a:pt x="9157" y="84"/>
                  </a:cubicBezTo>
                  <a:lnTo>
                    <a:pt x="9050" y="84"/>
                  </a:lnTo>
                  <a:cubicBezTo>
                    <a:pt x="7371" y="84"/>
                    <a:pt x="5609" y="84"/>
                    <a:pt x="3668" y="60"/>
                  </a:cubicBezTo>
                  <a:cubicBezTo>
                    <a:pt x="2989" y="60"/>
                    <a:pt x="2323" y="49"/>
                    <a:pt x="1656" y="37"/>
                  </a:cubicBezTo>
                  <a:cubicBezTo>
                    <a:pt x="1287" y="37"/>
                    <a:pt x="906" y="25"/>
                    <a:pt x="549" y="25"/>
                  </a:cubicBezTo>
                  <a:lnTo>
                    <a:pt x="489" y="25"/>
                  </a:lnTo>
                  <a:cubicBezTo>
                    <a:pt x="406" y="25"/>
                    <a:pt x="168" y="25"/>
                    <a:pt x="61" y="334"/>
                  </a:cubicBezTo>
                  <a:lnTo>
                    <a:pt x="1" y="513"/>
                  </a:lnTo>
                  <a:lnTo>
                    <a:pt x="191" y="525"/>
                  </a:lnTo>
                  <a:cubicBezTo>
                    <a:pt x="239" y="537"/>
                    <a:pt x="299" y="537"/>
                    <a:pt x="358" y="56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1808;p49">
              <a:extLst>
                <a:ext uri="{FF2B5EF4-FFF2-40B4-BE49-F238E27FC236}">
                  <a16:creationId xmlns:a16="http://schemas.microsoft.com/office/drawing/2014/main" id="{F6811743-FA33-4349-B5CF-0CF196BE985B}"/>
                </a:ext>
              </a:extLst>
            </p:cNvPr>
            <p:cNvSpPr/>
            <p:nvPr/>
          </p:nvSpPr>
          <p:spPr>
            <a:xfrm>
              <a:off x="2165150" y="3199025"/>
              <a:ext cx="262550" cy="17900"/>
            </a:xfrm>
            <a:custGeom>
              <a:avLst/>
              <a:gdLst/>
              <a:ahLst/>
              <a:cxnLst/>
              <a:rect l="l" t="t" r="r" b="b"/>
              <a:pathLst>
                <a:path w="10502" h="716" extrusionOk="0">
                  <a:moveTo>
                    <a:pt x="9942" y="1"/>
                  </a:moveTo>
                  <a:lnTo>
                    <a:pt x="9775" y="1"/>
                  </a:lnTo>
                  <a:lnTo>
                    <a:pt x="9727" y="1"/>
                  </a:lnTo>
                  <a:cubicBezTo>
                    <a:pt x="9346" y="13"/>
                    <a:pt x="8954" y="37"/>
                    <a:pt x="8573" y="60"/>
                  </a:cubicBezTo>
                  <a:cubicBezTo>
                    <a:pt x="7751" y="96"/>
                    <a:pt x="6918" y="144"/>
                    <a:pt x="6084" y="179"/>
                  </a:cubicBezTo>
                  <a:cubicBezTo>
                    <a:pt x="5679" y="191"/>
                    <a:pt x="5263" y="191"/>
                    <a:pt x="4774" y="191"/>
                  </a:cubicBezTo>
                  <a:lnTo>
                    <a:pt x="3536" y="191"/>
                  </a:lnTo>
                  <a:lnTo>
                    <a:pt x="2941" y="191"/>
                  </a:lnTo>
                  <a:cubicBezTo>
                    <a:pt x="2488" y="191"/>
                    <a:pt x="2024" y="179"/>
                    <a:pt x="1548" y="156"/>
                  </a:cubicBezTo>
                  <a:cubicBezTo>
                    <a:pt x="1215" y="156"/>
                    <a:pt x="893" y="144"/>
                    <a:pt x="560" y="144"/>
                  </a:cubicBezTo>
                  <a:lnTo>
                    <a:pt x="500" y="144"/>
                  </a:lnTo>
                  <a:lnTo>
                    <a:pt x="405" y="144"/>
                  </a:lnTo>
                  <a:cubicBezTo>
                    <a:pt x="202" y="144"/>
                    <a:pt x="83" y="227"/>
                    <a:pt x="24" y="430"/>
                  </a:cubicBezTo>
                  <a:lnTo>
                    <a:pt x="0" y="525"/>
                  </a:lnTo>
                  <a:lnTo>
                    <a:pt x="107" y="584"/>
                  </a:lnTo>
                  <a:cubicBezTo>
                    <a:pt x="119" y="608"/>
                    <a:pt x="131" y="608"/>
                    <a:pt x="131" y="620"/>
                  </a:cubicBezTo>
                  <a:cubicBezTo>
                    <a:pt x="179" y="668"/>
                    <a:pt x="250" y="715"/>
                    <a:pt x="345" y="715"/>
                  </a:cubicBezTo>
                  <a:lnTo>
                    <a:pt x="345" y="715"/>
                  </a:lnTo>
                  <a:cubicBezTo>
                    <a:pt x="3679" y="668"/>
                    <a:pt x="6989" y="608"/>
                    <a:pt x="10323" y="560"/>
                  </a:cubicBezTo>
                  <a:lnTo>
                    <a:pt x="10442" y="549"/>
                  </a:lnTo>
                  <a:lnTo>
                    <a:pt x="10501" y="227"/>
                  </a:lnTo>
                  <a:lnTo>
                    <a:pt x="10442" y="179"/>
                  </a:lnTo>
                  <a:cubicBezTo>
                    <a:pt x="10299" y="25"/>
                    <a:pt x="10085" y="1"/>
                    <a:pt x="99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F904B96E-6EE7-4E43-85F5-9D5903B898E0}"/>
              </a:ext>
            </a:extLst>
          </p:cNvPr>
          <p:cNvSpPr>
            <a:spLocks noGrp="1"/>
          </p:cNvSpPr>
          <p:nvPr>
            <p:ph type="subTitle" idx="1"/>
          </p:nvPr>
        </p:nvSpPr>
        <p:spPr>
          <a:xfrm>
            <a:off x="1551358" y="1460425"/>
            <a:ext cx="6385374" cy="3500356"/>
          </a:xfrm>
        </p:spPr>
        <p:txBody>
          <a:bodyPr/>
          <a:lstStyle/>
          <a:p>
            <a:r>
              <a:rPr lang="en-US" dirty="0"/>
              <a:t>	I actually learned a lot of things from this project, I learned a lot of new things about COVID-19, my writing skills have improved, and I learned how to organize my thoughts in writing. By learning about this virus, I became aware of the importance of maintaining health, this virus has forced me to think creatively and innovatively. In this way, I as a human finally realize that health is a very expensive thing, and we should take care of it. Learning from this pandemic, I hope that in the future humans can more care about health, protect and care for the environment, and be grateful for what this earth has give it to us.</a:t>
            </a:r>
            <a:endParaRPr lang="id-ID" dirty="0"/>
          </a:p>
        </p:txBody>
      </p:sp>
      <p:sp>
        <p:nvSpPr>
          <p:cNvPr id="4" name="Google Shape;332;p28">
            <a:extLst>
              <a:ext uri="{FF2B5EF4-FFF2-40B4-BE49-F238E27FC236}">
                <a16:creationId xmlns:a16="http://schemas.microsoft.com/office/drawing/2014/main" id="{2125F75E-5EA1-4F70-A918-8027869EE190}"/>
              </a:ext>
            </a:extLst>
          </p:cNvPr>
          <p:cNvSpPr txBox="1">
            <a:spLocks/>
          </p:cNvSpPr>
          <p:nvPr/>
        </p:nvSpPr>
        <p:spPr>
          <a:xfrm>
            <a:off x="1985830" y="182719"/>
            <a:ext cx="5172339" cy="557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4000"/>
              <a:buFont typeface="Pangolin"/>
              <a:buNone/>
              <a:defRPr sz="4000" b="1" i="0" u="none" strike="noStrike" cap="none">
                <a:solidFill>
                  <a:schemeClr val="dk1"/>
                </a:solidFill>
                <a:latin typeface="Pangolin"/>
                <a:ea typeface="Pangolin"/>
                <a:cs typeface="Pangolin"/>
                <a:sym typeface="Pangolin"/>
              </a:defRPr>
            </a:lvl1pPr>
            <a:lvl2pPr marR="0" lvl="1" algn="ctr" rtl="0">
              <a:lnSpc>
                <a:spcPct val="100000"/>
              </a:lnSpc>
              <a:spcBef>
                <a:spcPts val="0"/>
              </a:spcBef>
              <a:spcAft>
                <a:spcPts val="0"/>
              </a:spcAft>
              <a:buClr>
                <a:schemeClr val="dk1"/>
              </a:buClr>
              <a:buSzPts val="4000"/>
              <a:buFont typeface="Pangolin"/>
              <a:buNone/>
              <a:defRPr sz="4000" b="1" i="0" u="none" strike="noStrike" cap="none">
                <a:solidFill>
                  <a:schemeClr val="dk1"/>
                </a:solidFill>
                <a:latin typeface="Pangolin"/>
                <a:ea typeface="Pangolin"/>
                <a:cs typeface="Pangolin"/>
                <a:sym typeface="Pangolin"/>
              </a:defRPr>
            </a:lvl2pPr>
            <a:lvl3pPr marR="0" lvl="2" algn="ctr" rtl="0">
              <a:lnSpc>
                <a:spcPct val="100000"/>
              </a:lnSpc>
              <a:spcBef>
                <a:spcPts val="0"/>
              </a:spcBef>
              <a:spcAft>
                <a:spcPts val="0"/>
              </a:spcAft>
              <a:buClr>
                <a:schemeClr val="dk1"/>
              </a:buClr>
              <a:buSzPts val="4000"/>
              <a:buFont typeface="Pangolin"/>
              <a:buNone/>
              <a:defRPr sz="4000" b="1" i="0" u="none" strike="noStrike" cap="none">
                <a:solidFill>
                  <a:schemeClr val="dk1"/>
                </a:solidFill>
                <a:latin typeface="Pangolin"/>
                <a:ea typeface="Pangolin"/>
                <a:cs typeface="Pangolin"/>
                <a:sym typeface="Pangolin"/>
              </a:defRPr>
            </a:lvl3pPr>
            <a:lvl4pPr marR="0" lvl="3" algn="ctr" rtl="0">
              <a:lnSpc>
                <a:spcPct val="100000"/>
              </a:lnSpc>
              <a:spcBef>
                <a:spcPts val="0"/>
              </a:spcBef>
              <a:spcAft>
                <a:spcPts val="0"/>
              </a:spcAft>
              <a:buClr>
                <a:schemeClr val="dk1"/>
              </a:buClr>
              <a:buSzPts val="4000"/>
              <a:buFont typeface="Pangolin"/>
              <a:buNone/>
              <a:defRPr sz="4000" b="1" i="0" u="none" strike="noStrike" cap="none">
                <a:solidFill>
                  <a:schemeClr val="dk1"/>
                </a:solidFill>
                <a:latin typeface="Pangolin"/>
                <a:ea typeface="Pangolin"/>
                <a:cs typeface="Pangolin"/>
                <a:sym typeface="Pangolin"/>
              </a:defRPr>
            </a:lvl4pPr>
            <a:lvl5pPr marR="0" lvl="4" algn="ctr" rtl="0">
              <a:lnSpc>
                <a:spcPct val="100000"/>
              </a:lnSpc>
              <a:spcBef>
                <a:spcPts val="0"/>
              </a:spcBef>
              <a:spcAft>
                <a:spcPts val="0"/>
              </a:spcAft>
              <a:buClr>
                <a:schemeClr val="dk1"/>
              </a:buClr>
              <a:buSzPts val="4000"/>
              <a:buFont typeface="Pangolin"/>
              <a:buNone/>
              <a:defRPr sz="4000" b="1" i="0" u="none" strike="noStrike" cap="none">
                <a:solidFill>
                  <a:schemeClr val="dk1"/>
                </a:solidFill>
                <a:latin typeface="Pangolin"/>
                <a:ea typeface="Pangolin"/>
                <a:cs typeface="Pangolin"/>
                <a:sym typeface="Pangolin"/>
              </a:defRPr>
            </a:lvl5pPr>
            <a:lvl6pPr marR="0" lvl="5" algn="ctr" rtl="0">
              <a:lnSpc>
                <a:spcPct val="100000"/>
              </a:lnSpc>
              <a:spcBef>
                <a:spcPts val="0"/>
              </a:spcBef>
              <a:spcAft>
                <a:spcPts val="0"/>
              </a:spcAft>
              <a:buClr>
                <a:schemeClr val="dk1"/>
              </a:buClr>
              <a:buSzPts val="4000"/>
              <a:buFont typeface="Pangolin"/>
              <a:buNone/>
              <a:defRPr sz="4000" b="1" i="0" u="none" strike="noStrike" cap="none">
                <a:solidFill>
                  <a:schemeClr val="dk1"/>
                </a:solidFill>
                <a:latin typeface="Pangolin"/>
                <a:ea typeface="Pangolin"/>
                <a:cs typeface="Pangolin"/>
                <a:sym typeface="Pangolin"/>
              </a:defRPr>
            </a:lvl6pPr>
            <a:lvl7pPr marR="0" lvl="6" algn="ctr" rtl="0">
              <a:lnSpc>
                <a:spcPct val="100000"/>
              </a:lnSpc>
              <a:spcBef>
                <a:spcPts val="0"/>
              </a:spcBef>
              <a:spcAft>
                <a:spcPts val="0"/>
              </a:spcAft>
              <a:buClr>
                <a:schemeClr val="dk1"/>
              </a:buClr>
              <a:buSzPts val="4000"/>
              <a:buFont typeface="Pangolin"/>
              <a:buNone/>
              <a:defRPr sz="4000" b="1" i="0" u="none" strike="noStrike" cap="none">
                <a:solidFill>
                  <a:schemeClr val="dk1"/>
                </a:solidFill>
                <a:latin typeface="Pangolin"/>
                <a:ea typeface="Pangolin"/>
                <a:cs typeface="Pangolin"/>
                <a:sym typeface="Pangolin"/>
              </a:defRPr>
            </a:lvl7pPr>
            <a:lvl8pPr marR="0" lvl="7" algn="ctr" rtl="0">
              <a:lnSpc>
                <a:spcPct val="100000"/>
              </a:lnSpc>
              <a:spcBef>
                <a:spcPts val="0"/>
              </a:spcBef>
              <a:spcAft>
                <a:spcPts val="0"/>
              </a:spcAft>
              <a:buClr>
                <a:schemeClr val="dk1"/>
              </a:buClr>
              <a:buSzPts val="4000"/>
              <a:buFont typeface="Pangolin"/>
              <a:buNone/>
              <a:defRPr sz="4000" b="1" i="0" u="none" strike="noStrike" cap="none">
                <a:solidFill>
                  <a:schemeClr val="dk1"/>
                </a:solidFill>
                <a:latin typeface="Pangolin"/>
                <a:ea typeface="Pangolin"/>
                <a:cs typeface="Pangolin"/>
                <a:sym typeface="Pangolin"/>
              </a:defRPr>
            </a:lvl8pPr>
            <a:lvl9pPr marR="0" lvl="8" algn="ctr" rtl="0">
              <a:lnSpc>
                <a:spcPct val="100000"/>
              </a:lnSpc>
              <a:spcBef>
                <a:spcPts val="0"/>
              </a:spcBef>
              <a:spcAft>
                <a:spcPts val="0"/>
              </a:spcAft>
              <a:buClr>
                <a:schemeClr val="dk1"/>
              </a:buClr>
              <a:buSzPts val="4000"/>
              <a:buFont typeface="Pangolin"/>
              <a:buNone/>
              <a:defRPr sz="4000" b="1" i="0" u="none" strike="noStrike" cap="none">
                <a:solidFill>
                  <a:schemeClr val="dk1"/>
                </a:solidFill>
                <a:latin typeface="Pangolin"/>
                <a:ea typeface="Pangolin"/>
                <a:cs typeface="Pangolin"/>
                <a:sym typeface="Pangolin"/>
              </a:defRPr>
            </a:lvl9pPr>
          </a:lstStyle>
          <a:p>
            <a:pPr algn="l"/>
            <a:r>
              <a:rPr lang="en-US" sz="3200" dirty="0"/>
              <a:t>Example of I – Search Paper</a:t>
            </a:r>
          </a:p>
        </p:txBody>
      </p:sp>
      <p:sp>
        <p:nvSpPr>
          <p:cNvPr id="5" name="Google Shape;332;p28">
            <a:extLst>
              <a:ext uri="{FF2B5EF4-FFF2-40B4-BE49-F238E27FC236}">
                <a16:creationId xmlns:a16="http://schemas.microsoft.com/office/drawing/2014/main" id="{A60933AA-A924-4185-926D-B171C296A6F4}"/>
              </a:ext>
            </a:extLst>
          </p:cNvPr>
          <p:cNvSpPr txBox="1">
            <a:spLocks/>
          </p:cNvSpPr>
          <p:nvPr/>
        </p:nvSpPr>
        <p:spPr>
          <a:xfrm>
            <a:off x="3559748" y="542516"/>
            <a:ext cx="3797527" cy="712008"/>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RPr/>
            </a:defPPr>
            <a:lvl1pPr marR="0" lvl="0" algn="ctr" rtl="0">
              <a:lnSpc>
                <a:spcPct val="100000"/>
              </a:lnSpc>
              <a:spcBef>
                <a:spcPts val="0"/>
              </a:spcBef>
              <a:spcAft>
                <a:spcPts val="0"/>
              </a:spcAft>
              <a:buClr>
                <a:schemeClr val="dk1"/>
              </a:buClr>
              <a:buSzPts val="4000"/>
              <a:buFont typeface="Pangolin"/>
              <a:buNone/>
              <a:defRPr sz="4000" b="1" i="0" u="none" strike="noStrike" cap="none">
                <a:solidFill>
                  <a:schemeClr val="dk1"/>
                </a:solidFill>
                <a:latin typeface="Pangolin"/>
                <a:ea typeface="Pangolin"/>
                <a:cs typeface="Pangolin"/>
                <a:sym typeface="Pangolin"/>
              </a:defRPr>
            </a:lvl1pPr>
            <a:lvl2pPr marR="0" lvl="1" algn="ctr" rtl="0">
              <a:lnSpc>
                <a:spcPct val="100000"/>
              </a:lnSpc>
              <a:spcBef>
                <a:spcPts val="0"/>
              </a:spcBef>
              <a:spcAft>
                <a:spcPts val="0"/>
              </a:spcAft>
              <a:buClr>
                <a:schemeClr val="dk1"/>
              </a:buClr>
              <a:buSzPts val="4000"/>
              <a:buFont typeface="Pangolin"/>
              <a:buNone/>
              <a:defRPr sz="4000" b="1" i="0" u="none" strike="noStrike" cap="none">
                <a:solidFill>
                  <a:schemeClr val="dk1"/>
                </a:solidFill>
                <a:latin typeface="Pangolin"/>
                <a:ea typeface="Pangolin"/>
                <a:cs typeface="Pangolin"/>
                <a:sym typeface="Pangolin"/>
              </a:defRPr>
            </a:lvl2pPr>
            <a:lvl3pPr marR="0" lvl="2" algn="ctr" rtl="0">
              <a:lnSpc>
                <a:spcPct val="100000"/>
              </a:lnSpc>
              <a:spcBef>
                <a:spcPts val="0"/>
              </a:spcBef>
              <a:spcAft>
                <a:spcPts val="0"/>
              </a:spcAft>
              <a:buClr>
                <a:schemeClr val="dk1"/>
              </a:buClr>
              <a:buSzPts val="4000"/>
              <a:buFont typeface="Pangolin"/>
              <a:buNone/>
              <a:defRPr sz="4000" b="1" i="0" u="none" strike="noStrike" cap="none">
                <a:solidFill>
                  <a:schemeClr val="dk1"/>
                </a:solidFill>
                <a:latin typeface="Pangolin"/>
                <a:ea typeface="Pangolin"/>
                <a:cs typeface="Pangolin"/>
                <a:sym typeface="Pangolin"/>
              </a:defRPr>
            </a:lvl3pPr>
            <a:lvl4pPr marR="0" lvl="3" algn="ctr" rtl="0">
              <a:lnSpc>
                <a:spcPct val="100000"/>
              </a:lnSpc>
              <a:spcBef>
                <a:spcPts val="0"/>
              </a:spcBef>
              <a:spcAft>
                <a:spcPts val="0"/>
              </a:spcAft>
              <a:buClr>
                <a:schemeClr val="dk1"/>
              </a:buClr>
              <a:buSzPts val="4000"/>
              <a:buFont typeface="Pangolin"/>
              <a:buNone/>
              <a:defRPr sz="4000" b="1" i="0" u="none" strike="noStrike" cap="none">
                <a:solidFill>
                  <a:schemeClr val="dk1"/>
                </a:solidFill>
                <a:latin typeface="Pangolin"/>
                <a:ea typeface="Pangolin"/>
                <a:cs typeface="Pangolin"/>
                <a:sym typeface="Pangolin"/>
              </a:defRPr>
            </a:lvl4pPr>
            <a:lvl5pPr marR="0" lvl="4" algn="ctr" rtl="0">
              <a:lnSpc>
                <a:spcPct val="100000"/>
              </a:lnSpc>
              <a:spcBef>
                <a:spcPts val="0"/>
              </a:spcBef>
              <a:spcAft>
                <a:spcPts val="0"/>
              </a:spcAft>
              <a:buClr>
                <a:schemeClr val="dk1"/>
              </a:buClr>
              <a:buSzPts val="4000"/>
              <a:buFont typeface="Pangolin"/>
              <a:buNone/>
              <a:defRPr sz="4000" b="1" i="0" u="none" strike="noStrike" cap="none">
                <a:solidFill>
                  <a:schemeClr val="dk1"/>
                </a:solidFill>
                <a:latin typeface="Pangolin"/>
                <a:ea typeface="Pangolin"/>
                <a:cs typeface="Pangolin"/>
                <a:sym typeface="Pangolin"/>
              </a:defRPr>
            </a:lvl5pPr>
            <a:lvl6pPr marR="0" lvl="5" algn="ctr" rtl="0">
              <a:lnSpc>
                <a:spcPct val="100000"/>
              </a:lnSpc>
              <a:spcBef>
                <a:spcPts val="0"/>
              </a:spcBef>
              <a:spcAft>
                <a:spcPts val="0"/>
              </a:spcAft>
              <a:buClr>
                <a:schemeClr val="dk1"/>
              </a:buClr>
              <a:buSzPts val="4000"/>
              <a:buFont typeface="Pangolin"/>
              <a:buNone/>
              <a:defRPr sz="4000" b="1" i="0" u="none" strike="noStrike" cap="none">
                <a:solidFill>
                  <a:schemeClr val="dk1"/>
                </a:solidFill>
                <a:latin typeface="Pangolin"/>
                <a:ea typeface="Pangolin"/>
                <a:cs typeface="Pangolin"/>
                <a:sym typeface="Pangolin"/>
              </a:defRPr>
            </a:lvl6pPr>
            <a:lvl7pPr marR="0" lvl="6" algn="ctr" rtl="0">
              <a:lnSpc>
                <a:spcPct val="100000"/>
              </a:lnSpc>
              <a:spcBef>
                <a:spcPts val="0"/>
              </a:spcBef>
              <a:spcAft>
                <a:spcPts val="0"/>
              </a:spcAft>
              <a:buClr>
                <a:schemeClr val="dk1"/>
              </a:buClr>
              <a:buSzPts val="4000"/>
              <a:buFont typeface="Pangolin"/>
              <a:buNone/>
              <a:defRPr sz="4000" b="1" i="0" u="none" strike="noStrike" cap="none">
                <a:solidFill>
                  <a:schemeClr val="dk1"/>
                </a:solidFill>
                <a:latin typeface="Pangolin"/>
                <a:ea typeface="Pangolin"/>
                <a:cs typeface="Pangolin"/>
                <a:sym typeface="Pangolin"/>
              </a:defRPr>
            </a:lvl7pPr>
            <a:lvl8pPr marR="0" lvl="7" algn="ctr" rtl="0">
              <a:lnSpc>
                <a:spcPct val="100000"/>
              </a:lnSpc>
              <a:spcBef>
                <a:spcPts val="0"/>
              </a:spcBef>
              <a:spcAft>
                <a:spcPts val="0"/>
              </a:spcAft>
              <a:buClr>
                <a:schemeClr val="dk1"/>
              </a:buClr>
              <a:buSzPts val="4000"/>
              <a:buFont typeface="Pangolin"/>
              <a:buNone/>
              <a:defRPr sz="4000" b="1" i="0" u="none" strike="noStrike" cap="none">
                <a:solidFill>
                  <a:schemeClr val="dk1"/>
                </a:solidFill>
                <a:latin typeface="Pangolin"/>
                <a:ea typeface="Pangolin"/>
                <a:cs typeface="Pangolin"/>
                <a:sym typeface="Pangolin"/>
              </a:defRPr>
            </a:lvl8pPr>
            <a:lvl9pPr marR="0" lvl="8" algn="ctr" rtl="0">
              <a:lnSpc>
                <a:spcPct val="100000"/>
              </a:lnSpc>
              <a:spcBef>
                <a:spcPts val="0"/>
              </a:spcBef>
              <a:spcAft>
                <a:spcPts val="0"/>
              </a:spcAft>
              <a:buClr>
                <a:schemeClr val="dk1"/>
              </a:buClr>
              <a:buSzPts val="4000"/>
              <a:buFont typeface="Pangolin"/>
              <a:buNone/>
              <a:defRPr sz="4000" b="1" i="0" u="none" strike="noStrike" cap="none">
                <a:solidFill>
                  <a:schemeClr val="dk1"/>
                </a:solidFill>
                <a:latin typeface="Pangolin"/>
                <a:ea typeface="Pangolin"/>
                <a:cs typeface="Pangolin"/>
                <a:sym typeface="Pangolin"/>
              </a:defRPr>
            </a:lvl9pPr>
          </a:lstStyle>
          <a:p>
            <a:pPr algn="l"/>
            <a:r>
              <a:rPr lang="en-US" sz="2800" dirty="0"/>
              <a:t>Conclusion</a:t>
            </a:r>
          </a:p>
        </p:txBody>
      </p:sp>
      <p:grpSp>
        <p:nvGrpSpPr>
          <p:cNvPr id="6" name="Group 5">
            <a:extLst>
              <a:ext uri="{FF2B5EF4-FFF2-40B4-BE49-F238E27FC236}">
                <a16:creationId xmlns:a16="http://schemas.microsoft.com/office/drawing/2014/main" id="{2B63FC66-B7F7-4157-BDED-F0F8275E3B8A}"/>
              </a:ext>
            </a:extLst>
          </p:cNvPr>
          <p:cNvGrpSpPr/>
          <p:nvPr/>
        </p:nvGrpSpPr>
        <p:grpSpPr>
          <a:xfrm>
            <a:off x="1556278" y="1331649"/>
            <a:ext cx="926587" cy="2863832"/>
            <a:chOff x="1552707" y="1520778"/>
            <a:chExt cx="866245" cy="2475489"/>
          </a:xfrm>
        </p:grpSpPr>
        <p:cxnSp>
          <p:nvCxnSpPr>
            <p:cNvPr id="7" name="Straight Connector 6">
              <a:extLst>
                <a:ext uri="{FF2B5EF4-FFF2-40B4-BE49-F238E27FC236}">
                  <a16:creationId xmlns:a16="http://schemas.microsoft.com/office/drawing/2014/main" id="{2DC3316A-405E-43A8-9658-F05FBCFA6B15}"/>
                </a:ext>
              </a:extLst>
            </p:cNvPr>
            <p:cNvCxnSpPr>
              <a:cxnSpLocks/>
            </p:cNvCxnSpPr>
            <p:nvPr/>
          </p:nvCxnSpPr>
          <p:spPr>
            <a:xfrm>
              <a:off x="1769582" y="1520778"/>
              <a:ext cx="0" cy="2475489"/>
            </a:xfrm>
            <a:prstGeom prst="line">
              <a:avLst/>
            </a:prstGeom>
            <a:ln w="28575"/>
          </p:spPr>
          <p:style>
            <a:lnRef idx="1">
              <a:schemeClr val="dk1"/>
            </a:lnRef>
            <a:fillRef idx="0">
              <a:schemeClr val="dk1"/>
            </a:fillRef>
            <a:effectRef idx="0">
              <a:schemeClr val="dk1"/>
            </a:effectRef>
            <a:fontRef idx="minor">
              <a:schemeClr val="tx1"/>
            </a:fontRef>
          </p:style>
        </p:cxnSp>
        <p:cxnSp>
          <p:nvCxnSpPr>
            <p:cNvPr id="8" name="Straight Connector 7">
              <a:extLst>
                <a:ext uri="{FF2B5EF4-FFF2-40B4-BE49-F238E27FC236}">
                  <a16:creationId xmlns:a16="http://schemas.microsoft.com/office/drawing/2014/main" id="{6D998D07-997B-4235-85EB-CB8003E60B3A}"/>
                </a:ext>
              </a:extLst>
            </p:cNvPr>
            <p:cNvCxnSpPr>
              <a:cxnSpLocks/>
            </p:cNvCxnSpPr>
            <p:nvPr/>
          </p:nvCxnSpPr>
          <p:spPr>
            <a:xfrm>
              <a:off x="1755706" y="1520778"/>
              <a:ext cx="649370"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9" name="Straight Connector 8">
              <a:extLst>
                <a:ext uri="{FF2B5EF4-FFF2-40B4-BE49-F238E27FC236}">
                  <a16:creationId xmlns:a16="http://schemas.microsoft.com/office/drawing/2014/main" id="{ECA2FA61-C6FB-4956-874B-374BBBCA75B0}"/>
                </a:ext>
              </a:extLst>
            </p:cNvPr>
            <p:cNvCxnSpPr/>
            <p:nvPr/>
          </p:nvCxnSpPr>
          <p:spPr>
            <a:xfrm>
              <a:off x="1769582" y="3996267"/>
              <a:ext cx="649370"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9610D648-9CB8-4095-B11F-1D641536371F}"/>
                </a:ext>
              </a:extLst>
            </p:cNvPr>
            <p:cNvCxnSpPr>
              <a:cxnSpLocks/>
            </p:cNvCxnSpPr>
            <p:nvPr/>
          </p:nvCxnSpPr>
          <p:spPr>
            <a:xfrm>
              <a:off x="1552707" y="2725086"/>
              <a:ext cx="216875" cy="0"/>
            </a:xfrm>
            <a:prstGeom prst="line">
              <a:avLst/>
            </a:prstGeom>
            <a:ln w="28575"/>
          </p:spPr>
          <p:style>
            <a:lnRef idx="1">
              <a:schemeClr val="dk1"/>
            </a:lnRef>
            <a:fillRef idx="0">
              <a:schemeClr val="dk1"/>
            </a:fillRef>
            <a:effectRef idx="0">
              <a:schemeClr val="dk1"/>
            </a:effectRef>
            <a:fontRef idx="minor">
              <a:schemeClr val="tx1"/>
            </a:fontRef>
          </p:style>
        </p:cxnSp>
      </p:grpSp>
      <p:sp>
        <p:nvSpPr>
          <p:cNvPr id="11" name="Google Shape;815;p40">
            <a:extLst>
              <a:ext uri="{FF2B5EF4-FFF2-40B4-BE49-F238E27FC236}">
                <a16:creationId xmlns:a16="http://schemas.microsoft.com/office/drawing/2014/main" id="{1B821BB5-DA50-467C-AC2C-8699B8BEF81F}"/>
              </a:ext>
            </a:extLst>
          </p:cNvPr>
          <p:cNvSpPr txBox="1">
            <a:spLocks/>
          </p:cNvSpPr>
          <p:nvPr/>
        </p:nvSpPr>
        <p:spPr>
          <a:xfrm>
            <a:off x="441066" y="2405825"/>
            <a:ext cx="1841019" cy="88760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ctr" rtl="0">
              <a:lnSpc>
                <a:spcPct val="100000"/>
              </a:lnSpc>
              <a:spcBef>
                <a:spcPts val="0"/>
              </a:spcBef>
              <a:spcAft>
                <a:spcPts val="0"/>
              </a:spcAft>
              <a:buClr>
                <a:schemeClr val="dk1"/>
              </a:buClr>
              <a:buSzPts val="1600"/>
              <a:buFont typeface="Baloo 2"/>
              <a:buNone/>
              <a:defRPr sz="1600" b="0" i="0" u="none" strike="noStrike" cap="none">
                <a:solidFill>
                  <a:schemeClr val="dk1"/>
                </a:solidFill>
                <a:latin typeface="Baloo 2"/>
                <a:ea typeface="Baloo 2"/>
                <a:cs typeface="Baloo 2"/>
                <a:sym typeface="Baloo 2"/>
              </a:defRPr>
            </a:lvl1pPr>
            <a:lvl2pPr marL="914400" marR="0" lvl="1" indent="-330200" algn="ctr" rtl="0">
              <a:lnSpc>
                <a:spcPct val="100000"/>
              </a:lnSpc>
              <a:spcBef>
                <a:spcPts val="0"/>
              </a:spcBef>
              <a:spcAft>
                <a:spcPts val="0"/>
              </a:spcAft>
              <a:buClr>
                <a:schemeClr val="dk1"/>
              </a:buClr>
              <a:buSzPts val="1600"/>
              <a:buFont typeface="Baloo 2"/>
              <a:buNone/>
              <a:defRPr sz="1600" b="0" i="0" u="none" strike="noStrike" cap="none">
                <a:solidFill>
                  <a:schemeClr val="dk1"/>
                </a:solidFill>
                <a:latin typeface="Baloo 2"/>
                <a:ea typeface="Baloo 2"/>
                <a:cs typeface="Baloo 2"/>
                <a:sym typeface="Baloo 2"/>
              </a:defRPr>
            </a:lvl2pPr>
            <a:lvl3pPr marL="1371600" marR="0" lvl="2" indent="-330200" algn="ctr" rtl="0">
              <a:lnSpc>
                <a:spcPct val="100000"/>
              </a:lnSpc>
              <a:spcBef>
                <a:spcPts val="0"/>
              </a:spcBef>
              <a:spcAft>
                <a:spcPts val="0"/>
              </a:spcAft>
              <a:buClr>
                <a:schemeClr val="dk1"/>
              </a:buClr>
              <a:buSzPts val="1600"/>
              <a:buFont typeface="Baloo 2"/>
              <a:buNone/>
              <a:defRPr sz="1600" b="0" i="0" u="none" strike="noStrike" cap="none">
                <a:solidFill>
                  <a:schemeClr val="dk1"/>
                </a:solidFill>
                <a:latin typeface="Baloo 2"/>
                <a:ea typeface="Baloo 2"/>
                <a:cs typeface="Baloo 2"/>
                <a:sym typeface="Baloo 2"/>
              </a:defRPr>
            </a:lvl3pPr>
            <a:lvl4pPr marL="1828800" marR="0" lvl="3" indent="-330200" algn="ctr" rtl="0">
              <a:lnSpc>
                <a:spcPct val="100000"/>
              </a:lnSpc>
              <a:spcBef>
                <a:spcPts val="0"/>
              </a:spcBef>
              <a:spcAft>
                <a:spcPts val="0"/>
              </a:spcAft>
              <a:buClr>
                <a:schemeClr val="dk1"/>
              </a:buClr>
              <a:buSzPts val="1600"/>
              <a:buFont typeface="Baloo 2"/>
              <a:buNone/>
              <a:defRPr sz="1600" b="0" i="0" u="none" strike="noStrike" cap="none">
                <a:solidFill>
                  <a:schemeClr val="dk1"/>
                </a:solidFill>
                <a:latin typeface="Baloo 2"/>
                <a:ea typeface="Baloo 2"/>
                <a:cs typeface="Baloo 2"/>
                <a:sym typeface="Baloo 2"/>
              </a:defRPr>
            </a:lvl4pPr>
            <a:lvl5pPr marL="2286000" marR="0" lvl="4" indent="-330200" algn="ctr" rtl="0">
              <a:lnSpc>
                <a:spcPct val="100000"/>
              </a:lnSpc>
              <a:spcBef>
                <a:spcPts val="0"/>
              </a:spcBef>
              <a:spcAft>
                <a:spcPts val="0"/>
              </a:spcAft>
              <a:buClr>
                <a:schemeClr val="dk1"/>
              </a:buClr>
              <a:buSzPts val="1600"/>
              <a:buFont typeface="Baloo 2"/>
              <a:buNone/>
              <a:defRPr sz="1600" b="0" i="0" u="none" strike="noStrike" cap="none">
                <a:solidFill>
                  <a:schemeClr val="dk1"/>
                </a:solidFill>
                <a:latin typeface="Baloo 2"/>
                <a:ea typeface="Baloo 2"/>
                <a:cs typeface="Baloo 2"/>
                <a:sym typeface="Baloo 2"/>
              </a:defRPr>
            </a:lvl5pPr>
            <a:lvl6pPr marL="2743200" marR="0" lvl="5" indent="-330200" algn="ctr" rtl="0">
              <a:lnSpc>
                <a:spcPct val="100000"/>
              </a:lnSpc>
              <a:spcBef>
                <a:spcPts val="0"/>
              </a:spcBef>
              <a:spcAft>
                <a:spcPts val="0"/>
              </a:spcAft>
              <a:buClr>
                <a:schemeClr val="dk1"/>
              </a:buClr>
              <a:buSzPts val="1600"/>
              <a:buFont typeface="Baloo 2"/>
              <a:buNone/>
              <a:defRPr sz="1600" b="0" i="0" u="none" strike="noStrike" cap="none">
                <a:solidFill>
                  <a:schemeClr val="dk1"/>
                </a:solidFill>
                <a:latin typeface="Baloo 2"/>
                <a:ea typeface="Baloo 2"/>
                <a:cs typeface="Baloo 2"/>
                <a:sym typeface="Baloo 2"/>
              </a:defRPr>
            </a:lvl6pPr>
            <a:lvl7pPr marL="3200400" marR="0" lvl="6" indent="-330200" algn="ctr" rtl="0">
              <a:lnSpc>
                <a:spcPct val="100000"/>
              </a:lnSpc>
              <a:spcBef>
                <a:spcPts val="0"/>
              </a:spcBef>
              <a:spcAft>
                <a:spcPts val="0"/>
              </a:spcAft>
              <a:buClr>
                <a:schemeClr val="dk1"/>
              </a:buClr>
              <a:buSzPts val="1600"/>
              <a:buFont typeface="Baloo 2"/>
              <a:buNone/>
              <a:defRPr sz="1600" b="0" i="0" u="none" strike="noStrike" cap="none">
                <a:solidFill>
                  <a:schemeClr val="dk1"/>
                </a:solidFill>
                <a:latin typeface="Baloo 2"/>
                <a:ea typeface="Baloo 2"/>
                <a:cs typeface="Baloo 2"/>
                <a:sym typeface="Baloo 2"/>
              </a:defRPr>
            </a:lvl7pPr>
            <a:lvl8pPr marL="3657600" marR="0" lvl="7" indent="-330200" algn="ctr" rtl="0">
              <a:lnSpc>
                <a:spcPct val="100000"/>
              </a:lnSpc>
              <a:spcBef>
                <a:spcPts val="0"/>
              </a:spcBef>
              <a:spcAft>
                <a:spcPts val="0"/>
              </a:spcAft>
              <a:buClr>
                <a:schemeClr val="dk1"/>
              </a:buClr>
              <a:buSzPts val="1600"/>
              <a:buFont typeface="Baloo 2"/>
              <a:buNone/>
              <a:defRPr sz="1600" b="0" i="0" u="none" strike="noStrike" cap="none">
                <a:solidFill>
                  <a:schemeClr val="dk1"/>
                </a:solidFill>
                <a:latin typeface="Baloo 2"/>
                <a:ea typeface="Baloo 2"/>
                <a:cs typeface="Baloo 2"/>
                <a:sym typeface="Baloo 2"/>
              </a:defRPr>
            </a:lvl8pPr>
            <a:lvl9pPr marL="4114800" marR="0" lvl="8" indent="-330200" algn="ctr" rtl="0">
              <a:lnSpc>
                <a:spcPct val="100000"/>
              </a:lnSpc>
              <a:spcBef>
                <a:spcPts val="0"/>
              </a:spcBef>
              <a:spcAft>
                <a:spcPts val="0"/>
              </a:spcAft>
              <a:buClr>
                <a:schemeClr val="dk1"/>
              </a:buClr>
              <a:buSzPts val="1600"/>
              <a:buFont typeface="Baloo 2"/>
              <a:buNone/>
              <a:defRPr sz="1600" b="0" i="0" u="none" strike="noStrike" cap="none">
                <a:solidFill>
                  <a:schemeClr val="dk1"/>
                </a:solidFill>
                <a:latin typeface="Baloo 2"/>
                <a:ea typeface="Baloo 2"/>
                <a:cs typeface="Baloo 2"/>
                <a:sym typeface="Baloo 2"/>
              </a:defRPr>
            </a:lvl9pPr>
          </a:lstStyle>
          <a:p>
            <a:pPr marL="0" indent="0" algn="l"/>
            <a:r>
              <a:rPr lang="en-US" sz="1400" dirty="0">
                <a:solidFill>
                  <a:schemeClr val="tx1"/>
                </a:solidFill>
              </a:rPr>
              <a:t>Conclusion </a:t>
            </a:r>
          </a:p>
          <a:p>
            <a:pPr marL="0" indent="0" algn="l"/>
            <a:r>
              <a:rPr lang="en-US" sz="1400" dirty="0">
                <a:solidFill>
                  <a:schemeClr val="tx1"/>
                </a:solidFill>
              </a:rPr>
              <a:t>About Your</a:t>
            </a:r>
          </a:p>
          <a:p>
            <a:pPr marL="0" indent="0" algn="l"/>
            <a:r>
              <a:rPr lang="en-US" sz="1400" dirty="0">
                <a:solidFill>
                  <a:schemeClr val="tx1"/>
                </a:solidFill>
              </a:rPr>
              <a:t>Research</a:t>
            </a:r>
          </a:p>
        </p:txBody>
      </p:sp>
    </p:spTree>
    <p:extLst>
      <p:ext uri="{BB962C8B-B14F-4D97-AF65-F5344CB8AC3E}">
        <p14:creationId xmlns:p14="http://schemas.microsoft.com/office/powerpoint/2010/main" val="32629789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a:extLst>
              <a:ext uri="{FF2B5EF4-FFF2-40B4-BE49-F238E27FC236}">
                <a16:creationId xmlns:a16="http://schemas.microsoft.com/office/drawing/2014/main" id="{C496B421-FEB3-4D0A-A2E1-58A027281566}"/>
              </a:ext>
            </a:extLst>
          </p:cNvPr>
          <p:cNvSpPr>
            <a:spLocks noGrp="1"/>
          </p:cNvSpPr>
          <p:nvPr>
            <p:ph type="subTitle" idx="3"/>
          </p:nvPr>
        </p:nvSpPr>
        <p:spPr>
          <a:xfrm>
            <a:off x="1878252" y="1524600"/>
            <a:ext cx="6555743" cy="3860565"/>
          </a:xfrm>
        </p:spPr>
        <p:txBody>
          <a:bodyPr/>
          <a:lstStyle/>
          <a:p>
            <a:r>
              <a:rPr lang="en-US" dirty="0"/>
              <a:t>Adapted from :</a:t>
            </a:r>
          </a:p>
          <a:p>
            <a:r>
              <a:rPr lang="en-US" dirty="0"/>
              <a:t>	https://en.wikipedia.org/wiki/Coronavirus_diseases</a:t>
            </a:r>
          </a:p>
          <a:p>
            <a:r>
              <a:rPr lang="en-US" dirty="0"/>
              <a:t>	https://www.who.int/</a:t>
            </a:r>
          </a:p>
          <a:p>
            <a:r>
              <a:rPr lang="en-US" dirty="0"/>
              <a:t>	https://covid19.go.id/</a:t>
            </a:r>
          </a:p>
          <a:p>
            <a:r>
              <a:rPr lang="en-US" dirty="0"/>
              <a:t>	https://promkes.kemkes.go.id/ </a:t>
            </a:r>
          </a:p>
          <a:p>
            <a:endParaRPr lang="id-ID" dirty="0"/>
          </a:p>
        </p:txBody>
      </p:sp>
      <p:sp>
        <p:nvSpPr>
          <p:cNvPr id="12" name="Google Shape;332;p28">
            <a:extLst>
              <a:ext uri="{FF2B5EF4-FFF2-40B4-BE49-F238E27FC236}">
                <a16:creationId xmlns:a16="http://schemas.microsoft.com/office/drawing/2014/main" id="{550A55D7-A79A-49D9-83B6-836194F51D4B}"/>
              </a:ext>
            </a:extLst>
          </p:cNvPr>
          <p:cNvSpPr txBox="1">
            <a:spLocks/>
          </p:cNvSpPr>
          <p:nvPr/>
        </p:nvSpPr>
        <p:spPr>
          <a:xfrm>
            <a:off x="1985830" y="182719"/>
            <a:ext cx="5172339" cy="557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4000"/>
              <a:buFont typeface="Pangolin"/>
              <a:buNone/>
              <a:defRPr sz="4000" b="1" i="0" u="none" strike="noStrike" cap="none">
                <a:solidFill>
                  <a:schemeClr val="dk1"/>
                </a:solidFill>
                <a:latin typeface="Pangolin"/>
                <a:ea typeface="Pangolin"/>
                <a:cs typeface="Pangolin"/>
                <a:sym typeface="Pangolin"/>
              </a:defRPr>
            </a:lvl1pPr>
            <a:lvl2pPr marR="0" lvl="1" algn="ctr" rtl="0">
              <a:lnSpc>
                <a:spcPct val="100000"/>
              </a:lnSpc>
              <a:spcBef>
                <a:spcPts val="0"/>
              </a:spcBef>
              <a:spcAft>
                <a:spcPts val="0"/>
              </a:spcAft>
              <a:buClr>
                <a:schemeClr val="dk1"/>
              </a:buClr>
              <a:buSzPts val="4000"/>
              <a:buFont typeface="Pangolin"/>
              <a:buNone/>
              <a:defRPr sz="4000" b="1" i="0" u="none" strike="noStrike" cap="none">
                <a:solidFill>
                  <a:schemeClr val="dk1"/>
                </a:solidFill>
                <a:latin typeface="Pangolin"/>
                <a:ea typeface="Pangolin"/>
                <a:cs typeface="Pangolin"/>
                <a:sym typeface="Pangolin"/>
              </a:defRPr>
            </a:lvl2pPr>
            <a:lvl3pPr marR="0" lvl="2" algn="ctr" rtl="0">
              <a:lnSpc>
                <a:spcPct val="100000"/>
              </a:lnSpc>
              <a:spcBef>
                <a:spcPts val="0"/>
              </a:spcBef>
              <a:spcAft>
                <a:spcPts val="0"/>
              </a:spcAft>
              <a:buClr>
                <a:schemeClr val="dk1"/>
              </a:buClr>
              <a:buSzPts val="4000"/>
              <a:buFont typeface="Pangolin"/>
              <a:buNone/>
              <a:defRPr sz="4000" b="1" i="0" u="none" strike="noStrike" cap="none">
                <a:solidFill>
                  <a:schemeClr val="dk1"/>
                </a:solidFill>
                <a:latin typeface="Pangolin"/>
                <a:ea typeface="Pangolin"/>
                <a:cs typeface="Pangolin"/>
                <a:sym typeface="Pangolin"/>
              </a:defRPr>
            </a:lvl3pPr>
            <a:lvl4pPr marR="0" lvl="3" algn="ctr" rtl="0">
              <a:lnSpc>
                <a:spcPct val="100000"/>
              </a:lnSpc>
              <a:spcBef>
                <a:spcPts val="0"/>
              </a:spcBef>
              <a:spcAft>
                <a:spcPts val="0"/>
              </a:spcAft>
              <a:buClr>
                <a:schemeClr val="dk1"/>
              </a:buClr>
              <a:buSzPts val="4000"/>
              <a:buFont typeface="Pangolin"/>
              <a:buNone/>
              <a:defRPr sz="4000" b="1" i="0" u="none" strike="noStrike" cap="none">
                <a:solidFill>
                  <a:schemeClr val="dk1"/>
                </a:solidFill>
                <a:latin typeface="Pangolin"/>
                <a:ea typeface="Pangolin"/>
                <a:cs typeface="Pangolin"/>
                <a:sym typeface="Pangolin"/>
              </a:defRPr>
            </a:lvl4pPr>
            <a:lvl5pPr marR="0" lvl="4" algn="ctr" rtl="0">
              <a:lnSpc>
                <a:spcPct val="100000"/>
              </a:lnSpc>
              <a:spcBef>
                <a:spcPts val="0"/>
              </a:spcBef>
              <a:spcAft>
                <a:spcPts val="0"/>
              </a:spcAft>
              <a:buClr>
                <a:schemeClr val="dk1"/>
              </a:buClr>
              <a:buSzPts val="4000"/>
              <a:buFont typeface="Pangolin"/>
              <a:buNone/>
              <a:defRPr sz="4000" b="1" i="0" u="none" strike="noStrike" cap="none">
                <a:solidFill>
                  <a:schemeClr val="dk1"/>
                </a:solidFill>
                <a:latin typeface="Pangolin"/>
                <a:ea typeface="Pangolin"/>
                <a:cs typeface="Pangolin"/>
                <a:sym typeface="Pangolin"/>
              </a:defRPr>
            </a:lvl5pPr>
            <a:lvl6pPr marR="0" lvl="5" algn="ctr" rtl="0">
              <a:lnSpc>
                <a:spcPct val="100000"/>
              </a:lnSpc>
              <a:spcBef>
                <a:spcPts val="0"/>
              </a:spcBef>
              <a:spcAft>
                <a:spcPts val="0"/>
              </a:spcAft>
              <a:buClr>
                <a:schemeClr val="dk1"/>
              </a:buClr>
              <a:buSzPts val="4000"/>
              <a:buFont typeface="Pangolin"/>
              <a:buNone/>
              <a:defRPr sz="4000" b="1" i="0" u="none" strike="noStrike" cap="none">
                <a:solidFill>
                  <a:schemeClr val="dk1"/>
                </a:solidFill>
                <a:latin typeface="Pangolin"/>
                <a:ea typeface="Pangolin"/>
                <a:cs typeface="Pangolin"/>
                <a:sym typeface="Pangolin"/>
              </a:defRPr>
            </a:lvl6pPr>
            <a:lvl7pPr marR="0" lvl="6" algn="ctr" rtl="0">
              <a:lnSpc>
                <a:spcPct val="100000"/>
              </a:lnSpc>
              <a:spcBef>
                <a:spcPts val="0"/>
              </a:spcBef>
              <a:spcAft>
                <a:spcPts val="0"/>
              </a:spcAft>
              <a:buClr>
                <a:schemeClr val="dk1"/>
              </a:buClr>
              <a:buSzPts val="4000"/>
              <a:buFont typeface="Pangolin"/>
              <a:buNone/>
              <a:defRPr sz="4000" b="1" i="0" u="none" strike="noStrike" cap="none">
                <a:solidFill>
                  <a:schemeClr val="dk1"/>
                </a:solidFill>
                <a:latin typeface="Pangolin"/>
                <a:ea typeface="Pangolin"/>
                <a:cs typeface="Pangolin"/>
                <a:sym typeface="Pangolin"/>
              </a:defRPr>
            </a:lvl7pPr>
            <a:lvl8pPr marR="0" lvl="7" algn="ctr" rtl="0">
              <a:lnSpc>
                <a:spcPct val="100000"/>
              </a:lnSpc>
              <a:spcBef>
                <a:spcPts val="0"/>
              </a:spcBef>
              <a:spcAft>
                <a:spcPts val="0"/>
              </a:spcAft>
              <a:buClr>
                <a:schemeClr val="dk1"/>
              </a:buClr>
              <a:buSzPts val="4000"/>
              <a:buFont typeface="Pangolin"/>
              <a:buNone/>
              <a:defRPr sz="4000" b="1" i="0" u="none" strike="noStrike" cap="none">
                <a:solidFill>
                  <a:schemeClr val="dk1"/>
                </a:solidFill>
                <a:latin typeface="Pangolin"/>
                <a:ea typeface="Pangolin"/>
                <a:cs typeface="Pangolin"/>
                <a:sym typeface="Pangolin"/>
              </a:defRPr>
            </a:lvl8pPr>
            <a:lvl9pPr marR="0" lvl="8" algn="ctr" rtl="0">
              <a:lnSpc>
                <a:spcPct val="100000"/>
              </a:lnSpc>
              <a:spcBef>
                <a:spcPts val="0"/>
              </a:spcBef>
              <a:spcAft>
                <a:spcPts val="0"/>
              </a:spcAft>
              <a:buClr>
                <a:schemeClr val="dk1"/>
              </a:buClr>
              <a:buSzPts val="4000"/>
              <a:buFont typeface="Pangolin"/>
              <a:buNone/>
              <a:defRPr sz="4000" b="1" i="0" u="none" strike="noStrike" cap="none">
                <a:solidFill>
                  <a:schemeClr val="dk1"/>
                </a:solidFill>
                <a:latin typeface="Pangolin"/>
                <a:ea typeface="Pangolin"/>
                <a:cs typeface="Pangolin"/>
                <a:sym typeface="Pangolin"/>
              </a:defRPr>
            </a:lvl9pPr>
          </a:lstStyle>
          <a:p>
            <a:pPr algn="l"/>
            <a:r>
              <a:rPr lang="en-US" sz="3200" dirty="0"/>
              <a:t>Example of I – Search Paper</a:t>
            </a:r>
          </a:p>
        </p:txBody>
      </p:sp>
      <p:sp>
        <p:nvSpPr>
          <p:cNvPr id="13" name="Google Shape;332;p28">
            <a:extLst>
              <a:ext uri="{FF2B5EF4-FFF2-40B4-BE49-F238E27FC236}">
                <a16:creationId xmlns:a16="http://schemas.microsoft.com/office/drawing/2014/main" id="{02468FA7-DD45-4A6C-AB8D-6E58DA49573A}"/>
              </a:ext>
            </a:extLst>
          </p:cNvPr>
          <p:cNvSpPr txBox="1">
            <a:spLocks/>
          </p:cNvSpPr>
          <p:nvPr/>
        </p:nvSpPr>
        <p:spPr>
          <a:xfrm>
            <a:off x="3559748" y="542516"/>
            <a:ext cx="3797527" cy="712008"/>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RPr/>
            </a:defPPr>
            <a:lvl1pPr marR="0" lvl="0" algn="ctr" rtl="0">
              <a:lnSpc>
                <a:spcPct val="100000"/>
              </a:lnSpc>
              <a:spcBef>
                <a:spcPts val="0"/>
              </a:spcBef>
              <a:spcAft>
                <a:spcPts val="0"/>
              </a:spcAft>
              <a:buClr>
                <a:schemeClr val="dk1"/>
              </a:buClr>
              <a:buSzPts val="4000"/>
              <a:buFont typeface="Pangolin"/>
              <a:buNone/>
              <a:defRPr sz="4000" b="1" i="0" u="none" strike="noStrike" cap="none">
                <a:solidFill>
                  <a:schemeClr val="dk1"/>
                </a:solidFill>
                <a:latin typeface="Pangolin"/>
                <a:ea typeface="Pangolin"/>
                <a:cs typeface="Pangolin"/>
                <a:sym typeface="Pangolin"/>
              </a:defRPr>
            </a:lvl1pPr>
            <a:lvl2pPr marR="0" lvl="1" algn="ctr" rtl="0">
              <a:lnSpc>
                <a:spcPct val="100000"/>
              </a:lnSpc>
              <a:spcBef>
                <a:spcPts val="0"/>
              </a:spcBef>
              <a:spcAft>
                <a:spcPts val="0"/>
              </a:spcAft>
              <a:buClr>
                <a:schemeClr val="dk1"/>
              </a:buClr>
              <a:buSzPts val="4000"/>
              <a:buFont typeface="Pangolin"/>
              <a:buNone/>
              <a:defRPr sz="4000" b="1" i="0" u="none" strike="noStrike" cap="none">
                <a:solidFill>
                  <a:schemeClr val="dk1"/>
                </a:solidFill>
                <a:latin typeface="Pangolin"/>
                <a:ea typeface="Pangolin"/>
                <a:cs typeface="Pangolin"/>
                <a:sym typeface="Pangolin"/>
              </a:defRPr>
            </a:lvl2pPr>
            <a:lvl3pPr marR="0" lvl="2" algn="ctr" rtl="0">
              <a:lnSpc>
                <a:spcPct val="100000"/>
              </a:lnSpc>
              <a:spcBef>
                <a:spcPts val="0"/>
              </a:spcBef>
              <a:spcAft>
                <a:spcPts val="0"/>
              </a:spcAft>
              <a:buClr>
                <a:schemeClr val="dk1"/>
              </a:buClr>
              <a:buSzPts val="4000"/>
              <a:buFont typeface="Pangolin"/>
              <a:buNone/>
              <a:defRPr sz="4000" b="1" i="0" u="none" strike="noStrike" cap="none">
                <a:solidFill>
                  <a:schemeClr val="dk1"/>
                </a:solidFill>
                <a:latin typeface="Pangolin"/>
                <a:ea typeface="Pangolin"/>
                <a:cs typeface="Pangolin"/>
                <a:sym typeface="Pangolin"/>
              </a:defRPr>
            </a:lvl3pPr>
            <a:lvl4pPr marR="0" lvl="3" algn="ctr" rtl="0">
              <a:lnSpc>
                <a:spcPct val="100000"/>
              </a:lnSpc>
              <a:spcBef>
                <a:spcPts val="0"/>
              </a:spcBef>
              <a:spcAft>
                <a:spcPts val="0"/>
              </a:spcAft>
              <a:buClr>
                <a:schemeClr val="dk1"/>
              </a:buClr>
              <a:buSzPts val="4000"/>
              <a:buFont typeface="Pangolin"/>
              <a:buNone/>
              <a:defRPr sz="4000" b="1" i="0" u="none" strike="noStrike" cap="none">
                <a:solidFill>
                  <a:schemeClr val="dk1"/>
                </a:solidFill>
                <a:latin typeface="Pangolin"/>
                <a:ea typeface="Pangolin"/>
                <a:cs typeface="Pangolin"/>
                <a:sym typeface="Pangolin"/>
              </a:defRPr>
            </a:lvl4pPr>
            <a:lvl5pPr marR="0" lvl="4" algn="ctr" rtl="0">
              <a:lnSpc>
                <a:spcPct val="100000"/>
              </a:lnSpc>
              <a:spcBef>
                <a:spcPts val="0"/>
              </a:spcBef>
              <a:spcAft>
                <a:spcPts val="0"/>
              </a:spcAft>
              <a:buClr>
                <a:schemeClr val="dk1"/>
              </a:buClr>
              <a:buSzPts val="4000"/>
              <a:buFont typeface="Pangolin"/>
              <a:buNone/>
              <a:defRPr sz="4000" b="1" i="0" u="none" strike="noStrike" cap="none">
                <a:solidFill>
                  <a:schemeClr val="dk1"/>
                </a:solidFill>
                <a:latin typeface="Pangolin"/>
                <a:ea typeface="Pangolin"/>
                <a:cs typeface="Pangolin"/>
                <a:sym typeface="Pangolin"/>
              </a:defRPr>
            </a:lvl5pPr>
            <a:lvl6pPr marR="0" lvl="5" algn="ctr" rtl="0">
              <a:lnSpc>
                <a:spcPct val="100000"/>
              </a:lnSpc>
              <a:spcBef>
                <a:spcPts val="0"/>
              </a:spcBef>
              <a:spcAft>
                <a:spcPts val="0"/>
              </a:spcAft>
              <a:buClr>
                <a:schemeClr val="dk1"/>
              </a:buClr>
              <a:buSzPts val="4000"/>
              <a:buFont typeface="Pangolin"/>
              <a:buNone/>
              <a:defRPr sz="4000" b="1" i="0" u="none" strike="noStrike" cap="none">
                <a:solidFill>
                  <a:schemeClr val="dk1"/>
                </a:solidFill>
                <a:latin typeface="Pangolin"/>
                <a:ea typeface="Pangolin"/>
                <a:cs typeface="Pangolin"/>
                <a:sym typeface="Pangolin"/>
              </a:defRPr>
            </a:lvl6pPr>
            <a:lvl7pPr marR="0" lvl="6" algn="ctr" rtl="0">
              <a:lnSpc>
                <a:spcPct val="100000"/>
              </a:lnSpc>
              <a:spcBef>
                <a:spcPts val="0"/>
              </a:spcBef>
              <a:spcAft>
                <a:spcPts val="0"/>
              </a:spcAft>
              <a:buClr>
                <a:schemeClr val="dk1"/>
              </a:buClr>
              <a:buSzPts val="4000"/>
              <a:buFont typeface="Pangolin"/>
              <a:buNone/>
              <a:defRPr sz="4000" b="1" i="0" u="none" strike="noStrike" cap="none">
                <a:solidFill>
                  <a:schemeClr val="dk1"/>
                </a:solidFill>
                <a:latin typeface="Pangolin"/>
                <a:ea typeface="Pangolin"/>
                <a:cs typeface="Pangolin"/>
                <a:sym typeface="Pangolin"/>
              </a:defRPr>
            </a:lvl7pPr>
            <a:lvl8pPr marR="0" lvl="7" algn="ctr" rtl="0">
              <a:lnSpc>
                <a:spcPct val="100000"/>
              </a:lnSpc>
              <a:spcBef>
                <a:spcPts val="0"/>
              </a:spcBef>
              <a:spcAft>
                <a:spcPts val="0"/>
              </a:spcAft>
              <a:buClr>
                <a:schemeClr val="dk1"/>
              </a:buClr>
              <a:buSzPts val="4000"/>
              <a:buFont typeface="Pangolin"/>
              <a:buNone/>
              <a:defRPr sz="4000" b="1" i="0" u="none" strike="noStrike" cap="none">
                <a:solidFill>
                  <a:schemeClr val="dk1"/>
                </a:solidFill>
                <a:latin typeface="Pangolin"/>
                <a:ea typeface="Pangolin"/>
                <a:cs typeface="Pangolin"/>
                <a:sym typeface="Pangolin"/>
              </a:defRPr>
            </a:lvl8pPr>
            <a:lvl9pPr marR="0" lvl="8" algn="ctr" rtl="0">
              <a:lnSpc>
                <a:spcPct val="100000"/>
              </a:lnSpc>
              <a:spcBef>
                <a:spcPts val="0"/>
              </a:spcBef>
              <a:spcAft>
                <a:spcPts val="0"/>
              </a:spcAft>
              <a:buClr>
                <a:schemeClr val="dk1"/>
              </a:buClr>
              <a:buSzPts val="4000"/>
              <a:buFont typeface="Pangolin"/>
              <a:buNone/>
              <a:defRPr sz="4000" b="1" i="0" u="none" strike="noStrike" cap="none">
                <a:solidFill>
                  <a:schemeClr val="dk1"/>
                </a:solidFill>
                <a:latin typeface="Pangolin"/>
                <a:ea typeface="Pangolin"/>
                <a:cs typeface="Pangolin"/>
                <a:sym typeface="Pangolin"/>
              </a:defRPr>
            </a:lvl9pPr>
          </a:lstStyle>
          <a:p>
            <a:pPr algn="l"/>
            <a:r>
              <a:rPr lang="en-US" sz="2800" dirty="0"/>
              <a:t>Work Cited</a:t>
            </a:r>
          </a:p>
        </p:txBody>
      </p:sp>
      <p:grpSp>
        <p:nvGrpSpPr>
          <p:cNvPr id="16" name="Group 15">
            <a:extLst>
              <a:ext uri="{FF2B5EF4-FFF2-40B4-BE49-F238E27FC236}">
                <a16:creationId xmlns:a16="http://schemas.microsoft.com/office/drawing/2014/main" id="{87D6D4AA-B339-4F2C-9F08-46753FFADF28}"/>
              </a:ext>
            </a:extLst>
          </p:cNvPr>
          <p:cNvGrpSpPr/>
          <p:nvPr/>
        </p:nvGrpSpPr>
        <p:grpSpPr>
          <a:xfrm>
            <a:off x="1527584" y="1524600"/>
            <a:ext cx="964606" cy="1433753"/>
            <a:chOff x="1552707" y="1520778"/>
            <a:chExt cx="866245" cy="2475489"/>
          </a:xfrm>
        </p:grpSpPr>
        <p:cxnSp>
          <p:nvCxnSpPr>
            <p:cNvPr id="17" name="Straight Connector 16">
              <a:extLst>
                <a:ext uri="{FF2B5EF4-FFF2-40B4-BE49-F238E27FC236}">
                  <a16:creationId xmlns:a16="http://schemas.microsoft.com/office/drawing/2014/main" id="{4EA3738A-B199-4592-845B-2956300AC8F6}"/>
                </a:ext>
              </a:extLst>
            </p:cNvPr>
            <p:cNvCxnSpPr>
              <a:cxnSpLocks/>
            </p:cNvCxnSpPr>
            <p:nvPr/>
          </p:nvCxnSpPr>
          <p:spPr>
            <a:xfrm>
              <a:off x="1769582" y="1520778"/>
              <a:ext cx="0" cy="2475489"/>
            </a:xfrm>
            <a:prstGeom prst="line">
              <a:avLst/>
            </a:prstGeom>
            <a:ln w="28575"/>
          </p:spPr>
          <p:style>
            <a:lnRef idx="1">
              <a:schemeClr val="dk1"/>
            </a:lnRef>
            <a:fillRef idx="0">
              <a:schemeClr val="dk1"/>
            </a:fillRef>
            <a:effectRef idx="0">
              <a:schemeClr val="dk1"/>
            </a:effectRef>
            <a:fontRef idx="minor">
              <a:schemeClr val="tx1"/>
            </a:fontRef>
          </p:style>
        </p:cxnSp>
        <p:cxnSp>
          <p:nvCxnSpPr>
            <p:cNvPr id="18" name="Straight Connector 17">
              <a:extLst>
                <a:ext uri="{FF2B5EF4-FFF2-40B4-BE49-F238E27FC236}">
                  <a16:creationId xmlns:a16="http://schemas.microsoft.com/office/drawing/2014/main" id="{CD3162A3-5BD5-4842-988E-63147F408E4C}"/>
                </a:ext>
              </a:extLst>
            </p:cNvPr>
            <p:cNvCxnSpPr>
              <a:cxnSpLocks/>
            </p:cNvCxnSpPr>
            <p:nvPr/>
          </p:nvCxnSpPr>
          <p:spPr>
            <a:xfrm>
              <a:off x="1755706" y="1520778"/>
              <a:ext cx="649370"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19" name="Straight Connector 18">
              <a:extLst>
                <a:ext uri="{FF2B5EF4-FFF2-40B4-BE49-F238E27FC236}">
                  <a16:creationId xmlns:a16="http://schemas.microsoft.com/office/drawing/2014/main" id="{AD71AE01-7D08-47EB-B429-1F3371A19D75}"/>
                </a:ext>
              </a:extLst>
            </p:cNvPr>
            <p:cNvCxnSpPr/>
            <p:nvPr/>
          </p:nvCxnSpPr>
          <p:spPr>
            <a:xfrm>
              <a:off x="1769582" y="3996267"/>
              <a:ext cx="649370"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20" name="Straight Connector 19">
              <a:extLst>
                <a:ext uri="{FF2B5EF4-FFF2-40B4-BE49-F238E27FC236}">
                  <a16:creationId xmlns:a16="http://schemas.microsoft.com/office/drawing/2014/main" id="{E28C96FB-9BC8-4132-A89A-C22A35766187}"/>
                </a:ext>
              </a:extLst>
            </p:cNvPr>
            <p:cNvCxnSpPr>
              <a:cxnSpLocks/>
            </p:cNvCxnSpPr>
            <p:nvPr/>
          </p:nvCxnSpPr>
          <p:spPr>
            <a:xfrm>
              <a:off x="1552707" y="2725086"/>
              <a:ext cx="216875" cy="0"/>
            </a:xfrm>
            <a:prstGeom prst="line">
              <a:avLst/>
            </a:prstGeom>
            <a:ln w="28575"/>
          </p:spPr>
          <p:style>
            <a:lnRef idx="1">
              <a:schemeClr val="dk1"/>
            </a:lnRef>
            <a:fillRef idx="0">
              <a:schemeClr val="dk1"/>
            </a:fillRef>
            <a:effectRef idx="0">
              <a:schemeClr val="dk1"/>
            </a:effectRef>
            <a:fontRef idx="minor">
              <a:schemeClr val="tx1"/>
            </a:fontRef>
          </p:style>
        </p:cxnSp>
      </p:grpSp>
      <p:sp>
        <p:nvSpPr>
          <p:cNvPr id="21" name="Google Shape;815;p40">
            <a:extLst>
              <a:ext uri="{FF2B5EF4-FFF2-40B4-BE49-F238E27FC236}">
                <a16:creationId xmlns:a16="http://schemas.microsoft.com/office/drawing/2014/main" id="{3E3D677F-5D17-4480-8ACD-097111554BEA}"/>
              </a:ext>
            </a:extLst>
          </p:cNvPr>
          <p:cNvSpPr txBox="1">
            <a:spLocks/>
          </p:cNvSpPr>
          <p:nvPr/>
        </p:nvSpPr>
        <p:spPr>
          <a:xfrm>
            <a:off x="290459" y="1850400"/>
            <a:ext cx="1841019" cy="88760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ctr" rtl="0">
              <a:lnSpc>
                <a:spcPct val="100000"/>
              </a:lnSpc>
              <a:spcBef>
                <a:spcPts val="0"/>
              </a:spcBef>
              <a:spcAft>
                <a:spcPts val="0"/>
              </a:spcAft>
              <a:buClr>
                <a:schemeClr val="dk1"/>
              </a:buClr>
              <a:buSzPts val="1600"/>
              <a:buFont typeface="Baloo 2"/>
              <a:buNone/>
              <a:defRPr sz="1600" b="0" i="0" u="none" strike="noStrike" cap="none">
                <a:solidFill>
                  <a:schemeClr val="dk1"/>
                </a:solidFill>
                <a:latin typeface="Baloo 2"/>
                <a:ea typeface="Baloo 2"/>
                <a:cs typeface="Baloo 2"/>
                <a:sym typeface="Baloo 2"/>
              </a:defRPr>
            </a:lvl1pPr>
            <a:lvl2pPr marL="914400" marR="0" lvl="1" indent="-330200" algn="ctr" rtl="0">
              <a:lnSpc>
                <a:spcPct val="100000"/>
              </a:lnSpc>
              <a:spcBef>
                <a:spcPts val="0"/>
              </a:spcBef>
              <a:spcAft>
                <a:spcPts val="0"/>
              </a:spcAft>
              <a:buClr>
                <a:schemeClr val="dk1"/>
              </a:buClr>
              <a:buSzPts val="1600"/>
              <a:buFont typeface="Baloo 2"/>
              <a:buNone/>
              <a:defRPr sz="1600" b="0" i="0" u="none" strike="noStrike" cap="none">
                <a:solidFill>
                  <a:schemeClr val="dk1"/>
                </a:solidFill>
                <a:latin typeface="Baloo 2"/>
                <a:ea typeface="Baloo 2"/>
                <a:cs typeface="Baloo 2"/>
                <a:sym typeface="Baloo 2"/>
              </a:defRPr>
            </a:lvl2pPr>
            <a:lvl3pPr marL="1371600" marR="0" lvl="2" indent="-330200" algn="ctr" rtl="0">
              <a:lnSpc>
                <a:spcPct val="100000"/>
              </a:lnSpc>
              <a:spcBef>
                <a:spcPts val="0"/>
              </a:spcBef>
              <a:spcAft>
                <a:spcPts val="0"/>
              </a:spcAft>
              <a:buClr>
                <a:schemeClr val="dk1"/>
              </a:buClr>
              <a:buSzPts val="1600"/>
              <a:buFont typeface="Baloo 2"/>
              <a:buNone/>
              <a:defRPr sz="1600" b="0" i="0" u="none" strike="noStrike" cap="none">
                <a:solidFill>
                  <a:schemeClr val="dk1"/>
                </a:solidFill>
                <a:latin typeface="Baloo 2"/>
                <a:ea typeface="Baloo 2"/>
                <a:cs typeface="Baloo 2"/>
                <a:sym typeface="Baloo 2"/>
              </a:defRPr>
            </a:lvl3pPr>
            <a:lvl4pPr marL="1828800" marR="0" lvl="3" indent="-330200" algn="ctr" rtl="0">
              <a:lnSpc>
                <a:spcPct val="100000"/>
              </a:lnSpc>
              <a:spcBef>
                <a:spcPts val="0"/>
              </a:spcBef>
              <a:spcAft>
                <a:spcPts val="0"/>
              </a:spcAft>
              <a:buClr>
                <a:schemeClr val="dk1"/>
              </a:buClr>
              <a:buSzPts val="1600"/>
              <a:buFont typeface="Baloo 2"/>
              <a:buNone/>
              <a:defRPr sz="1600" b="0" i="0" u="none" strike="noStrike" cap="none">
                <a:solidFill>
                  <a:schemeClr val="dk1"/>
                </a:solidFill>
                <a:latin typeface="Baloo 2"/>
                <a:ea typeface="Baloo 2"/>
                <a:cs typeface="Baloo 2"/>
                <a:sym typeface="Baloo 2"/>
              </a:defRPr>
            </a:lvl4pPr>
            <a:lvl5pPr marL="2286000" marR="0" lvl="4" indent="-330200" algn="ctr" rtl="0">
              <a:lnSpc>
                <a:spcPct val="100000"/>
              </a:lnSpc>
              <a:spcBef>
                <a:spcPts val="0"/>
              </a:spcBef>
              <a:spcAft>
                <a:spcPts val="0"/>
              </a:spcAft>
              <a:buClr>
                <a:schemeClr val="dk1"/>
              </a:buClr>
              <a:buSzPts val="1600"/>
              <a:buFont typeface="Baloo 2"/>
              <a:buNone/>
              <a:defRPr sz="1600" b="0" i="0" u="none" strike="noStrike" cap="none">
                <a:solidFill>
                  <a:schemeClr val="dk1"/>
                </a:solidFill>
                <a:latin typeface="Baloo 2"/>
                <a:ea typeface="Baloo 2"/>
                <a:cs typeface="Baloo 2"/>
                <a:sym typeface="Baloo 2"/>
              </a:defRPr>
            </a:lvl5pPr>
            <a:lvl6pPr marL="2743200" marR="0" lvl="5" indent="-330200" algn="ctr" rtl="0">
              <a:lnSpc>
                <a:spcPct val="100000"/>
              </a:lnSpc>
              <a:spcBef>
                <a:spcPts val="0"/>
              </a:spcBef>
              <a:spcAft>
                <a:spcPts val="0"/>
              </a:spcAft>
              <a:buClr>
                <a:schemeClr val="dk1"/>
              </a:buClr>
              <a:buSzPts val="1600"/>
              <a:buFont typeface="Baloo 2"/>
              <a:buNone/>
              <a:defRPr sz="1600" b="0" i="0" u="none" strike="noStrike" cap="none">
                <a:solidFill>
                  <a:schemeClr val="dk1"/>
                </a:solidFill>
                <a:latin typeface="Baloo 2"/>
                <a:ea typeface="Baloo 2"/>
                <a:cs typeface="Baloo 2"/>
                <a:sym typeface="Baloo 2"/>
              </a:defRPr>
            </a:lvl6pPr>
            <a:lvl7pPr marL="3200400" marR="0" lvl="6" indent="-330200" algn="ctr" rtl="0">
              <a:lnSpc>
                <a:spcPct val="100000"/>
              </a:lnSpc>
              <a:spcBef>
                <a:spcPts val="0"/>
              </a:spcBef>
              <a:spcAft>
                <a:spcPts val="0"/>
              </a:spcAft>
              <a:buClr>
                <a:schemeClr val="dk1"/>
              </a:buClr>
              <a:buSzPts val="1600"/>
              <a:buFont typeface="Baloo 2"/>
              <a:buNone/>
              <a:defRPr sz="1600" b="0" i="0" u="none" strike="noStrike" cap="none">
                <a:solidFill>
                  <a:schemeClr val="dk1"/>
                </a:solidFill>
                <a:latin typeface="Baloo 2"/>
                <a:ea typeface="Baloo 2"/>
                <a:cs typeface="Baloo 2"/>
                <a:sym typeface="Baloo 2"/>
              </a:defRPr>
            </a:lvl7pPr>
            <a:lvl8pPr marL="3657600" marR="0" lvl="7" indent="-330200" algn="ctr" rtl="0">
              <a:lnSpc>
                <a:spcPct val="100000"/>
              </a:lnSpc>
              <a:spcBef>
                <a:spcPts val="0"/>
              </a:spcBef>
              <a:spcAft>
                <a:spcPts val="0"/>
              </a:spcAft>
              <a:buClr>
                <a:schemeClr val="dk1"/>
              </a:buClr>
              <a:buSzPts val="1600"/>
              <a:buFont typeface="Baloo 2"/>
              <a:buNone/>
              <a:defRPr sz="1600" b="0" i="0" u="none" strike="noStrike" cap="none">
                <a:solidFill>
                  <a:schemeClr val="dk1"/>
                </a:solidFill>
                <a:latin typeface="Baloo 2"/>
                <a:ea typeface="Baloo 2"/>
                <a:cs typeface="Baloo 2"/>
                <a:sym typeface="Baloo 2"/>
              </a:defRPr>
            </a:lvl8pPr>
            <a:lvl9pPr marL="4114800" marR="0" lvl="8" indent="-330200" algn="ctr" rtl="0">
              <a:lnSpc>
                <a:spcPct val="100000"/>
              </a:lnSpc>
              <a:spcBef>
                <a:spcPts val="0"/>
              </a:spcBef>
              <a:spcAft>
                <a:spcPts val="0"/>
              </a:spcAft>
              <a:buClr>
                <a:schemeClr val="dk1"/>
              </a:buClr>
              <a:buSzPts val="1600"/>
              <a:buFont typeface="Baloo 2"/>
              <a:buNone/>
              <a:defRPr sz="1600" b="0" i="0" u="none" strike="noStrike" cap="none">
                <a:solidFill>
                  <a:schemeClr val="dk1"/>
                </a:solidFill>
                <a:latin typeface="Baloo 2"/>
                <a:ea typeface="Baloo 2"/>
                <a:cs typeface="Baloo 2"/>
                <a:sym typeface="Baloo 2"/>
              </a:defRPr>
            </a:lvl9pPr>
          </a:lstStyle>
          <a:p>
            <a:pPr marL="0" indent="0" algn="l"/>
            <a:r>
              <a:rPr lang="en-US" sz="1400" dirty="0">
                <a:solidFill>
                  <a:schemeClr val="tx1"/>
                </a:solidFill>
              </a:rPr>
              <a:t>Write, where</a:t>
            </a:r>
          </a:p>
          <a:p>
            <a:pPr marL="0" indent="0" algn="l"/>
            <a:r>
              <a:rPr lang="en-US" sz="1400" dirty="0">
                <a:solidFill>
                  <a:schemeClr val="tx1"/>
                </a:solidFill>
              </a:rPr>
              <a:t>You can get</a:t>
            </a:r>
          </a:p>
          <a:p>
            <a:pPr marL="0" indent="0" algn="l"/>
            <a:r>
              <a:rPr lang="en-US" sz="1400" dirty="0">
                <a:solidFill>
                  <a:schemeClr val="tx1"/>
                </a:solidFill>
              </a:rPr>
              <a:t>The citations</a:t>
            </a:r>
          </a:p>
        </p:txBody>
      </p:sp>
    </p:spTree>
    <p:extLst>
      <p:ext uri="{BB962C8B-B14F-4D97-AF65-F5344CB8AC3E}">
        <p14:creationId xmlns:p14="http://schemas.microsoft.com/office/powerpoint/2010/main" val="5726367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8A0CFC-0727-4B41-AABD-2ACC44FD4B0D}"/>
              </a:ext>
            </a:extLst>
          </p:cNvPr>
          <p:cNvSpPr>
            <a:spLocks noGrp="1"/>
          </p:cNvSpPr>
          <p:nvPr>
            <p:ph type="title"/>
          </p:nvPr>
        </p:nvSpPr>
        <p:spPr>
          <a:xfrm>
            <a:off x="411886" y="1101967"/>
            <a:ext cx="4525874" cy="685800"/>
          </a:xfrm>
        </p:spPr>
        <p:txBody>
          <a:bodyPr/>
          <a:lstStyle/>
          <a:p>
            <a:r>
              <a:rPr lang="en-US" dirty="0"/>
              <a:t>Reference This Power Point </a:t>
            </a:r>
            <a:endParaRPr lang="id-ID" dirty="0"/>
          </a:p>
        </p:txBody>
      </p:sp>
      <p:sp>
        <p:nvSpPr>
          <p:cNvPr id="3" name="Subtitle 2">
            <a:extLst>
              <a:ext uri="{FF2B5EF4-FFF2-40B4-BE49-F238E27FC236}">
                <a16:creationId xmlns:a16="http://schemas.microsoft.com/office/drawing/2014/main" id="{5CA52078-B0AA-4B3D-9BFB-0DE66A53D0B9}"/>
              </a:ext>
            </a:extLst>
          </p:cNvPr>
          <p:cNvSpPr>
            <a:spLocks noGrp="1"/>
          </p:cNvSpPr>
          <p:nvPr>
            <p:ph type="subTitle" idx="1"/>
          </p:nvPr>
        </p:nvSpPr>
        <p:spPr>
          <a:xfrm>
            <a:off x="1075765" y="1787767"/>
            <a:ext cx="7379746" cy="2504533"/>
          </a:xfrm>
        </p:spPr>
        <p:txBody>
          <a:bodyPr/>
          <a:lstStyle/>
          <a:p>
            <a:r>
              <a:rPr lang="en-US" dirty="0"/>
              <a:t>	</a:t>
            </a:r>
            <a:endParaRPr lang="en-US" dirty="0">
              <a:hlinkClick r:id="rId2"/>
            </a:endParaRPr>
          </a:p>
          <a:p>
            <a:r>
              <a:rPr lang="en-US" dirty="0">
                <a:hlinkClick r:id="rId2"/>
              </a:rPr>
              <a:t>	</a:t>
            </a:r>
            <a:r>
              <a:rPr lang="id-ID" dirty="0">
                <a:hlinkClick r:id="rId2"/>
              </a:rPr>
              <a:t>https://www.gallaudet.edu/tutorial-and-instructional-programs/english</a:t>
            </a:r>
            <a:r>
              <a:rPr lang="en-US" dirty="0">
                <a:hlinkClick r:id="rId2"/>
              </a:rPr>
              <a:t> </a:t>
            </a:r>
            <a:r>
              <a:rPr lang="id-ID" dirty="0">
                <a:hlinkClick r:id="rId2"/>
              </a:rPr>
              <a:t>center/citations-and-references/i-search-paper-format-guide/#</a:t>
            </a:r>
            <a:endParaRPr lang="en-US" dirty="0"/>
          </a:p>
          <a:p>
            <a:endParaRPr lang="en-US" dirty="0"/>
          </a:p>
          <a:p>
            <a:r>
              <a:rPr lang="en-US" dirty="0"/>
              <a:t>	https://www.gallaudet.edu/Documents/Academic/CLAST/TIP/writing%20an%20I-search%20paper.pdf</a:t>
            </a:r>
            <a:endParaRPr lang="id-ID" dirty="0"/>
          </a:p>
        </p:txBody>
      </p:sp>
    </p:spTree>
    <p:extLst>
      <p:ext uri="{BB962C8B-B14F-4D97-AF65-F5344CB8AC3E}">
        <p14:creationId xmlns:p14="http://schemas.microsoft.com/office/powerpoint/2010/main" val="7894872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019"/>
        <p:cNvGrpSpPr/>
        <p:nvPr/>
      </p:nvGrpSpPr>
      <p:grpSpPr>
        <a:xfrm>
          <a:off x="0" y="0"/>
          <a:ext cx="0" cy="0"/>
          <a:chOff x="0" y="0"/>
          <a:chExt cx="0" cy="0"/>
        </a:xfrm>
      </p:grpSpPr>
      <p:grpSp>
        <p:nvGrpSpPr>
          <p:cNvPr id="1020" name="Google Shape;1020;p44"/>
          <p:cNvGrpSpPr/>
          <p:nvPr/>
        </p:nvGrpSpPr>
        <p:grpSpPr>
          <a:xfrm>
            <a:off x="1832898" y="479778"/>
            <a:ext cx="5801491" cy="4071484"/>
            <a:chOff x="1540350" y="826005"/>
            <a:chExt cx="6259025" cy="3378825"/>
          </a:xfrm>
        </p:grpSpPr>
        <p:sp>
          <p:nvSpPr>
            <p:cNvPr id="1021" name="Google Shape;1021;p44"/>
            <p:cNvSpPr/>
            <p:nvPr/>
          </p:nvSpPr>
          <p:spPr>
            <a:xfrm rot="-129175">
              <a:off x="1789023" y="1167494"/>
              <a:ext cx="5957405" cy="2926472"/>
            </a:xfrm>
            <a:prstGeom prst="roundRect">
              <a:avLst>
                <a:gd name="adj" fmla="val 24491"/>
              </a:avLst>
            </a:prstGeom>
            <a:noFill/>
            <a:ln w="2857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44"/>
            <p:cNvSpPr/>
            <p:nvPr/>
          </p:nvSpPr>
          <p:spPr>
            <a:xfrm rot="-129175">
              <a:off x="1593297" y="936869"/>
              <a:ext cx="5957405" cy="2926472"/>
            </a:xfrm>
            <a:prstGeom prst="roundRect">
              <a:avLst>
                <a:gd name="adj" fmla="val 24491"/>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23" name="Google Shape;1023;p44"/>
          <p:cNvSpPr txBox="1">
            <a:spLocks noGrp="1"/>
          </p:cNvSpPr>
          <p:nvPr>
            <p:ph type="title"/>
          </p:nvPr>
        </p:nvSpPr>
        <p:spPr>
          <a:xfrm>
            <a:off x="2125950" y="1116275"/>
            <a:ext cx="4892100" cy="2478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6000" dirty="0"/>
              <a:t>Thank You </a:t>
            </a:r>
            <a:endParaRPr sz="6000" dirty="0"/>
          </a:p>
        </p:txBody>
      </p:sp>
      <p:grpSp>
        <p:nvGrpSpPr>
          <p:cNvPr id="1024" name="Google Shape;1024;p44"/>
          <p:cNvGrpSpPr/>
          <p:nvPr/>
        </p:nvGrpSpPr>
        <p:grpSpPr>
          <a:xfrm>
            <a:off x="6389189" y="3344337"/>
            <a:ext cx="1315564" cy="1118517"/>
            <a:chOff x="1168000" y="1750950"/>
            <a:chExt cx="405425" cy="344700"/>
          </a:xfrm>
        </p:grpSpPr>
        <p:sp>
          <p:nvSpPr>
            <p:cNvPr id="1025" name="Google Shape;1025;p44"/>
            <p:cNvSpPr/>
            <p:nvPr/>
          </p:nvSpPr>
          <p:spPr>
            <a:xfrm>
              <a:off x="1364750" y="1767600"/>
              <a:ext cx="190525" cy="258100"/>
            </a:xfrm>
            <a:custGeom>
              <a:avLst/>
              <a:gdLst/>
              <a:ahLst/>
              <a:cxnLst/>
              <a:rect l="l" t="t" r="r" b="b"/>
              <a:pathLst>
                <a:path w="7621" h="10324" extrusionOk="0">
                  <a:moveTo>
                    <a:pt x="5239" y="1"/>
                  </a:moveTo>
                  <a:cubicBezTo>
                    <a:pt x="5025" y="1"/>
                    <a:pt x="4810" y="60"/>
                    <a:pt x="4596" y="84"/>
                  </a:cubicBezTo>
                  <a:cubicBezTo>
                    <a:pt x="4251" y="132"/>
                    <a:pt x="3917" y="191"/>
                    <a:pt x="3572" y="239"/>
                  </a:cubicBezTo>
                  <a:cubicBezTo>
                    <a:pt x="3346" y="263"/>
                    <a:pt x="3120" y="334"/>
                    <a:pt x="2905" y="394"/>
                  </a:cubicBezTo>
                  <a:cubicBezTo>
                    <a:pt x="2489" y="513"/>
                    <a:pt x="2084" y="668"/>
                    <a:pt x="1691" y="858"/>
                  </a:cubicBezTo>
                  <a:cubicBezTo>
                    <a:pt x="1619" y="906"/>
                    <a:pt x="1536" y="906"/>
                    <a:pt x="1441" y="918"/>
                  </a:cubicBezTo>
                  <a:cubicBezTo>
                    <a:pt x="1238" y="953"/>
                    <a:pt x="1060" y="1049"/>
                    <a:pt x="905" y="1191"/>
                  </a:cubicBezTo>
                  <a:cubicBezTo>
                    <a:pt x="595" y="1501"/>
                    <a:pt x="238" y="1787"/>
                    <a:pt x="84" y="2227"/>
                  </a:cubicBezTo>
                  <a:cubicBezTo>
                    <a:pt x="72" y="2287"/>
                    <a:pt x="24" y="2323"/>
                    <a:pt x="0" y="2358"/>
                  </a:cubicBezTo>
                  <a:cubicBezTo>
                    <a:pt x="131" y="3227"/>
                    <a:pt x="262" y="4025"/>
                    <a:pt x="405" y="4835"/>
                  </a:cubicBezTo>
                  <a:cubicBezTo>
                    <a:pt x="441" y="5121"/>
                    <a:pt x="524" y="5406"/>
                    <a:pt x="595" y="5668"/>
                  </a:cubicBezTo>
                  <a:cubicBezTo>
                    <a:pt x="703" y="6037"/>
                    <a:pt x="786" y="6418"/>
                    <a:pt x="846" y="6799"/>
                  </a:cubicBezTo>
                  <a:cubicBezTo>
                    <a:pt x="893" y="7097"/>
                    <a:pt x="941" y="7395"/>
                    <a:pt x="1012" y="7692"/>
                  </a:cubicBezTo>
                  <a:cubicBezTo>
                    <a:pt x="1238" y="8514"/>
                    <a:pt x="1500" y="9312"/>
                    <a:pt x="1596" y="10169"/>
                  </a:cubicBezTo>
                  <a:cubicBezTo>
                    <a:pt x="1608" y="10240"/>
                    <a:pt x="1608" y="10312"/>
                    <a:pt x="1727" y="10324"/>
                  </a:cubicBezTo>
                  <a:cubicBezTo>
                    <a:pt x="2036" y="10085"/>
                    <a:pt x="2393" y="9907"/>
                    <a:pt x="2631" y="9573"/>
                  </a:cubicBezTo>
                  <a:cubicBezTo>
                    <a:pt x="2739" y="9419"/>
                    <a:pt x="2917" y="9312"/>
                    <a:pt x="3096" y="9276"/>
                  </a:cubicBezTo>
                  <a:cubicBezTo>
                    <a:pt x="3441" y="9181"/>
                    <a:pt x="3763" y="9050"/>
                    <a:pt x="4096" y="8883"/>
                  </a:cubicBezTo>
                  <a:cubicBezTo>
                    <a:pt x="4191" y="8835"/>
                    <a:pt x="4310" y="8811"/>
                    <a:pt x="4417" y="8800"/>
                  </a:cubicBezTo>
                  <a:cubicBezTo>
                    <a:pt x="5072" y="8692"/>
                    <a:pt x="5727" y="8597"/>
                    <a:pt x="6382" y="8514"/>
                  </a:cubicBezTo>
                  <a:cubicBezTo>
                    <a:pt x="6463" y="8506"/>
                    <a:pt x="6545" y="8486"/>
                    <a:pt x="6622" y="8486"/>
                  </a:cubicBezTo>
                  <a:cubicBezTo>
                    <a:pt x="6658" y="8486"/>
                    <a:pt x="6693" y="8491"/>
                    <a:pt x="6727" y="8502"/>
                  </a:cubicBezTo>
                  <a:cubicBezTo>
                    <a:pt x="6989" y="8573"/>
                    <a:pt x="7263" y="8526"/>
                    <a:pt x="7525" y="8585"/>
                  </a:cubicBezTo>
                  <a:cubicBezTo>
                    <a:pt x="7549" y="8585"/>
                    <a:pt x="7573" y="8561"/>
                    <a:pt x="7620" y="8526"/>
                  </a:cubicBezTo>
                  <a:cubicBezTo>
                    <a:pt x="7489" y="8180"/>
                    <a:pt x="7442" y="7788"/>
                    <a:pt x="7382" y="7383"/>
                  </a:cubicBezTo>
                  <a:cubicBezTo>
                    <a:pt x="7323" y="7026"/>
                    <a:pt x="7275" y="6668"/>
                    <a:pt x="7215" y="6311"/>
                  </a:cubicBezTo>
                  <a:cubicBezTo>
                    <a:pt x="7203" y="6156"/>
                    <a:pt x="7192" y="6014"/>
                    <a:pt x="7132" y="5894"/>
                  </a:cubicBezTo>
                  <a:cubicBezTo>
                    <a:pt x="6930" y="5406"/>
                    <a:pt x="6894" y="4882"/>
                    <a:pt x="6811" y="4370"/>
                  </a:cubicBezTo>
                  <a:cubicBezTo>
                    <a:pt x="6787" y="4228"/>
                    <a:pt x="6775" y="4061"/>
                    <a:pt x="6715" y="3918"/>
                  </a:cubicBezTo>
                  <a:cubicBezTo>
                    <a:pt x="6596" y="3597"/>
                    <a:pt x="6537" y="3275"/>
                    <a:pt x="6489" y="2942"/>
                  </a:cubicBezTo>
                  <a:lnTo>
                    <a:pt x="6358" y="1965"/>
                  </a:lnTo>
                  <a:cubicBezTo>
                    <a:pt x="6322" y="1811"/>
                    <a:pt x="6299" y="1644"/>
                    <a:pt x="6239" y="1501"/>
                  </a:cubicBezTo>
                  <a:cubicBezTo>
                    <a:pt x="6144" y="1311"/>
                    <a:pt x="6096" y="1096"/>
                    <a:pt x="6072" y="870"/>
                  </a:cubicBezTo>
                  <a:cubicBezTo>
                    <a:pt x="6060" y="703"/>
                    <a:pt x="6025" y="501"/>
                    <a:pt x="6001" y="322"/>
                  </a:cubicBezTo>
                  <a:cubicBezTo>
                    <a:pt x="5977" y="239"/>
                    <a:pt x="5941" y="144"/>
                    <a:pt x="5906" y="60"/>
                  </a:cubicBezTo>
                  <a:cubicBezTo>
                    <a:pt x="5668" y="25"/>
                    <a:pt x="5465" y="1"/>
                    <a:pt x="523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44"/>
            <p:cNvSpPr/>
            <p:nvPr/>
          </p:nvSpPr>
          <p:spPr>
            <a:xfrm>
              <a:off x="1182875" y="1809700"/>
              <a:ext cx="204525" cy="245175"/>
            </a:xfrm>
            <a:custGeom>
              <a:avLst/>
              <a:gdLst/>
              <a:ahLst/>
              <a:cxnLst/>
              <a:rect l="l" t="t" r="r" b="b"/>
              <a:pathLst>
                <a:path w="8181" h="9807" extrusionOk="0">
                  <a:moveTo>
                    <a:pt x="4383" y="1"/>
                  </a:moveTo>
                  <a:cubicBezTo>
                    <a:pt x="3995" y="1"/>
                    <a:pt x="3611" y="79"/>
                    <a:pt x="3227" y="139"/>
                  </a:cubicBezTo>
                  <a:cubicBezTo>
                    <a:pt x="2286" y="317"/>
                    <a:pt x="1382" y="615"/>
                    <a:pt x="501" y="948"/>
                  </a:cubicBezTo>
                  <a:cubicBezTo>
                    <a:pt x="322" y="1008"/>
                    <a:pt x="179" y="1115"/>
                    <a:pt x="0" y="1198"/>
                  </a:cubicBezTo>
                  <a:cubicBezTo>
                    <a:pt x="72" y="1317"/>
                    <a:pt x="108" y="1412"/>
                    <a:pt x="179" y="1484"/>
                  </a:cubicBezTo>
                  <a:cubicBezTo>
                    <a:pt x="322" y="1663"/>
                    <a:pt x="405" y="1853"/>
                    <a:pt x="417" y="2079"/>
                  </a:cubicBezTo>
                  <a:cubicBezTo>
                    <a:pt x="441" y="2341"/>
                    <a:pt x="524" y="2579"/>
                    <a:pt x="643" y="2817"/>
                  </a:cubicBezTo>
                  <a:cubicBezTo>
                    <a:pt x="679" y="2901"/>
                    <a:pt x="703" y="2984"/>
                    <a:pt x="715" y="3079"/>
                  </a:cubicBezTo>
                  <a:cubicBezTo>
                    <a:pt x="846" y="3627"/>
                    <a:pt x="977" y="4163"/>
                    <a:pt x="1096" y="4711"/>
                  </a:cubicBezTo>
                  <a:cubicBezTo>
                    <a:pt x="1239" y="5342"/>
                    <a:pt x="1370" y="5973"/>
                    <a:pt x="1501" y="6616"/>
                  </a:cubicBezTo>
                  <a:cubicBezTo>
                    <a:pt x="1536" y="6746"/>
                    <a:pt x="1560" y="6866"/>
                    <a:pt x="1596" y="6985"/>
                  </a:cubicBezTo>
                  <a:cubicBezTo>
                    <a:pt x="1751" y="7568"/>
                    <a:pt x="1905" y="8163"/>
                    <a:pt x="1965" y="8759"/>
                  </a:cubicBezTo>
                  <a:cubicBezTo>
                    <a:pt x="1977" y="8937"/>
                    <a:pt x="2013" y="9104"/>
                    <a:pt x="2036" y="9271"/>
                  </a:cubicBezTo>
                  <a:cubicBezTo>
                    <a:pt x="2072" y="9473"/>
                    <a:pt x="2191" y="9652"/>
                    <a:pt x="2286" y="9806"/>
                  </a:cubicBezTo>
                  <a:cubicBezTo>
                    <a:pt x="2584" y="9592"/>
                    <a:pt x="2846" y="9390"/>
                    <a:pt x="3120" y="9211"/>
                  </a:cubicBezTo>
                  <a:cubicBezTo>
                    <a:pt x="3763" y="8818"/>
                    <a:pt x="4453" y="8509"/>
                    <a:pt x="5203" y="8413"/>
                  </a:cubicBezTo>
                  <a:cubicBezTo>
                    <a:pt x="5584" y="8378"/>
                    <a:pt x="5954" y="8330"/>
                    <a:pt x="6323" y="8259"/>
                  </a:cubicBezTo>
                  <a:cubicBezTo>
                    <a:pt x="6453" y="8230"/>
                    <a:pt x="6581" y="8217"/>
                    <a:pt x="6707" y="8217"/>
                  </a:cubicBezTo>
                  <a:cubicBezTo>
                    <a:pt x="7108" y="8217"/>
                    <a:pt x="7487" y="8348"/>
                    <a:pt x="7859" y="8520"/>
                  </a:cubicBezTo>
                  <a:cubicBezTo>
                    <a:pt x="7930" y="8552"/>
                    <a:pt x="7996" y="8595"/>
                    <a:pt x="8068" y="8595"/>
                  </a:cubicBezTo>
                  <a:cubicBezTo>
                    <a:pt x="8103" y="8595"/>
                    <a:pt x="8140" y="8584"/>
                    <a:pt x="8180" y="8556"/>
                  </a:cubicBezTo>
                  <a:cubicBezTo>
                    <a:pt x="8180" y="8497"/>
                    <a:pt x="8180" y="8413"/>
                    <a:pt x="8168" y="8342"/>
                  </a:cubicBezTo>
                  <a:cubicBezTo>
                    <a:pt x="8121" y="7925"/>
                    <a:pt x="7990" y="7508"/>
                    <a:pt x="7870" y="7092"/>
                  </a:cubicBezTo>
                  <a:cubicBezTo>
                    <a:pt x="7680" y="6413"/>
                    <a:pt x="7489" y="5734"/>
                    <a:pt x="7406" y="5032"/>
                  </a:cubicBezTo>
                  <a:cubicBezTo>
                    <a:pt x="7394" y="4818"/>
                    <a:pt x="7335" y="4615"/>
                    <a:pt x="7275" y="4401"/>
                  </a:cubicBezTo>
                  <a:cubicBezTo>
                    <a:pt x="7156" y="3972"/>
                    <a:pt x="7049" y="3544"/>
                    <a:pt x="7013" y="3091"/>
                  </a:cubicBezTo>
                  <a:cubicBezTo>
                    <a:pt x="6918" y="2317"/>
                    <a:pt x="6835" y="1543"/>
                    <a:pt x="6751" y="770"/>
                  </a:cubicBezTo>
                  <a:cubicBezTo>
                    <a:pt x="6739" y="662"/>
                    <a:pt x="6716" y="543"/>
                    <a:pt x="6692" y="460"/>
                  </a:cubicBezTo>
                  <a:cubicBezTo>
                    <a:pt x="6561" y="424"/>
                    <a:pt x="6442" y="412"/>
                    <a:pt x="6335" y="365"/>
                  </a:cubicBezTo>
                  <a:cubicBezTo>
                    <a:pt x="5932" y="163"/>
                    <a:pt x="5510" y="37"/>
                    <a:pt x="5061" y="37"/>
                  </a:cubicBezTo>
                  <a:cubicBezTo>
                    <a:pt x="5006" y="37"/>
                    <a:pt x="4950" y="39"/>
                    <a:pt x="4894" y="43"/>
                  </a:cubicBezTo>
                  <a:lnTo>
                    <a:pt x="4846" y="43"/>
                  </a:lnTo>
                  <a:cubicBezTo>
                    <a:pt x="4691" y="13"/>
                    <a:pt x="4537" y="1"/>
                    <a:pt x="438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44"/>
            <p:cNvSpPr/>
            <p:nvPr/>
          </p:nvSpPr>
          <p:spPr>
            <a:xfrm>
              <a:off x="1247475" y="2032225"/>
              <a:ext cx="127700" cy="44675"/>
            </a:xfrm>
            <a:custGeom>
              <a:avLst/>
              <a:gdLst/>
              <a:ahLst/>
              <a:cxnLst/>
              <a:rect l="l" t="t" r="r" b="b"/>
              <a:pathLst>
                <a:path w="5108" h="1787" extrusionOk="0">
                  <a:moveTo>
                    <a:pt x="3977" y="0"/>
                  </a:moveTo>
                  <a:cubicBezTo>
                    <a:pt x="3608" y="36"/>
                    <a:pt x="3239" y="120"/>
                    <a:pt x="2858" y="143"/>
                  </a:cubicBezTo>
                  <a:cubicBezTo>
                    <a:pt x="2227" y="203"/>
                    <a:pt x="1631" y="429"/>
                    <a:pt x="1072" y="739"/>
                  </a:cubicBezTo>
                  <a:cubicBezTo>
                    <a:pt x="691" y="965"/>
                    <a:pt x="310" y="1203"/>
                    <a:pt x="0" y="1572"/>
                  </a:cubicBezTo>
                  <a:cubicBezTo>
                    <a:pt x="60" y="1644"/>
                    <a:pt x="119" y="1727"/>
                    <a:pt x="167" y="1786"/>
                  </a:cubicBezTo>
                  <a:cubicBezTo>
                    <a:pt x="333" y="1679"/>
                    <a:pt x="464" y="1548"/>
                    <a:pt x="631" y="1501"/>
                  </a:cubicBezTo>
                  <a:cubicBezTo>
                    <a:pt x="869" y="1429"/>
                    <a:pt x="1072" y="1310"/>
                    <a:pt x="1298" y="1203"/>
                  </a:cubicBezTo>
                  <a:cubicBezTo>
                    <a:pt x="1869" y="905"/>
                    <a:pt x="2477" y="739"/>
                    <a:pt x="3096" y="655"/>
                  </a:cubicBezTo>
                  <a:cubicBezTo>
                    <a:pt x="3215" y="632"/>
                    <a:pt x="3334" y="620"/>
                    <a:pt x="3429" y="572"/>
                  </a:cubicBezTo>
                  <a:cubicBezTo>
                    <a:pt x="3596" y="477"/>
                    <a:pt x="3786" y="453"/>
                    <a:pt x="3965" y="417"/>
                  </a:cubicBezTo>
                  <a:cubicBezTo>
                    <a:pt x="4322" y="358"/>
                    <a:pt x="4667" y="274"/>
                    <a:pt x="5108" y="203"/>
                  </a:cubicBezTo>
                  <a:cubicBezTo>
                    <a:pt x="4763" y="120"/>
                    <a:pt x="4524" y="60"/>
                    <a:pt x="4310" y="12"/>
                  </a:cubicBezTo>
                  <a:cubicBezTo>
                    <a:pt x="4203" y="0"/>
                    <a:pt x="4084" y="0"/>
                    <a:pt x="39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44"/>
            <p:cNvSpPr/>
            <p:nvPr/>
          </p:nvSpPr>
          <p:spPr>
            <a:xfrm>
              <a:off x="1416825" y="1995825"/>
              <a:ext cx="136350" cy="43425"/>
            </a:xfrm>
            <a:custGeom>
              <a:avLst/>
              <a:gdLst/>
              <a:ahLst/>
              <a:cxnLst/>
              <a:rect l="l" t="t" r="r" b="b"/>
              <a:pathLst>
                <a:path w="5454" h="1737" extrusionOk="0">
                  <a:moveTo>
                    <a:pt x="4423" y="0"/>
                  </a:moveTo>
                  <a:cubicBezTo>
                    <a:pt x="4303" y="0"/>
                    <a:pt x="4183" y="12"/>
                    <a:pt x="4061" y="40"/>
                  </a:cubicBezTo>
                  <a:cubicBezTo>
                    <a:pt x="3870" y="87"/>
                    <a:pt x="3668" y="99"/>
                    <a:pt x="3465" y="123"/>
                  </a:cubicBezTo>
                  <a:cubicBezTo>
                    <a:pt x="2787" y="206"/>
                    <a:pt x="2096" y="325"/>
                    <a:pt x="1477" y="647"/>
                  </a:cubicBezTo>
                  <a:cubicBezTo>
                    <a:pt x="1441" y="659"/>
                    <a:pt x="1418" y="683"/>
                    <a:pt x="1406" y="683"/>
                  </a:cubicBezTo>
                  <a:cubicBezTo>
                    <a:pt x="1025" y="778"/>
                    <a:pt x="703" y="1004"/>
                    <a:pt x="370" y="1218"/>
                  </a:cubicBezTo>
                  <a:cubicBezTo>
                    <a:pt x="191" y="1337"/>
                    <a:pt x="60" y="1492"/>
                    <a:pt x="1" y="1707"/>
                  </a:cubicBezTo>
                  <a:cubicBezTo>
                    <a:pt x="46" y="1727"/>
                    <a:pt x="86" y="1736"/>
                    <a:pt x="123" y="1736"/>
                  </a:cubicBezTo>
                  <a:cubicBezTo>
                    <a:pt x="211" y="1736"/>
                    <a:pt x="279" y="1686"/>
                    <a:pt x="346" y="1635"/>
                  </a:cubicBezTo>
                  <a:cubicBezTo>
                    <a:pt x="632" y="1421"/>
                    <a:pt x="941" y="1302"/>
                    <a:pt x="1263" y="1183"/>
                  </a:cubicBezTo>
                  <a:lnTo>
                    <a:pt x="1715" y="1052"/>
                  </a:lnTo>
                  <a:cubicBezTo>
                    <a:pt x="1787" y="1016"/>
                    <a:pt x="1894" y="1016"/>
                    <a:pt x="1953" y="980"/>
                  </a:cubicBezTo>
                  <a:cubicBezTo>
                    <a:pt x="2120" y="825"/>
                    <a:pt x="2311" y="814"/>
                    <a:pt x="2513" y="778"/>
                  </a:cubicBezTo>
                  <a:cubicBezTo>
                    <a:pt x="2739" y="754"/>
                    <a:pt x="2977" y="718"/>
                    <a:pt x="3204" y="683"/>
                  </a:cubicBezTo>
                  <a:cubicBezTo>
                    <a:pt x="3311" y="659"/>
                    <a:pt x="3406" y="659"/>
                    <a:pt x="3489" y="599"/>
                  </a:cubicBezTo>
                  <a:cubicBezTo>
                    <a:pt x="3680" y="456"/>
                    <a:pt x="3918" y="444"/>
                    <a:pt x="4144" y="409"/>
                  </a:cubicBezTo>
                  <a:cubicBezTo>
                    <a:pt x="4573" y="337"/>
                    <a:pt x="5001" y="266"/>
                    <a:pt x="5454" y="206"/>
                  </a:cubicBezTo>
                  <a:cubicBezTo>
                    <a:pt x="5108" y="100"/>
                    <a:pt x="4770" y="0"/>
                    <a:pt x="442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44"/>
            <p:cNvSpPr/>
            <p:nvPr/>
          </p:nvSpPr>
          <p:spPr>
            <a:xfrm>
              <a:off x="1168000" y="1750950"/>
              <a:ext cx="405425" cy="344700"/>
            </a:xfrm>
            <a:custGeom>
              <a:avLst/>
              <a:gdLst/>
              <a:ahLst/>
              <a:cxnLst/>
              <a:rect l="l" t="t" r="r" b="b"/>
              <a:pathLst>
                <a:path w="16217" h="13788" extrusionOk="0">
                  <a:moveTo>
                    <a:pt x="2739" y="13133"/>
                  </a:moveTo>
                  <a:cubicBezTo>
                    <a:pt x="2679" y="13121"/>
                    <a:pt x="2631" y="13097"/>
                    <a:pt x="2584" y="13097"/>
                  </a:cubicBezTo>
                  <a:cubicBezTo>
                    <a:pt x="2322" y="13061"/>
                    <a:pt x="2215" y="12895"/>
                    <a:pt x="2167" y="12656"/>
                  </a:cubicBezTo>
                  <a:cubicBezTo>
                    <a:pt x="2143" y="12478"/>
                    <a:pt x="2108" y="12287"/>
                    <a:pt x="1988" y="12144"/>
                  </a:cubicBezTo>
                  <a:cubicBezTo>
                    <a:pt x="1953" y="12061"/>
                    <a:pt x="1953" y="11978"/>
                    <a:pt x="1929" y="11883"/>
                  </a:cubicBezTo>
                  <a:cubicBezTo>
                    <a:pt x="1905" y="11704"/>
                    <a:pt x="1869" y="11513"/>
                    <a:pt x="1858" y="11335"/>
                  </a:cubicBezTo>
                  <a:cubicBezTo>
                    <a:pt x="1786" y="10835"/>
                    <a:pt x="1715" y="10311"/>
                    <a:pt x="1572" y="9799"/>
                  </a:cubicBezTo>
                  <a:cubicBezTo>
                    <a:pt x="1477" y="9418"/>
                    <a:pt x="1417" y="9013"/>
                    <a:pt x="1322" y="8632"/>
                  </a:cubicBezTo>
                  <a:cubicBezTo>
                    <a:pt x="1203" y="8061"/>
                    <a:pt x="1072" y="7501"/>
                    <a:pt x="941" y="6941"/>
                  </a:cubicBezTo>
                  <a:cubicBezTo>
                    <a:pt x="857" y="6608"/>
                    <a:pt x="774" y="6275"/>
                    <a:pt x="703" y="5929"/>
                  </a:cubicBezTo>
                  <a:cubicBezTo>
                    <a:pt x="667" y="5810"/>
                    <a:pt x="643" y="5679"/>
                    <a:pt x="595" y="5560"/>
                  </a:cubicBezTo>
                  <a:cubicBezTo>
                    <a:pt x="476" y="5239"/>
                    <a:pt x="381" y="4905"/>
                    <a:pt x="345" y="4560"/>
                  </a:cubicBezTo>
                  <a:cubicBezTo>
                    <a:pt x="322" y="4465"/>
                    <a:pt x="310" y="4358"/>
                    <a:pt x="250" y="4286"/>
                  </a:cubicBezTo>
                  <a:cubicBezTo>
                    <a:pt x="107" y="4024"/>
                    <a:pt x="83" y="3727"/>
                    <a:pt x="0" y="3465"/>
                  </a:cubicBezTo>
                  <a:cubicBezTo>
                    <a:pt x="238" y="3179"/>
                    <a:pt x="500" y="2989"/>
                    <a:pt x="834" y="2858"/>
                  </a:cubicBezTo>
                  <a:cubicBezTo>
                    <a:pt x="2036" y="2346"/>
                    <a:pt x="3262" y="1965"/>
                    <a:pt x="4548" y="1786"/>
                  </a:cubicBezTo>
                  <a:cubicBezTo>
                    <a:pt x="4632" y="1762"/>
                    <a:pt x="4703" y="1750"/>
                    <a:pt x="4763" y="1750"/>
                  </a:cubicBezTo>
                  <a:cubicBezTo>
                    <a:pt x="5287" y="1762"/>
                    <a:pt x="5798" y="1750"/>
                    <a:pt x="6310" y="1822"/>
                  </a:cubicBezTo>
                  <a:cubicBezTo>
                    <a:pt x="6668" y="1881"/>
                    <a:pt x="7037" y="1988"/>
                    <a:pt x="7346" y="2215"/>
                  </a:cubicBezTo>
                  <a:cubicBezTo>
                    <a:pt x="7430" y="2274"/>
                    <a:pt x="7525" y="2274"/>
                    <a:pt x="7620" y="2298"/>
                  </a:cubicBezTo>
                  <a:cubicBezTo>
                    <a:pt x="7930" y="1881"/>
                    <a:pt x="8275" y="1512"/>
                    <a:pt x="8680" y="1215"/>
                  </a:cubicBezTo>
                  <a:cubicBezTo>
                    <a:pt x="8811" y="1107"/>
                    <a:pt x="8977" y="1036"/>
                    <a:pt x="9156" y="1012"/>
                  </a:cubicBezTo>
                  <a:cubicBezTo>
                    <a:pt x="9275" y="988"/>
                    <a:pt x="9406" y="929"/>
                    <a:pt x="9525" y="893"/>
                  </a:cubicBezTo>
                  <a:cubicBezTo>
                    <a:pt x="9811" y="750"/>
                    <a:pt x="10073" y="595"/>
                    <a:pt x="10418" y="560"/>
                  </a:cubicBezTo>
                  <a:cubicBezTo>
                    <a:pt x="10430" y="560"/>
                    <a:pt x="10442" y="560"/>
                    <a:pt x="10466" y="548"/>
                  </a:cubicBezTo>
                  <a:cubicBezTo>
                    <a:pt x="10942" y="274"/>
                    <a:pt x="11490" y="274"/>
                    <a:pt x="12014" y="191"/>
                  </a:cubicBezTo>
                  <a:cubicBezTo>
                    <a:pt x="12264" y="143"/>
                    <a:pt x="12526" y="119"/>
                    <a:pt x="12787" y="72"/>
                  </a:cubicBezTo>
                  <a:cubicBezTo>
                    <a:pt x="13026" y="24"/>
                    <a:pt x="13264" y="0"/>
                    <a:pt x="13514" y="72"/>
                  </a:cubicBezTo>
                  <a:cubicBezTo>
                    <a:pt x="13597" y="95"/>
                    <a:pt x="13704" y="72"/>
                    <a:pt x="13811" y="72"/>
                  </a:cubicBezTo>
                  <a:cubicBezTo>
                    <a:pt x="14121" y="72"/>
                    <a:pt x="14335" y="238"/>
                    <a:pt x="14371" y="548"/>
                  </a:cubicBezTo>
                  <a:cubicBezTo>
                    <a:pt x="14419" y="786"/>
                    <a:pt x="14454" y="1036"/>
                    <a:pt x="14478" y="1274"/>
                  </a:cubicBezTo>
                  <a:cubicBezTo>
                    <a:pt x="14526" y="1548"/>
                    <a:pt x="14550" y="1810"/>
                    <a:pt x="14692" y="2060"/>
                  </a:cubicBezTo>
                  <a:cubicBezTo>
                    <a:pt x="14752" y="2179"/>
                    <a:pt x="14776" y="2334"/>
                    <a:pt x="14788" y="2477"/>
                  </a:cubicBezTo>
                  <a:cubicBezTo>
                    <a:pt x="14847" y="2810"/>
                    <a:pt x="14895" y="3131"/>
                    <a:pt x="14942" y="3465"/>
                  </a:cubicBezTo>
                  <a:cubicBezTo>
                    <a:pt x="14990" y="3786"/>
                    <a:pt x="15062" y="4120"/>
                    <a:pt x="15169" y="4429"/>
                  </a:cubicBezTo>
                  <a:cubicBezTo>
                    <a:pt x="15240" y="4655"/>
                    <a:pt x="15264" y="4905"/>
                    <a:pt x="15300" y="5144"/>
                  </a:cubicBezTo>
                  <a:cubicBezTo>
                    <a:pt x="15359" y="5572"/>
                    <a:pt x="15443" y="5989"/>
                    <a:pt x="15585" y="6406"/>
                  </a:cubicBezTo>
                  <a:cubicBezTo>
                    <a:pt x="15681" y="6691"/>
                    <a:pt x="15704" y="7001"/>
                    <a:pt x="15740" y="7299"/>
                  </a:cubicBezTo>
                  <a:cubicBezTo>
                    <a:pt x="15776" y="7501"/>
                    <a:pt x="15824" y="7692"/>
                    <a:pt x="15907" y="7882"/>
                  </a:cubicBezTo>
                  <a:cubicBezTo>
                    <a:pt x="16026" y="8168"/>
                    <a:pt x="16121" y="8477"/>
                    <a:pt x="16181" y="8787"/>
                  </a:cubicBezTo>
                  <a:cubicBezTo>
                    <a:pt x="16216" y="9061"/>
                    <a:pt x="16193" y="9323"/>
                    <a:pt x="16157" y="9608"/>
                  </a:cubicBezTo>
                  <a:cubicBezTo>
                    <a:pt x="16145" y="9704"/>
                    <a:pt x="16062" y="9775"/>
                    <a:pt x="16002" y="9882"/>
                  </a:cubicBezTo>
                  <a:cubicBezTo>
                    <a:pt x="16050" y="10132"/>
                    <a:pt x="16181" y="10382"/>
                    <a:pt x="16074" y="10656"/>
                  </a:cubicBezTo>
                  <a:cubicBezTo>
                    <a:pt x="15883" y="10740"/>
                    <a:pt x="15704" y="10740"/>
                    <a:pt x="15526" y="10668"/>
                  </a:cubicBezTo>
                  <a:cubicBezTo>
                    <a:pt x="15300" y="10573"/>
                    <a:pt x="15073" y="10561"/>
                    <a:pt x="14847" y="10620"/>
                  </a:cubicBezTo>
                  <a:cubicBezTo>
                    <a:pt x="14633" y="10668"/>
                    <a:pt x="14395" y="10680"/>
                    <a:pt x="14169" y="10728"/>
                  </a:cubicBezTo>
                  <a:cubicBezTo>
                    <a:pt x="14002" y="10751"/>
                    <a:pt x="13823" y="10775"/>
                    <a:pt x="13669" y="10870"/>
                  </a:cubicBezTo>
                  <a:cubicBezTo>
                    <a:pt x="13585" y="10930"/>
                    <a:pt x="13466" y="10954"/>
                    <a:pt x="13347" y="10966"/>
                  </a:cubicBezTo>
                  <a:cubicBezTo>
                    <a:pt x="13121" y="11013"/>
                    <a:pt x="12883" y="11025"/>
                    <a:pt x="12656" y="11073"/>
                  </a:cubicBezTo>
                  <a:cubicBezTo>
                    <a:pt x="12478" y="11097"/>
                    <a:pt x="12287" y="11097"/>
                    <a:pt x="12121" y="11228"/>
                  </a:cubicBezTo>
                  <a:cubicBezTo>
                    <a:pt x="12085" y="11263"/>
                    <a:pt x="12025" y="11287"/>
                    <a:pt x="11966" y="11287"/>
                  </a:cubicBezTo>
                  <a:cubicBezTo>
                    <a:pt x="11573" y="11287"/>
                    <a:pt x="11228" y="11466"/>
                    <a:pt x="10871" y="11561"/>
                  </a:cubicBezTo>
                  <a:cubicBezTo>
                    <a:pt x="10597" y="11632"/>
                    <a:pt x="10311" y="11763"/>
                    <a:pt x="10073" y="11966"/>
                  </a:cubicBezTo>
                  <a:cubicBezTo>
                    <a:pt x="9918" y="12085"/>
                    <a:pt x="9787" y="12121"/>
                    <a:pt x="9597" y="12049"/>
                  </a:cubicBezTo>
                  <a:cubicBezTo>
                    <a:pt x="9418" y="11978"/>
                    <a:pt x="9204" y="11918"/>
                    <a:pt x="9013" y="11966"/>
                  </a:cubicBezTo>
                  <a:cubicBezTo>
                    <a:pt x="8406" y="11799"/>
                    <a:pt x="7823" y="11990"/>
                    <a:pt x="7227" y="12121"/>
                  </a:cubicBezTo>
                  <a:cubicBezTo>
                    <a:pt x="6941" y="12180"/>
                    <a:pt x="6668" y="12264"/>
                    <a:pt x="6382" y="12299"/>
                  </a:cubicBezTo>
                  <a:cubicBezTo>
                    <a:pt x="5668" y="12442"/>
                    <a:pt x="5001" y="12692"/>
                    <a:pt x="4382" y="13073"/>
                  </a:cubicBezTo>
                  <a:cubicBezTo>
                    <a:pt x="4370" y="13097"/>
                    <a:pt x="4358" y="13097"/>
                    <a:pt x="4358" y="13109"/>
                  </a:cubicBezTo>
                  <a:cubicBezTo>
                    <a:pt x="4060" y="13240"/>
                    <a:pt x="3763" y="13359"/>
                    <a:pt x="3560" y="13645"/>
                  </a:cubicBezTo>
                  <a:cubicBezTo>
                    <a:pt x="3501" y="13716"/>
                    <a:pt x="3346" y="13752"/>
                    <a:pt x="3239" y="13764"/>
                  </a:cubicBezTo>
                  <a:cubicBezTo>
                    <a:pt x="3108" y="13788"/>
                    <a:pt x="2989" y="13716"/>
                    <a:pt x="2917" y="13597"/>
                  </a:cubicBezTo>
                  <a:cubicBezTo>
                    <a:pt x="2881" y="13407"/>
                    <a:pt x="2810" y="13276"/>
                    <a:pt x="2739" y="13133"/>
                  </a:cubicBezTo>
                  <a:close/>
                  <a:moveTo>
                    <a:pt x="7882" y="3024"/>
                  </a:moveTo>
                  <a:cubicBezTo>
                    <a:pt x="8013" y="3893"/>
                    <a:pt x="8156" y="4691"/>
                    <a:pt x="8287" y="5501"/>
                  </a:cubicBezTo>
                  <a:cubicBezTo>
                    <a:pt x="8335" y="5787"/>
                    <a:pt x="8406" y="6072"/>
                    <a:pt x="8477" y="6334"/>
                  </a:cubicBezTo>
                  <a:cubicBezTo>
                    <a:pt x="8585" y="6703"/>
                    <a:pt x="8680" y="7084"/>
                    <a:pt x="8727" y="7465"/>
                  </a:cubicBezTo>
                  <a:cubicBezTo>
                    <a:pt x="8775" y="7763"/>
                    <a:pt x="8823" y="8061"/>
                    <a:pt x="8894" y="8358"/>
                  </a:cubicBezTo>
                  <a:cubicBezTo>
                    <a:pt x="9120" y="9180"/>
                    <a:pt x="9394" y="9978"/>
                    <a:pt x="9478" y="10835"/>
                  </a:cubicBezTo>
                  <a:cubicBezTo>
                    <a:pt x="9489" y="10906"/>
                    <a:pt x="9489" y="10978"/>
                    <a:pt x="9608" y="10990"/>
                  </a:cubicBezTo>
                  <a:cubicBezTo>
                    <a:pt x="9918" y="10751"/>
                    <a:pt x="10275" y="10573"/>
                    <a:pt x="10513" y="10239"/>
                  </a:cubicBezTo>
                  <a:cubicBezTo>
                    <a:pt x="10621" y="10085"/>
                    <a:pt x="10799" y="9978"/>
                    <a:pt x="10978" y="9942"/>
                  </a:cubicBezTo>
                  <a:cubicBezTo>
                    <a:pt x="11323" y="9847"/>
                    <a:pt x="11656" y="9716"/>
                    <a:pt x="11978" y="9549"/>
                  </a:cubicBezTo>
                  <a:cubicBezTo>
                    <a:pt x="12085" y="9501"/>
                    <a:pt x="12204" y="9477"/>
                    <a:pt x="12311" y="9466"/>
                  </a:cubicBezTo>
                  <a:cubicBezTo>
                    <a:pt x="12954" y="9358"/>
                    <a:pt x="13621" y="9263"/>
                    <a:pt x="14264" y="9180"/>
                  </a:cubicBezTo>
                  <a:cubicBezTo>
                    <a:pt x="14395" y="9168"/>
                    <a:pt x="14514" y="9132"/>
                    <a:pt x="14609" y="9168"/>
                  </a:cubicBezTo>
                  <a:cubicBezTo>
                    <a:pt x="14883" y="9239"/>
                    <a:pt x="15145" y="9192"/>
                    <a:pt x="15419" y="9251"/>
                  </a:cubicBezTo>
                  <a:cubicBezTo>
                    <a:pt x="15431" y="9251"/>
                    <a:pt x="15454" y="9227"/>
                    <a:pt x="15502" y="9192"/>
                  </a:cubicBezTo>
                  <a:cubicBezTo>
                    <a:pt x="15335" y="8835"/>
                    <a:pt x="15300" y="8430"/>
                    <a:pt x="15240" y="8037"/>
                  </a:cubicBezTo>
                  <a:cubicBezTo>
                    <a:pt x="15181" y="7680"/>
                    <a:pt x="15133" y="7322"/>
                    <a:pt x="15073" y="6965"/>
                  </a:cubicBezTo>
                  <a:cubicBezTo>
                    <a:pt x="15062" y="6810"/>
                    <a:pt x="15038" y="6668"/>
                    <a:pt x="14978" y="6549"/>
                  </a:cubicBezTo>
                  <a:cubicBezTo>
                    <a:pt x="14788" y="6048"/>
                    <a:pt x="14740" y="5537"/>
                    <a:pt x="14669" y="5025"/>
                  </a:cubicBezTo>
                  <a:cubicBezTo>
                    <a:pt x="14645" y="4882"/>
                    <a:pt x="14621" y="4715"/>
                    <a:pt x="14561" y="4560"/>
                  </a:cubicBezTo>
                  <a:cubicBezTo>
                    <a:pt x="14442" y="4251"/>
                    <a:pt x="14383" y="3929"/>
                    <a:pt x="14347" y="3596"/>
                  </a:cubicBezTo>
                  <a:lnTo>
                    <a:pt x="14204" y="2619"/>
                  </a:lnTo>
                  <a:cubicBezTo>
                    <a:pt x="14180" y="2465"/>
                    <a:pt x="14145" y="2298"/>
                    <a:pt x="14085" y="2155"/>
                  </a:cubicBezTo>
                  <a:cubicBezTo>
                    <a:pt x="14002" y="1965"/>
                    <a:pt x="13954" y="1750"/>
                    <a:pt x="13930" y="1524"/>
                  </a:cubicBezTo>
                  <a:cubicBezTo>
                    <a:pt x="13907" y="1346"/>
                    <a:pt x="13883" y="1155"/>
                    <a:pt x="13847" y="976"/>
                  </a:cubicBezTo>
                  <a:cubicBezTo>
                    <a:pt x="13835" y="893"/>
                    <a:pt x="13788" y="798"/>
                    <a:pt x="13764" y="714"/>
                  </a:cubicBezTo>
                  <a:cubicBezTo>
                    <a:pt x="13526" y="679"/>
                    <a:pt x="13311" y="655"/>
                    <a:pt x="13097" y="655"/>
                  </a:cubicBezTo>
                  <a:cubicBezTo>
                    <a:pt x="12883" y="655"/>
                    <a:pt x="12656" y="714"/>
                    <a:pt x="12454" y="738"/>
                  </a:cubicBezTo>
                  <a:cubicBezTo>
                    <a:pt x="12109" y="786"/>
                    <a:pt x="11764" y="845"/>
                    <a:pt x="11430" y="893"/>
                  </a:cubicBezTo>
                  <a:cubicBezTo>
                    <a:pt x="11204" y="917"/>
                    <a:pt x="10978" y="988"/>
                    <a:pt x="10751" y="1048"/>
                  </a:cubicBezTo>
                  <a:cubicBezTo>
                    <a:pt x="10335" y="1167"/>
                    <a:pt x="9942" y="1322"/>
                    <a:pt x="9549" y="1512"/>
                  </a:cubicBezTo>
                  <a:cubicBezTo>
                    <a:pt x="9478" y="1560"/>
                    <a:pt x="9382" y="1560"/>
                    <a:pt x="9299" y="1572"/>
                  </a:cubicBezTo>
                  <a:cubicBezTo>
                    <a:pt x="9085" y="1607"/>
                    <a:pt x="8906" y="1703"/>
                    <a:pt x="8763" y="1846"/>
                  </a:cubicBezTo>
                  <a:cubicBezTo>
                    <a:pt x="8454" y="2155"/>
                    <a:pt x="8096" y="2429"/>
                    <a:pt x="7942" y="2881"/>
                  </a:cubicBezTo>
                  <a:cubicBezTo>
                    <a:pt x="7954" y="2953"/>
                    <a:pt x="7918" y="3000"/>
                    <a:pt x="7882" y="3024"/>
                  </a:cubicBezTo>
                  <a:close/>
                  <a:moveTo>
                    <a:pt x="584" y="3572"/>
                  </a:moveTo>
                  <a:cubicBezTo>
                    <a:pt x="655" y="3691"/>
                    <a:pt x="679" y="3774"/>
                    <a:pt x="762" y="3846"/>
                  </a:cubicBezTo>
                  <a:cubicBezTo>
                    <a:pt x="905" y="4024"/>
                    <a:pt x="976" y="4215"/>
                    <a:pt x="1000" y="4441"/>
                  </a:cubicBezTo>
                  <a:cubicBezTo>
                    <a:pt x="1024" y="4715"/>
                    <a:pt x="1096" y="4953"/>
                    <a:pt x="1215" y="5191"/>
                  </a:cubicBezTo>
                  <a:cubicBezTo>
                    <a:pt x="1262" y="5263"/>
                    <a:pt x="1274" y="5358"/>
                    <a:pt x="1298" y="5441"/>
                  </a:cubicBezTo>
                  <a:cubicBezTo>
                    <a:pt x="1429" y="5989"/>
                    <a:pt x="1560" y="6525"/>
                    <a:pt x="1679" y="7072"/>
                  </a:cubicBezTo>
                  <a:cubicBezTo>
                    <a:pt x="1810" y="7703"/>
                    <a:pt x="1953" y="8346"/>
                    <a:pt x="2084" y="8977"/>
                  </a:cubicBezTo>
                  <a:cubicBezTo>
                    <a:pt x="2108" y="9120"/>
                    <a:pt x="2143" y="9239"/>
                    <a:pt x="2167" y="9358"/>
                  </a:cubicBezTo>
                  <a:cubicBezTo>
                    <a:pt x="2334" y="9930"/>
                    <a:pt x="2489" y="10525"/>
                    <a:pt x="2548" y="11121"/>
                  </a:cubicBezTo>
                  <a:cubicBezTo>
                    <a:pt x="2560" y="11299"/>
                    <a:pt x="2584" y="11466"/>
                    <a:pt x="2620" y="11632"/>
                  </a:cubicBezTo>
                  <a:cubicBezTo>
                    <a:pt x="2643" y="11835"/>
                    <a:pt x="2762" y="12013"/>
                    <a:pt x="2870" y="12168"/>
                  </a:cubicBezTo>
                  <a:cubicBezTo>
                    <a:pt x="3167" y="11954"/>
                    <a:pt x="3417" y="11752"/>
                    <a:pt x="3703" y="11573"/>
                  </a:cubicBezTo>
                  <a:cubicBezTo>
                    <a:pt x="4346" y="11180"/>
                    <a:pt x="5025" y="10870"/>
                    <a:pt x="5787" y="10787"/>
                  </a:cubicBezTo>
                  <a:cubicBezTo>
                    <a:pt x="6156" y="10740"/>
                    <a:pt x="6537" y="10692"/>
                    <a:pt x="6906" y="10620"/>
                  </a:cubicBezTo>
                  <a:cubicBezTo>
                    <a:pt x="7453" y="10501"/>
                    <a:pt x="7942" y="10668"/>
                    <a:pt x="8442" y="10882"/>
                  </a:cubicBezTo>
                  <a:cubicBezTo>
                    <a:pt x="8537" y="10930"/>
                    <a:pt x="8644" y="11001"/>
                    <a:pt x="8763" y="10918"/>
                  </a:cubicBezTo>
                  <a:cubicBezTo>
                    <a:pt x="8763" y="10859"/>
                    <a:pt x="8763" y="10787"/>
                    <a:pt x="8751" y="10704"/>
                  </a:cubicBezTo>
                  <a:cubicBezTo>
                    <a:pt x="8704" y="10275"/>
                    <a:pt x="8585" y="9858"/>
                    <a:pt x="8465" y="9442"/>
                  </a:cubicBezTo>
                  <a:cubicBezTo>
                    <a:pt x="8275" y="8763"/>
                    <a:pt x="8084" y="8084"/>
                    <a:pt x="8001" y="7370"/>
                  </a:cubicBezTo>
                  <a:cubicBezTo>
                    <a:pt x="7989" y="7168"/>
                    <a:pt x="7930" y="6953"/>
                    <a:pt x="7870" y="6751"/>
                  </a:cubicBezTo>
                  <a:cubicBezTo>
                    <a:pt x="7751" y="6322"/>
                    <a:pt x="7644" y="5882"/>
                    <a:pt x="7608" y="5441"/>
                  </a:cubicBezTo>
                  <a:cubicBezTo>
                    <a:pt x="7513" y="4667"/>
                    <a:pt x="7430" y="3893"/>
                    <a:pt x="7346" y="3120"/>
                  </a:cubicBezTo>
                  <a:cubicBezTo>
                    <a:pt x="7334" y="3012"/>
                    <a:pt x="7311" y="2893"/>
                    <a:pt x="7287" y="2810"/>
                  </a:cubicBezTo>
                  <a:cubicBezTo>
                    <a:pt x="7156" y="2774"/>
                    <a:pt x="7037" y="2762"/>
                    <a:pt x="6930" y="2715"/>
                  </a:cubicBezTo>
                  <a:cubicBezTo>
                    <a:pt x="6477" y="2489"/>
                    <a:pt x="6001" y="2358"/>
                    <a:pt x="5489" y="2393"/>
                  </a:cubicBezTo>
                  <a:lnTo>
                    <a:pt x="5441" y="2393"/>
                  </a:lnTo>
                  <a:cubicBezTo>
                    <a:pt x="4894" y="2286"/>
                    <a:pt x="4358" y="2405"/>
                    <a:pt x="3822" y="2489"/>
                  </a:cubicBezTo>
                  <a:cubicBezTo>
                    <a:pt x="2881" y="2667"/>
                    <a:pt x="1977" y="2965"/>
                    <a:pt x="1096" y="3298"/>
                  </a:cubicBezTo>
                  <a:cubicBezTo>
                    <a:pt x="905" y="3370"/>
                    <a:pt x="762" y="3477"/>
                    <a:pt x="584" y="3572"/>
                  </a:cubicBezTo>
                  <a:close/>
                  <a:moveTo>
                    <a:pt x="8299" y="11454"/>
                  </a:moveTo>
                  <a:cubicBezTo>
                    <a:pt x="7954" y="11359"/>
                    <a:pt x="7727" y="11311"/>
                    <a:pt x="7501" y="11263"/>
                  </a:cubicBezTo>
                  <a:cubicBezTo>
                    <a:pt x="7394" y="11240"/>
                    <a:pt x="7275" y="11228"/>
                    <a:pt x="7156" y="11240"/>
                  </a:cubicBezTo>
                  <a:cubicBezTo>
                    <a:pt x="6787" y="11287"/>
                    <a:pt x="6418" y="11359"/>
                    <a:pt x="6037" y="11394"/>
                  </a:cubicBezTo>
                  <a:cubicBezTo>
                    <a:pt x="5406" y="11454"/>
                    <a:pt x="4810" y="11680"/>
                    <a:pt x="4251" y="11990"/>
                  </a:cubicBezTo>
                  <a:cubicBezTo>
                    <a:pt x="3870" y="12216"/>
                    <a:pt x="3489" y="12454"/>
                    <a:pt x="3179" y="12823"/>
                  </a:cubicBezTo>
                  <a:cubicBezTo>
                    <a:pt x="3239" y="12895"/>
                    <a:pt x="3298" y="12978"/>
                    <a:pt x="3346" y="13037"/>
                  </a:cubicBezTo>
                  <a:cubicBezTo>
                    <a:pt x="3512" y="12930"/>
                    <a:pt x="3643" y="12787"/>
                    <a:pt x="3810" y="12752"/>
                  </a:cubicBezTo>
                  <a:cubicBezTo>
                    <a:pt x="4048" y="12680"/>
                    <a:pt x="4251" y="12549"/>
                    <a:pt x="4477" y="12454"/>
                  </a:cubicBezTo>
                  <a:cubicBezTo>
                    <a:pt x="5048" y="12156"/>
                    <a:pt x="5656" y="11990"/>
                    <a:pt x="6275" y="11906"/>
                  </a:cubicBezTo>
                  <a:cubicBezTo>
                    <a:pt x="6394" y="11883"/>
                    <a:pt x="6513" y="11871"/>
                    <a:pt x="6608" y="11823"/>
                  </a:cubicBezTo>
                  <a:cubicBezTo>
                    <a:pt x="6775" y="11728"/>
                    <a:pt x="6965" y="11704"/>
                    <a:pt x="7144" y="11656"/>
                  </a:cubicBezTo>
                  <a:cubicBezTo>
                    <a:pt x="7501" y="11609"/>
                    <a:pt x="7858" y="11549"/>
                    <a:pt x="8299" y="11454"/>
                  </a:cubicBezTo>
                  <a:close/>
                  <a:moveTo>
                    <a:pt x="15383" y="9978"/>
                  </a:moveTo>
                  <a:cubicBezTo>
                    <a:pt x="14931" y="9858"/>
                    <a:pt x="14478" y="9727"/>
                    <a:pt x="14002" y="9835"/>
                  </a:cubicBezTo>
                  <a:cubicBezTo>
                    <a:pt x="13811" y="9882"/>
                    <a:pt x="13597" y="9894"/>
                    <a:pt x="13407" y="9918"/>
                  </a:cubicBezTo>
                  <a:cubicBezTo>
                    <a:pt x="12728" y="10001"/>
                    <a:pt x="12037" y="10120"/>
                    <a:pt x="11418" y="10442"/>
                  </a:cubicBezTo>
                  <a:cubicBezTo>
                    <a:pt x="11383" y="10454"/>
                    <a:pt x="11359" y="10478"/>
                    <a:pt x="11335" y="10478"/>
                  </a:cubicBezTo>
                  <a:cubicBezTo>
                    <a:pt x="10966" y="10573"/>
                    <a:pt x="10644" y="10799"/>
                    <a:pt x="10311" y="11013"/>
                  </a:cubicBezTo>
                  <a:cubicBezTo>
                    <a:pt x="10132" y="11132"/>
                    <a:pt x="10001" y="11287"/>
                    <a:pt x="9942" y="11502"/>
                  </a:cubicBezTo>
                  <a:cubicBezTo>
                    <a:pt x="10085" y="11573"/>
                    <a:pt x="10192" y="11502"/>
                    <a:pt x="10287" y="11430"/>
                  </a:cubicBezTo>
                  <a:cubicBezTo>
                    <a:pt x="10561" y="11216"/>
                    <a:pt x="10882" y="11097"/>
                    <a:pt x="11204" y="10978"/>
                  </a:cubicBezTo>
                  <a:lnTo>
                    <a:pt x="11656" y="10847"/>
                  </a:lnTo>
                  <a:cubicBezTo>
                    <a:pt x="11728" y="10811"/>
                    <a:pt x="11835" y="10811"/>
                    <a:pt x="11894" y="10775"/>
                  </a:cubicBezTo>
                  <a:cubicBezTo>
                    <a:pt x="12049" y="10620"/>
                    <a:pt x="12252" y="10609"/>
                    <a:pt x="12454" y="10573"/>
                  </a:cubicBezTo>
                  <a:cubicBezTo>
                    <a:pt x="12680" y="10549"/>
                    <a:pt x="12918" y="10513"/>
                    <a:pt x="13145" y="10478"/>
                  </a:cubicBezTo>
                  <a:cubicBezTo>
                    <a:pt x="13240" y="10454"/>
                    <a:pt x="13347" y="10454"/>
                    <a:pt x="13418" y="10394"/>
                  </a:cubicBezTo>
                  <a:cubicBezTo>
                    <a:pt x="13621" y="10251"/>
                    <a:pt x="13859" y="10239"/>
                    <a:pt x="14073" y="10204"/>
                  </a:cubicBezTo>
                  <a:cubicBezTo>
                    <a:pt x="14526" y="10132"/>
                    <a:pt x="14954" y="10061"/>
                    <a:pt x="15383" y="997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44"/>
            <p:cNvSpPr/>
            <p:nvPr/>
          </p:nvSpPr>
          <p:spPr>
            <a:xfrm>
              <a:off x="1404625" y="1833700"/>
              <a:ext cx="89925" cy="110150"/>
            </a:xfrm>
            <a:custGeom>
              <a:avLst/>
              <a:gdLst/>
              <a:ahLst/>
              <a:cxnLst/>
              <a:rect l="l" t="t" r="r" b="b"/>
              <a:pathLst>
                <a:path w="3597" h="4406" extrusionOk="0">
                  <a:moveTo>
                    <a:pt x="1679" y="1834"/>
                  </a:moveTo>
                  <a:cubicBezTo>
                    <a:pt x="1846" y="1488"/>
                    <a:pt x="2025" y="1167"/>
                    <a:pt x="2037" y="762"/>
                  </a:cubicBezTo>
                  <a:cubicBezTo>
                    <a:pt x="1906" y="762"/>
                    <a:pt x="1798" y="774"/>
                    <a:pt x="1679" y="774"/>
                  </a:cubicBezTo>
                  <a:cubicBezTo>
                    <a:pt x="1310" y="822"/>
                    <a:pt x="941" y="869"/>
                    <a:pt x="560" y="893"/>
                  </a:cubicBezTo>
                  <a:cubicBezTo>
                    <a:pt x="441" y="917"/>
                    <a:pt x="346" y="917"/>
                    <a:pt x="227" y="893"/>
                  </a:cubicBezTo>
                  <a:cubicBezTo>
                    <a:pt x="108" y="881"/>
                    <a:pt x="13" y="774"/>
                    <a:pt x="1" y="655"/>
                  </a:cubicBezTo>
                  <a:cubicBezTo>
                    <a:pt x="1" y="560"/>
                    <a:pt x="48" y="452"/>
                    <a:pt x="143" y="417"/>
                  </a:cubicBezTo>
                  <a:cubicBezTo>
                    <a:pt x="274" y="381"/>
                    <a:pt x="417" y="322"/>
                    <a:pt x="560" y="298"/>
                  </a:cubicBezTo>
                  <a:cubicBezTo>
                    <a:pt x="1072" y="214"/>
                    <a:pt x="1596" y="119"/>
                    <a:pt x="2096" y="60"/>
                  </a:cubicBezTo>
                  <a:cubicBezTo>
                    <a:pt x="2572" y="0"/>
                    <a:pt x="2906" y="357"/>
                    <a:pt x="2787" y="833"/>
                  </a:cubicBezTo>
                  <a:cubicBezTo>
                    <a:pt x="2703" y="1119"/>
                    <a:pt x="2608" y="1381"/>
                    <a:pt x="2501" y="1655"/>
                  </a:cubicBezTo>
                  <a:lnTo>
                    <a:pt x="2322" y="2096"/>
                  </a:lnTo>
                  <a:cubicBezTo>
                    <a:pt x="2394" y="2179"/>
                    <a:pt x="2465" y="2227"/>
                    <a:pt x="2513" y="2274"/>
                  </a:cubicBezTo>
                  <a:cubicBezTo>
                    <a:pt x="2644" y="2441"/>
                    <a:pt x="2584" y="2667"/>
                    <a:pt x="2394" y="2727"/>
                  </a:cubicBezTo>
                  <a:cubicBezTo>
                    <a:pt x="2287" y="2750"/>
                    <a:pt x="2168" y="2774"/>
                    <a:pt x="2048" y="2798"/>
                  </a:cubicBezTo>
                  <a:cubicBezTo>
                    <a:pt x="1977" y="3012"/>
                    <a:pt x="1810" y="3203"/>
                    <a:pt x="1906" y="3441"/>
                  </a:cubicBezTo>
                  <a:cubicBezTo>
                    <a:pt x="2037" y="3500"/>
                    <a:pt x="2144" y="3453"/>
                    <a:pt x="2227" y="3393"/>
                  </a:cubicBezTo>
                  <a:cubicBezTo>
                    <a:pt x="2549" y="3215"/>
                    <a:pt x="2906" y="3215"/>
                    <a:pt x="3239" y="3203"/>
                  </a:cubicBezTo>
                  <a:cubicBezTo>
                    <a:pt x="3418" y="3191"/>
                    <a:pt x="3572" y="3322"/>
                    <a:pt x="3584" y="3465"/>
                  </a:cubicBezTo>
                  <a:cubicBezTo>
                    <a:pt x="3596" y="3620"/>
                    <a:pt x="3513" y="3762"/>
                    <a:pt x="3334" y="3822"/>
                  </a:cubicBezTo>
                  <a:cubicBezTo>
                    <a:pt x="3275" y="3846"/>
                    <a:pt x="3227" y="3858"/>
                    <a:pt x="3168" y="3870"/>
                  </a:cubicBezTo>
                  <a:cubicBezTo>
                    <a:pt x="2727" y="3917"/>
                    <a:pt x="2322" y="4120"/>
                    <a:pt x="1906" y="4286"/>
                  </a:cubicBezTo>
                  <a:cubicBezTo>
                    <a:pt x="1727" y="4358"/>
                    <a:pt x="1513" y="4393"/>
                    <a:pt x="1310" y="4393"/>
                  </a:cubicBezTo>
                  <a:cubicBezTo>
                    <a:pt x="1060" y="4405"/>
                    <a:pt x="894" y="4215"/>
                    <a:pt x="953" y="3977"/>
                  </a:cubicBezTo>
                  <a:cubicBezTo>
                    <a:pt x="1001" y="3762"/>
                    <a:pt x="977" y="3548"/>
                    <a:pt x="1156" y="3381"/>
                  </a:cubicBezTo>
                  <a:cubicBezTo>
                    <a:pt x="1179" y="3370"/>
                    <a:pt x="1191" y="3322"/>
                    <a:pt x="1191" y="3310"/>
                  </a:cubicBezTo>
                  <a:cubicBezTo>
                    <a:pt x="1156" y="3084"/>
                    <a:pt x="1298" y="2893"/>
                    <a:pt x="1370" y="2691"/>
                  </a:cubicBezTo>
                  <a:cubicBezTo>
                    <a:pt x="1394" y="2631"/>
                    <a:pt x="1394" y="2560"/>
                    <a:pt x="1429" y="2477"/>
                  </a:cubicBezTo>
                  <a:cubicBezTo>
                    <a:pt x="1298" y="2417"/>
                    <a:pt x="1191" y="2369"/>
                    <a:pt x="1072" y="2310"/>
                  </a:cubicBezTo>
                  <a:cubicBezTo>
                    <a:pt x="1001" y="2274"/>
                    <a:pt x="905" y="2250"/>
                    <a:pt x="834" y="2203"/>
                  </a:cubicBezTo>
                  <a:cubicBezTo>
                    <a:pt x="727" y="2143"/>
                    <a:pt x="715" y="2000"/>
                    <a:pt x="786" y="1905"/>
                  </a:cubicBezTo>
                  <a:cubicBezTo>
                    <a:pt x="894" y="1774"/>
                    <a:pt x="1036" y="1715"/>
                    <a:pt x="1203" y="1762"/>
                  </a:cubicBezTo>
                  <a:cubicBezTo>
                    <a:pt x="1370" y="1762"/>
                    <a:pt x="1513" y="1786"/>
                    <a:pt x="1679" y="183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44"/>
            <p:cNvSpPr/>
            <p:nvPr/>
          </p:nvSpPr>
          <p:spPr>
            <a:xfrm>
              <a:off x="1254025" y="1863150"/>
              <a:ext cx="75025" cy="122375"/>
            </a:xfrm>
            <a:custGeom>
              <a:avLst/>
              <a:gdLst/>
              <a:ahLst/>
              <a:cxnLst/>
              <a:rect l="l" t="t" r="r" b="b"/>
              <a:pathLst>
                <a:path w="3001" h="4895" extrusionOk="0">
                  <a:moveTo>
                    <a:pt x="1786" y="2977"/>
                  </a:moveTo>
                  <a:cubicBezTo>
                    <a:pt x="1584" y="3037"/>
                    <a:pt x="1405" y="3096"/>
                    <a:pt x="1226" y="3144"/>
                  </a:cubicBezTo>
                  <a:cubicBezTo>
                    <a:pt x="1072" y="3192"/>
                    <a:pt x="893" y="3192"/>
                    <a:pt x="691" y="3215"/>
                  </a:cubicBezTo>
                  <a:cubicBezTo>
                    <a:pt x="679" y="3513"/>
                    <a:pt x="595" y="3799"/>
                    <a:pt x="631" y="4097"/>
                  </a:cubicBezTo>
                  <a:cubicBezTo>
                    <a:pt x="667" y="4323"/>
                    <a:pt x="679" y="4561"/>
                    <a:pt x="572" y="4775"/>
                  </a:cubicBezTo>
                  <a:cubicBezTo>
                    <a:pt x="536" y="4882"/>
                    <a:pt x="393" y="4894"/>
                    <a:pt x="333" y="4811"/>
                  </a:cubicBezTo>
                  <a:cubicBezTo>
                    <a:pt x="274" y="4739"/>
                    <a:pt x="214" y="4644"/>
                    <a:pt x="191" y="4561"/>
                  </a:cubicBezTo>
                  <a:cubicBezTo>
                    <a:pt x="83" y="4239"/>
                    <a:pt x="0" y="3930"/>
                    <a:pt x="71" y="3585"/>
                  </a:cubicBezTo>
                  <a:cubicBezTo>
                    <a:pt x="83" y="3501"/>
                    <a:pt x="83" y="3394"/>
                    <a:pt x="83" y="3287"/>
                  </a:cubicBezTo>
                  <a:lnTo>
                    <a:pt x="83" y="2775"/>
                  </a:lnTo>
                  <a:cubicBezTo>
                    <a:pt x="83" y="2668"/>
                    <a:pt x="95" y="2561"/>
                    <a:pt x="83" y="2477"/>
                  </a:cubicBezTo>
                  <a:cubicBezTo>
                    <a:pt x="12" y="1918"/>
                    <a:pt x="71" y="1382"/>
                    <a:pt x="95" y="834"/>
                  </a:cubicBezTo>
                  <a:cubicBezTo>
                    <a:pt x="119" y="596"/>
                    <a:pt x="191" y="394"/>
                    <a:pt x="333" y="191"/>
                  </a:cubicBezTo>
                  <a:cubicBezTo>
                    <a:pt x="488" y="1"/>
                    <a:pt x="691" y="1"/>
                    <a:pt x="857" y="167"/>
                  </a:cubicBezTo>
                  <a:cubicBezTo>
                    <a:pt x="929" y="239"/>
                    <a:pt x="976" y="334"/>
                    <a:pt x="1036" y="406"/>
                  </a:cubicBezTo>
                  <a:cubicBezTo>
                    <a:pt x="1453" y="989"/>
                    <a:pt x="1869" y="1584"/>
                    <a:pt x="2179" y="2239"/>
                  </a:cubicBezTo>
                  <a:cubicBezTo>
                    <a:pt x="2417" y="2727"/>
                    <a:pt x="2655" y="3215"/>
                    <a:pt x="2941" y="3680"/>
                  </a:cubicBezTo>
                  <a:cubicBezTo>
                    <a:pt x="3000" y="3763"/>
                    <a:pt x="3000" y="3906"/>
                    <a:pt x="3000" y="4001"/>
                  </a:cubicBezTo>
                  <a:cubicBezTo>
                    <a:pt x="3000" y="4168"/>
                    <a:pt x="2893" y="4287"/>
                    <a:pt x="2762" y="4335"/>
                  </a:cubicBezTo>
                  <a:cubicBezTo>
                    <a:pt x="2643" y="4358"/>
                    <a:pt x="2512" y="4299"/>
                    <a:pt x="2441" y="4180"/>
                  </a:cubicBezTo>
                  <a:cubicBezTo>
                    <a:pt x="2346" y="4025"/>
                    <a:pt x="2262" y="3858"/>
                    <a:pt x="2179" y="3692"/>
                  </a:cubicBezTo>
                  <a:cubicBezTo>
                    <a:pt x="2084" y="3430"/>
                    <a:pt x="1941" y="3192"/>
                    <a:pt x="1786" y="2977"/>
                  </a:cubicBezTo>
                  <a:close/>
                  <a:moveTo>
                    <a:pt x="738" y="2620"/>
                  </a:moveTo>
                  <a:cubicBezTo>
                    <a:pt x="1036" y="2608"/>
                    <a:pt x="1286" y="2549"/>
                    <a:pt x="1500" y="2322"/>
                  </a:cubicBezTo>
                  <a:cubicBezTo>
                    <a:pt x="1250" y="1906"/>
                    <a:pt x="1084" y="1465"/>
                    <a:pt x="714" y="1108"/>
                  </a:cubicBezTo>
                  <a:cubicBezTo>
                    <a:pt x="607" y="1584"/>
                    <a:pt x="619" y="2144"/>
                    <a:pt x="738" y="262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2" name="Google Shape;1032;p44"/>
          <p:cNvGrpSpPr/>
          <p:nvPr/>
        </p:nvGrpSpPr>
        <p:grpSpPr>
          <a:xfrm>
            <a:off x="1314518" y="508000"/>
            <a:ext cx="1387205" cy="1161840"/>
            <a:chOff x="2391350" y="3583000"/>
            <a:chExt cx="571525" cy="478675"/>
          </a:xfrm>
        </p:grpSpPr>
        <p:sp>
          <p:nvSpPr>
            <p:cNvPr id="1033" name="Google Shape;1033;p44"/>
            <p:cNvSpPr/>
            <p:nvPr/>
          </p:nvSpPr>
          <p:spPr>
            <a:xfrm>
              <a:off x="2400875" y="3591050"/>
              <a:ext cx="343225" cy="369125"/>
            </a:xfrm>
            <a:custGeom>
              <a:avLst/>
              <a:gdLst/>
              <a:ahLst/>
              <a:cxnLst/>
              <a:rect l="l" t="t" r="r" b="b"/>
              <a:pathLst>
                <a:path w="13729" h="14765" extrusionOk="0">
                  <a:moveTo>
                    <a:pt x="6621" y="12800"/>
                  </a:moveTo>
                  <a:cubicBezTo>
                    <a:pt x="6073" y="13704"/>
                    <a:pt x="5430" y="14419"/>
                    <a:pt x="4406" y="14764"/>
                  </a:cubicBezTo>
                  <a:cubicBezTo>
                    <a:pt x="4632" y="14228"/>
                    <a:pt x="4823" y="13693"/>
                    <a:pt x="5061" y="13157"/>
                  </a:cubicBezTo>
                  <a:cubicBezTo>
                    <a:pt x="5192" y="12847"/>
                    <a:pt x="5180" y="12740"/>
                    <a:pt x="4859" y="12657"/>
                  </a:cubicBezTo>
                  <a:cubicBezTo>
                    <a:pt x="4466" y="12550"/>
                    <a:pt x="4049" y="12514"/>
                    <a:pt x="3680" y="12383"/>
                  </a:cubicBezTo>
                  <a:cubicBezTo>
                    <a:pt x="3311" y="12252"/>
                    <a:pt x="2942" y="12073"/>
                    <a:pt x="2608" y="11847"/>
                  </a:cubicBezTo>
                  <a:cubicBezTo>
                    <a:pt x="2192" y="11561"/>
                    <a:pt x="1811" y="11240"/>
                    <a:pt x="1453" y="10895"/>
                  </a:cubicBezTo>
                  <a:cubicBezTo>
                    <a:pt x="834" y="10311"/>
                    <a:pt x="632" y="9525"/>
                    <a:pt x="441" y="8740"/>
                  </a:cubicBezTo>
                  <a:cubicBezTo>
                    <a:pt x="1" y="7001"/>
                    <a:pt x="346" y="5394"/>
                    <a:pt x="1251" y="3906"/>
                  </a:cubicBezTo>
                  <a:cubicBezTo>
                    <a:pt x="1608" y="3310"/>
                    <a:pt x="2168" y="2810"/>
                    <a:pt x="2668" y="2334"/>
                  </a:cubicBezTo>
                  <a:cubicBezTo>
                    <a:pt x="3858" y="1203"/>
                    <a:pt x="5287" y="524"/>
                    <a:pt x="6906" y="274"/>
                  </a:cubicBezTo>
                  <a:cubicBezTo>
                    <a:pt x="8633" y="0"/>
                    <a:pt x="10288" y="286"/>
                    <a:pt x="11669" y="1417"/>
                  </a:cubicBezTo>
                  <a:cubicBezTo>
                    <a:pt x="12776" y="2322"/>
                    <a:pt x="13503" y="3501"/>
                    <a:pt x="13622" y="4989"/>
                  </a:cubicBezTo>
                  <a:cubicBezTo>
                    <a:pt x="13681" y="5823"/>
                    <a:pt x="13729" y="6620"/>
                    <a:pt x="13514" y="7442"/>
                  </a:cubicBezTo>
                  <a:cubicBezTo>
                    <a:pt x="13443" y="7692"/>
                    <a:pt x="13383" y="7966"/>
                    <a:pt x="13276" y="8216"/>
                  </a:cubicBezTo>
                  <a:cubicBezTo>
                    <a:pt x="13062" y="8740"/>
                    <a:pt x="12836" y="9275"/>
                    <a:pt x="12586" y="9775"/>
                  </a:cubicBezTo>
                  <a:cubicBezTo>
                    <a:pt x="12252" y="10454"/>
                    <a:pt x="11752" y="11002"/>
                    <a:pt x="11133" y="11430"/>
                  </a:cubicBezTo>
                  <a:cubicBezTo>
                    <a:pt x="10371" y="12002"/>
                    <a:pt x="9538" y="12442"/>
                    <a:pt x="8633" y="12716"/>
                  </a:cubicBezTo>
                  <a:cubicBezTo>
                    <a:pt x="8299" y="12811"/>
                    <a:pt x="7966" y="12919"/>
                    <a:pt x="7621" y="13014"/>
                  </a:cubicBezTo>
                  <a:cubicBezTo>
                    <a:pt x="7287" y="13109"/>
                    <a:pt x="6942" y="13192"/>
                    <a:pt x="6621" y="12800"/>
                  </a:cubicBezTo>
                  <a:close/>
                  <a:moveTo>
                    <a:pt x="10466" y="6787"/>
                  </a:moveTo>
                  <a:cubicBezTo>
                    <a:pt x="10466" y="7085"/>
                    <a:pt x="10645" y="7370"/>
                    <a:pt x="10871" y="7418"/>
                  </a:cubicBezTo>
                  <a:cubicBezTo>
                    <a:pt x="11133" y="7478"/>
                    <a:pt x="11407" y="7299"/>
                    <a:pt x="11526" y="6977"/>
                  </a:cubicBezTo>
                  <a:cubicBezTo>
                    <a:pt x="11586" y="6823"/>
                    <a:pt x="11609" y="6656"/>
                    <a:pt x="11609" y="6489"/>
                  </a:cubicBezTo>
                  <a:cubicBezTo>
                    <a:pt x="11609" y="6132"/>
                    <a:pt x="11336" y="5942"/>
                    <a:pt x="11002" y="6061"/>
                  </a:cubicBezTo>
                  <a:cubicBezTo>
                    <a:pt x="10693" y="6168"/>
                    <a:pt x="10466" y="6477"/>
                    <a:pt x="10466" y="6787"/>
                  </a:cubicBezTo>
                  <a:close/>
                  <a:moveTo>
                    <a:pt x="8192" y="6465"/>
                  </a:moveTo>
                  <a:cubicBezTo>
                    <a:pt x="8192" y="6204"/>
                    <a:pt x="8145" y="6013"/>
                    <a:pt x="7918" y="5930"/>
                  </a:cubicBezTo>
                  <a:cubicBezTo>
                    <a:pt x="7716" y="5834"/>
                    <a:pt x="7514" y="5882"/>
                    <a:pt x="7371" y="6049"/>
                  </a:cubicBezTo>
                  <a:cubicBezTo>
                    <a:pt x="7109" y="6311"/>
                    <a:pt x="7026" y="6656"/>
                    <a:pt x="7133" y="7013"/>
                  </a:cubicBezTo>
                  <a:cubicBezTo>
                    <a:pt x="7216" y="7323"/>
                    <a:pt x="7478" y="7418"/>
                    <a:pt x="7740" y="7216"/>
                  </a:cubicBezTo>
                  <a:cubicBezTo>
                    <a:pt x="8026" y="7025"/>
                    <a:pt x="8145" y="6739"/>
                    <a:pt x="8192" y="6465"/>
                  </a:cubicBezTo>
                  <a:close/>
                  <a:moveTo>
                    <a:pt x="4501" y="6680"/>
                  </a:moveTo>
                  <a:cubicBezTo>
                    <a:pt x="4501" y="6418"/>
                    <a:pt x="4263" y="6204"/>
                    <a:pt x="3966" y="6204"/>
                  </a:cubicBezTo>
                  <a:cubicBezTo>
                    <a:pt x="3692" y="6204"/>
                    <a:pt x="3394" y="6561"/>
                    <a:pt x="3394" y="6858"/>
                  </a:cubicBezTo>
                  <a:cubicBezTo>
                    <a:pt x="3394" y="7192"/>
                    <a:pt x="3620" y="7478"/>
                    <a:pt x="3870" y="7478"/>
                  </a:cubicBezTo>
                  <a:cubicBezTo>
                    <a:pt x="4192" y="7478"/>
                    <a:pt x="4501" y="7085"/>
                    <a:pt x="4501" y="668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44"/>
            <p:cNvSpPr/>
            <p:nvPr/>
          </p:nvSpPr>
          <p:spPr>
            <a:xfrm>
              <a:off x="2650325" y="3685700"/>
              <a:ext cx="297675" cy="361075"/>
            </a:xfrm>
            <a:custGeom>
              <a:avLst/>
              <a:gdLst/>
              <a:ahLst/>
              <a:cxnLst/>
              <a:rect l="l" t="t" r="r" b="b"/>
              <a:pathLst>
                <a:path w="11907" h="14443" extrusionOk="0">
                  <a:moveTo>
                    <a:pt x="6084" y="14443"/>
                  </a:moveTo>
                  <a:cubicBezTo>
                    <a:pt x="5584" y="14407"/>
                    <a:pt x="5239" y="14193"/>
                    <a:pt x="5049" y="13871"/>
                  </a:cubicBezTo>
                  <a:cubicBezTo>
                    <a:pt x="4810" y="13467"/>
                    <a:pt x="4632" y="13038"/>
                    <a:pt x="4477" y="12585"/>
                  </a:cubicBezTo>
                  <a:cubicBezTo>
                    <a:pt x="4406" y="12383"/>
                    <a:pt x="4334" y="12276"/>
                    <a:pt x="4120" y="12240"/>
                  </a:cubicBezTo>
                  <a:cubicBezTo>
                    <a:pt x="3822" y="12216"/>
                    <a:pt x="3525" y="12181"/>
                    <a:pt x="3227" y="12121"/>
                  </a:cubicBezTo>
                  <a:cubicBezTo>
                    <a:pt x="1715" y="11823"/>
                    <a:pt x="643" y="11014"/>
                    <a:pt x="84" y="9537"/>
                  </a:cubicBezTo>
                  <a:cubicBezTo>
                    <a:pt x="72" y="9490"/>
                    <a:pt x="60" y="9430"/>
                    <a:pt x="60" y="9383"/>
                  </a:cubicBezTo>
                  <a:cubicBezTo>
                    <a:pt x="48" y="9204"/>
                    <a:pt x="12" y="9025"/>
                    <a:pt x="0" y="8883"/>
                  </a:cubicBezTo>
                  <a:cubicBezTo>
                    <a:pt x="607" y="8454"/>
                    <a:pt x="1215" y="8061"/>
                    <a:pt x="1774" y="7621"/>
                  </a:cubicBezTo>
                  <a:cubicBezTo>
                    <a:pt x="2084" y="7382"/>
                    <a:pt x="2382" y="7061"/>
                    <a:pt x="2584" y="6740"/>
                  </a:cubicBezTo>
                  <a:cubicBezTo>
                    <a:pt x="3274" y="5656"/>
                    <a:pt x="3858" y="4501"/>
                    <a:pt x="4001" y="3215"/>
                  </a:cubicBezTo>
                  <a:cubicBezTo>
                    <a:pt x="4072" y="2572"/>
                    <a:pt x="4036" y="1906"/>
                    <a:pt x="4048" y="1263"/>
                  </a:cubicBezTo>
                  <a:cubicBezTo>
                    <a:pt x="4048" y="1084"/>
                    <a:pt x="4013" y="894"/>
                    <a:pt x="4001" y="715"/>
                  </a:cubicBezTo>
                  <a:cubicBezTo>
                    <a:pt x="4548" y="358"/>
                    <a:pt x="5168" y="322"/>
                    <a:pt x="5739" y="191"/>
                  </a:cubicBezTo>
                  <a:cubicBezTo>
                    <a:pt x="6620" y="1"/>
                    <a:pt x="7501" y="72"/>
                    <a:pt x="8335" y="310"/>
                  </a:cubicBezTo>
                  <a:cubicBezTo>
                    <a:pt x="10144" y="846"/>
                    <a:pt x="11633" y="2168"/>
                    <a:pt x="11835" y="4287"/>
                  </a:cubicBezTo>
                  <a:cubicBezTo>
                    <a:pt x="11907" y="5073"/>
                    <a:pt x="11907" y="5858"/>
                    <a:pt x="11799" y="6644"/>
                  </a:cubicBezTo>
                  <a:cubicBezTo>
                    <a:pt x="11716" y="7347"/>
                    <a:pt x="11442" y="7978"/>
                    <a:pt x="11133" y="8597"/>
                  </a:cubicBezTo>
                  <a:cubicBezTo>
                    <a:pt x="10740" y="9371"/>
                    <a:pt x="10252" y="10073"/>
                    <a:pt x="9632" y="10669"/>
                  </a:cubicBezTo>
                  <a:cubicBezTo>
                    <a:pt x="8989" y="11276"/>
                    <a:pt x="8180" y="11562"/>
                    <a:pt x="7382" y="11859"/>
                  </a:cubicBezTo>
                  <a:cubicBezTo>
                    <a:pt x="7323" y="11883"/>
                    <a:pt x="7251" y="11883"/>
                    <a:pt x="7192" y="11919"/>
                  </a:cubicBezTo>
                  <a:lnTo>
                    <a:pt x="6299" y="12228"/>
                  </a:lnTo>
                  <a:cubicBezTo>
                    <a:pt x="6215" y="12621"/>
                    <a:pt x="6120" y="13014"/>
                    <a:pt x="6072" y="13407"/>
                  </a:cubicBezTo>
                  <a:cubicBezTo>
                    <a:pt x="6037" y="13597"/>
                    <a:pt x="6096" y="13812"/>
                    <a:pt x="6120" y="14002"/>
                  </a:cubicBezTo>
                  <a:cubicBezTo>
                    <a:pt x="6096" y="14133"/>
                    <a:pt x="6084" y="14252"/>
                    <a:pt x="6084" y="14443"/>
                  </a:cubicBezTo>
                  <a:close/>
                  <a:moveTo>
                    <a:pt x="9490" y="6156"/>
                  </a:moveTo>
                  <a:cubicBezTo>
                    <a:pt x="9478" y="6692"/>
                    <a:pt x="9716" y="6930"/>
                    <a:pt x="10025" y="6811"/>
                  </a:cubicBezTo>
                  <a:cubicBezTo>
                    <a:pt x="10347" y="6692"/>
                    <a:pt x="10597" y="6251"/>
                    <a:pt x="10537" y="5918"/>
                  </a:cubicBezTo>
                  <a:cubicBezTo>
                    <a:pt x="10490" y="5716"/>
                    <a:pt x="10371" y="5549"/>
                    <a:pt x="10144" y="5501"/>
                  </a:cubicBezTo>
                  <a:cubicBezTo>
                    <a:pt x="9930" y="5442"/>
                    <a:pt x="9751" y="5549"/>
                    <a:pt x="9656" y="5751"/>
                  </a:cubicBezTo>
                  <a:cubicBezTo>
                    <a:pt x="9585" y="5906"/>
                    <a:pt x="9525" y="6085"/>
                    <a:pt x="9490" y="6156"/>
                  </a:cubicBezTo>
                  <a:close/>
                  <a:moveTo>
                    <a:pt x="5084" y="6156"/>
                  </a:moveTo>
                  <a:cubicBezTo>
                    <a:pt x="5108" y="5811"/>
                    <a:pt x="4906" y="5608"/>
                    <a:pt x="4596" y="5597"/>
                  </a:cubicBezTo>
                  <a:cubicBezTo>
                    <a:pt x="4346" y="5573"/>
                    <a:pt x="4072" y="5870"/>
                    <a:pt x="4060" y="6216"/>
                  </a:cubicBezTo>
                  <a:cubicBezTo>
                    <a:pt x="4048" y="6513"/>
                    <a:pt x="4251" y="6751"/>
                    <a:pt x="4537" y="6751"/>
                  </a:cubicBezTo>
                  <a:cubicBezTo>
                    <a:pt x="4846" y="6728"/>
                    <a:pt x="5072" y="6501"/>
                    <a:pt x="5084" y="6156"/>
                  </a:cubicBezTo>
                  <a:close/>
                  <a:moveTo>
                    <a:pt x="7966" y="5930"/>
                  </a:moveTo>
                  <a:cubicBezTo>
                    <a:pt x="7966" y="5549"/>
                    <a:pt x="7846" y="5394"/>
                    <a:pt x="7632" y="5430"/>
                  </a:cubicBezTo>
                  <a:cubicBezTo>
                    <a:pt x="7239" y="5477"/>
                    <a:pt x="6942" y="5835"/>
                    <a:pt x="7037" y="6216"/>
                  </a:cubicBezTo>
                  <a:cubicBezTo>
                    <a:pt x="7073" y="6347"/>
                    <a:pt x="7204" y="6549"/>
                    <a:pt x="7323" y="6573"/>
                  </a:cubicBezTo>
                  <a:cubicBezTo>
                    <a:pt x="7442" y="6609"/>
                    <a:pt x="7656" y="6525"/>
                    <a:pt x="7751" y="6430"/>
                  </a:cubicBezTo>
                  <a:cubicBezTo>
                    <a:pt x="7870" y="6251"/>
                    <a:pt x="7918" y="6025"/>
                    <a:pt x="7966" y="593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44"/>
            <p:cNvSpPr/>
            <p:nvPr/>
          </p:nvSpPr>
          <p:spPr>
            <a:xfrm>
              <a:off x="2662525" y="3739575"/>
              <a:ext cx="28300" cy="38425"/>
            </a:xfrm>
            <a:custGeom>
              <a:avLst/>
              <a:gdLst/>
              <a:ahLst/>
              <a:cxnLst/>
              <a:rect l="l" t="t" r="r" b="b"/>
              <a:pathLst>
                <a:path w="1132" h="1537" extrusionOk="0">
                  <a:moveTo>
                    <a:pt x="0" y="846"/>
                  </a:moveTo>
                  <a:cubicBezTo>
                    <a:pt x="0" y="536"/>
                    <a:pt x="227" y="227"/>
                    <a:pt x="524" y="120"/>
                  </a:cubicBezTo>
                  <a:cubicBezTo>
                    <a:pt x="846" y="1"/>
                    <a:pt x="1132" y="191"/>
                    <a:pt x="1132" y="548"/>
                  </a:cubicBezTo>
                  <a:cubicBezTo>
                    <a:pt x="1132" y="715"/>
                    <a:pt x="1108" y="894"/>
                    <a:pt x="1048" y="1036"/>
                  </a:cubicBezTo>
                  <a:cubicBezTo>
                    <a:pt x="941" y="1358"/>
                    <a:pt x="655" y="1537"/>
                    <a:pt x="393" y="1477"/>
                  </a:cubicBezTo>
                  <a:cubicBezTo>
                    <a:pt x="179" y="1429"/>
                    <a:pt x="0" y="1144"/>
                    <a:pt x="0" y="84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44"/>
            <p:cNvSpPr/>
            <p:nvPr/>
          </p:nvSpPr>
          <p:spPr>
            <a:xfrm>
              <a:off x="2576800" y="3736900"/>
              <a:ext cx="28900" cy="39600"/>
            </a:xfrm>
            <a:custGeom>
              <a:avLst/>
              <a:gdLst/>
              <a:ahLst/>
              <a:cxnLst/>
              <a:rect l="l" t="t" r="r" b="b"/>
              <a:pathLst>
                <a:path w="1156" h="1584" extrusionOk="0">
                  <a:moveTo>
                    <a:pt x="1155" y="631"/>
                  </a:moveTo>
                  <a:cubicBezTo>
                    <a:pt x="1108" y="905"/>
                    <a:pt x="989" y="1191"/>
                    <a:pt x="727" y="1382"/>
                  </a:cubicBezTo>
                  <a:cubicBezTo>
                    <a:pt x="453" y="1584"/>
                    <a:pt x="203" y="1489"/>
                    <a:pt x="108" y="1179"/>
                  </a:cubicBezTo>
                  <a:cubicBezTo>
                    <a:pt x="0" y="822"/>
                    <a:pt x="84" y="489"/>
                    <a:pt x="346" y="215"/>
                  </a:cubicBezTo>
                  <a:cubicBezTo>
                    <a:pt x="500" y="48"/>
                    <a:pt x="691" y="0"/>
                    <a:pt x="905" y="96"/>
                  </a:cubicBezTo>
                  <a:cubicBezTo>
                    <a:pt x="1108" y="179"/>
                    <a:pt x="1155" y="358"/>
                    <a:pt x="1155" y="63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44"/>
            <p:cNvSpPr/>
            <p:nvPr/>
          </p:nvSpPr>
          <p:spPr>
            <a:xfrm>
              <a:off x="2485725" y="3745825"/>
              <a:ext cx="27700" cy="32475"/>
            </a:xfrm>
            <a:custGeom>
              <a:avLst/>
              <a:gdLst/>
              <a:ahLst/>
              <a:cxnLst/>
              <a:rect l="l" t="t" r="r" b="b"/>
              <a:pathLst>
                <a:path w="1108" h="1299" extrusionOk="0">
                  <a:moveTo>
                    <a:pt x="1107" y="489"/>
                  </a:moveTo>
                  <a:cubicBezTo>
                    <a:pt x="1107" y="894"/>
                    <a:pt x="810" y="1298"/>
                    <a:pt x="476" y="1287"/>
                  </a:cubicBezTo>
                  <a:cubicBezTo>
                    <a:pt x="226" y="1287"/>
                    <a:pt x="0" y="989"/>
                    <a:pt x="0" y="667"/>
                  </a:cubicBezTo>
                  <a:cubicBezTo>
                    <a:pt x="0" y="358"/>
                    <a:pt x="298" y="1"/>
                    <a:pt x="572" y="13"/>
                  </a:cubicBezTo>
                  <a:cubicBezTo>
                    <a:pt x="869" y="13"/>
                    <a:pt x="1095" y="227"/>
                    <a:pt x="1107" y="48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44"/>
            <p:cNvSpPr/>
            <p:nvPr/>
          </p:nvSpPr>
          <p:spPr>
            <a:xfrm>
              <a:off x="2887250" y="3821725"/>
              <a:ext cx="28000" cy="37225"/>
            </a:xfrm>
            <a:custGeom>
              <a:avLst/>
              <a:gdLst/>
              <a:ahLst/>
              <a:cxnLst/>
              <a:rect l="l" t="t" r="r" b="b"/>
              <a:pathLst>
                <a:path w="1120" h="1489" extrusionOk="0">
                  <a:moveTo>
                    <a:pt x="13" y="715"/>
                  </a:moveTo>
                  <a:cubicBezTo>
                    <a:pt x="48" y="632"/>
                    <a:pt x="108" y="453"/>
                    <a:pt x="179" y="298"/>
                  </a:cubicBezTo>
                  <a:cubicBezTo>
                    <a:pt x="286" y="108"/>
                    <a:pt x="453" y="1"/>
                    <a:pt x="667" y="48"/>
                  </a:cubicBezTo>
                  <a:cubicBezTo>
                    <a:pt x="882" y="96"/>
                    <a:pt x="1013" y="251"/>
                    <a:pt x="1060" y="465"/>
                  </a:cubicBezTo>
                  <a:cubicBezTo>
                    <a:pt x="1120" y="798"/>
                    <a:pt x="882" y="1239"/>
                    <a:pt x="548" y="1358"/>
                  </a:cubicBezTo>
                  <a:cubicBezTo>
                    <a:pt x="239" y="1489"/>
                    <a:pt x="1" y="1251"/>
                    <a:pt x="13" y="71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44"/>
            <p:cNvSpPr/>
            <p:nvPr/>
          </p:nvSpPr>
          <p:spPr>
            <a:xfrm>
              <a:off x="2751525" y="3824700"/>
              <a:ext cx="25925" cy="29500"/>
            </a:xfrm>
            <a:custGeom>
              <a:avLst/>
              <a:gdLst/>
              <a:ahLst/>
              <a:cxnLst/>
              <a:rect l="l" t="t" r="r" b="b"/>
              <a:pathLst>
                <a:path w="1037" h="1180" extrusionOk="0">
                  <a:moveTo>
                    <a:pt x="1036" y="596"/>
                  </a:moveTo>
                  <a:cubicBezTo>
                    <a:pt x="1024" y="941"/>
                    <a:pt x="798" y="1180"/>
                    <a:pt x="489" y="1180"/>
                  </a:cubicBezTo>
                  <a:cubicBezTo>
                    <a:pt x="203" y="1180"/>
                    <a:pt x="0" y="941"/>
                    <a:pt x="12" y="644"/>
                  </a:cubicBezTo>
                  <a:cubicBezTo>
                    <a:pt x="48" y="298"/>
                    <a:pt x="298" y="1"/>
                    <a:pt x="548" y="13"/>
                  </a:cubicBezTo>
                  <a:cubicBezTo>
                    <a:pt x="858" y="37"/>
                    <a:pt x="1036" y="251"/>
                    <a:pt x="1036" y="59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44"/>
            <p:cNvSpPr/>
            <p:nvPr/>
          </p:nvSpPr>
          <p:spPr>
            <a:xfrm>
              <a:off x="2824150" y="3820550"/>
              <a:ext cx="25325" cy="30675"/>
            </a:xfrm>
            <a:custGeom>
              <a:avLst/>
              <a:gdLst/>
              <a:ahLst/>
              <a:cxnLst/>
              <a:rect l="l" t="t" r="r" b="b"/>
              <a:pathLst>
                <a:path w="1013" h="1227" extrusionOk="0">
                  <a:moveTo>
                    <a:pt x="1013" y="536"/>
                  </a:moveTo>
                  <a:cubicBezTo>
                    <a:pt x="965" y="643"/>
                    <a:pt x="917" y="869"/>
                    <a:pt x="798" y="1036"/>
                  </a:cubicBezTo>
                  <a:cubicBezTo>
                    <a:pt x="715" y="1131"/>
                    <a:pt x="489" y="1226"/>
                    <a:pt x="370" y="1179"/>
                  </a:cubicBezTo>
                  <a:cubicBezTo>
                    <a:pt x="251" y="1143"/>
                    <a:pt x="120" y="953"/>
                    <a:pt x="84" y="822"/>
                  </a:cubicBezTo>
                  <a:cubicBezTo>
                    <a:pt x="1" y="453"/>
                    <a:pt x="274" y="83"/>
                    <a:pt x="679" y="36"/>
                  </a:cubicBezTo>
                  <a:cubicBezTo>
                    <a:pt x="893" y="0"/>
                    <a:pt x="989" y="143"/>
                    <a:pt x="1013" y="53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44"/>
            <p:cNvSpPr/>
            <p:nvPr/>
          </p:nvSpPr>
          <p:spPr>
            <a:xfrm>
              <a:off x="2391350" y="3583000"/>
              <a:ext cx="571525" cy="478675"/>
            </a:xfrm>
            <a:custGeom>
              <a:avLst/>
              <a:gdLst/>
              <a:ahLst/>
              <a:cxnLst/>
              <a:rect l="l" t="t" r="r" b="b"/>
              <a:pathLst>
                <a:path w="22861" h="19147" extrusionOk="0">
                  <a:moveTo>
                    <a:pt x="22623" y="7859"/>
                  </a:moveTo>
                  <a:cubicBezTo>
                    <a:pt x="22349" y="6490"/>
                    <a:pt x="21623" y="5418"/>
                    <a:pt x="20480" y="4668"/>
                  </a:cubicBezTo>
                  <a:cubicBezTo>
                    <a:pt x="19658" y="4132"/>
                    <a:pt x="18825" y="3835"/>
                    <a:pt x="17944" y="3716"/>
                  </a:cubicBezTo>
                  <a:cubicBezTo>
                    <a:pt x="17694" y="3692"/>
                    <a:pt x="17443" y="3668"/>
                    <a:pt x="17193" y="3668"/>
                  </a:cubicBezTo>
                  <a:cubicBezTo>
                    <a:pt x="16360" y="3668"/>
                    <a:pt x="15491" y="3823"/>
                    <a:pt x="14395" y="4180"/>
                  </a:cubicBezTo>
                  <a:cubicBezTo>
                    <a:pt x="14181" y="3478"/>
                    <a:pt x="13764" y="2894"/>
                    <a:pt x="13348" y="2346"/>
                  </a:cubicBezTo>
                  <a:lnTo>
                    <a:pt x="13276" y="2239"/>
                  </a:lnTo>
                  <a:cubicBezTo>
                    <a:pt x="12681" y="1442"/>
                    <a:pt x="11979" y="870"/>
                    <a:pt x="11097" y="549"/>
                  </a:cubicBezTo>
                  <a:cubicBezTo>
                    <a:pt x="10181" y="191"/>
                    <a:pt x="9240" y="1"/>
                    <a:pt x="8323" y="1"/>
                  </a:cubicBezTo>
                  <a:cubicBezTo>
                    <a:pt x="7704" y="1"/>
                    <a:pt x="7097" y="72"/>
                    <a:pt x="6502" y="239"/>
                  </a:cubicBezTo>
                  <a:cubicBezTo>
                    <a:pt x="5204" y="572"/>
                    <a:pt x="4013" y="1215"/>
                    <a:pt x="2977" y="2144"/>
                  </a:cubicBezTo>
                  <a:lnTo>
                    <a:pt x="2894" y="2215"/>
                  </a:lnTo>
                  <a:cubicBezTo>
                    <a:pt x="2382" y="2656"/>
                    <a:pt x="1846" y="3132"/>
                    <a:pt x="1441" y="3716"/>
                  </a:cubicBezTo>
                  <a:cubicBezTo>
                    <a:pt x="382" y="5263"/>
                    <a:pt x="1" y="6942"/>
                    <a:pt x="310" y="8716"/>
                  </a:cubicBezTo>
                  <a:lnTo>
                    <a:pt x="322" y="8823"/>
                  </a:lnTo>
                  <a:cubicBezTo>
                    <a:pt x="453" y="9585"/>
                    <a:pt x="596" y="10359"/>
                    <a:pt x="1084" y="11014"/>
                  </a:cubicBezTo>
                  <a:cubicBezTo>
                    <a:pt x="2013" y="12229"/>
                    <a:pt x="3061" y="13003"/>
                    <a:pt x="4323" y="13348"/>
                  </a:cubicBezTo>
                  <a:cubicBezTo>
                    <a:pt x="4489" y="13395"/>
                    <a:pt x="4644" y="13455"/>
                    <a:pt x="4787" y="13514"/>
                  </a:cubicBezTo>
                  <a:cubicBezTo>
                    <a:pt x="4823" y="13526"/>
                    <a:pt x="4847" y="13538"/>
                    <a:pt x="4882" y="13538"/>
                  </a:cubicBezTo>
                  <a:cubicBezTo>
                    <a:pt x="4763" y="14229"/>
                    <a:pt x="4418" y="14777"/>
                    <a:pt x="4049" y="15336"/>
                  </a:cubicBezTo>
                  <a:lnTo>
                    <a:pt x="3870" y="15610"/>
                  </a:lnTo>
                  <a:lnTo>
                    <a:pt x="3763" y="15753"/>
                  </a:lnTo>
                  <a:lnTo>
                    <a:pt x="3930" y="15812"/>
                  </a:lnTo>
                  <a:cubicBezTo>
                    <a:pt x="4120" y="15896"/>
                    <a:pt x="4228" y="15931"/>
                    <a:pt x="4323" y="15931"/>
                  </a:cubicBezTo>
                  <a:cubicBezTo>
                    <a:pt x="4430" y="15931"/>
                    <a:pt x="4513" y="15908"/>
                    <a:pt x="4656" y="15848"/>
                  </a:cubicBezTo>
                  <a:cubicBezTo>
                    <a:pt x="5585" y="15479"/>
                    <a:pt x="6335" y="14908"/>
                    <a:pt x="6906" y="14134"/>
                  </a:cubicBezTo>
                  <a:cubicBezTo>
                    <a:pt x="6966" y="14050"/>
                    <a:pt x="7085" y="13967"/>
                    <a:pt x="7145" y="13967"/>
                  </a:cubicBezTo>
                  <a:lnTo>
                    <a:pt x="7145" y="13967"/>
                  </a:lnTo>
                  <a:lnTo>
                    <a:pt x="7276" y="13967"/>
                  </a:lnTo>
                  <a:cubicBezTo>
                    <a:pt x="8085" y="13967"/>
                    <a:pt x="8823" y="13669"/>
                    <a:pt x="9490" y="13419"/>
                  </a:cubicBezTo>
                  <a:cubicBezTo>
                    <a:pt x="9585" y="13395"/>
                    <a:pt x="9669" y="13360"/>
                    <a:pt x="9776" y="13336"/>
                  </a:cubicBezTo>
                  <a:cubicBezTo>
                    <a:pt x="9788" y="13336"/>
                    <a:pt x="9812" y="13336"/>
                    <a:pt x="9812" y="13312"/>
                  </a:cubicBezTo>
                  <a:cubicBezTo>
                    <a:pt x="9812" y="13336"/>
                    <a:pt x="9823" y="13348"/>
                    <a:pt x="9823" y="13360"/>
                  </a:cubicBezTo>
                  <a:cubicBezTo>
                    <a:pt x="9847" y="13479"/>
                    <a:pt x="9883" y="13574"/>
                    <a:pt x="9931" y="13669"/>
                  </a:cubicBezTo>
                  <a:cubicBezTo>
                    <a:pt x="9954" y="13765"/>
                    <a:pt x="9990" y="13848"/>
                    <a:pt x="10014" y="13931"/>
                  </a:cubicBezTo>
                  <a:cubicBezTo>
                    <a:pt x="10085" y="14146"/>
                    <a:pt x="10169" y="14384"/>
                    <a:pt x="10312" y="14586"/>
                  </a:cubicBezTo>
                  <a:cubicBezTo>
                    <a:pt x="11264" y="15812"/>
                    <a:pt x="12324" y="16515"/>
                    <a:pt x="13514" y="16705"/>
                  </a:cubicBezTo>
                  <a:cubicBezTo>
                    <a:pt x="14169" y="16813"/>
                    <a:pt x="14455" y="17051"/>
                    <a:pt x="14634" y="17622"/>
                  </a:cubicBezTo>
                  <a:cubicBezTo>
                    <a:pt x="14896" y="18456"/>
                    <a:pt x="15550" y="18991"/>
                    <a:pt x="16491" y="19134"/>
                  </a:cubicBezTo>
                  <a:cubicBezTo>
                    <a:pt x="16539" y="19146"/>
                    <a:pt x="16574" y="19146"/>
                    <a:pt x="16622" y="19146"/>
                  </a:cubicBezTo>
                  <a:cubicBezTo>
                    <a:pt x="16753" y="19146"/>
                    <a:pt x="16860" y="19110"/>
                    <a:pt x="16932" y="19027"/>
                  </a:cubicBezTo>
                  <a:cubicBezTo>
                    <a:pt x="17051" y="18896"/>
                    <a:pt x="17039" y="18706"/>
                    <a:pt x="17027" y="18575"/>
                  </a:cubicBezTo>
                  <a:lnTo>
                    <a:pt x="17015" y="18408"/>
                  </a:lnTo>
                  <a:cubicBezTo>
                    <a:pt x="16967" y="18051"/>
                    <a:pt x="16908" y="17694"/>
                    <a:pt x="16908" y="17336"/>
                  </a:cubicBezTo>
                  <a:cubicBezTo>
                    <a:pt x="16908" y="16634"/>
                    <a:pt x="16979" y="16586"/>
                    <a:pt x="17634" y="16372"/>
                  </a:cubicBezTo>
                  <a:cubicBezTo>
                    <a:pt x="18717" y="16015"/>
                    <a:pt x="19670" y="15658"/>
                    <a:pt x="20444" y="14836"/>
                  </a:cubicBezTo>
                  <a:cubicBezTo>
                    <a:pt x="21480" y="13753"/>
                    <a:pt x="22194" y="12467"/>
                    <a:pt x="22563" y="11026"/>
                  </a:cubicBezTo>
                  <a:cubicBezTo>
                    <a:pt x="22849" y="10097"/>
                    <a:pt x="22861" y="9014"/>
                    <a:pt x="22623" y="7859"/>
                  </a:cubicBezTo>
                  <a:close/>
                  <a:moveTo>
                    <a:pt x="17705" y="15800"/>
                  </a:moveTo>
                  <a:lnTo>
                    <a:pt x="17646" y="15812"/>
                  </a:lnTo>
                  <a:cubicBezTo>
                    <a:pt x="17622" y="15836"/>
                    <a:pt x="17586" y="15836"/>
                    <a:pt x="17563" y="15848"/>
                  </a:cubicBezTo>
                  <a:cubicBezTo>
                    <a:pt x="17527" y="15860"/>
                    <a:pt x="17491" y="15860"/>
                    <a:pt x="17455" y="15872"/>
                  </a:cubicBezTo>
                  <a:lnTo>
                    <a:pt x="16562" y="16193"/>
                  </a:lnTo>
                  <a:lnTo>
                    <a:pt x="16491" y="16217"/>
                  </a:lnTo>
                  <a:lnTo>
                    <a:pt x="16479" y="16312"/>
                  </a:lnTo>
                  <a:cubicBezTo>
                    <a:pt x="16443" y="16432"/>
                    <a:pt x="16431" y="16527"/>
                    <a:pt x="16396" y="16646"/>
                  </a:cubicBezTo>
                  <a:cubicBezTo>
                    <a:pt x="16336" y="16932"/>
                    <a:pt x="16277" y="17217"/>
                    <a:pt x="16241" y="17503"/>
                  </a:cubicBezTo>
                  <a:cubicBezTo>
                    <a:pt x="16217" y="17646"/>
                    <a:pt x="16241" y="17777"/>
                    <a:pt x="16253" y="17932"/>
                  </a:cubicBezTo>
                  <a:cubicBezTo>
                    <a:pt x="16265" y="18003"/>
                    <a:pt x="16265" y="18063"/>
                    <a:pt x="16277" y="18134"/>
                  </a:cubicBezTo>
                  <a:lnTo>
                    <a:pt x="16277" y="18396"/>
                  </a:lnTo>
                  <a:cubicBezTo>
                    <a:pt x="15919" y="18313"/>
                    <a:pt x="15669" y="18170"/>
                    <a:pt x="15503" y="17896"/>
                  </a:cubicBezTo>
                  <a:cubicBezTo>
                    <a:pt x="15253" y="17467"/>
                    <a:pt x="15074" y="16979"/>
                    <a:pt x="14955" y="16646"/>
                  </a:cubicBezTo>
                  <a:cubicBezTo>
                    <a:pt x="14896" y="16455"/>
                    <a:pt x="14788" y="16253"/>
                    <a:pt x="14467" y="16217"/>
                  </a:cubicBezTo>
                  <a:cubicBezTo>
                    <a:pt x="14157" y="16193"/>
                    <a:pt x="13860" y="16158"/>
                    <a:pt x="13586" y="16098"/>
                  </a:cubicBezTo>
                  <a:cubicBezTo>
                    <a:pt x="12074" y="15800"/>
                    <a:pt x="11074" y="14979"/>
                    <a:pt x="10550" y="13610"/>
                  </a:cubicBezTo>
                  <a:cubicBezTo>
                    <a:pt x="10538" y="13574"/>
                    <a:pt x="10526" y="13538"/>
                    <a:pt x="10526" y="13491"/>
                  </a:cubicBezTo>
                  <a:cubicBezTo>
                    <a:pt x="10502" y="13360"/>
                    <a:pt x="10490" y="13229"/>
                    <a:pt x="10478" y="13110"/>
                  </a:cubicBezTo>
                  <a:lnTo>
                    <a:pt x="10478" y="13074"/>
                  </a:lnTo>
                  <a:cubicBezTo>
                    <a:pt x="10645" y="12955"/>
                    <a:pt x="10788" y="12860"/>
                    <a:pt x="10955" y="12752"/>
                  </a:cubicBezTo>
                  <a:cubicBezTo>
                    <a:pt x="11383" y="12455"/>
                    <a:pt x="11800" y="12169"/>
                    <a:pt x="12193" y="11860"/>
                  </a:cubicBezTo>
                  <a:cubicBezTo>
                    <a:pt x="12550" y="11574"/>
                    <a:pt x="12824" y="11264"/>
                    <a:pt x="13038" y="10931"/>
                  </a:cubicBezTo>
                  <a:cubicBezTo>
                    <a:pt x="13657" y="9943"/>
                    <a:pt x="14312" y="8752"/>
                    <a:pt x="14467" y="7347"/>
                  </a:cubicBezTo>
                  <a:cubicBezTo>
                    <a:pt x="14515" y="6871"/>
                    <a:pt x="14515" y="6371"/>
                    <a:pt x="14515" y="5895"/>
                  </a:cubicBezTo>
                  <a:lnTo>
                    <a:pt x="14515" y="5371"/>
                  </a:lnTo>
                  <a:cubicBezTo>
                    <a:pt x="14515" y="5240"/>
                    <a:pt x="14491" y="5097"/>
                    <a:pt x="14479" y="4978"/>
                  </a:cubicBezTo>
                  <a:cubicBezTo>
                    <a:pt x="14479" y="4954"/>
                    <a:pt x="14479" y="4918"/>
                    <a:pt x="14467" y="4894"/>
                  </a:cubicBezTo>
                  <a:cubicBezTo>
                    <a:pt x="14836" y="4668"/>
                    <a:pt x="15241" y="4597"/>
                    <a:pt x="15669" y="4525"/>
                  </a:cubicBezTo>
                  <a:cubicBezTo>
                    <a:pt x="15800" y="4490"/>
                    <a:pt x="15955" y="4478"/>
                    <a:pt x="16086" y="4442"/>
                  </a:cubicBezTo>
                  <a:cubicBezTo>
                    <a:pt x="16420" y="4371"/>
                    <a:pt x="16741" y="4347"/>
                    <a:pt x="17086" y="4347"/>
                  </a:cubicBezTo>
                  <a:cubicBezTo>
                    <a:pt x="17574" y="4347"/>
                    <a:pt x="18098" y="4418"/>
                    <a:pt x="18622" y="4561"/>
                  </a:cubicBezTo>
                  <a:cubicBezTo>
                    <a:pt x="20599" y="5144"/>
                    <a:pt x="21837" y="6549"/>
                    <a:pt x="22004" y="8419"/>
                  </a:cubicBezTo>
                  <a:cubicBezTo>
                    <a:pt x="22087" y="9264"/>
                    <a:pt x="22087" y="10026"/>
                    <a:pt x="21980" y="10740"/>
                  </a:cubicBezTo>
                  <a:cubicBezTo>
                    <a:pt x="21873" y="11455"/>
                    <a:pt x="21587" y="12110"/>
                    <a:pt x="21325" y="12645"/>
                  </a:cubicBezTo>
                  <a:cubicBezTo>
                    <a:pt x="20932" y="13431"/>
                    <a:pt x="20432" y="14110"/>
                    <a:pt x="19849" y="14669"/>
                  </a:cubicBezTo>
                  <a:cubicBezTo>
                    <a:pt x="19253" y="15241"/>
                    <a:pt x="18515" y="15515"/>
                    <a:pt x="17705" y="15800"/>
                  </a:cubicBezTo>
                  <a:close/>
                  <a:moveTo>
                    <a:pt x="8776" y="12979"/>
                  </a:moveTo>
                  <a:cubicBezTo>
                    <a:pt x="8514" y="13050"/>
                    <a:pt x="8240" y="13133"/>
                    <a:pt x="7978" y="13193"/>
                  </a:cubicBezTo>
                  <a:cubicBezTo>
                    <a:pt x="7847" y="13229"/>
                    <a:pt x="7704" y="13253"/>
                    <a:pt x="7585" y="13253"/>
                  </a:cubicBezTo>
                  <a:cubicBezTo>
                    <a:pt x="7395" y="13253"/>
                    <a:pt x="7252" y="13181"/>
                    <a:pt x="7109" y="13014"/>
                  </a:cubicBezTo>
                  <a:lnTo>
                    <a:pt x="6978" y="12860"/>
                  </a:lnTo>
                  <a:lnTo>
                    <a:pt x="6871" y="13038"/>
                  </a:lnTo>
                  <a:cubicBezTo>
                    <a:pt x="6323" y="13955"/>
                    <a:pt x="5763" y="14503"/>
                    <a:pt x="5061" y="14824"/>
                  </a:cubicBezTo>
                  <a:cubicBezTo>
                    <a:pt x="5085" y="14765"/>
                    <a:pt x="5097" y="14705"/>
                    <a:pt x="5132" y="14657"/>
                  </a:cubicBezTo>
                  <a:cubicBezTo>
                    <a:pt x="5275" y="14288"/>
                    <a:pt x="5430" y="13907"/>
                    <a:pt x="5597" y="13538"/>
                  </a:cubicBezTo>
                  <a:cubicBezTo>
                    <a:pt x="5668" y="13372"/>
                    <a:pt x="5728" y="13217"/>
                    <a:pt x="5656" y="13062"/>
                  </a:cubicBezTo>
                  <a:cubicBezTo>
                    <a:pt x="5597" y="12931"/>
                    <a:pt x="5430" y="12872"/>
                    <a:pt x="5275" y="12836"/>
                  </a:cubicBezTo>
                  <a:cubicBezTo>
                    <a:pt x="5121" y="12800"/>
                    <a:pt x="4954" y="12764"/>
                    <a:pt x="4799" y="12729"/>
                  </a:cubicBezTo>
                  <a:cubicBezTo>
                    <a:pt x="4561" y="12693"/>
                    <a:pt x="4347" y="12645"/>
                    <a:pt x="4120" y="12574"/>
                  </a:cubicBezTo>
                  <a:cubicBezTo>
                    <a:pt x="3727" y="12431"/>
                    <a:pt x="3370" y="12252"/>
                    <a:pt x="3073" y="12062"/>
                  </a:cubicBezTo>
                  <a:cubicBezTo>
                    <a:pt x="2704" y="11812"/>
                    <a:pt x="2334" y="11502"/>
                    <a:pt x="1930" y="11133"/>
                  </a:cubicBezTo>
                  <a:cubicBezTo>
                    <a:pt x="1382" y="10586"/>
                    <a:pt x="1168" y="9895"/>
                    <a:pt x="965" y="9050"/>
                  </a:cubicBezTo>
                  <a:cubicBezTo>
                    <a:pt x="560" y="7419"/>
                    <a:pt x="834" y="5847"/>
                    <a:pt x="1763" y="4323"/>
                  </a:cubicBezTo>
                  <a:cubicBezTo>
                    <a:pt x="2096" y="3787"/>
                    <a:pt x="2584" y="3323"/>
                    <a:pt x="3061" y="2882"/>
                  </a:cubicBezTo>
                  <a:lnTo>
                    <a:pt x="3156" y="2787"/>
                  </a:lnTo>
                  <a:cubicBezTo>
                    <a:pt x="4311" y="1692"/>
                    <a:pt x="5716" y="1025"/>
                    <a:pt x="7323" y="763"/>
                  </a:cubicBezTo>
                  <a:cubicBezTo>
                    <a:pt x="7704" y="703"/>
                    <a:pt x="8097" y="680"/>
                    <a:pt x="8466" y="680"/>
                  </a:cubicBezTo>
                  <a:cubicBezTo>
                    <a:pt x="9800" y="680"/>
                    <a:pt x="10978" y="1084"/>
                    <a:pt x="11967" y="1882"/>
                  </a:cubicBezTo>
                  <a:cubicBezTo>
                    <a:pt x="13122" y="2835"/>
                    <a:pt x="13753" y="4001"/>
                    <a:pt x="13860" y="5347"/>
                  </a:cubicBezTo>
                  <a:cubicBezTo>
                    <a:pt x="13919" y="6097"/>
                    <a:pt x="13967" y="6942"/>
                    <a:pt x="13753" y="7764"/>
                  </a:cubicBezTo>
                  <a:lnTo>
                    <a:pt x="13729" y="7847"/>
                  </a:lnTo>
                  <a:cubicBezTo>
                    <a:pt x="13669" y="8073"/>
                    <a:pt x="13622" y="8311"/>
                    <a:pt x="13526" y="8526"/>
                  </a:cubicBezTo>
                  <a:cubicBezTo>
                    <a:pt x="13288" y="9097"/>
                    <a:pt x="13074" y="9597"/>
                    <a:pt x="12836" y="10086"/>
                  </a:cubicBezTo>
                  <a:cubicBezTo>
                    <a:pt x="12526" y="10693"/>
                    <a:pt x="12086" y="11228"/>
                    <a:pt x="11443" y="11693"/>
                  </a:cubicBezTo>
                  <a:cubicBezTo>
                    <a:pt x="10621" y="12288"/>
                    <a:pt x="9823" y="12705"/>
                    <a:pt x="8990" y="1295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2" name="Google Shape;1042;p44"/>
          <p:cNvGrpSpPr/>
          <p:nvPr/>
        </p:nvGrpSpPr>
        <p:grpSpPr>
          <a:xfrm>
            <a:off x="7558957" y="3120697"/>
            <a:ext cx="653616" cy="895336"/>
            <a:chOff x="1731150" y="1748550"/>
            <a:chExt cx="228625" cy="313175"/>
          </a:xfrm>
        </p:grpSpPr>
        <p:sp>
          <p:nvSpPr>
            <p:cNvPr id="1043" name="Google Shape;1043;p44"/>
            <p:cNvSpPr/>
            <p:nvPr/>
          </p:nvSpPr>
          <p:spPr>
            <a:xfrm>
              <a:off x="1775500" y="1809575"/>
              <a:ext cx="134275" cy="179800"/>
            </a:xfrm>
            <a:custGeom>
              <a:avLst/>
              <a:gdLst/>
              <a:ahLst/>
              <a:cxnLst/>
              <a:rect l="l" t="t" r="r" b="b"/>
              <a:pathLst>
                <a:path w="5371" h="7192" extrusionOk="0">
                  <a:moveTo>
                    <a:pt x="5335" y="584"/>
                  </a:moveTo>
                  <a:cubicBezTo>
                    <a:pt x="5335" y="560"/>
                    <a:pt x="5335" y="548"/>
                    <a:pt x="5347" y="525"/>
                  </a:cubicBezTo>
                  <a:lnTo>
                    <a:pt x="5371" y="429"/>
                  </a:lnTo>
                  <a:lnTo>
                    <a:pt x="5299" y="370"/>
                  </a:lnTo>
                  <a:lnTo>
                    <a:pt x="5228" y="310"/>
                  </a:lnTo>
                  <a:cubicBezTo>
                    <a:pt x="5109" y="215"/>
                    <a:pt x="4954" y="108"/>
                    <a:pt x="4763" y="36"/>
                  </a:cubicBezTo>
                  <a:lnTo>
                    <a:pt x="4656" y="1"/>
                  </a:lnTo>
                  <a:lnTo>
                    <a:pt x="4585" y="72"/>
                  </a:lnTo>
                  <a:cubicBezTo>
                    <a:pt x="4573" y="108"/>
                    <a:pt x="4537" y="120"/>
                    <a:pt x="4525" y="132"/>
                  </a:cubicBezTo>
                  <a:cubicBezTo>
                    <a:pt x="4478" y="179"/>
                    <a:pt x="4442" y="227"/>
                    <a:pt x="4406" y="286"/>
                  </a:cubicBezTo>
                  <a:lnTo>
                    <a:pt x="4228" y="548"/>
                  </a:lnTo>
                  <a:cubicBezTo>
                    <a:pt x="4168" y="655"/>
                    <a:pt x="4097" y="751"/>
                    <a:pt x="4037" y="834"/>
                  </a:cubicBezTo>
                  <a:lnTo>
                    <a:pt x="2394" y="3156"/>
                  </a:lnTo>
                  <a:cubicBezTo>
                    <a:pt x="1656" y="4215"/>
                    <a:pt x="929" y="5251"/>
                    <a:pt x="179" y="6311"/>
                  </a:cubicBezTo>
                  <a:cubicBezTo>
                    <a:pt x="132" y="6370"/>
                    <a:pt x="120" y="6418"/>
                    <a:pt x="96" y="6478"/>
                  </a:cubicBezTo>
                  <a:cubicBezTo>
                    <a:pt x="72" y="6501"/>
                    <a:pt x="72" y="6525"/>
                    <a:pt x="60" y="6549"/>
                  </a:cubicBezTo>
                  <a:lnTo>
                    <a:pt x="1" y="6668"/>
                  </a:lnTo>
                  <a:lnTo>
                    <a:pt x="608" y="7097"/>
                  </a:lnTo>
                  <a:lnTo>
                    <a:pt x="703" y="6978"/>
                  </a:lnTo>
                  <a:lnTo>
                    <a:pt x="703" y="6978"/>
                  </a:lnTo>
                  <a:lnTo>
                    <a:pt x="608" y="7097"/>
                  </a:lnTo>
                  <a:lnTo>
                    <a:pt x="727" y="7192"/>
                  </a:lnTo>
                  <a:lnTo>
                    <a:pt x="822" y="7073"/>
                  </a:lnTo>
                  <a:cubicBezTo>
                    <a:pt x="2323" y="4930"/>
                    <a:pt x="3799" y="2834"/>
                    <a:pt x="5275" y="727"/>
                  </a:cubicBezTo>
                  <a:cubicBezTo>
                    <a:pt x="5311" y="667"/>
                    <a:pt x="5335" y="608"/>
                    <a:pt x="5335" y="584"/>
                  </a:cubicBezTo>
                  <a:close/>
                </a:path>
              </a:pathLst>
            </a:custGeom>
            <a:solidFill>
              <a:srgbClr val="66C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44"/>
            <p:cNvSpPr/>
            <p:nvPr/>
          </p:nvSpPr>
          <p:spPr>
            <a:xfrm>
              <a:off x="1760925" y="1797675"/>
              <a:ext cx="126825" cy="174450"/>
            </a:xfrm>
            <a:custGeom>
              <a:avLst/>
              <a:gdLst/>
              <a:ahLst/>
              <a:cxnLst/>
              <a:rect l="l" t="t" r="r" b="b"/>
              <a:pathLst>
                <a:path w="5073" h="6978" extrusionOk="0">
                  <a:moveTo>
                    <a:pt x="2477" y="4060"/>
                  </a:moveTo>
                  <a:lnTo>
                    <a:pt x="3858" y="2096"/>
                  </a:lnTo>
                  <a:cubicBezTo>
                    <a:pt x="4025" y="1858"/>
                    <a:pt x="4203" y="1620"/>
                    <a:pt x="4382" y="1382"/>
                  </a:cubicBezTo>
                  <a:cubicBezTo>
                    <a:pt x="4560" y="1143"/>
                    <a:pt x="4727" y="905"/>
                    <a:pt x="4882" y="667"/>
                  </a:cubicBezTo>
                  <a:cubicBezTo>
                    <a:pt x="4930" y="608"/>
                    <a:pt x="4965" y="536"/>
                    <a:pt x="4989" y="477"/>
                  </a:cubicBezTo>
                  <a:cubicBezTo>
                    <a:pt x="5001" y="441"/>
                    <a:pt x="5001" y="429"/>
                    <a:pt x="5013" y="405"/>
                  </a:cubicBezTo>
                  <a:lnTo>
                    <a:pt x="5072" y="286"/>
                  </a:lnTo>
                  <a:lnTo>
                    <a:pt x="4680" y="0"/>
                  </a:lnTo>
                  <a:lnTo>
                    <a:pt x="4584" y="60"/>
                  </a:lnTo>
                  <a:cubicBezTo>
                    <a:pt x="4572" y="72"/>
                    <a:pt x="4560" y="72"/>
                    <a:pt x="4560" y="84"/>
                  </a:cubicBezTo>
                  <a:cubicBezTo>
                    <a:pt x="4525" y="108"/>
                    <a:pt x="4477" y="131"/>
                    <a:pt x="4441" y="179"/>
                  </a:cubicBezTo>
                  <a:cubicBezTo>
                    <a:pt x="4299" y="369"/>
                    <a:pt x="4156" y="548"/>
                    <a:pt x="4001" y="727"/>
                  </a:cubicBezTo>
                  <a:cubicBezTo>
                    <a:pt x="3810" y="965"/>
                    <a:pt x="3608" y="1203"/>
                    <a:pt x="3441" y="1489"/>
                  </a:cubicBezTo>
                  <a:cubicBezTo>
                    <a:pt x="3227" y="1834"/>
                    <a:pt x="2989" y="2155"/>
                    <a:pt x="2775" y="2477"/>
                  </a:cubicBezTo>
                  <a:lnTo>
                    <a:pt x="2667" y="2632"/>
                  </a:lnTo>
                  <a:cubicBezTo>
                    <a:pt x="2429" y="2977"/>
                    <a:pt x="2144" y="3382"/>
                    <a:pt x="1965" y="3822"/>
                  </a:cubicBezTo>
                  <a:cubicBezTo>
                    <a:pt x="1941" y="3918"/>
                    <a:pt x="1882" y="3989"/>
                    <a:pt x="1822" y="4084"/>
                  </a:cubicBezTo>
                  <a:cubicBezTo>
                    <a:pt x="1501" y="4513"/>
                    <a:pt x="1203" y="4953"/>
                    <a:pt x="893" y="5394"/>
                  </a:cubicBezTo>
                  <a:lnTo>
                    <a:pt x="155" y="6465"/>
                  </a:lnTo>
                  <a:cubicBezTo>
                    <a:pt x="119" y="6501"/>
                    <a:pt x="108" y="6537"/>
                    <a:pt x="96" y="6585"/>
                  </a:cubicBezTo>
                  <a:cubicBezTo>
                    <a:pt x="96" y="6596"/>
                    <a:pt x="72" y="6608"/>
                    <a:pt x="60" y="6620"/>
                  </a:cubicBezTo>
                  <a:lnTo>
                    <a:pt x="0" y="6763"/>
                  </a:lnTo>
                  <a:lnTo>
                    <a:pt x="393" y="6977"/>
                  </a:lnTo>
                  <a:lnTo>
                    <a:pt x="465" y="6906"/>
                  </a:lnTo>
                  <a:lnTo>
                    <a:pt x="512" y="6858"/>
                  </a:lnTo>
                  <a:cubicBezTo>
                    <a:pt x="536" y="6835"/>
                    <a:pt x="572" y="6799"/>
                    <a:pt x="596" y="6763"/>
                  </a:cubicBezTo>
                  <a:cubicBezTo>
                    <a:pt x="750" y="6549"/>
                    <a:pt x="893" y="6346"/>
                    <a:pt x="1048" y="6144"/>
                  </a:cubicBezTo>
                  <a:cubicBezTo>
                    <a:pt x="1251" y="5823"/>
                    <a:pt x="2477" y="4060"/>
                    <a:pt x="2477" y="4060"/>
                  </a:cubicBezTo>
                  <a:close/>
                </a:path>
              </a:pathLst>
            </a:custGeom>
            <a:solidFill>
              <a:srgbClr val="66C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44"/>
            <p:cNvSpPr/>
            <p:nvPr/>
          </p:nvSpPr>
          <p:spPr>
            <a:xfrm>
              <a:off x="1799625" y="1824750"/>
              <a:ext cx="126525" cy="172075"/>
            </a:xfrm>
            <a:custGeom>
              <a:avLst/>
              <a:gdLst/>
              <a:ahLst/>
              <a:cxnLst/>
              <a:rect l="l" t="t" r="r" b="b"/>
              <a:pathLst>
                <a:path w="5061" h="6883" extrusionOk="0">
                  <a:moveTo>
                    <a:pt x="4667" y="1"/>
                  </a:moveTo>
                  <a:lnTo>
                    <a:pt x="4572" y="60"/>
                  </a:lnTo>
                  <a:cubicBezTo>
                    <a:pt x="4560" y="72"/>
                    <a:pt x="4548" y="72"/>
                    <a:pt x="4525" y="96"/>
                  </a:cubicBezTo>
                  <a:cubicBezTo>
                    <a:pt x="4501" y="120"/>
                    <a:pt x="4453" y="132"/>
                    <a:pt x="4429" y="179"/>
                  </a:cubicBezTo>
                  <a:cubicBezTo>
                    <a:pt x="3548" y="1501"/>
                    <a:pt x="2620" y="2835"/>
                    <a:pt x="1715" y="4097"/>
                  </a:cubicBezTo>
                  <a:cubicBezTo>
                    <a:pt x="1215" y="4811"/>
                    <a:pt x="691" y="5561"/>
                    <a:pt x="179" y="6287"/>
                  </a:cubicBezTo>
                  <a:cubicBezTo>
                    <a:pt x="143" y="6347"/>
                    <a:pt x="107" y="6418"/>
                    <a:pt x="84" y="6478"/>
                  </a:cubicBezTo>
                  <a:cubicBezTo>
                    <a:pt x="60" y="6502"/>
                    <a:pt x="48" y="6525"/>
                    <a:pt x="48" y="6549"/>
                  </a:cubicBezTo>
                  <a:lnTo>
                    <a:pt x="0" y="6621"/>
                  </a:lnTo>
                  <a:lnTo>
                    <a:pt x="48" y="6704"/>
                  </a:lnTo>
                  <a:cubicBezTo>
                    <a:pt x="84" y="6752"/>
                    <a:pt x="155" y="6883"/>
                    <a:pt x="298" y="6883"/>
                  </a:cubicBezTo>
                  <a:cubicBezTo>
                    <a:pt x="345" y="6883"/>
                    <a:pt x="381" y="6859"/>
                    <a:pt x="417" y="6847"/>
                  </a:cubicBezTo>
                  <a:lnTo>
                    <a:pt x="465" y="6835"/>
                  </a:lnTo>
                  <a:lnTo>
                    <a:pt x="917" y="6192"/>
                  </a:lnTo>
                  <a:cubicBezTo>
                    <a:pt x="1310" y="5609"/>
                    <a:pt x="1727" y="5037"/>
                    <a:pt x="2131" y="4454"/>
                  </a:cubicBezTo>
                  <a:lnTo>
                    <a:pt x="2167" y="4418"/>
                  </a:lnTo>
                  <a:cubicBezTo>
                    <a:pt x="2250" y="4299"/>
                    <a:pt x="2322" y="4180"/>
                    <a:pt x="2429" y="4097"/>
                  </a:cubicBezTo>
                  <a:cubicBezTo>
                    <a:pt x="2715" y="3847"/>
                    <a:pt x="2941" y="3525"/>
                    <a:pt x="3155" y="3227"/>
                  </a:cubicBezTo>
                  <a:lnTo>
                    <a:pt x="3239" y="3132"/>
                  </a:lnTo>
                  <a:lnTo>
                    <a:pt x="3453" y="2811"/>
                  </a:lnTo>
                  <a:cubicBezTo>
                    <a:pt x="3667" y="2513"/>
                    <a:pt x="3882" y="2204"/>
                    <a:pt x="4132" y="1906"/>
                  </a:cubicBezTo>
                  <a:cubicBezTo>
                    <a:pt x="4322" y="1656"/>
                    <a:pt x="4477" y="1382"/>
                    <a:pt x="4644" y="1120"/>
                  </a:cubicBezTo>
                  <a:cubicBezTo>
                    <a:pt x="4763" y="930"/>
                    <a:pt x="4870" y="751"/>
                    <a:pt x="5001" y="549"/>
                  </a:cubicBezTo>
                  <a:cubicBezTo>
                    <a:pt x="5037" y="513"/>
                    <a:pt x="5048" y="453"/>
                    <a:pt x="5048" y="406"/>
                  </a:cubicBezTo>
                  <a:lnTo>
                    <a:pt x="5048" y="358"/>
                  </a:lnTo>
                  <a:lnTo>
                    <a:pt x="5060" y="251"/>
                  </a:lnTo>
                  <a:close/>
                </a:path>
              </a:pathLst>
            </a:custGeom>
            <a:solidFill>
              <a:srgbClr val="66C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44"/>
            <p:cNvSpPr/>
            <p:nvPr/>
          </p:nvSpPr>
          <p:spPr>
            <a:xfrm>
              <a:off x="1749900" y="1968525"/>
              <a:ext cx="51225" cy="58075"/>
            </a:xfrm>
            <a:custGeom>
              <a:avLst/>
              <a:gdLst/>
              <a:ahLst/>
              <a:cxnLst/>
              <a:rect l="l" t="t" r="r" b="b"/>
              <a:pathLst>
                <a:path w="2049" h="2323" extrusionOk="0">
                  <a:moveTo>
                    <a:pt x="346" y="1"/>
                  </a:moveTo>
                  <a:lnTo>
                    <a:pt x="287" y="191"/>
                  </a:lnTo>
                  <a:cubicBezTo>
                    <a:pt x="263" y="227"/>
                    <a:pt x="251" y="251"/>
                    <a:pt x="251" y="286"/>
                  </a:cubicBezTo>
                  <a:cubicBezTo>
                    <a:pt x="227" y="358"/>
                    <a:pt x="203" y="417"/>
                    <a:pt x="191" y="477"/>
                  </a:cubicBezTo>
                  <a:cubicBezTo>
                    <a:pt x="144" y="655"/>
                    <a:pt x="120" y="846"/>
                    <a:pt x="72" y="1024"/>
                  </a:cubicBezTo>
                  <a:lnTo>
                    <a:pt x="60" y="1132"/>
                  </a:lnTo>
                  <a:cubicBezTo>
                    <a:pt x="48" y="1203"/>
                    <a:pt x="25" y="1275"/>
                    <a:pt x="25" y="1358"/>
                  </a:cubicBezTo>
                  <a:cubicBezTo>
                    <a:pt x="1" y="1572"/>
                    <a:pt x="72" y="1775"/>
                    <a:pt x="263" y="1894"/>
                  </a:cubicBezTo>
                  <a:cubicBezTo>
                    <a:pt x="382" y="1965"/>
                    <a:pt x="906" y="2322"/>
                    <a:pt x="906" y="2322"/>
                  </a:cubicBezTo>
                  <a:lnTo>
                    <a:pt x="1120" y="2167"/>
                  </a:lnTo>
                  <a:cubicBezTo>
                    <a:pt x="1203" y="2108"/>
                    <a:pt x="1299" y="2048"/>
                    <a:pt x="1382" y="1977"/>
                  </a:cubicBezTo>
                  <a:cubicBezTo>
                    <a:pt x="1477" y="1906"/>
                    <a:pt x="1561" y="1846"/>
                    <a:pt x="1656" y="1775"/>
                  </a:cubicBezTo>
                  <a:lnTo>
                    <a:pt x="1715" y="1715"/>
                  </a:lnTo>
                  <a:cubicBezTo>
                    <a:pt x="1811" y="1620"/>
                    <a:pt x="1953" y="1489"/>
                    <a:pt x="2025" y="1263"/>
                  </a:cubicBezTo>
                  <a:lnTo>
                    <a:pt x="2049" y="1155"/>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44"/>
            <p:cNvSpPr/>
            <p:nvPr/>
          </p:nvSpPr>
          <p:spPr>
            <a:xfrm>
              <a:off x="1896950" y="1757775"/>
              <a:ext cx="53900" cy="48550"/>
            </a:xfrm>
            <a:custGeom>
              <a:avLst/>
              <a:gdLst/>
              <a:ahLst/>
              <a:cxnLst/>
              <a:rect l="l" t="t" r="r" b="b"/>
              <a:pathLst>
                <a:path w="2156" h="1942" extrusionOk="0">
                  <a:moveTo>
                    <a:pt x="2120" y="977"/>
                  </a:moveTo>
                  <a:cubicBezTo>
                    <a:pt x="1727" y="382"/>
                    <a:pt x="1429" y="168"/>
                    <a:pt x="751" y="25"/>
                  </a:cubicBezTo>
                  <a:lnTo>
                    <a:pt x="691" y="1"/>
                  </a:lnTo>
                  <a:lnTo>
                    <a:pt x="655" y="37"/>
                  </a:lnTo>
                  <a:cubicBezTo>
                    <a:pt x="417" y="156"/>
                    <a:pt x="132" y="299"/>
                    <a:pt x="24" y="656"/>
                  </a:cubicBezTo>
                  <a:lnTo>
                    <a:pt x="1" y="751"/>
                  </a:lnTo>
                  <a:lnTo>
                    <a:pt x="72" y="811"/>
                  </a:lnTo>
                  <a:cubicBezTo>
                    <a:pt x="513" y="1227"/>
                    <a:pt x="1036" y="1584"/>
                    <a:pt x="1620" y="1894"/>
                  </a:cubicBezTo>
                  <a:lnTo>
                    <a:pt x="1703" y="1942"/>
                  </a:lnTo>
                  <a:lnTo>
                    <a:pt x="1786" y="1882"/>
                  </a:lnTo>
                  <a:cubicBezTo>
                    <a:pt x="2108" y="1644"/>
                    <a:pt x="2144" y="1299"/>
                    <a:pt x="2156" y="1049"/>
                  </a:cubicBezTo>
                  <a:lnTo>
                    <a:pt x="2156" y="989"/>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44"/>
            <p:cNvSpPr/>
            <p:nvPr/>
          </p:nvSpPr>
          <p:spPr>
            <a:xfrm>
              <a:off x="1878200" y="1780700"/>
              <a:ext cx="62825" cy="50625"/>
            </a:xfrm>
            <a:custGeom>
              <a:avLst/>
              <a:gdLst/>
              <a:ahLst/>
              <a:cxnLst/>
              <a:rect l="l" t="t" r="r" b="b"/>
              <a:pathLst>
                <a:path w="2513" h="2025" extrusionOk="0">
                  <a:moveTo>
                    <a:pt x="2394" y="1346"/>
                  </a:moveTo>
                  <a:cubicBezTo>
                    <a:pt x="2334" y="1203"/>
                    <a:pt x="2251" y="1096"/>
                    <a:pt x="2120" y="989"/>
                  </a:cubicBezTo>
                  <a:cubicBezTo>
                    <a:pt x="1834" y="798"/>
                    <a:pt x="1560" y="608"/>
                    <a:pt x="1286" y="417"/>
                  </a:cubicBezTo>
                  <a:lnTo>
                    <a:pt x="905" y="144"/>
                  </a:lnTo>
                  <a:cubicBezTo>
                    <a:pt x="893" y="144"/>
                    <a:pt x="893" y="132"/>
                    <a:pt x="882" y="120"/>
                  </a:cubicBezTo>
                  <a:cubicBezTo>
                    <a:pt x="834" y="84"/>
                    <a:pt x="774" y="36"/>
                    <a:pt x="703" y="25"/>
                  </a:cubicBezTo>
                  <a:cubicBezTo>
                    <a:pt x="608" y="13"/>
                    <a:pt x="524" y="1"/>
                    <a:pt x="429" y="1"/>
                  </a:cubicBezTo>
                  <a:cubicBezTo>
                    <a:pt x="393" y="1"/>
                    <a:pt x="334" y="1"/>
                    <a:pt x="286" y="13"/>
                  </a:cubicBezTo>
                  <a:cubicBezTo>
                    <a:pt x="120" y="36"/>
                    <a:pt x="0" y="203"/>
                    <a:pt x="0" y="394"/>
                  </a:cubicBezTo>
                  <a:lnTo>
                    <a:pt x="0" y="489"/>
                  </a:lnTo>
                  <a:lnTo>
                    <a:pt x="72" y="537"/>
                  </a:lnTo>
                  <a:cubicBezTo>
                    <a:pt x="96" y="548"/>
                    <a:pt x="108" y="548"/>
                    <a:pt x="131" y="560"/>
                  </a:cubicBezTo>
                  <a:cubicBezTo>
                    <a:pt x="179" y="596"/>
                    <a:pt x="239" y="620"/>
                    <a:pt x="298" y="656"/>
                  </a:cubicBezTo>
                  <a:cubicBezTo>
                    <a:pt x="584" y="775"/>
                    <a:pt x="774" y="906"/>
                    <a:pt x="953" y="1072"/>
                  </a:cubicBezTo>
                  <a:cubicBezTo>
                    <a:pt x="1108" y="1203"/>
                    <a:pt x="1286" y="1310"/>
                    <a:pt x="1465" y="1394"/>
                  </a:cubicBezTo>
                  <a:lnTo>
                    <a:pt x="1548" y="1441"/>
                  </a:lnTo>
                  <a:cubicBezTo>
                    <a:pt x="1655" y="1501"/>
                    <a:pt x="1763" y="1620"/>
                    <a:pt x="1858" y="1739"/>
                  </a:cubicBezTo>
                  <a:cubicBezTo>
                    <a:pt x="1917" y="1799"/>
                    <a:pt x="1965" y="1858"/>
                    <a:pt x="2025" y="1918"/>
                  </a:cubicBezTo>
                  <a:lnTo>
                    <a:pt x="2120" y="2025"/>
                  </a:lnTo>
                  <a:lnTo>
                    <a:pt x="2215" y="1930"/>
                  </a:lnTo>
                  <a:cubicBezTo>
                    <a:pt x="2358" y="1822"/>
                    <a:pt x="2513" y="1644"/>
                    <a:pt x="2394" y="1346"/>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44"/>
            <p:cNvSpPr/>
            <p:nvPr/>
          </p:nvSpPr>
          <p:spPr>
            <a:xfrm>
              <a:off x="1731150" y="1748550"/>
              <a:ext cx="228625" cy="313175"/>
            </a:xfrm>
            <a:custGeom>
              <a:avLst/>
              <a:gdLst/>
              <a:ahLst/>
              <a:cxnLst/>
              <a:rect l="l" t="t" r="r" b="b"/>
              <a:pathLst>
                <a:path w="9145" h="12527" extrusionOk="0">
                  <a:moveTo>
                    <a:pt x="7609" y="1"/>
                  </a:moveTo>
                  <a:cubicBezTo>
                    <a:pt x="8097" y="346"/>
                    <a:pt x="8573" y="691"/>
                    <a:pt x="9050" y="1013"/>
                  </a:cubicBezTo>
                  <a:cubicBezTo>
                    <a:pt x="9145" y="1311"/>
                    <a:pt x="9109" y="1584"/>
                    <a:pt x="9038" y="1858"/>
                  </a:cubicBezTo>
                  <a:cubicBezTo>
                    <a:pt x="8990" y="2037"/>
                    <a:pt x="8883" y="2156"/>
                    <a:pt x="8799" y="2299"/>
                  </a:cubicBezTo>
                  <a:cubicBezTo>
                    <a:pt x="8692" y="2454"/>
                    <a:pt x="8561" y="2608"/>
                    <a:pt x="8609" y="2835"/>
                  </a:cubicBezTo>
                  <a:cubicBezTo>
                    <a:pt x="8621" y="2918"/>
                    <a:pt x="8561" y="3025"/>
                    <a:pt x="8514" y="3096"/>
                  </a:cubicBezTo>
                  <a:cubicBezTo>
                    <a:pt x="7716" y="4228"/>
                    <a:pt x="7002" y="5430"/>
                    <a:pt x="6192" y="6561"/>
                  </a:cubicBezTo>
                  <a:cubicBezTo>
                    <a:pt x="6013" y="6823"/>
                    <a:pt x="5823" y="7061"/>
                    <a:pt x="5609" y="7276"/>
                  </a:cubicBezTo>
                  <a:cubicBezTo>
                    <a:pt x="5418" y="7490"/>
                    <a:pt x="5240" y="7692"/>
                    <a:pt x="5097" y="7930"/>
                  </a:cubicBezTo>
                  <a:cubicBezTo>
                    <a:pt x="4704" y="8502"/>
                    <a:pt x="4299" y="9062"/>
                    <a:pt x="3918" y="9633"/>
                  </a:cubicBezTo>
                  <a:cubicBezTo>
                    <a:pt x="3739" y="9883"/>
                    <a:pt x="3561" y="10133"/>
                    <a:pt x="3382" y="10371"/>
                  </a:cubicBezTo>
                  <a:cubicBezTo>
                    <a:pt x="3335" y="10431"/>
                    <a:pt x="3275" y="10490"/>
                    <a:pt x="3227" y="10514"/>
                  </a:cubicBezTo>
                  <a:cubicBezTo>
                    <a:pt x="3037" y="10538"/>
                    <a:pt x="2965" y="10693"/>
                    <a:pt x="2846" y="10812"/>
                  </a:cubicBezTo>
                  <a:cubicBezTo>
                    <a:pt x="2739" y="10907"/>
                    <a:pt x="2596" y="10990"/>
                    <a:pt x="2489" y="11086"/>
                  </a:cubicBezTo>
                  <a:cubicBezTo>
                    <a:pt x="2013" y="11538"/>
                    <a:pt x="1465" y="11907"/>
                    <a:pt x="965" y="12336"/>
                  </a:cubicBezTo>
                  <a:cubicBezTo>
                    <a:pt x="751" y="12526"/>
                    <a:pt x="227" y="12431"/>
                    <a:pt x="60" y="12169"/>
                  </a:cubicBezTo>
                  <a:cubicBezTo>
                    <a:pt x="13" y="12098"/>
                    <a:pt x="1" y="12014"/>
                    <a:pt x="13" y="11931"/>
                  </a:cubicBezTo>
                  <a:cubicBezTo>
                    <a:pt x="36" y="11752"/>
                    <a:pt x="48" y="11562"/>
                    <a:pt x="96" y="11395"/>
                  </a:cubicBezTo>
                  <a:cubicBezTo>
                    <a:pt x="239" y="10919"/>
                    <a:pt x="334" y="10419"/>
                    <a:pt x="417" y="9931"/>
                  </a:cubicBezTo>
                  <a:cubicBezTo>
                    <a:pt x="477" y="9633"/>
                    <a:pt x="548" y="9335"/>
                    <a:pt x="644" y="9038"/>
                  </a:cubicBezTo>
                  <a:cubicBezTo>
                    <a:pt x="703" y="8823"/>
                    <a:pt x="810" y="8621"/>
                    <a:pt x="929" y="8419"/>
                  </a:cubicBezTo>
                  <a:cubicBezTo>
                    <a:pt x="1430" y="7561"/>
                    <a:pt x="2072" y="6799"/>
                    <a:pt x="2620" y="5966"/>
                  </a:cubicBezTo>
                  <a:cubicBezTo>
                    <a:pt x="2751" y="5775"/>
                    <a:pt x="2858" y="5549"/>
                    <a:pt x="2977" y="5347"/>
                  </a:cubicBezTo>
                  <a:cubicBezTo>
                    <a:pt x="3132" y="5109"/>
                    <a:pt x="3251" y="4847"/>
                    <a:pt x="3406" y="4632"/>
                  </a:cubicBezTo>
                  <a:cubicBezTo>
                    <a:pt x="4037" y="3739"/>
                    <a:pt x="4680" y="2846"/>
                    <a:pt x="5359" y="1977"/>
                  </a:cubicBezTo>
                  <a:cubicBezTo>
                    <a:pt x="5537" y="1751"/>
                    <a:pt x="5704" y="1501"/>
                    <a:pt x="5871" y="1251"/>
                  </a:cubicBezTo>
                  <a:cubicBezTo>
                    <a:pt x="5942" y="1144"/>
                    <a:pt x="6013" y="1037"/>
                    <a:pt x="6168" y="1025"/>
                  </a:cubicBezTo>
                  <a:cubicBezTo>
                    <a:pt x="6323" y="1001"/>
                    <a:pt x="6418" y="858"/>
                    <a:pt x="6502" y="739"/>
                  </a:cubicBezTo>
                  <a:cubicBezTo>
                    <a:pt x="6621" y="596"/>
                    <a:pt x="6716" y="429"/>
                    <a:pt x="6883" y="299"/>
                  </a:cubicBezTo>
                  <a:cubicBezTo>
                    <a:pt x="7073" y="132"/>
                    <a:pt x="7311" y="48"/>
                    <a:pt x="7609" y="1"/>
                  </a:cubicBezTo>
                  <a:close/>
                  <a:moveTo>
                    <a:pt x="2477" y="9407"/>
                  </a:moveTo>
                  <a:cubicBezTo>
                    <a:pt x="3977" y="7264"/>
                    <a:pt x="5454" y="5168"/>
                    <a:pt x="6918" y="3073"/>
                  </a:cubicBezTo>
                  <a:cubicBezTo>
                    <a:pt x="6942" y="3037"/>
                    <a:pt x="6954" y="2989"/>
                    <a:pt x="6966" y="2918"/>
                  </a:cubicBezTo>
                  <a:cubicBezTo>
                    <a:pt x="6823" y="2799"/>
                    <a:pt x="6692" y="2680"/>
                    <a:pt x="6478" y="2608"/>
                  </a:cubicBezTo>
                  <a:cubicBezTo>
                    <a:pt x="6418" y="2680"/>
                    <a:pt x="6359" y="2739"/>
                    <a:pt x="6311" y="2799"/>
                  </a:cubicBezTo>
                  <a:cubicBezTo>
                    <a:pt x="6180" y="2977"/>
                    <a:pt x="6061" y="3168"/>
                    <a:pt x="5942" y="3370"/>
                  </a:cubicBezTo>
                  <a:cubicBezTo>
                    <a:pt x="4656" y="5192"/>
                    <a:pt x="3370" y="7014"/>
                    <a:pt x="2084" y="8847"/>
                  </a:cubicBezTo>
                  <a:cubicBezTo>
                    <a:pt x="2037" y="8907"/>
                    <a:pt x="2013" y="8978"/>
                    <a:pt x="1965" y="9050"/>
                  </a:cubicBezTo>
                  <a:cubicBezTo>
                    <a:pt x="2144" y="9169"/>
                    <a:pt x="2299" y="9276"/>
                    <a:pt x="2477" y="9407"/>
                  </a:cubicBezTo>
                  <a:close/>
                  <a:moveTo>
                    <a:pt x="1537" y="8740"/>
                  </a:moveTo>
                  <a:cubicBezTo>
                    <a:pt x="1584" y="8692"/>
                    <a:pt x="1632" y="8669"/>
                    <a:pt x="1656" y="8621"/>
                  </a:cubicBezTo>
                  <a:cubicBezTo>
                    <a:pt x="1811" y="8407"/>
                    <a:pt x="1953" y="8216"/>
                    <a:pt x="2108" y="8014"/>
                  </a:cubicBezTo>
                  <a:lnTo>
                    <a:pt x="3358" y="6228"/>
                  </a:lnTo>
                  <a:cubicBezTo>
                    <a:pt x="3870" y="5478"/>
                    <a:pt x="4394" y="4740"/>
                    <a:pt x="4930" y="3989"/>
                  </a:cubicBezTo>
                  <a:lnTo>
                    <a:pt x="5954" y="2561"/>
                  </a:lnTo>
                  <a:cubicBezTo>
                    <a:pt x="6013" y="2489"/>
                    <a:pt x="6049" y="2394"/>
                    <a:pt x="6073" y="2311"/>
                  </a:cubicBezTo>
                  <a:cubicBezTo>
                    <a:pt x="5990" y="2251"/>
                    <a:pt x="5930" y="2204"/>
                    <a:pt x="5859" y="2156"/>
                  </a:cubicBezTo>
                  <a:cubicBezTo>
                    <a:pt x="5811" y="2192"/>
                    <a:pt x="5763" y="2204"/>
                    <a:pt x="5740" y="2227"/>
                  </a:cubicBezTo>
                  <a:cubicBezTo>
                    <a:pt x="5418" y="2680"/>
                    <a:pt x="5037" y="3073"/>
                    <a:pt x="4739" y="3525"/>
                  </a:cubicBezTo>
                  <a:cubicBezTo>
                    <a:pt x="4501" y="3918"/>
                    <a:pt x="4227" y="4299"/>
                    <a:pt x="3966" y="4668"/>
                  </a:cubicBezTo>
                  <a:cubicBezTo>
                    <a:pt x="3716" y="5049"/>
                    <a:pt x="3454" y="5418"/>
                    <a:pt x="3275" y="5835"/>
                  </a:cubicBezTo>
                  <a:cubicBezTo>
                    <a:pt x="3239" y="5942"/>
                    <a:pt x="3180" y="6025"/>
                    <a:pt x="3096" y="6121"/>
                  </a:cubicBezTo>
                  <a:cubicBezTo>
                    <a:pt x="2549" y="6906"/>
                    <a:pt x="1989" y="7692"/>
                    <a:pt x="1430" y="8502"/>
                  </a:cubicBezTo>
                  <a:cubicBezTo>
                    <a:pt x="1406" y="8538"/>
                    <a:pt x="1394" y="8585"/>
                    <a:pt x="1358" y="8645"/>
                  </a:cubicBezTo>
                  <a:cubicBezTo>
                    <a:pt x="1430" y="8681"/>
                    <a:pt x="1477" y="8704"/>
                    <a:pt x="1537" y="8740"/>
                  </a:cubicBezTo>
                  <a:close/>
                  <a:moveTo>
                    <a:pt x="7418" y="3227"/>
                  </a:moveTo>
                  <a:cubicBezTo>
                    <a:pt x="7371" y="3275"/>
                    <a:pt x="7323" y="3287"/>
                    <a:pt x="7299" y="3323"/>
                  </a:cubicBezTo>
                  <a:cubicBezTo>
                    <a:pt x="5930" y="5394"/>
                    <a:pt x="4466" y="7383"/>
                    <a:pt x="3061" y="9419"/>
                  </a:cubicBezTo>
                  <a:cubicBezTo>
                    <a:pt x="3001" y="9502"/>
                    <a:pt x="2965" y="9585"/>
                    <a:pt x="2918" y="9657"/>
                  </a:cubicBezTo>
                  <a:cubicBezTo>
                    <a:pt x="2965" y="9752"/>
                    <a:pt x="3013" y="9800"/>
                    <a:pt x="3120" y="9752"/>
                  </a:cubicBezTo>
                  <a:cubicBezTo>
                    <a:pt x="3656" y="8978"/>
                    <a:pt x="4216" y="8192"/>
                    <a:pt x="4763" y="7395"/>
                  </a:cubicBezTo>
                  <a:cubicBezTo>
                    <a:pt x="4870" y="7264"/>
                    <a:pt x="4966" y="7121"/>
                    <a:pt x="5085" y="7014"/>
                  </a:cubicBezTo>
                  <a:cubicBezTo>
                    <a:pt x="5394" y="6740"/>
                    <a:pt x="5621" y="6406"/>
                    <a:pt x="5859" y="6073"/>
                  </a:cubicBezTo>
                  <a:cubicBezTo>
                    <a:pt x="6156" y="5656"/>
                    <a:pt x="6430" y="5240"/>
                    <a:pt x="6752" y="4859"/>
                  </a:cubicBezTo>
                  <a:cubicBezTo>
                    <a:pt x="7073" y="4442"/>
                    <a:pt x="7311" y="3966"/>
                    <a:pt x="7621" y="3513"/>
                  </a:cubicBezTo>
                  <a:cubicBezTo>
                    <a:pt x="7645" y="3489"/>
                    <a:pt x="7645" y="3442"/>
                    <a:pt x="7656" y="3382"/>
                  </a:cubicBezTo>
                  <a:cubicBezTo>
                    <a:pt x="7561" y="3335"/>
                    <a:pt x="7490" y="3275"/>
                    <a:pt x="7418" y="3227"/>
                  </a:cubicBezTo>
                  <a:close/>
                  <a:moveTo>
                    <a:pt x="1632" y="10943"/>
                  </a:moveTo>
                  <a:cubicBezTo>
                    <a:pt x="1775" y="10836"/>
                    <a:pt x="1894" y="10764"/>
                    <a:pt x="2013" y="10669"/>
                  </a:cubicBezTo>
                  <a:cubicBezTo>
                    <a:pt x="2120" y="10585"/>
                    <a:pt x="2239" y="10490"/>
                    <a:pt x="2346" y="10407"/>
                  </a:cubicBezTo>
                  <a:cubicBezTo>
                    <a:pt x="2465" y="10300"/>
                    <a:pt x="2549" y="10193"/>
                    <a:pt x="2596" y="10026"/>
                  </a:cubicBezTo>
                  <a:cubicBezTo>
                    <a:pt x="2120" y="9693"/>
                    <a:pt x="1644" y="9359"/>
                    <a:pt x="1156" y="9014"/>
                  </a:cubicBezTo>
                  <a:cubicBezTo>
                    <a:pt x="1120" y="9121"/>
                    <a:pt x="1072" y="9216"/>
                    <a:pt x="1060" y="9300"/>
                  </a:cubicBezTo>
                  <a:cubicBezTo>
                    <a:pt x="1013" y="9526"/>
                    <a:pt x="965" y="9728"/>
                    <a:pt x="929" y="9954"/>
                  </a:cubicBezTo>
                  <a:cubicBezTo>
                    <a:pt x="918" y="10026"/>
                    <a:pt x="894" y="10085"/>
                    <a:pt x="894" y="10169"/>
                  </a:cubicBezTo>
                  <a:cubicBezTo>
                    <a:pt x="882" y="10324"/>
                    <a:pt x="929" y="10466"/>
                    <a:pt x="1072" y="10562"/>
                  </a:cubicBezTo>
                  <a:cubicBezTo>
                    <a:pt x="1275" y="10693"/>
                    <a:pt x="1453" y="10824"/>
                    <a:pt x="1632" y="10943"/>
                  </a:cubicBezTo>
                  <a:close/>
                  <a:moveTo>
                    <a:pt x="6811" y="1084"/>
                  </a:moveTo>
                  <a:cubicBezTo>
                    <a:pt x="7264" y="1501"/>
                    <a:pt x="7776" y="1858"/>
                    <a:pt x="8323" y="2156"/>
                  </a:cubicBezTo>
                  <a:cubicBezTo>
                    <a:pt x="8597" y="1965"/>
                    <a:pt x="8621" y="1703"/>
                    <a:pt x="8633" y="1430"/>
                  </a:cubicBezTo>
                  <a:cubicBezTo>
                    <a:pt x="8252" y="858"/>
                    <a:pt x="7978" y="680"/>
                    <a:pt x="7359" y="549"/>
                  </a:cubicBezTo>
                  <a:cubicBezTo>
                    <a:pt x="7121" y="656"/>
                    <a:pt x="6894" y="787"/>
                    <a:pt x="6811" y="1084"/>
                  </a:cubicBezTo>
                  <a:close/>
                  <a:moveTo>
                    <a:pt x="8002" y="3108"/>
                  </a:moveTo>
                  <a:cubicBezTo>
                    <a:pt x="8157" y="2966"/>
                    <a:pt x="8192" y="2846"/>
                    <a:pt x="8133" y="2692"/>
                  </a:cubicBezTo>
                  <a:cubicBezTo>
                    <a:pt x="8085" y="2573"/>
                    <a:pt x="8014" y="2489"/>
                    <a:pt x="7895" y="2418"/>
                  </a:cubicBezTo>
                  <a:lnTo>
                    <a:pt x="6680" y="1561"/>
                  </a:lnTo>
                  <a:cubicBezTo>
                    <a:pt x="6644" y="1537"/>
                    <a:pt x="6597" y="1489"/>
                    <a:pt x="6549" y="1477"/>
                  </a:cubicBezTo>
                  <a:cubicBezTo>
                    <a:pt x="6430" y="1465"/>
                    <a:pt x="6299" y="1442"/>
                    <a:pt x="6180" y="1465"/>
                  </a:cubicBezTo>
                  <a:cubicBezTo>
                    <a:pt x="6085" y="1477"/>
                    <a:pt x="6013" y="1561"/>
                    <a:pt x="6013" y="1703"/>
                  </a:cubicBezTo>
                  <a:cubicBezTo>
                    <a:pt x="6073" y="1727"/>
                    <a:pt x="6144" y="1787"/>
                    <a:pt x="6228" y="1823"/>
                  </a:cubicBezTo>
                  <a:cubicBezTo>
                    <a:pt x="6478" y="1942"/>
                    <a:pt x="6716" y="2061"/>
                    <a:pt x="6906" y="2251"/>
                  </a:cubicBezTo>
                  <a:cubicBezTo>
                    <a:pt x="7073" y="2394"/>
                    <a:pt x="7275" y="2489"/>
                    <a:pt x="7478" y="2608"/>
                  </a:cubicBezTo>
                  <a:cubicBezTo>
                    <a:pt x="7680" y="2715"/>
                    <a:pt x="7823" y="2918"/>
                    <a:pt x="8002" y="310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79" name="Google Shape;279;p26"/>
          <p:cNvSpPr txBox="1">
            <a:spLocks noGrp="1"/>
          </p:cNvSpPr>
          <p:nvPr>
            <p:ph type="body" idx="1"/>
          </p:nvPr>
        </p:nvSpPr>
        <p:spPr>
          <a:xfrm>
            <a:off x="950236" y="1137674"/>
            <a:ext cx="7717800" cy="3416400"/>
          </a:xfrm>
          <a:prstGeom prst="rect">
            <a:avLst/>
          </a:prstGeom>
        </p:spPr>
        <p:txBody>
          <a:bodyPr spcFirstLastPara="1" wrap="square" lIns="91425" tIns="91425" rIns="91425" bIns="91425" anchor="t" anchorCtr="0">
            <a:noAutofit/>
          </a:bodyPr>
          <a:lstStyle/>
          <a:p>
            <a:pPr marL="342900" lvl="0" indent="-342900" algn="l" rtl="0">
              <a:spcBef>
                <a:spcPts val="0"/>
              </a:spcBef>
              <a:spcAft>
                <a:spcPts val="0"/>
              </a:spcAft>
              <a:buAutoNum type="arabicPeriod"/>
            </a:pPr>
            <a:r>
              <a:rPr lang="en-US" sz="2400" dirty="0"/>
              <a:t>What is I – Search Paper</a:t>
            </a:r>
          </a:p>
          <a:p>
            <a:pPr marL="342900" lvl="0" indent="-342900" algn="l" rtl="0">
              <a:spcBef>
                <a:spcPts val="0"/>
              </a:spcBef>
              <a:spcAft>
                <a:spcPts val="0"/>
              </a:spcAft>
              <a:buAutoNum type="arabicPeriod"/>
            </a:pPr>
            <a:r>
              <a:rPr lang="en-US" sz="2400" dirty="0"/>
              <a:t>How to Make I – Search Paper</a:t>
            </a:r>
          </a:p>
          <a:p>
            <a:pPr marL="342900" lvl="0" indent="-342900" algn="l" rtl="0">
              <a:spcBef>
                <a:spcPts val="0"/>
              </a:spcBef>
              <a:spcAft>
                <a:spcPts val="0"/>
              </a:spcAft>
              <a:buAutoNum type="arabicPeriod"/>
            </a:pPr>
            <a:r>
              <a:rPr lang="en-US" sz="2400" dirty="0"/>
              <a:t>Example of I – Search Paper</a:t>
            </a:r>
            <a:endParaRPr sz="2400" dirty="0"/>
          </a:p>
        </p:txBody>
      </p:sp>
      <p:sp>
        <p:nvSpPr>
          <p:cNvPr id="280" name="Google Shape;280;p26"/>
          <p:cNvSpPr txBox="1">
            <a:spLocks noGrp="1"/>
          </p:cNvSpPr>
          <p:nvPr>
            <p:ph type="title"/>
          </p:nvPr>
        </p:nvSpPr>
        <p:spPr>
          <a:xfrm>
            <a:off x="713100" y="445025"/>
            <a:ext cx="7717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CONTENTS </a:t>
            </a:r>
            <a:endParaRPr dirty="0"/>
          </a:p>
        </p:txBody>
      </p:sp>
      <p:grpSp>
        <p:nvGrpSpPr>
          <p:cNvPr id="281" name="Google Shape;281;p26"/>
          <p:cNvGrpSpPr/>
          <p:nvPr/>
        </p:nvGrpSpPr>
        <p:grpSpPr>
          <a:xfrm>
            <a:off x="7980691" y="4171671"/>
            <a:ext cx="899464" cy="756921"/>
            <a:chOff x="6075750" y="3009125"/>
            <a:chExt cx="550400" cy="463175"/>
          </a:xfrm>
        </p:grpSpPr>
        <p:sp>
          <p:nvSpPr>
            <p:cNvPr id="282" name="Google Shape;282;p26"/>
            <p:cNvSpPr/>
            <p:nvPr/>
          </p:nvSpPr>
          <p:spPr>
            <a:xfrm>
              <a:off x="6076650" y="3020750"/>
              <a:ext cx="538175" cy="433700"/>
            </a:xfrm>
            <a:custGeom>
              <a:avLst/>
              <a:gdLst/>
              <a:ahLst/>
              <a:cxnLst/>
              <a:rect l="l" t="t" r="r" b="b"/>
              <a:pathLst>
                <a:path w="21527" h="17348" extrusionOk="0">
                  <a:moveTo>
                    <a:pt x="7572" y="17347"/>
                  </a:moveTo>
                  <a:cubicBezTo>
                    <a:pt x="7858" y="16657"/>
                    <a:pt x="8108" y="16097"/>
                    <a:pt x="8311" y="15538"/>
                  </a:cubicBezTo>
                  <a:cubicBezTo>
                    <a:pt x="8430" y="15204"/>
                    <a:pt x="8465" y="14847"/>
                    <a:pt x="8513" y="14514"/>
                  </a:cubicBezTo>
                  <a:cubicBezTo>
                    <a:pt x="8573" y="14014"/>
                    <a:pt x="8489" y="13883"/>
                    <a:pt x="7989" y="13752"/>
                  </a:cubicBezTo>
                  <a:cubicBezTo>
                    <a:pt x="7358" y="13573"/>
                    <a:pt x="6703" y="13418"/>
                    <a:pt x="6072" y="13228"/>
                  </a:cubicBezTo>
                  <a:cubicBezTo>
                    <a:pt x="5167" y="12942"/>
                    <a:pt x="4239" y="12680"/>
                    <a:pt x="3370" y="12299"/>
                  </a:cubicBezTo>
                  <a:cubicBezTo>
                    <a:pt x="2036" y="11752"/>
                    <a:pt x="1048" y="10775"/>
                    <a:pt x="714" y="9358"/>
                  </a:cubicBezTo>
                  <a:cubicBezTo>
                    <a:pt x="0" y="6287"/>
                    <a:pt x="988" y="3334"/>
                    <a:pt x="3727" y="1441"/>
                  </a:cubicBezTo>
                  <a:cubicBezTo>
                    <a:pt x="4703" y="774"/>
                    <a:pt x="5775" y="393"/>
                    <a:pt x="6977" y="274"/>
                  </a:cubicBezTo>
                  <a:cubicBezTo>
                    <a:pt x="9632" y="0"/>
                    <a:pt x="12252" y="274"/>
                    <a:pt x="14871" y="619"/>
                  </a:cubicBezTo>
                  <a:cubicBezTo>
                    <a:pt x="16014" y="774"/>
                    <a:pt x="17133" y="1012"/>
                    <a:pt x="18252" y="1369"/>
                  </a:cubicBezTo>
                  <a:cubicBezTo>
                    <a:pt x="19514" y="1762"/>
                    <a:pt x="20396" y="2524"/>
                    <a:pt x="20812" y="3810"/>
                  </a:cubicBezTo>
                  <a:cubicBezTo>
                    <a:pt x="21527" y="5929"/>
                    <a:pt x="21467" y="8049"/>
                    <a:pt x="20610" y="10097"/>
                  </a:cubicBezTo>
                  <a:cubicBezTo>
                    <a:pt x="20217" y="11085"/>
                    <a:pt x="19562" y="11942"/>
                    <a:pt x="18574" y="12525"/>
                  </a:cubicBezTo>
                  <a:cubicBezTo>
                    <a:pt x="16645" y="13668"/>
                    <a:pt x="14585" y="14288"/>
                    <a:pt x="12323" y="14109"/>
                  </a:cubicBezTo>
                  <a:cubicBezTo>
                    <a:pt x="12037" y="14085"/>
                    <a:pt x="11835" y="14133"/>
                    <a:pt x="11668" y="14383"/>
                  </a:cubicBezTo>
                  <a:cubicBezTo>
                    <a:pt x="11490" y="14669"/>
                    <a:pt x="11359" y="14978"/>
                    <a:pt x="11132" y="15216"/>
                  </a:cubicBezTo>
                  <a:cubicBezTo>
                    <a:pt x="10359" y="16133"/>
                    <a:pt x="9394" y="16800"/>
                    <a:pt x="8287" y="17240"/>
                  </a:cubicBezTo>
                  <a:cubicBezTo>
                    <a:pt x="8108" y="17324"/>
                    <a:pt x="7906" y="17312"/>
                    <a:pt x="7572" y="17347"/>
                  </a:cubicBezTo>
                  <a:close/>
                  <a:moveTo>
                    <a:pt x="10299" y="3298"/>
                  </a:moveTo>
                  <a:cubicBezTo>
                    <a:pt x="10287" y="3465"/>
                    <a:pt x="10251" y="3655"/>
                    <a:pt x="10239" y="3858"/>
                  </a:cubicBezTo>
                  <a:cubicBezTo>
                    <a:pt x="10132" y="4751"/>
                    <a:pt x="10049" y="5644"/>
                    <a:pt x="9942" y="6537"/>
                  </a:cubicBezTo>
                  <a:cubicBezTo>
                    <a:pt x="9882" y="7049"/>
                    <a:pt x="9811" y="7572"/>
                    <a:pt x="9763" y="8096"/>
                  </a:cubicBezTo>
                  <a:cubicBezTo>
                    <a:pt x="9739" y="8382"/>
                    <a:pt x="9870" y="8537"/>
                    <a:pt x="10168" y="8561"/>
                  </a:cubicBezTo>
                  <a:cubicBezTo>
                    <a:pt x="10573" y="8573"/>
                    <a:pt x="10990" y="8596"/>
                    <a:pt x="11382" y="8561"/>
                  </a:cubicBezTo>
                  <a:cubicBezTo>
                    <a:pt x="11918" y="8501"/>
                    <a:pt x="12264" y="8156"/>
                    <a:pt x="12430" y="7644"/>
                  </a:cubicBezTo>
                  <a:cubicBezTo>
                    <a:pt x="12621" y="7037"/>
                    <a:pt x="12514" y="6775"/>
                    <a:pt x="12025" y="6370"/>
                  </a:cubicBezTo>
                  <a:cubicBezTo>
                    <a:pt x="11918" y="6298"/>
                    <a:pt x="11835" y="6203"/>
                    <a:pt x="11763" y="6156"/>
                  </a:cubicBezTo>
                  <a:cubicBezTo>
                    <a:pt x="12025" y="5775"/>
                    <a:pt x="12323" y="5465"/>
                    <a:pt x="12490" y="5084"/>
                  </a:cubicBezTo>
                  <a:cubicBezTo>
                    <a:pt x="12656" y="4679"/>
                    <a:pt x="12633" y="4239"/>
                    <a:pt x="12371" y="3858"/>
                  </a:cubicBezTo>
                  <a:cubicBezTo>
                    <a:pt x="11894" y="3227"/>
                    <a:pt x="10990" y="2977"/>
                    <a:pt x="10299" y="3298"/>
                  </a:cubicBezTo>
                  <a:close/>
                  <a:moveTo>
                    <a:pt x="7418" y="6560"/>
                  </a:moveTo>
                  <a:cubicBezTo>
                    <a:pt x="7787" y="7096"/>
                    <a:pt x="7549" y="7715"/>
                    <a:pt x="7870" y="8215"/>
                  </a:cubicBezTo>
                  <a:cubicBezTo>
                    <a:pt x="8204" y="7942"/>
                    <a:pt x="8204" y="7942"/>
                    <a:pt x="8156" y="7680"/>
                  </a:cubicBezTo>
                  <a:cubicBezTo>
                    <a:pt x="8096" y="7346"/>
                    <a:pt x="8049" y="7025"/>
                    <a:pt x="7977" y="6691"/>
                  </a:cubicBezTo>
                  <a:cubicBezTo>
                    <a:pt x="7811" y="5917"/>
                    <a:pt x="7668" y="5132"/>
                    <a:pt x="7477" y="4358"/>
                  </a:cubicBezTo>
                  <a:cubicBezTo>
                    <a:pt x="7406" y="4108"/>
                    <a:pt x="7275" y="3881"/>
                    <a:pt x="7180" y="3643"/>
                  </a:cubicBezTo>
                  <a:cubicBezTo>
                    <a:pt x="7132" y="3631"/>
                    <a:pt x="7072" y="3608"/>
                    <a:pt x="7025" y="3584"/>
                  </a:cubicBezTo>
                  <a:cubicBezTo>
                    <a:pt x="6977" y="3655"/>
                    <a:pt x="6941" y="3715"/>
                    <a:pt x="6906" y="3786"/>
                  </a:cubicBezTo>
                  <a:cubicBezTo>
                    <a:pt x="6287" y="5167"/>
                    <a:pt x="5656" y="6513"/>
                    <a:pt x="5036" y="7882"/>
                  </a:cubicBezTo>
                  <a:cubicBezTo>
                    <a:pt x="5001" y="7953"/>
                    <a:pt x="5072" y="8072"/>
                    <a:pt x="5096" y="8168"/>
                  </a:cubicBezTo>
                  <a:cubicBezTo>
                    <a:pt x="5298" y="8001"/>
                    <a:pt x="5394" y="7822"/>
                    <a:pt x="5477" y="7632"/>
                  </a:cubicBezTo>
                  <a:cubicBezTo>
                    <a:pt x="5608" y="7334"/>
                    <a:pt x="5727" y="7001"/>
                    <a:pt x="5882" y="6727"/>
                  </a:cubicBezTo>
                  <a:cubicBezTo>
                    <a:pt x="5941" y="6608"/>
                    <a:pt x="6108" y="6489"/>
                    <a:pt x="6239" y="6489"/>
                  </a:cubicBezTo>
                  <a:cubicBezTo>
                    <a:pt x="6644" y="6501"/>
                    <a:pt x="7061" y="6548"/>
                    <a:pt x="7418" y="6560"/>
                  </a:cubicBezTo>
                  <a:close/>
                  <a:moveTo>
                    <a:pt x="16562" y="8120"/>
                  </a:moveTo>
                  <a:cubicBezTo>
                    <a:pt x="16431" y="8144"/>
                    <a:pt x="16324" y="8144"/>
                    <a:pt x="16240" y="8168"/>
                  </a:cubicBezTo>
                  <a:cubicBezTo>
                    <a:pt x="15871" y="8299"/>
                    <a:pt x="15514" y="8251"/>
                    <a:pt x="15133" y="8168"/>
                  </a:cubicBezTo>
                  <a:cubicBezTo>
                    <a:pt x="14121" y="7930"/>
                    <a:pt x="13657" y="6941"/>
                    <a:pt x="14121" y="6025"/>
                  </a:cubicBezTo>
                  <a:cubicBezTo>
                    <a:pt x="14538" y="5179"/>
                    <a:pt x="15181" y="4632"/>
                    <a:pt x="16169" y="4548"/>
                  </a:cubicBezTo>
                  <a:cubicBezTo>
                    <a:pt x="16347" y="4536"/>
                    <a:pt x="16526" y="4536"/>
                    <a:pt x="16502" y="4251"/>
                  </a:cubicBezTo>
                  <a:cubicBezTo>
                    <a:pt x="16169" y="4048"/>
                    <a:pt x="15824" y="4179"/>
                    <a:pt x="15514" y="4298"/>
                  </a:cubicBezTo>
                  <a:cubicBezTo>
                    <a:pt x="14597" y="4608"/>
                    <a:pt x="13978" y="5263"/>
                    <a:pt x="13645" y="6144"/>
                  </a:cubicBezTo>
                  <a:cubicBezTo>
                    <a:pt x="13287" y="7060"/>
                    <a:pt x="13526" y="7870"/>
                    <a:pt x="14359" y="8406"/>
                  </a:cubicBezTo>
                  <a:cubicBezTo>
                    <a:pt x="14942" y="8775"/>
                    <a:pt x="15609" y="8834"/>
                    <a:pt x="16288" y="8715"/>
                  </a:cubicBezTo>
                  <a:cubicBezTo>
                    <a:pt x="16550" y="8644"/>
                    <a:pt x="16681" y="8477"/>
                    <a:pt x="16562" y="812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26"/>
            <p:cNvSpPr/>
            <p:nvPr/>
          </p:nvSpPr>
          <p:spPr>
            <a:xfrm>
              <a:off x="6332025" y="3176125"/>
              <a:ext cx="50025" cy="49125"/>
            </a:xfrm>
            <a:custGeom>
              <a:avLst/>
              <a:gdLst/>
              <a:ahLst/>
              <a:cxnLst/>
              <a:rect l="l" t="t" r="r" b="b"/>
              <a:pathLst>
                <a:path w="2001" h="1965" extrusionOk="0">
                  <a:moveTo>
                    <a:pt x="1" y="1762"/>
                  </a:moveTo>
                  <a:cubicBezTo>
                    <a:pt x="24" y="1226"/>
                    <a:pt x="72" y="679"/>
                    <a:pt x="96" y="107"/>
                  </a:cubicBezTo>
                  <a:cubicBezTo>
                    <a:pt x="691" y="0"/>
                    <a:pt x="1132" y="226"/>
                    <a:pt x="1548" y="476"/>
                  </a:cubicBezTo>
                  <a:cubicBezTo>
                    <a:pt x="1787" y="631"/>
                    <a:pt x="2001" y="834"/>
                    <a:pt x="1918" y="1143"/>
                  </a:cubicBezTo>
                  <a:cubicBezTo>
                    <a:pt x="1822" y="1441"/>
                    <a:pt x="1668" y="1738"/>
                    <a:pt x="1322" y="1822"/>
                  </a:cubicBezTo>
                  <a:cubicBezTo>
                    <a:pt x="906" y="1929"/>
                    <a:pt x="489" y="1965"/>
                    <a:pt x="1" y="1762"/>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26"/>
            <p:cNvSpPr/>
            <p:nvPr/>
          </p:nvSpPr>
          <p:spPr>
            <a:xfrm>
              <a:off x="6337100" y="3105875"/>
              <a:ext cx="45850" cy="61625"/>
            </a:xfrm>
            <a:custGeom>
              <a:avLst/>
              <a:gdLst/>
              <a:ahLst/>
              <a:cxnLst/>
              <a:rect l="l" t="t" r="r" b="b"/>
              <a:pathLst>
                <a:path w="1834" h="2465" extrusionOk="0">
                  <a:moveTo>
                    <a:pt x="131" y="1167"/>
                  </a:moveTo>
                  <a:cubicBezTo>
                    <a:pt x="167" y="905"/>
                    <a:pt x="179" y="655"/>
                    <a:pt x="226" y="405"/>
                  </a:cubicBezTo>
                  <a:cubicBezTo>
                    <a:pt x="262" y="131"/>
                    <a:pt x="476" y="0"/>
                    <a:pt x="679" y="131"/>
                  </a:cubicBezTo>
                  <a:cubicBezTo>
                    <a:pt x="1000" y="310"/>
                    <a:pt x="1322" y="524"/>
                    <a:pt x="1548" y="786"/>
                  </a:cubicBezTo>
                  <a:cubicBezTo>
                    <a:pt x="1834" y="1131"/>
                    <a:pt x="1726" y="1655"/>
                    <a:pt x="1381" y="1953"/>
                  </a:cubicBezTo>
                  <a:cubicBezTo>
                    <a:pt x="1238" y="2072"/>
                    <a:pt x="1060" y="2167"/>
                    <a:pt x="881" y="2227"/>
                  </a:cubicBezTo>
                  <a:cubicBezTo>
                    <a:pt x="179" y="2465"/>
                    <a:pt x="0" y="2310"/>
                    <a:pt x="72" y="1560"/>
                  </a:cubicBezTo>
                  <a:cubicBezTo>
                    <a:pt x="95" y="1429"/>
                    <a:pt x="107" y="1298"/>
                    <a:pt x="131" y="1167"/>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26"/>
            <p:cNvSpPr/>
            <p:nvPr/>
          </p:nvSpPr>
          <p:spPr>
            <a:xfrm>
              <a:off x="6234100" y="3131775"/>
              <a:ext cx="27100" cy="42275"/>
            </a:xfrm>
            <a:custGeom>
              <a:avLst/>
              <a:gdLst/>
              <a:ahLst/>
              <a:cxnLst/>
              <a:rect l="l" t="t" r="r" b="b"/>
              <a:pathLst>
                <a:path w="1084" h="1691" extrusionOk="0">
                  <a:moveTo>
                    <a:pt x="1084" y="1584"/>
                  </a:moveTo>
                  <a:cubicBezTo>
                    <a:pt x="667" y="1679"/>
                    <a:pt x="322" y="1691"/>
                    <a:pt x="1" y="1476"/>
                  </a:cubicBezTo>
                  <a:cubicBezTo>
                    <a:pt x="60" y="929"/>
                    <a:pt x="358" y="512"/>
                    <a:pt x="703" y="0"/>
                  </a:cubicBezTo>
                  <a:cubicBezTo>
                    <a:pt x="965" y="524"/>
                    <a:pt x="1024" y="1036"/>
                    <a:pt x="1084" y="1584"/>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26"/>
            <p:cNvSpPr/>
            <p:nvPr/>
          </p:nvSpPr>
          <p:spPr>
            <a:xfrm>
              <a:off x="6075750" y="3009125"/>
              <a:ext cx="550400" cy="463175"/>
            </a:xfrm>
            <a:custGeom>
              <a:avLst/>
              <a:gdLst/>
              <a:ahLst/>
              <a:cxnLst/>
              <a:rect l="l" t="t" r="r" b="b"/>
              <a:pathLst>
                <a:path w="22016" h="18527" extrusionOk="0">
                  <a:moveTo>
                    <a:pt x="21515" y="4323"/>
                  </a:moveTo>
                  <a:cubicBezTo>
                    <a:pt x="21229" y="3394"/>
                    <a:pt x="20801" y="2382"/>
                    <a:pt x="19777" y="1846"/>
                  </a:cubicBezTo>
                  <a:cubicBezTo>
                    <a:pt x="19146" y="1525"/>
                    <a:pt x="18407" y="1168"/>
                    <a:pt x="17610" y="1001"/>
                  </a:cubicBezTo>
                  <a:cubicBezTo>
                    <a:pt x="16241" y="715"/>
                    <a:pt x="14443" y="370"/>
                    <a:pt x="12633" y="191"/>
                  </a:cubicBezTo>
                  <a:cubicBezTo>
                    <a:pt x="11657" y="108"/>
                    <a:pt x="10514" y="1"/>
                    <a:pt x="9359" y="1"/>
                  </a:cubicBezTo>
                  <a:cubicBezTo>
                    <a:pt x="8561" y="1"/>
                    <a:pt x="7847" y="48"/>
                    <a:pt x="7168" y="132"/>
                  </a:cubicBezTo>
                  <a:cubicBezTo>
                    <a:pt x="5811" y="310"/>
                    <a:pt x="4811" y="632"/>
                    <a:pt x="3906" y="1168"/>
                  </a:cubicBezTo>
                  <a:cubicBezTo>
                    <a:pt x="1810" y="2430"/>
                    <a:pt x="572" y="4216"/>
                    <a:pt x="119" y="6621"/>
                  </a:cubicBezTo>
                  <a:cubicBezTo>
                    <a:pt x="0" y="7311"/>
                    <a:pt x="60" y="7978"/>
                    <a:pt x="108" y="8633"/>
                  </a:cubicBezTo>
                  <a:cubicBezTo>
                    <a:pt x="143" y="8907"/>
                    <a:pt x="155" y="9180"/>
                    <a:pt x="167" y="9466"/>
                  </a:cubicBezTo>
                  <a:cubicBezTo>
                    <a:pt x="203" y="10252"/>
                    <a:pt x="608" y="10871"/>
                    <a:pt x="1001" y="11443"/>
                  </a:cubicBezTo>
                  <a:cubicBezTo>
                    <a:pt x="1143" y="11657"/>
                    <a:pt x="1286" y="11859"/>
                    <a:pt x="1405" y="12086"/>
                  </a:cubicBezTo>
                  <a:cubicBezTo>
                    <a:pt x="1441" y="12145"/>
                    <a:pt x="1489" y="12193"/>
                    <a:pt x="1536" y="12217"/>
                  </a:cubicBezTo>
                  <a:lnTo>
                    <a:pt x="1572" y="12252"/>
                  </a:lnTo>
                  <a:cubicBezTo>
                    <a:pt x="2489" y="12990"/>
                    <a:pt x="3608" y="13550"/>
                    <a:pt x="5084" y="13943"/>
                  </a:cubicBezTo>
                  <a:cubicBezTo>
                    <a:pt x="5918" y="14181"/>
                    <a:pt x="6775" y="14455"/>
                    <a:pt x="7644" y="14741"/>
                  </a:cubicBezTo>
                  <a:cubicBezTo>
                    <a:pt x="8061" y="14872"/>
                    <a:pt x="8061" y="14872"/>
                    <a:pt x="7966" y="15348"/>
                  </a:cubicBezTo>
                  <a:cubicBezTo>
                    <a:pt x="7787" y="16265"/>
                    <a:pt x="7335" y="17074"/>
                    <a:pt x="6918" y="17741"/>
                  </a:cubicBezTo>
                  <a:cubicBezTo>
                    <a:pt x="6823" y="17872"/>
                    <a:pt x="6763" y="18110"/>
                    <a:pt x="6823" y="18289"/>
                  </a:cubicBezTo>
                  <a:cubicBezTo>
                    <a:pt x="6882" y="18455"/>
                    <a:pt x="7156" y="18527"/>
                    <a:pt x="7287" y="18527"/>
                  </a:cubicBezTo>
                  <a:lnTo>
                    <a:pt x="7335" y="18527"/>
                  </a:lnTo>
                  <a:cubicBezTo>
                    <a:pt x="7406" y="18527"/>
                    <a:pt x="7478" y="18515"/>
                    <a:pt x="7549" y="18515"/>
                  </a:cubicBezTo>
                  <a:cubicBezTo>
                    <a:pt x="7870" y="18491"/>
                    <a:pt x="8192" y="18467"/>
                    <a:pt x="8478" y="18336"/>
                  </a:cubicBezTo>
                  <a:cubicBezTo>
                    <a:pt x="9692" y="17753"/>
                    <a:pt x="11061" y="16979"/>
                    <a:pt x="11930" y="15586"/>
                  </a:cubicBezTo>
                  <a:cubicBezTo>
                    <a:pt x="12073" y="15348"/>
                    <a:pt x="12240" y="15253"/>
                    <a:pt x="12514" y="15253"/>
                  </a:cubicBezTo>
                  <a:lnTo>
                    <a:pt x="12657" y="15253"/>
                  </a:lnTo>
                  <a:lnTo>
                    <a:pt x="13026" y="15253"/>
                  </a:lnTo>
                  <a:cubicBezTo>
                    <a:pt x="13419" y="15253"/>
                    <a:pt x="13859" y="15241"/>
                    <a:pt x="14300" y="15169"/>
                  </a:cubicBezTo>
                  <a:cubicBezTo>
                    <a:pt x="15550" y="14943"/>
                    <a:pt x="17003" y="14598"/>
                    <a:pt x="18324" y="13848"/>
                  </a:cubicBezTo>
                  <a:lnTo>
                    <a:pt x="18384" y="13812"/>
                  </a:lnTo>
                  <a:cubicBezTo>
                    <a:pt x="19015" y="13455"/>
                    <a:pt x="19658" y="13086"/>
                    <a:pt x="20134" y="12467"/>
                  </a:cubicBezTo>
                  <a:cubicBezTo>
                    <a:pt x="21158" y="11145"/>
                    <a:pt x="21717" y="9788"/>
                    <a:pt x="21801" y="8478"/>
                  </a:cubicBezTo>
                  <a:cubicBezTo>
                    <a:pt x="22015" y="6966"/>
                    <a:pt x="21920" y="5609"/>
                    <a:pt x="21515" y="4323"/>
                  </a:cubicBezTo>
                  <a:close/>
                  <a:moveTo>
                    <a:pt x="11573" y="14764"/>
                  </a:moveTo>
                  <a:cubicBezTo>
                    <a:pt x="11526" y="14860"/>
                    <a:pt x="11466" y="14931"/>
                    <a:pt x="11418" y="15014"/>
                  </a:cubicBezTo>
                  <a:cubicBezTo>
                    <a:pt x="11299" y="15229"/>
                    <a:pt x="11204" y="15419"/>
                    <a:pt x="11049" y="15586"/>
                  </a:cubicBezTo>
                  <a:cubicBezTo>
                    <a:pt x="10311" y="16443"/>
                    <a:pt x="9371" y="17122"/>
                    <a:pt x="8263" y="17562"/>
                  </a:cubicBezTo>
                  <a:cubicBezTo>
                    <a:pt x="8168" y="17610"/>
                    <a:pt x="8049" y="17610"/>
                    <a:pt x="7894" y="17622"/>
                  </a:cubicBezTo>
                  <a:lnTo>
                    <a:pt x="7835" y="17622"/>
                  </a:lnTo>
                  <a:cubicBezTo>
                    <a:pt x="7894" y="17491"/>
                    <a:pt x="7942" y="17372"/>
                    <a:pt x="8001" y="17229"/>
                  </a:cubicBezTo>
                  <a:cubicBezTo>
                    <a:pt x="8180" y="16789"/>
                    <a:pt x="8335" y="16419"/>
                    <a:pt x="8478" y="16015"/>
                  </a:cubicBezTo>
                  <a:cubicBezTo>
                    <a:pt x="8585" y="15717"/>
                    <a:pt x="8632" y="15407"/>
                    <a:pt x="8704" y="14955"/>
                  </a:cubicBezTo>
                  <a:cubicBezTo>
                    <a:pt x="8763" y="14395"/>
                    <a:pt x="8621" y="14193"/>
                    <a:pt x="8073" y="14038"/>
                  </a:cubicBezTo>
                  <a:lnTo>
                    <a:pt x="7227" y="13812"/>
                  </a:lnTo>
                  <a:cubicBezTo>
                    <a:pt x="6870" y="13717"/>
                    <a:pt x="6513" y="13633"/>
                    <a:pt x="6156" y="13514"/>
                  </a:cubicBezTo>
                  <a:lnTo>
                    <a:pt x="5715" y="13383"/>
                  </a:lnTo>
                  <a:cubicBezTo>
                    <a:pt x="4965" y="13145"/>
                    <a:pt x="4191" y="12907"/>
                    <a:pt x="3441" y="12586"/>
                  </a:cubicBezTo>
                  <a:cubicBezTo>
                    <a:pt x="2060" y="12014"/>
                    <a:pt x="1179" y="11026"/>
                    <a:pt x="870" y="9752"/>
                  </a:cubicBezTo>
                  <a:cubicBezTo>
                    <a:pt x="119" y="6609"/>
                    <a:pt x="1215" y="3775"/>
                    <a:pt x="3810" y="1989"/>
                  </a:cubicBezTo>
                  <a:cubicBezTo>
                    <a:pt x="4739" y="1358"/>
                    <a:pt x="5775" y="977"/>
                    <a:pt x="7013" y="846"/>
                  </a:cubicBezTo>
                  <a:cubicBezTo>
                    <a:pt x="7739" y="775"/>
                    <a:pt x="8490" y="727"/>
                    <a:pt x="9275" y="727"/>
                  </a:cubicBezTo>
                  <a:cubicBezTo>
                    <a:pt x="11180" y="727"/>
                    <a:pt x="13073" y="953"/>
                    <a:pt x="14859" y="1191"/>
                  </a:cubicBezTo>
                  <a:cubicBezTo>
                    <a:pt x="16062" y="1358"/>
                    <a:pt x="17145" y="1596"/>
                    <a:pt x="18205" y="1918"/>
                  </a:cubicBezTo>
                  <a:cubicBezTo>
                    <a:pt x="19503" y="2334"/>
                    <a:pt x="20277" y="3084"/>
                    <a:pt x="20682" y="4251"/>
                  </a:cubicBezTo>
                  <a:cubicBezTo>
                    <a:pt x="21372" y="6359"/>
                    <a:pt x="21313" y="8442"/>
                    <a:pt x="20503" y="10442"/>
                  </a:cubicBezTo>
                  <a:cubicBezTo>
                    <a:pt x="20086" y="11478"/>
                    <a:pt x="19408" y="12264"/>
                    <a:pt x="18515" y="12800"/>
                  </a:cubicBezTo>
                  <a:cubicBezTo>
                    <a:pt x="16705" y="13871"/>
                    <a:pt x="14931" y="14395"/>
                    <a:pt x="13097" y="14395"/>
                  </a:cubicBezTo>
                  <a:cubicBezTo>
                    <a:pt x="12847" y="14395"/>
                    <a:pt x="12597" y="14372"/>
                    <a:pt x="12347" y="14360"/>
                  </a:cubicBezTo>
                  <a:lnTo>
                    <a:pt x="12228" y="14360"/>
                  </a:lnTo>
                  <a:cubicBezTo>
                    <a:pt x="11930" y="14407"/>
                    <a:pt x="11716" y="14526"/>
                    <a:pt x="11573" y="1476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26"/>
            <p:cNvSpPr/>
            <p:nvPr/>
          </p:nvSpPr>
          <p:spPr>
            <a:xfrm>
              <a:off x="6315950" y="3095450"/>
              <a:ext cx="81000" cy="143200"/>
            </a:xfrm>
            <a:custGeom>
              <a:avLst/>
              <a:gdLst/>
              <a:ahLst/>
              <a:cxnLst/>
              <a:rect l="l" t="t" r="r" b="b"/>
              <a:pathLst>
                <a:path w="3240" h="5728" extrusionOk="0">
                  <a:moveTo>
                    <a:pt x="2549" y="3263"/>
                  </a:moveTo>
                  <a:lnTo>
                    <a:pt x="2382" y="3132"/>
                  </a:lnTo>
                  <a:cubicBezTo>
                    <a:pt x="2442" y="3049"/>
                    <a:pt x="2501" y="2977"/>
                    <a:pt x="2549" y="2906"/>
                  </a:cubicBezTo>
                  <a:cubicBezTo>
                    <a:pt x="2739" y="2644"/>
                    <a:pt x="2918" y="2417"/>
                    <a:pt x="3037" y="2132"/>
                  </a:cubicBezTo>
                  <a:cubicBezTo>
                    <a:pt x="3239" y="1655"/>
                    <a:pt x="3180" y="1144"/>
                    <a:pt x="2882" y="751"/>
                  </a:cubicBezTo>
                  <a:cubicBezTo>
                    <a:pt x="2549" y="286"/>
                    <a:pt x="1965" y="1"/>
                    <a:pt x="1382" y="1"/>
                  </a:cubicBezTo>
                  <a:cubicBezTo>
                    <a:pt x="1132" y="1"/>
                    <a:pt x="882" y="60"/>
                    <a:pt x="656" y="167"/>
                  </a:cubicBezTo>
                  <a:lnTo>
                    <a:pt x="584" y="191"/>
                  </a:lnTo>
                  <a:lnTo>
                    <a:pt x="548" y="465"/>
                  </a:lnTo>
                  <a:lnTo>
                    <a:pt x="501" y="822"/>
                  </a:lnTo>
                  <a:lnTo>
                    <a:pt x="382" y="1894"/>
                  </a:lnTo>
                  <a:lnTo>
                    <a:pt x="203" y="3501"/>
                  </a:lnTo>
                  <a:cubicBezTo>
                    <a:pt x="191" y="3691"/>
                    <a:pt x="167" y="3870"/>
                    <a:pt x="144" y="4061"/>
                  </a:cubicBezTo>
                  <a:cubicBezTo>
                    <a:pt x="96" y="4394"/>
                    <a:pt x="72" y="4727"/>
                    <a:pt x="25" y="5073"/>
                  </a:cubicBezTo>
                  <a:cubicBezTo>
                    <a:pt x="1" y="5311"/>
                    <a:pt x="84" y="5442"/>
                    <a:pt x="144" y="5525"/>
                  </a:cubicBezTo>
                  <a:cubicBezTo>
                    <a:pt x="215" y="5596"/>
                    <a:pt x="334" y="5680"/>
                    <a:pt x="584" y="5704"/>
                  </a:cubicBezTo>
                  <a:cubicBezTo>
                    <a:pt x="667" y="5704"/>
                    <a:pt x="763" y="5704"/>
                    <a:pt x="858" y="5716"/>
                  </a:cubicBezTo>
                  <a:cubicBezTo>
                    <a:pt x="1025" y="5716"/>
                    <a:pt x="1179" y="5727"/>
                    <a:pt x="1334" y="5727"/>
                  </a:cubicBezTo>
                  <a:cubicBezTo>
                    <a:pt x="1537" y="5727"/>
                    <a:pt x="1680" y="5716"/>
                    <a:pt x="1834" y="5704"/>
                  </a:cubicBezTo>
                  <a:cubicBezTo>
                    <a:pt x="2394" y="5644"/>
                    <a:pt x="2811" y="5287"/>
                    <a:pt x="2989" y="4692"/>
                  </a:cubicBezTo>
                  <a:cubicBezTo>
                    <a:pt x="3204" y="4049"/>
                    <a:pt x="3096" y="3703"/>
                    <a:pt x="2549" y="3263"/>
                  </a:cubicBezTo>
                  <a:close/>
                  <a:moveTo>
                    <a:pt x="2287" y="1310"/>
                  </a:moveTo>
                  <a:cubicBezTo>
                    <a:pt x="2513" y="1584"/>
                    <a:pt x="2442" y="2013"/>
                    <a:pt x="2144" y="2263"/>
                  </a:cubicBezTo>
                  <a:cubicBezTo>
                    <a:pt x="2025" y="2370"/>
                    <a:pt x="1858" y="2453"/>
                    <a:pt x="1680" y="2513"/>
                  </a:cubicBezTo>
                  <a:cubicBezTo>
                    <a:pt x="1501" y="2572"/>
                    <a:pt x="1370" y="2608"/>
                    <a:pt x="1263" y="2608"/>
                  </a:cubicBezTo>
                  <a:cubicBezTo>
                    <a:pt x="1179" y="2608"/>
                    <a:pt x="1144" y="2572"/>
                    <a:pt x="1120" y="2560"/>
                  </a:cubicBezTo>
                  <a:cubicBezTo>
                    <a:pt x="1060" y="2489"/>
                    <a:pt x="1037" y="2310"/>
                    <a:pt x="1072" y="2013"/>
                  </a:cubicBezTo>
                  <a:cubicBezTo>
                    <a:pt x="1084" y="1917"/>
                    <a:pt x="1084" y="1834"/>
                    <a:pt x="1096" y="1763"/>
                  </a:cubicBezTo>
                  <a:lnTo>
                    <a:pt x="1120" y="1763"/>
                  </a:lnTo>
                  <a:lnTo>
                    <a:pt x="1132" y="1608"/>
                  </a:lnTo>
                  <a:cubicBezTo>
                    <a:pt x="1144" y="1536"/>
                    <a:pt x="1144" y="1465"/>
                    <a:pt x="1156" y="1382"/>
                  </a:cubicBezTo>
                  <a:cubicBezTo>
                    <a:pt x="1179" y="1227"/>
                    <a:pt x="1203" y="1048"/>
                    <a:pt x="1239" y="870"/>
                  </a:cubicBezTo>
                  <a:cubicBezTo>
                    <a:pt x="1251" y="774"/>
                    <a:pt x="1299" y="667"/>
                    <a:pt x="1394" y="667"/>
                  </a:cubicBezTo>
                  <a:cubicBezTo>
                    <a:pt x="1429" y="667"/>
                    <a:pt x="1453" y="691"/>
                    <a:pt x="1489" y="703"/>
                  </a:cubicBezTo>
                  <a:cubicBezTo>
                    <a:pt x="1715" y="822"/>
                    <a:pt x="2072" y="1024"/>
                    <a:pt x="2287" y="1310"/>
                  </a:cubicBezTo>
                  <a:close/>
                  <a:moveTo>
                    <a:pt x="894" y="3453"/>
                  </a:moveTo>
                  <a:cubicBezTo>
                    <a:pt x="953" y="3453"/>
                    <a:pt x="1001" y="3441"/>
                    <a:pt x="1037" y="3441"/>
                  </a:cubicBezTo>
                  <a:cubicBezTo>
                    <a:pt x="1453" y="3441"/>
                    <a:pt x="1787" y="3620"/>
                    <a:pt x="2108" y="3811"/>
                  </a:cubicBezTo>
                  <a:cubicBezTo>
                    <a:pt x="2453" y="4025"/>
                    <a:pt x="2453" y="4180"/>
                    <a:pt x="2406" y="4299"/>
                  </a:cubicBezTo>
                  <a:cubicBezTo>
                    <a:pt x="2311" y="4644"/>
                    <a:pt x="2156" y="4823"/>
                    <a:pt x="1930" y="4870"/>
                  </a:cubicBezTo>
                  <a:cubicBezTo>
                    <a:pt x="1751" y="4906"/>
                    <a:pt x="1560" y="4954"/>
                    <a:pt x="1334" y="4954"/>
                  </a:cubicBezTo>
                  <a:cubicBezTo>
                    <a:pt x="1144" y="4954"/>
                    <a:pt x="965" y="4930"/>
                    <a:pt x="787" y="484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26"/>
            <p:cNvSpPr/>
            <p:nvPr/>
          </p:nvSpPr>
          <p:spPr>
            <a:xfrm>
              <a:off x="6197775" y="3106750"/>
              <a:ext cx="87250" cy="125350"/>
            </a:xfrm>
            <a:custGeom>
              <a:avLst/>
              <a:gdLst/>
              <a:ahLst/>
              <a:cxnLst/>
              <a:rect l="l" t="t" r="r" b="b"/>
              <a:pathLst>
                <a:path w="3490" h="5014" extrusionOk="0">
                  <a:moveTo>
                    <a:pt x="3263" y="3239"/>
                  </a:moveTo>
                  <a:lnTo>
                    <a:pt x="3192" y="2858"/>
                  </a:lnTo>
                  <a:cubicBezTo>
                    <a:pt x="3061" y="2216"/>
                    <a:pt x="2930" y="1561"/>
                    <a:pt x="2775" y="906"/>
                  </a:cubicBezTo>
                  <a:cubicBezTo>
                    <a:pt x="2727" y="715"/>
                    <a:pt x="2644" y="549"/>
                    <a:pt x="2573" y="382"/>
                  </a:cubicBezTo>
                  <a:cubicBezTo>
                    <a:pt x="2537" y="311"/>
                    <a:pt x="2489" y="239"/>
                    <a:pt x="2466" y="180"/>
                  </a:cubicBezTo>
                  <a:lnTo>
                    <a:pt x="2430" y="120"/>
                  </a:lnTo>
                  <a:lnTo>
                    <a:pt x="2370" y="96"/>
                  </a:lnTo>
                  <a:cubicBezTo>
                    <a:pt x="2335" y="84"/>
                    <a:pt x="2263" y="72"/>
                    <a:pt x="2227" y="37"/>
                  </a:cubicBezTo>
                  <a:lnTo>
                    <a:pt x="2108" y="1"/>
                  </a:lnTo>
                  <a:lnTo>
                    <a:pt x="2049" y="96"/>
                  </a:lnTo>
                  <a:cubicBezTo>
                    <a:pt x="2037" y="120"/>
                    <a:pt x="2013" y="144"/>
                    <a:pt x="2013" y="156"/>
                  </a:cubicBezTo>
                  <a:cubicBezTo>
                    <a:pt x="1989" y="203"/>
                    <a:pt x="1954" y="263"/>
                    <a:pt x="1930" y="322"/>
                  </a:cubicBezTo>
                  <a:lnTo>
                    <a:pt x="1715" y="775"/>
                  </a:lnTo>
                  <a:cubicBezTo>
                    <a:pt x="1168" y="1965"/>
                    <a:pt x="596" y="3192"/>
                    <a:pt x="49" y="4418"/>
                  </a:cubicBezTo>
                  <a:cubicBezTo>
                    <a:pt x="1" y="4525"/>
                    <a:pt x="49" y="4621"/>
                    <a:pt x="84" y="4716"/>
                  </a:cubicBezTo>
                  <a:cubicBezTo>
                    <a:pt x="96" y="4740"/>
                    <a:pt x="96" y="4775"/>
                    <a:pt x="108" y="4787"/>
                  </a:cubicBezTo>
                  <a:lnTo>
                    <a:pt x="168" y="5013"/>
                  </a:lnTo>
                  <a:lnTo>
                    <a:pt x="346" y="4859"/>
                  </a:lnTo>
                  <a:cubicBezTo>
                    <a:pt x="584" y="4680"/>
                    <a:pt x="692" y="4478"/>
                    <a:pt x="763" y="4287"/>
                  </a:cubicBezTo>
                  <a:lnTo>
                    <a:pt x="906" y="3966"/>
                  </a:lnTo>
                  <a:cubicBezTo>
                    <a:pt x="989" y="3763"/>
                    <a:pt x="1061" y="3573"/>
                    <a:pt x="1168" y="3394"/>
                  </a:cubicBezTo>
                  <a:cubicBezTo>
                    <a:pt x="1215" y="3311"/>
                    <a:pt x="1334" y="3228"/>
                    <a:pt x="1394" y="3228"/>
                  </a:cubicBezTo>
                  <a:lnTo>
                    <a:pt x="1537" y="3228"/>
                  </a:lnTo>
                  <a:cubicBezTo>
                    <a:pt x="1775" y="3228"/>
                    <a:pt x="2013" y="3239"/>
                    <a:pt x="2251" y="3251"/>
                  </a:cubicBezTo>
                  <a:cubicBezTo>
                    <a:pt x="2335" y="3251"/>
                    <a:pt x="2406" y="3275"/>
                    <a:pt x="2477" y="3275"/>
                  </a:cubicBezTo>
                  <a:cubicBezTo>
                    <a:pt x="2608" y="3489"/>
                    <a:pt x="2644" y="3751"/>
                    <a:pt x="2656" y="4013"/>
                  </a:cubicBezTo>
                  <a:cubicBezTo>
                    <a:pt x="2692" y="4299"/>
                    <a:pt x="2716" y="4597"/>
                    <a:pt x="2894" y="4883"/>
                  </a:cubicBezTo>
                  <a:lnTo>
                    <a:pt x="2978" y="5013"/>
                  </a:lnTo>
                  <a:lnTo>
                    <a:pt x="3120" y="4894"/>
                  </a:lnTo>
                  <a:cubicBezTo>
                    <a:pt x="3430" y="4621"/>
                    <a:pt x="3489" y="4585"/>
                    <a:pt x="3430" y="4240"/>
                  </a:cubicBezTo>
                  <a:cubicBezTo>
                    <a:pt x="3406" y="3906"/>
                    <a:pt x="3347" y="3585"/>
                    <a:pt x="3263" y="3239"/>
                  </a:cubicBezTo>
                  <a:close/>
                  <a:moveTo>
                    <a:pt x="2370" y="2466"/>
                  </a:moveTo>
                  <a:cubicBezTo>
                    <a:pt x="2239" y="2501"/>
                    <a:pt x="2132" y="2501"/>
                    <a:pt x="2037" y="2501"/>
                  </a:cubicBezTo>
                  <a:cubicBezTo>
                    <a:pt x="1870" y="2501"/>
                    <a:pt x="1739" y="2466"/>
                    <a:pt x="1596" y="2394"/>
                  </a:cubicBezTo>
                  <a:cubicBezTo>
                    <a:pt x="1656" y="2001"/>
                    <a:pt x="1858" y="1680"/>
                    <a:pt x="2108" y="1287"/>
                  </a:cubicBezTo>
                  <a:cubicBezTo>
                    <a:pt x="2275" y="1680"/>
                    <a:pt x="2335" y="2049"/>
                    <a:pt x="2370" y="246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26"/>
            <p:cNvSpPr/>
            <p:nvPr/>
          </p:nvSpPr>
          <p:spPr>
            <a:xfrm>
              <a:off x="6404950" y="3120750"/>
              <a:ext cx="91400" cy="122375"/>
            </a:xfrm>
            <a:custGeom>
              <a:avLst/>
              <a:gdLst/>
              <a:ahLst/>
              <a:cxnLst/>
              <a:rect l="l" t="t" r="r" b="b"/>
              <a:pathLst>
                <a:path w="3656" h="4895" extrusionOk="0">
                  <a:moveTo>
                    <a:pt x="1156" y="4513"/>
                  </a:moveTo>
                  <a:cubicBezTo>
                    <a:pt x="1560" y="4763"/>
                    <a:pt x="2025" y="4894"/>
                    <a:pt x="2537" y="4894"/>
                  </a:cubicBezTo>
                  <a:cubicBezTo>
                    <a:pt x="2751" y="4894"/>
                    <a:pt x="2953" y="4882"/>
                    <a:pt x="3180" y="4834"/>
                  </a:cubicBezTo>
                  <a:cubicBezTo>
                    <a:pt x="3358" y="4811"/>
                    <a:pt x="3489" y="4739"/>
                    <a:pt x="3573" y="4596"/>
                  </a:cubicBezTo>
                  <a:cubicBezTo>
                    <a:pt x="3656" y="4465"/>
                    <a:pt x="3656" y="4287"/>
                    <a:pt x="3584" y="4061"/>
                  </a:cubicBezTo>
                  <a:lnTo>
                    <a:pt x="3537" y="3942"/>
                  </a:lnTo>
                  <a:lnTo>
                    <a:pt x="3418" y="3965"/>
                  </a:lnTo>
                  <a:cubicBezTo>
                    <a:pt x="3370" y="3965"/>
                    <a:pt x="3334" y="3977"/>
                    <a:pt x="3299" y="3977"/>
                  </a:cubicBezTo>
                  <a:cubicBezTo>
                    <a:pt x="3227" y="3977"/>
                    <a:pt x="3132" y="3989"/>
                    <a:pt x="3061" y="4025"/>
                  </a:cubicBezTo>
                  <a:cubicBezTo>
                    <a:pt x="2930" y="4061"/>
                    <a:pt x="2799" y="4096"/>
                    <a:pt x="2632" y="4096"/>
                  </a:cubicBezTo>
                  <a:cubicBezTo>
                    <a:pt x="2418" y="4096"/>
                    <a:pt x="2227" y="4049"/>
                    <a:pt x="2049" y="4001"/>
                  </a:cubicBezTo>
                  <a:cubicBezTo>
                    <a:pt x="1596" y="3906"/>
                    <a:pt x="1263" y="3632"/>
                    <a:pt x="1096" y="3275"/>
                  </a:cubicBezTo>
                  <a:cubicBezTo>
                    <a:pt x="917" y="2906"/>
                    <a:pt x="929" y="2489"/>
                    <a:pt x="1144" y="2084"/>
                  </a:cubicBezTo>
                  <a:cubicBezTo>
                    <a:pt x="1572" y="1227"/>
                    <a:pt x="2191" y="763"/>
                    <a:pt x="3073" y="703"/>
                  </a:cubicBezTo>
                  <a:cubicBezTo>
                    <a:pt x="3239" y="691"/>
                    <a:pt x="3561" y="655"/>
                    <a:pt x="3549" y="251"/>
                  </a:cubicBezTo>
                  <a:lnTo>
                    <a:pt x="3549" y="179"/>
                  </a:lnTo>
                  <a:lnTo>
                    <a:pt x="3477" y="132"/>
                  </a:lnTo>
                  <a:cubicBezTo>
                    <a:pt x="3323" y="48"/>
                    <a:pt x="3180" y="1"/>
                    <a:pt x="3013" y="1"/>
                  </a:cubicBezTo>
                  <a:cubicBezTo>
                    <a:pt x="2787" y="1"/>
                    <a:pt x="2596" y="72"/>
                    <a:pt x="2394" y="155"/>
                  </a:cubicBezTo>
                  <a:lnTo>
                    <a:pt x="2346" y="167"/>
                  </a:lnTo>
                  <a:cubicBezTo>
                    <a:pt x="1418" y="489"/>
                    <a:pt x="751" y="1144"/>
                    <a:pt x="394" y="2096"/>
                  </a:cubicBezTo>
                  <a:cubicBezTo>
                    <a:pt x="1" y="3084"/>
                    <a:pt x="263" y="3942"/>
                    <a:pt x="1156" y="451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0" name="Google Shape;290;p26"/>
          <p:cNvSpPr/>
          <p:nvPr/>
        </p:nvSpPr>
        <p:spPr>
          <a:xfrm>
            <a:off x="122046" y="323178"/>
            <a:ext cx="449818" cy="432459"/>
          </a:xfrm>
          <a:custGeom>
            <a:avLst/>
            <a:gdLst/>
            <a:ahLst/>
            <a:cxnLst/>
            <a:rect l="l" t="t" r="r" b="b"/>
            <a:pathLst>
              <a:path w="7895" h="7590" extrusionOk="0">
                <a:moveTo>
                  <a:pt x="3087" y="1"/>
                </a:moveTo>
                <a:cubicBezTo>
                  <a:pt x="3078" y="1"/>
                  <a:pt x="3069" y="1"/>
                  <a:pt x="3061" y="1"/>
                </a:cubicBezTo>
                <a:cubicBezTo>
                  <a:pt x="2441" y="61"/>
                  <a:pt x="2334" y="2585"/>
                  <a:pt x="2334" y="2585"/>
                </a:cubicBezTo>
                <a:cubicBezTo>
                  <a:pt x="2334" y="2585"/>
                  <a:pt x="120" y="3216"/>
                  <a:pt x="36" y="3811"/>
                </a:cubicBezTo>
                <a:cubicBezTo>
                  <a:pt x="1" y="4407"/>
                  <a:pt x="2322" y="4907"/>
                  <a:pt x="2322" y="4907"/>
                </a:cubicBezTo>
                <a:cubicBezTo>
                  <a:pt x="2322" y="4907"/>
                  <a:pt x="1906" y="7526"/>
                  <a:pt x="2322" y="7586"/>
                </a:cubicBezTo>
                <a:cubicBezTo>
                  <a:pt x="2338" y="7588"/>
                  <a:pt x="2355" y="7589"/>
                  <a:pt x="2372" y="7589"/>
                </a:cubicBezTo>
                <a:cubicBezTo>
                  <a:pt x="3065" y="7589"/>
                  <a:pt x="4597" y="5728"/>
                  <a:pt x="4597" y="5728"/>
                </a:cubicBezTo>
                <a:cubicBezTo>
                  <a:pt x="4597" y="5728"/>
                  <a:pt x="6353" y="6457"/>
                  <a:pt x="7163" y="6457"/>
                </a:cubicBezTo>
                <a:cubicBezTo>
                  <a:pt x="7325" y="6457"/>
                  <a:pt x="7448" y="6429"/>
                  <a:pt x="7514" y="6359"/>
                </a:cubicBezTo>
                <a:cubicBezTo>
                  <a:pt x="7895" y="5943"/>
                  <a:pt x="6156" y="3871"/>
                  <a:pt x="6156" y="3871"/>
                </a:cubicBezTo>
                <a:cubicBezTo>
                  <a:pt x="6156" y="3871"/>
                  <a:pt x="7704" y="2573"/>
                  <a:pt x="7502" y="2014"/>
                </a:cubicBezTo>
                <a:cubicBezTo>
                  <a:pt x="7386" y="1687"/>
                  <a:pt x="6528" y="1617"/>
                  <a:pt x="5813" y="1617"/>
                </a:cubicBezTo>
                <a:cubicBezTo>
                  <a:pt x="5278" y="1617"/>
                  <a:pt x="4823" y="1656"/>
                  <a:pt x="4823" y="1656"/>
                </a:cubicBezTo>
                <a:cubicBezTo>
                  <a:pt x="4823" y="1656"/>
                  <a:pt x="3723" y="1"/>
                  <a:pt x="3087" y="1"/>
                </a:cubicBezTo>
                <a:close/>
              </a:path>
            </a:pathLst>
          </a:custGeom>
          <a:solidFill>
            <a:schemeClr val="lt1"/>
          </a:solid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27"/>
          <p:cNvSpPr txBox="1">
            <a:spLocks noGrp="1"/>
          </p:cNvSpPr>
          <p:nvPr>
            <p:ph type="title"/>
          </p:nvPr>
        </p:nvSpPr>
        <p:spPr>
          <a:xfrm>
            <a:off x="2348125" y="571586"/>
            <a:ext cx="46162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What is an I – Search Paper</a:t>
            </a:r>
            <a:endParaRPr dirty="0"/>
          </a:p>
        </p:txBody>
      </p:sp>
      <p:sp>
        <p:nvSpPr>
          <p:cNvPr id="297" name="Google Shape;297;p27"/>
          <p:cNvSpPr txBox="1">
            <a:spLocks noGrp="1"/>
          </p:cNvSpPr>
          <p:nvPr>
            <p:ph type="subTitle" idx="3"/>
          </p:nvPr>
        </p:nvSpPr>
        <p:spPr>
          <a:xfrm>
            <a:off x="809361" y="1939742"/>
            <a:ext cx="7476804" cy="2888796"/>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400" b="0" i="0" dirty="0">
                <a:solidFill>
                  <a:srgbClr val="595F6F"/>
                </a:solidFill>
                <a:effectLst/>
                <a:latin typeface="proxima-nova"/>
              </a:rPr>
              <a:t>An </a:t>
            </a:r>
            <a:r>
              <a:rPr lang="en-US" sz="2400" b="1" i="0" dirty="0">
                <a:solidFill>
                  <a:srgbClr val="595F6F"/>
                </a:solidFill>
                <a:effectLst/>
                <a:latin typeface="proxima-nova"/>
              </a:rPr>
              <a:t>I-Search paper</a:t>
            </a:r>
            <a:r>
              <a:rPr lang="en-US" sz="2400" b="0" i="0" dirty="0">
                <a:solidFill>
                  <a:srgbClr val="595F6F"/>
                </a:solidFill>
                <a:effectLst/>
                <a:latin typeface="proxima-nova"/>
              </a:rPr>
              <a:t> is a personal research paper about a topic that is important to the writer. An I-Search paper is usually less formal than a traditional research paper, it tells the story of the writer's personal search for information, as well as what the writer learned about the topic.</a:t>
            </a:r>
            <a:endParaRPr sz="2400" dirty="0"/>
          </a:p>
        </p:txBody>
      </p:sp>
      <p:sp>
        <p:nvSpPr>
          <p:cNvPr id="312" name="Google Shape;312;p27"/>
          <p:cNvSpPr/>
          <p:nvPr/>
        </p:nvSpPr>
        <p:spPr>
          <a:xfrm>
            <a:off x="293871" y="1453380"/>
            <a:ext cx="466831" cy="448797"/>
          </a:xfrm>
          <a:custGeom>
            <a:avLst/>
            <a:gdLst/>
            <a:ahLst/>
            <a:cxnLst/>
            <a:rect l="l" t="t" r="r" b="b"/>
            <a:pathLst>
              <a:path w="7895" h="7590" extrusionOk="0">
                <a:moveTo>
                  <a:pt x="3087" y="1"/>
                </a:moveTo>
                <a:cubicBezTo>
                  <a:pt x="3078" y="1"/>
                  <a:pt x="3069" y="1"/>
                  <a:pt x="3061" y="1"/>
                </a:cubicBezTo>
                <a:cubicBezTo>
                  <a:pt x="2441" y="61"/>
                  <a:pt x="2334" y="2585"/>
                  <a:pt x="2334" y="2585"/>
                </a:cubicBezTo>
                <a:cubicBezTo>
                  <a:pt x="2334" y="2585"/>
                  <a:pt x="120" y="3216"/>
                  <a:pt x="36" y="3811"/>
                </a:cubicBezTo>
                <a:cubicBezTo>
                  <a:pt x="1" y="4407"/>
                  <a:pt x="2322" y="4907"/>
                  <a:pt x="2322" y="4907"/>
                </a:cubicBezTo>
                <a:cubicBezTo>
                  <a:pt x="2322" y="4907"/>
                  <a:pt x="1906" y="7526"/>
                  <a:pt x="2322" y="7586"/>
                </a:cubicBezTo>
                <a:cubicBezTo>
                  <a:pt x="2338" y="7588"/>
                  <a:pt x="2355" y="7589"/>
                  <a:pt x="2372" y="7589"/>
                </a:cubicBezTo>
                <a:cubicBezTo>
                  <a:pt x="3065" y="7589"/>
                  <a:pt x="4597" y="5728"/>
                  <a:pt x="4597" y="5728"/>
                </a:cubicBezTo>
                <a:cubicBezTo>
                  <a:pt x="4597" y="5728"/>
                  <a:pt x="6353" y="6457"/>
                  <a:pt x="7163" y="6457"/>
                </a:cubicBezTo>
                <a:cubicBezTo>
                  <a:pt x="7325" y="6457"/>
                  <a:pt x="7448" y="6429"/>
                  <a:pt x="7514" y="6359"/>
                </a:cubicBezTo>
                <a:cubicBezTo>
                  <a:pt x="7895" y="5943"/>
                  <a:pt x="6156" y="3871"/>
                  <a:pt x="6156" y="3871"/>
                </a:cubicBezTo>
                <a:cubicBezTo>
                  <a:pt x="6156" y="3871"/>
                  <a:pt x="7704" y="2573"/>
                  <a:pt x="7502" y="2014"/>
                </a:cubicBezTo>
                <a:cubicBezTo>
                  <a:pt x="7386" y="1687"/>
                  <a:pt x="6528" y="1617"/>
                  <a:pt x="5813" y="1617"/>
                </a:cubicBezTo>
                <a:cubicBezTo>
                  <a:pt x="5278" y="1617"/>
                  <a:pt x="4823" y="1656"/>
                  <a:pt x="4823" y="1656"/>
                </a:cubicBezTo>
                <a:cubicBezTo>
                  <a:pt x="4823" y="1656"/>
                  <a:pt x="3723" y="1"/>
                  <a:pt x="3087" y="1"/>
                </a:cubicBezTo>
                <a:close/>
              </a:path>
            </a:pathLst>
          </a:custGeom>
          <a:solidFill>
            <a:schemeClr val="lt1"/>
          </a:solid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3" name="Google Shape;313;p27"/>
          <p:cNvGrpSpPr/>
          <p:nvPr/>
        </p:nvGrpSpPr>
        <p:grpSpPr>
          <a:xfrm>
            <a:off x="7446516" y="133329"/>
            <a:ext cx="1486776" cy="1768848"/>
            <a:chOff x="2775625" y="1435725"/>
            <a:chExt cx="662025" cy="787625"/>
          </a:xfrm>
        </p:grpSpPr>
        <p:sp>
          <p:nvSpPr>
            <p:cNvPr id="314" name="Google Shape;314;p27"/>
            <p:cNvSpPr/>
            <p:nvPr/>
          </p:nvSpPr>
          <p:spPr>
            <a:xfrm>
              <a:off x="2994100" y="1454100"/>
              <a:ext cx="425375" cy="308900"/>
            </a:xfrm>
            <a:custGeom>
              <a:avLst/>
              <a:gdLst/>
              <a:ahLst/>
              <a:cxnLst/>
              <a:rect l="l" t="t" r="r" b="b"/>
              <a:pathLst>
                <a:path w="17015" h="12356" extrusionOk="0">
                  <a:moveTo>
                    <a:pt x="9652" y="0"/>
                  </a:moveTo>
                  <a:cubicBezTo>
                    <a:pt x="9340" y="0"/>
                    <a:pt x="9028" y="32"/>
                    <a:pt x="8716" y="87"/>
                  </a:cubicBezTo>
                  <a:cubicBezTo>
                    <a:pt x="8454" y="123"/>
                    <a:pt x="8169" y="158"/>
                    <a:pt x="7931" y="301"/>
                  </a:cubicBezTo>
                  <a:cubicBezTo>
                    <a:pt x="7728" y="420"/>
                    <a:pt x="7514" y="468"/>
                    <a:pt x="7288" y="504"/>
                  </a:cubicBezTo>
                  <a:cubicBezTo>
                    <a:pt x="6930" y="527"/>
                    <a:pt x="6609" y="635"/>
                    <a:pt x="6276" y="778"/>
                  </a:cubicBezTo>
                  <a:cubicBezTo>
                    <a:pt x="6157" y="837"/>
                    <a:pt x="6026" y="885"/>
                    <a:pt x="5895" y="897"/>
                  </a:cubicBezTo>
                  <a:cubicBezTo>
                    <a:pt x="5597" y="944"/>
                    <a:pt x="5311" y="1075"/>
                    <a:pt x="5061" y="1230"/>
                  </a:cubicBezTo>
                  <a:cubicBezTo>
                    <a:pt x="4609" y="1480"/>
                    <a:pt x="4168" y="1754"/>
                    <a:pt x="3716" y="1992"/>
                  </a:cubicBezTo>
                  <a:cubicBezTo>
                    <a:pt x="3359" y="2182"/>
                    <a:pt x="3037" y="2409"/>
                    <a:pt x="2739" y="2671"/>
                  </a:cubicBezTo>
                  <a:cubicBezTo>
                    <a:pt x="2585" y="2802"/>
                    <a:pt x="2442" y="2944"/>
                    <a:pt x="2251" y="3028"/>
                  </a:cubicBezTo>
                  <a:cubicBezTo>
                    <a:pt x="2192" y="3064"/>
                    <a:pt x="2108" y="3123"/>
                    <a:pt x="2073" y="3159"/>
                  </a:cubicBezTo>
                  <a:cubicBezTo>
                    <a:pt x="1680" y="3671"/>
                    <a:pt x="1263" y="4159"/>
                    <a:pt x="918" y="4707"/>
                  </a:cubicBezTo>
                  <a:cubicBezTo>
                    <a:pt x="596" y="5266"/>
                    <a:pt x="358" y="5861"/>
                    <a:pt x="108" y="6433"/>
                  </a:cubicBezTo>
                  <a:cubicBezTo>
                    <a:pt x="13" y="6635"/>
                    <a:pt x="1" y="6826"/>
                    <a:pt x="25" y="7028"/>
                  </a:cubicBezTo>
                  <a:cubicBezTo>
                    <a:pt x="72" y="7374"/>
                    <a:pt x="120" y="7707"/>
                    <a:pt x="168" y="8040"/>
                  </a:cubicBezTo>
                  <a:cubicBezTo>
                    <a:pt x="203" y="8326"/>
                    <a:pt x="346" y="8600"/>
                    <a:pt x="465" y="8850"/>
                  </a:cubicBezTo>
                  <a:cubicBezTo>
                    <a:pt x="501" y="8933"/>
                    <a:pt x="608" y="9017"/>
                    <a:pt x="703" y="9076"/>
                  </a:cubicBezTo>
                  <a:cubicBezTo>
                    <a:pt x="775" y="9136"/>
                    <a:pt x="894" y="9159"/>
                    <a:pt x="942" y="9231"/>
                  </a:cubicBezTo>
                  <a:cubicBezTo>
                    <a:pt x="1061" y="9386"/>
                    <a:pt x="1204" y="9457"/>
                    <a:pt x="1370" y="9529"/>
                  </a:cubicBezTo>
                  <a:cubicBezTo>
                    <a:pt x="1489" y="9588"/>
                    <a:pt x="1608" y="9671"/>
                    <a:pt x="1739" y="9731"/>
                  </a:cubicBezTo>
                  <a:cubicBezTo>
                    <a:pt x="1835" y="9767"/>
                    <a:pt x="1918" y="9814"/>
                    <a:pt x="2013" y="9850"/>
                  </a:cubicBezTo>
                  <a:cubicBezTo>
                    <a:pt x="2144" y="9874"/>
                    <a:pt x="2263" y="9933"/>
                    <a:pt x="2382" y="10029"/>
                  </a:cubicBezTo>
                  <a:cubicBezTo>
                    <a:pt x="2466" y="10088"/>
                    <a:pt x="2573" y="10148"/>
                    <a:pt x="2680" y="10172"/>
                  </a:cubicBezTo>
                  <a:cubicBezTo>
                    <a:pt x="3275" y="10386"/>
                    <a:pt x="3859" y="10600"/>
                    <a:pt x="4478" y="10719"/>
                  </a:cubicBezTo>
                  <a:cubicBezTo>
                    <a:pt x="4640" y="10753"/>
                    <a:pt x="4802" y="10781"/>
                    <a:pt x="4960" y="10781"/>
                  </a:cubicBezTo>
                  <a:cubicBezTo>
                    <a:pt x="5022" y="10781"/>
                    <a:pt x="5084" y="10777"/>
                    <a:pt x="5144" y="10767"/>
                  </a:cubicBezTo>
                  <a:cubicBezTo>
                    <a:pt x="5192" y="10767"/>
                    <a:pt x="5252" y="10755"/>
                    <a:pt x="5299" y="10755"/>
                  </a:cubicBezTo>
                  <a:lnTo>
                    <a:pt x="5371" y="10755"/>
                  </a:lnTo>
                  <a:cubicBezTo>
                    <a:pt x="5609" y="10755"/>
                    <a:pt x="5728" y="10838"/>
                    <a:pt x="5776" y="11064"/>
                  </a:cubicBezTo>
                  <a:cubicBezTo>
                    <a:pt x="5835" y="11422"/>
                    <a:pt x="5883" y="11779"/>
                    <a:pt x="5942" y="12148"/>
                  </a:cubicBezTo>
                  <a:cubicBezTo>
                    <a:pt x="5954" y="12231"/>
                    <a:pt x="5942" y="12303"/>
                    <a:pt x="6026" y="12350"/>
                  </a:cubicBezTo>
                  <a:cubicBezTo>
                    <a:pt x="6033" y="12350"/>
                    <a:pt x="6047" y="12356"/>
                    <a:pt x="6058" y="12356"/>
                  </a:cubicBezTo>
                  <a:cubicBezTo>
                    <a:pt x="6064" y="12356"/>
                    <a:pt x="6069" y="12354"/>
                    <a:pt x="6073" y="12350"/>
                  </a:cubicBezTo>
                  <a:cubicBezTo>
                    <a:pt x="6549" y="12136"/>
                    <a:pt x="6990" y="11898"/>
                    <a:pt x="7335" y="11481"/>
                  </a:cubicBezTo>
                  <a:cubicBezTo>
                    <a:pt x="7383" y="11422"/>
                    <a:pt x="7430" y="11362"/>
                    <a:pt x="7502" y="11315"/>
                  </a:cubicBezTo>
                  <a:cubicBezTo>
                    <a:pt x="7692" y="11219"/>
                    <a:pt x="7811" y="11041"/>
                    <a:pt x="7931" y="10838"/>
                  </a:cubicBezTo>
                  <a:cubicBezTo>
                    <a:pt x="8097" y="10779"/>
                    <a:pt x="8264" y="10814"/>
                    <a:pt x="8359" y="10695"/>
                  </a:cubicBezTo>
                  <a:cubicBezTo>
                    <a:pt x="8538" y="10505"/>
                    <a:pt x="8800" y="10445"/>
                    <a:pt x="9050" y="10410"/>
                  </a:cubicBezTo>
                  <a:cubicBezTo>
                    <a:pt x="9705" y="10326"/>
                    <a:pt x="10371" y="10231"/>
                    <a:pt x="11026" y="10148"/>
                  </a:cubicBezTo>
                  <a:cubicBezTo>
                    <a:pt x="11205" y="10112"/>
                    <a:pt x="11371" y="10088"/>
                    <a:pt x="11550" y="10041"/>
                  </a:cubicBezTo>
                  <a:cubicBezTo>
                    <a:pt x="11836" y="9945"/>
                    <a:pt x="12098" y="9850"/>
                    <a:pt x="12372" y="9755"/>
                  </a:cubicBezTo>
                  <a:cubicBezTo>
                    <a:pt x="12562" y="9695"/>
                    <a:pt x="12753" y="9636"/>
                    <a:pt x="12931" y="9576"/>
                  </a:cubicBezTo>
                  <a:cubicBezTo>
                    <a:pt x="13205" y="9493"/>
                    <a:pt x="13467" y="9410"/>
                    <a:pt x="13705" y="9314"/>
                  </a:cubicBezTo>
                  <a:cubicBezTo>
                    <a:pt x="13979" y="9195"/>
                    <a:pt x="14241" y="9076"/>
                    <a:pt x="14455" y="8874"/>
                  </a:cubicBezTo>
                  <a:cubicBezTo>
                    <a:pt x="14669" y="8671"/>
                    <a:pt x="14931" y="8505"/>
                    <a:pt x="15170" y="8338"/>
                  </a:cubicBezTo>
                  <a:cubicBezTo>
                    <a:pt x="15193" y="8326"/>
                    <a:pt x="15229" y="8278"/>
                    <a:pt x="15241" y="8255"/>
                  </a:cubicBezTo>
                  <a:cubicBezTo>
                    <a:pt x="15348" y="8100"/>
                    <a:pt x="15479" y="8005"/>
                    <a:pt x="15622" y="7909"/>
                  </a:cubicBezTo>
                  <a:cubicBezTo>
                    <a:pt x="15717" y="7850"/>
                    <a:pt x="15824" y="7790"/>
                    <a:pt x="15848" y="7671"/>
                  </a:cubicBezTo>
                  <a:cubicBezTo>
                    <a:pt x="15896" y="7528"/>
                    <a:pt x="16003" y="7421"/>
                    <a:pt x="16134" y="7326"/>
                  </a:cubicBezTo>
                  <a:cubicBezTo>
                    <a:pt x="16324" y="7183"/>
                    <a:pt x="16491" y="7016"/>
                    <a:pt x="16574" y="6778"/>
                  </a:cubicBezTo>
                  <a:cubicBezTo>
                    <a:pt x="16658" y="6612"/>
                    <a:pt x="16753" y="6457"/>
                    <a:pt x="16848" y="6290"/>
                  </a:cubicBezTo>
                  <a:cubicBezTo>
                    <a:pt x="16872" y="6231"/>
                    <a:pt x="16896" y="6159"/>
                    <a:pt x="16908" y="6076"/>
                  </a:cubicBezTo>
                  <a:cubicBezTo>
                    <a:pt x="16920" y="5957"/>
                    <a:pt x="16932" y="5826"/>
                    <a:pt x="16955" y="5707"/>
                  </a:cubicBezTo>
                  <a:cubicBezTo>
                    <a:pt x="16967" y="5421"/>
                    <a:pt x="17015" y="5183"/>
                    <a:pt x="16991" y="4945"/>
                  </a:cubicBezTo>
                  <a:cubicBezTo>
                    <a:pt x="16955" y="4468"/>
                    <a:pt x="16896" y="3992"/>
                    <a:pt x="16789" y="3540"/>
                  </a:cubicBezTo>
                  <a:cubicBezTo>
                    <a:pt x="16729" y="3254"/>
                    <a:pt x="16622" y="2980"/>
                    <a:pt x="16515" y="2718"/>
                  </a:cubicBezTo>
                  <a:cubicBezTo>
                    <a:pt x="16455" y="2552"/>
                    <a:pt x="16360" y="2409"/>
                    <a:pt x="16241" y="2266"/>
                  </a:cubicBezTo>
                  <a:cubicBezTo>
                    <a:pt x="15979" y="1992"/>
                    <a:pt x="15705" y="1706"/>
                    <a:pt x="15431" y="1420"/>
                  </a:cubicBezTo>
                  <a:cubicBezTo>
                    <a:pt x="15170" y="1135"/>
                    <a:pt x="14824" y="956"/>
                    <a:pt x="14431" y="837"/>
                  </a:cubicBezTo>
                  <a:cubicBezTo>
                    <a:pt x="14158" y="754"/>
                    <a:pt x="13836" y="742"/>
                    <a:pt x="13598" y="539"/>
                  </a:cubicBezTo>
                  <a:cubicBezTo>
                    <a:pt x="13538" y="480"/>
                    <a:pt x="13443" y="480"/>
                    <a:pt x="13360" y="456"/>
                  </a:cubicBezTo>
                  <a:cubicBezTo>
                    <a:pt x="12907" y="325"/>
                    <a:pt x="12431" y="301"/>
                    <a:pt x="11979" y="111"/>
                  </a:cubicBezTo>
                  <a:cubicBezTo>
                    <a:pt x="11973" y="105"/>
                    <a:pt x="11961" y="105"/>
                    <a:pt x="11947" y="105"/>
                  </a:cubicBezTo>
                  <a:cubicBezTo>
                    <a:pt x="11934" y="105"/>
                    <a:pt x="11919" y="105"/>
                    <a:pt x="11907" y="99"/>
                  </a:cubicBezTo>
                  <a:cubicBezTo>
                    <a:pt x="11645" y="67"/>
                    <a:pt x="11389" y="46"/>
                    <a:pt x="11130" y="46"/>
                  </a:cubicBezTo>
                  <a:cubicBezTo>
                    <a:pt x="11001" y="46"/>
                    <a:pt x="10871" y="51"/>
                    <a:pt x="10740" y="63"/>
                  </a:cubicBezTo>
                  <a:cubicBezTo>
                    <a:pt x="10682" y="74"/>
                    <a:pt x="10620" y="80"/>
                    <a:pt x="10558" y="80"/>
                  </a:cubicBezTo>
                  <a:cubicBezTo>
                    <a:pt x="10481" y="80"/>
                    <a:pt x="10402" y="71"/>
                    <a:pt x="10324" y="51"/>
                  </a:cubicBezTo>
                  <a:cubicBezTo>
                    <a:pt x="10100" y="16"/>
                    <a:pt x="9876" y="0"/>
                    <a:pt x="9652" y="0"/>
                  </a:cubicBezTo>
                  <a:close/>
                </a:path>
              </a:pathLst>
            </a:custGeom>
            <a:solidFill>
              <a:srgbClr val="66C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27"/>
            <p:cNvSpPr/>
            <p:nvPr/>
          </p:nvSpPr>
          <p:spPr>
            <a:xfrm>
              <a:off x="2978925" y="1435725"/>
              <a:ext cx="458725" cy="343825"/>
            </a:xfrm>
            <a:custGeom>
              <a:avLst/>
              <a:gdLst/>
              <a:ahLst/>
              <a:cxnLst/>
              <a:rect l="l" t="t" r="r" b="b"/>
              <a:pathLst>
                <a:path w="18349" h="13753" extrusionOk="0">
                  <a:moveTo>
                    <a:pt x="5894" y="12085"/>
                  </a:moveTo>
                  <a:cubicBezTo>
                    <a:pt x="5847" y="12050"/>
                    <a:pt x="5835" y="12038"/>
                    <a:pt x="5811" y="12038"/>
                  </a:cubicBezTo>
                  <a:cubicBezTo>
                    <a:pt x="5204" y="12145"/>
                    <a:pt x="4620" y="11930"/>
                    <a:pt x="4049" y="11764"/>
                  </a:cubicBezTo>
                  <a:cubicBezTo>
                    <a:pt x="3727" y="11680"/>
                    <a:pt x="3418" y="11561"/>
                    <a:pt x="3120" y="11454"/>
                  </a:cubicBezTo>
                  <a:cubicBezTo>
                    <a:pt x="2954" y="11395"/>
                    <a:pt x="2811" y="11311"/>
                    <a:pt x="2644" y="11240"/>
                  </a:cubicBezTo>
                  <a:cubicBezTo>
                    <a:pt x="2632" y="11216"/>
                    <a:pt x="2596" y="11204"/>
                    <a:pt x="2584" y="11192"/>
                  </a:cubicBezTo>
                  <a:cubicBezTo>
                    <a:pt x="2203" y="11133"/>
                    <a:pt x="1930" y="10835"/>
                    <a:pt x="1572" y="10716"/>
                  </a:cubicBezTo>
                  <a:cubicBezTo>
                    <a:pt x="1430" y="10656"/>
                    <a:pt x="1275" y="10573"/>
                    <a:pt x="1168" y="10442"/>
                  </a:cubicBezTo>
                  <a:cubicBezTo>
                    <a:pt x="1132" y="10383"/>
                    <a:pt x="1072" y="10347"/>
                    <a:pt x="989" y="10311"/>
                  </a:cubicBezTo>
                  <a:cubicBezTo>
                    <a:pt x="798" y="10216"/>
                    <a:pt x="679" y="10073"/>
                    <a:pt x="560" y="9906"/>
                  </a:cubicBezTo>
                  <a:cubicBezTo>
                    <a:pt x="429" y="9680"/>
                    <a:pt x="215" y="9168"/>
                    <a:pt x="179" y="8894"/>
                  </a:cubicBezTo>
                  <a:cubicBezTo>
                    <a:pt x="132" y="8549"/>
                    <a:pt x="84" y="8192"/>
                    <a:pt x="36" y="7859"/>
                  </a:cubicBezTo>
                  <a:cubicBezTo>
                    <a:pt x="1" y="7537"/>
                    <a:pt x="25" y="7239"/>
                    <a:pt x="144" y="6966"/>
                  </a:cubicBezTo>
                  <a:cubicBezTo>
                    <a:pt x="417" y="6335"/>
                    <a:pt x="656" y="5692"/>
                    <a:pt x="1025" y="5132"/>
                  </a:cubicBezTo>
                  <a:cubicBezTo>
                    <a:pt x="1156" y="4942"/>
                    <a:pt x="1287" y="4727"/>
                    <a:pt x="1430" y="4537"/>
                  </a:cubicBezTo>
                  <a:cubicBezTo>
                    <a:pt x="1644" y="4239"/>
                    <a:pt x="1870" y="3953"/>
                    <a:pt x="2096" y="3668"/>
                  </a:cubicBezTo>
                  <a:cubicBezTo>
                    <a:pt x="2239" y="3477"/>
                    <a:pt x="2394" y="3310"/>
                    <a:pt x="2620" y="3191"/>
                  </a:cubicBezTo>
                  <a:cubicBezTo>
                    <a:pt x="2763" y="3120"/>
                    <a:pt x="2882" y="3001"/>
                    <a:pt x="3001" y="2894"/>
                  </a:cubicBezTo>
                  <a:cubicBezTo>
                    <a:pt x="3299" y="2632"/>
                    <a:pt x="3632" y="2394"/>
                    <a:pt x="4001" y="2215"/>
                  </a:cubicBezTo>
                  <a:cubicBezTo>
                    <a:pt x="4073" y="2179"/>
                    <a:pt x="4132" y="2144"/>
                    <a:pt x="4192" y="2096"/>
                  </a:cubicBezTo>
                  <a:cubicBezTo>
                    <a:pt x="4239" y="2060"/>
                    <a:pt x="4263" y="2036"/>
                    <a:pt x="4311" y="2001"/>
                  </a:cubicBezTo>
                  <a:cubicBezTo>
                    <a:pt x="4859" y="1751"/>
                    <a:pt x="5370" y="1382"/>
                    <a:pt x="5954" y="1155"/>
                  </a:cubicBezTo>
                  <a:cubicBezTo>
                    <a:pt x="6013" y="1143"/>
                    <a:pt x="6073" y="1096"/>
                    <a:pt x="6132" y="1096"/>
                  </a:cubicBezTo>
                  <a:cubicBezTo>
                    <a:pt x="6442" y="1072"/>
                    <a:pt x="6728" y="905"/>
                    <a:pt x="7025" y="810"/>
                  </a:cubicBezTo>
                  <a:cubicBezTo>
                    <a:pt x="7228" y="751"/>
                    <a:pt x="7454" y="691"/>
                    <a:pt x="7680" y="655"/>
                  </a:cubicBezTo>
                  <a:cubicBezTo>
                    <a:pt x="7859" y="608"/>
                    <a:pt x="8049" y="596"/>
                    <a:pt x="8216" y="489"/>
                  </a:cubicBezTo>
                  <a:cubicBezTo>
                    <a:pt x="8288" y="441"/>
                    <a:pt x="8407" y="417"/>
                    <a:pt x="8490" y="393"/>
                  </a:cubicBezTo>
                  <a:cubicBezTo>
                    <a:pt x="9252" y="274"/>
                    <a:pt x="10002" y="131"/>
                    <a:pt x="10752" y="36"/>
                  </a:cubicBezTo>
                  <a:cubicBezTo>
                    <a:pt x="11157" y="0"/>
                    <a:pt x="11574" y="60"/>
                    <a:pt x="11990" y="131"/>
                  </a:cubicBezTo>
                  <a:cubicBezTo>
                    <a:pt x="12217" y="179"/>
                    <a:pt x="12443" y="203"/>
                    <a:pt x="12657" y="239"/>
                  </a:cubicBezTo>
                  <a:cubicBezTo>
                    <a:pt x="12740" y="250"/>
                    <a:pt x="12812" y="262"/>
                    <a:pt x="12871" y="298"/>
                  </a:cubicBezTo>
                  <a:cubicBezTo>
                    <a:pt x="12990" y="370"/>
                    <a:pt x="13121" y="393"/>
                    <a:pt x="13276" y="393"/>
                  </a:cubicBezTo>
                  <a:cubicBezTo>
                    <a:pt x="13586" y="429"/>
                    <a:pt x="13883" y="536"/>
                    <a:pt x="14181" y="608"/>
                  </a:cubicBezTo>
                  <a:cubicBezTo>
                    <a:pt x="14288" y="631"/>
                    <a:pt x="14407" y="667"/>
                    <a:pt x="14491" y="727"/>
                  </a:cubicBezTo>
                  <a:cubicBezTo>
                    <a:pt x="14610" y="798"/>
                    <a:pt x="14729" y="870"/>
                    <a:pt x="14884" y="858"/>
                  </a:cubicBezTo>
                  <a:cubicBezTo>
                    <a:pt x="14919" y="858"/>
                    <a:pt x="14979" y="893"/>
                    <a:pt x="15015" y="917"/>
                  </a:cubicBezTo>
                  <a:cubicBezTo>
                    <a:pt x="15098" y="977"/>
                    <a:pt x="15205" y="1036"/>
                    <a:pt x="15324" y="1024"/>
                  </a:cubicBezTo>
                  <a:cubicBezTo>
                    <a:pt x="15372" y="1024"/>
                    <a:pt x="15431" y="1036"/>
                    <a:pt x="15479" y="1072"/>
                  </a:cubicBezTo>
                  <a:cubicBezTo>
                    <a:pt x="15908" y="1322"/>
                    <a:pt x="16336" y="1572"/>
                    <a:pt x="16705" y="1917"/>
                  </a:cubicBezTo>
                  <a:cubicBezTo>
                    <a:pt x="16812" y="2024"/>
                    <a:pt x="16884" y="2155"/>
                    <a:pt x="16979" y="2275"/>
                  </a:cubicBezTo>
                  <a:cubicBezTo>
                    <a:pt x="17062" y="2417"/>
                    <a:pt x="17158" y="2572"/>
                    <a:pt x="17265" y="2715"/>
                  </a:cubicBezTo>
                  <a:cubicBezTo>
                    <a:pt x="17420" y="2953"/>
                    <a:pt x="17562" y="3215"/>
                    <a:pt x="17682" y="3477"/>
                  </a:cubicBezTo>
                  <a:cubicBezTo>
                    <a:pt x="17765" y="3715"/>
                    <a:pt x="17896" y="3953"/>
                    <a:pt x="18039" y="4180"/>
                  </a:cubicBezTo>
                  <a:cubicBezTo>
                    <a:pt x="18110" y="4310"/>
                    <a:pt x="18146" y="4465"/>
                    <a:pt x="18170" y="4608"/>
                  </a:cubicBezTo>
                  <a:cubicBezTo>
                    <a:pt x="18194" y="4834"/>
                    <a:pt x="18205" y="5061"/>
                    <a:pt x="18253" y="5275"/>
                  </a:cubicBezTo>
                  <a:cubicBezTo>
                    <a:pt x="18348" y="5680"/>
                    <a:pt x="18289" y="6085"/>
                    <a:pt x="18241" y="6466"/>
                  </a:cubicBezTo>
                  <a:cubicBezTo>
                    <a:pt x="18229" y="6573"/>
                    <a:pt x="18205" y="6668"/>
                    <a:pt x="18205" y="6763"/>
                  </a:cubicBezTo>
                  <a:cubicBezTo>
                    <a:pt x="18194" y="6942"/>
                    <a:pt x="18134" y="7108"/>
                    <a:pt x="18051" y="7263"/>
                  </a:cubicBezTo>
                  <a:cubicBezTo>
                    <a:pt x="17932" y="7466"/>
                    <a:pt x="17789" y="7656"/>
                    <a:pt x="17705" y="7882"/>
                  </a:cubicBezTo>
                  <a:cubicBezTo>
                    <a:pt x="17634" y="8049"/>
                    <a:pt x="17527" y="8180"/>
                    <a:pt x="17396" y="8287"/>
                  </a:cubicBezTo>
                  <a:cubicBezTo>
                    <a:pt x="17241" y="8418"/>
                    <a:pt x="17098" y="8549"/>
                    <a:pt x="17003" y="8728"/>
                  </a:cubicBezTo>
                  <a:cubicBezTo>
                    <a:pt x="16943" y="8847"/>
                    <a:pt x="16800" y="8954"/>
                    <a:pt x="16693" y="9049"/>
                  </a:cubicBezTo>
                  <a:cubicBezTo>
                    <a:pt x="16574" y="9144"/>
                    <a:pt x="16455" y="9252"/>
                    <a:pt x="16336" y="9371"/>
                  </a:cubicBezTo>
                  <a:cubicBezTo>
                    <a:pt x="16289" y="9418"/>
                    <a:pt x="16241" y="9478"/>
                    <a:pt x="16205" y="9502"/>
                  </a:cubicBezTo>
                  <a:cubicBezTo>
                    <a:pt x="15872" y="9704"/>
                    <a:pt x="15586" y="9954"/>
                    <a:pt x="15229" y="10073"/>
                  </a:cubicBezTo>
                  <a:cubicBezTo>
                    <a:pt x="15050" y="10133"/>
                    <a:pt x="14895" y="10240"/>
                    <a:pt x="14729" y="10323"/>
                  </a:cubicBezTo>
                  <a:cubicBezTo>
                    <a:pt x="14669" y="10359"/>
                    <a:pt x="14598" y="10383"/>
                    <a:pt x="14574" y="10430"/>
                  </a:cubicBezTo>
                  <a:cubicBezTo>
                    <a:pt x="14538" y="10609"/>
                    <a:pt x="14372" y="10633"/>
                    <a:pt x="14241" y="10680"/>
                  </a:cubicBezTo>
                  <a:cubicBezTo>
                    <a:pt x="14003" y="10776"/>
                    <a:pt x="13764" y="10835"/>
                    <a:pt x="13526" y="10895"/>
                  </a:cubicBezTo>
                  <a:cubicBezTo>
                    <a:pt x="13300" y="10930"/>
                    <a:pt x="13098" y="10978"/>
                    <a:pt x="12883" y="11085"/>
                  </a:cubicBezTo>
                  <a:cubicBezTo>
                    <a:pt x="12764" y="11145"/>
                    <a:pt x="12621" y="11157"/>
                    <a:pt x="12479" y="11168"/>
                  </a:cubicBezTo>
                  <a:cubicBezTo>
                    <a:pt x="11586" y="11288"/>
                    <a:pt x="10681" y="11407"/>
                    <a:pt x="9788" y="11526"/>
                  </a:cubicBezTo>
                  <a:cubicBezTo>
                    <a:pt x="9466" y="11490"/>
                    <a:pt x="9288" y="11752"/>
                    <a:pt x="9026" y="11883"/>
                  </a:cubicBezTo>
                  <a:cubicBezTo>
                    <a:pt x="8966" y="12061"/>
                    <a:pt x="8776" y="12121"/>
                    <a:pt x="8669" y="12264"/>
                  </a:cubicBezTo>
                  <a:cubicBezTo>
                    <a:pt x="8478" y="12466"/>
                    <a:pt x="8288" y="12681"/>
                    <a:pt x="8049" y="12859"/>
                  </a:cubicBezTo>
                  <a:cubicBezTo>
                    <a:pt x="7764" y="13062"/>
                    <a:pt x="7466" y="13240"/>
                    <a:pt x="7156" y="13419"/>
                  </a:cubicBezTo>
                  <a:cubicBezTo>
                    <a:pt x="6978" y="13526"/>
                    <a:pt x="6787" y="13609"/>
                    <a:pt x="6573" y="13693"/>
                  </a:cubicBezTo>
                  <a:cubicBezTo>
                    <a:pt x="6454" y="13728"/>
                    <a:pt x="6323" y="13752"/>
                    <a:pt x="6204" y="13752"/>
                  </a:cubicBezTo>
                  <a:cubicBezTo>
                    <a:pt x="6025" y="13752"/>
                    <a:pt x="5894" y="13645"/>
                    <a:pt x="5871" y="13454"/>
                  </a:cubicBezTo>
                  <a:cubicBezTo>
                    <a:pt x="5871" y="13359"/>
                    <a:pt x="5894" y="13240"/>
                    <a:pt x="5930" y="13169"/>
                  </a:cubicBezTo>
                  <a:cubicBezTo>
                    <a:pt x="6025" y="12954"/>
                    <a:pt x="6037" y="12752"/>
                    <a:pt x="5990" y="12538"/>
                  </a:cubicBezTo>
                  <a:cubicBezTo>
                    <a:pt x="5918" y="12431"/>
                    <a:pt x="5906" y="12252"/>
                    <a:pt x="5894" y="12085"/>
                  </a:cubicBezTo>
                  <a:close/>
                  <a:moveTo>
                    <a:pt x="8514" y="11549"/>
                  </a:moveTo>
                  <a:cubicBezTo>
                    <a:pt x="8669" y="11490"/>
                    <a:pt x="8835" y="11514"/>
                    <a:pt x="8942" y="11395"/>
                  </a:cubicBezTo>
                  <a:cubicBezTo>
                    <a:pt x="9121" y="11204"/>
                    <a:pt x="9371" y="11145"/>
                    <a:pt x="9621" y="11121"/>
                  </a:cubicBezTo>
                  <a:cubicBezTo>
                    <a:pt x="10276" y="11026"/>
                    <a:pt x="10955" y="10942"/>
                    <a:pt x="11597" y="10847"/>
                  </a:cubicBezTo>
                  <a:cubicBezTo>
                    <a:pt x="11788" y="10823"/>
                    <a:pt x="11943" y="10787"/>
                    <a:pt x="12121" y="10740"/>
                  </a:cubicBezTo>
                  <a:cubicBezTo>
                    <a:pt x="12407" y="10656"/>
                    <a:pt x="12681" y="10549"/>
                    <a:pt x="12943" y="10466"/>
                  </a:cubicBezTo>
                  <a:cubicBezTo>
                    <a:pt x="13133" y="10406"/>
                    <a:pt x="13336" y="10347"/>
                    <a:pt x="13502" y="10287"/>
                  </a:cubicBezTo>
                  <a:cubicBezTo>
                    <a:pt x="13776" y="10192"/>
                    <a:pt x="14038" y="10121"/>
                    <a:pt x="14276" y="10014"/>
                  </a:cubicBezTo>
                  <a:cubicBezTo>
                    <a:pt x="14550" y="9894"/>
                    <a:pt x="14824" y="9775"/>
                    <a:pt x="15026" y="9585"/>
                  </a:cubicBezTo>
                  <a:cubicBezTo>
                    <a:pt x="15253" y="9371"/>
                    <a:pt x="15503" y="9216"/>
                    <a:pt x="15741" y="9049"/>
                  </a:cubicBezTo>
                  <a:cubicBezTo>
                    <a:pt x="15765" y="9037"/>
                    <a:pt x="15800" y="8990"/>
                    <a:pt x="15812" y="8954"/>
                  </a:cubicBezTo>
                  <a:cubicBezTo>
                    <a:pt x="15919" y="8811"/>
                    <a:pt x="16050" y="8704"/>
                    <a:pt x="16205" y="8621"/>
                  </a:cubicBezTo>
                  <a:cubicBezTo>
                    <a:pt x="16289" y="8561"/>
                    <a:pt x="16396" y="8490"/>
                    <a:pt x="16419" y="8382"/>
                  </a:cubicBezTo>
                  <a:cubicBezTo>
                    <a:pt x="16467" y="8228"/>
                    <a:pt x="16574" y="8120"/>
                    <a:pt x="16705" y="8037"/>
                  </a:cubicBezTo>
                  <a:cubicBezTo>
                    <a:pt x="16896" y="7882"/>
                    <a:pt x="17062" y="7728"/>
                    <a:pt x="17158" y="7489"/>
                  </a:cubicBezTo>
                  <a:cubicBezTo>
                    <a:pt x="17229" y="7323"/>
                    <a:pt x="17336" y="7156"/>
                    <a:pt x="17420" y="6989"/>
                  </a:cubicBezTo>
                  <a:cubicBezTo>
                    <a:pt x="17455" y="6930"/>
                    <a:pt x="17467" y="6858"/>
                    <a:pt x="17479" y="6787"/>
                  </a:cubicBezTo>
                  <a:cubicBezTo>
                    <a:pt x="17491" y="6668"/>
                    <a:pt x="17515" y="6537"/>
                    <a:pt x="17527" y="6406"/>
                  </a:cubicBezTo>
                  <a:cubicBezTo>
                    <a:pt x="17539" y="6180"/>
                    <a:pt x="17586" y="5942"/>
                    <a:pt x="17574" y="5692"/>
                  </a:cubicBezTo>
                  <a:cubicBezTo>
                    <a:pt x="17527" y="5215"/>
                    <a:pt x="17467" y="4739"/>
                    <a:pt x="17360" y="4287"/>
                  </a:cubicBezTo>
                  <a:cubicBezTo>
                    <a:pt x="17301" y="4001"/>
                    <a:pt x="17193" y="3727"/>
                    <a:pt x="17098" y="3465"/>
                  </a:cubicBezTo>
                  <a:cubicBezTo>
                    <a:pt x="17039" y="3298"/>
                    <a:pt x="16931" y="3156"/>
                    <a:pt x="16812" y="3013"/>
                  </a:cubicBezTo>
                  <a:cubicBezTo>
                    <a:pt x="16562" y="2739"/>
                    <a:pt x="16277" y="2453"/>
                    <a:pt x="16003" y="2167"/>
                  </a:cubicBezTo>
                  <a:cubicBezTo>
                    <a:pt x="15741" y="1882"/>
                    <a:pt x="15396" y="1715"/>
                    <a:pt x="15015" y="1584"/>
                  </a:cubicBezTo>
                  <a:cubicBezTo>
                    <a:pt x="14729" y="1501"/>
                    <a:pt x="14419" y="1489"/>
                    <a:pt x="14181" y="1286"/>
                  </a:cubicBezTo>
                  <a:cubicBezTo>
                    <a:pt x="14122" y="1227"/>
                    <a:pt x="14014" y="1227"/>
                    <a:pt x="13943" y="1203"/>
                  </a:cubicBezTo>
                  <a:cubicBezTo>
                    <a:pt x="13479" y="1072"/>
                    <a:pt x="13002" y="1048"/>
                    <a:pt x="12550" y="858"/>
                  </a:cubicBezTo>
                  <a:cubicBezTo>
                    <a:pt x="12538" y="846"/>
                    <a:pt x="12514" y="858"/>
                    <a:pt x="12479" y="846"/>
                  </a:cubicBezTo>
                  <a:cubicBezTo>
                    <a:pt x="12098" y="798"/>
                    <a:pt x="11705" y="774"/>
                    <a:pt x="11324" y="810"/>
                  </a:cubicBezTo>
                  <a:cubicBezTo>
                    <a:pt x="11181" y="834"/>
                    <a:pt x="11038" y="834"/>
                    <a:pt x="10907" y="798"/>
                  </a:cubicBezTo>
                  <a:cubicBezTo>
                    <a:pt x="10371" y="715"/>
                    <a:pt x="9835" y="739"/>
                    <a:pt x="9300" y="834"/>
                  </a:cubicBezTo>
                  <a:cubicBezTo>
                    <a:pt x="9026" y="881"/>
                    <a:pt x="8740" y="905"/>
                    <a:pt x="8514" y="1048"/>
                  </a:cubicBezTo>
                  <a:cubicBezTo>
                    <a:pt x="8299" y="1179"/>
                    <a:pt x="8097" y="1215"/>
                    <a:pt x="7871" y="1251"/>
                  </a:cubicBezTo>
                  <a:cubicBezTo>
                    <a:pt x="7514" y="1274"/>
                    <a:pt x="7180" y="1382"/>
                    <a:pt x="6859" y="1536"/>
                  </a:cubicBezTo>
                  <a:cubicBezTo>
                    <a:pt x="6740" y="1596"/>
                    <a:pt x="6609" y="1632"/>
                    <a:pt x="6466" y="1655"/>
                  </a:cubicBezTo>
                  <a:cubicBezTo>
                    <a:pt x="6168" y="1691"/>
                    <a:pt x="5894" y="1834"/>
                    <a:pt x="5632" y="1977"/>
                  </a:cubicBezTo>
                  <a:cubicBezTo>
                    <a:pt x="5192" y="2227"/>
                    <a:pt x="4739" y="2501"/>
                    <a:pt x="4299" y="2739"/>
                  </a:cubicBezTo>
                  <a:cubicBezTo>
                    <a:pt x="3942" y="2929"/>
                    <a:pt x="3608" y="3156"/>
                    <a:pt x="3311" y="3418"/>
                  </a:cubicBezTo>
                  <a:cubicBezTo>
                    <a:pt x="3168" y="3560"/>
                    <a:pt x="3013" y="3691"/>
                    <a:pt x="2823" y="3775"/>
                  </a:cubicBezTo>
                  <a:cubicBezTo>
                    <a:pt x="2763" y="3810"/>
                    <a:pt x="2692" y="3870"/>
                    <a:pt x="2644" y="3918"/>
                  </a:cubicBezTo>
                  <a:cubicBezTo>
                    <a:pt x="2263" y="4418"/>
                    <a:pt x="1846" y="4906"/>
                    <a:pt x="1501" y="5465"/>
                  </a:cubicBezTo>
                  <a:cubicBezTo>
                    <a:pt x="1168" y="6013"/>
                    <a:pt x="929" y="6608"/>
                    <a:pt x="679" y="7192"/>
                  </a:cubicBezTo>
                  <a:cubicBezTo>
                    <a:pt x="584" y="7382"/>
                    <a:pt x="572" y="7573"/>
                    <a:pt x="608" y="7787"/>
                  </a:cubicBezTo>
                  <a:cubicBezTo>
                    <a:pt x="644" y="8120"/>
                    <a:pt x="691" y="8454"/>
                    <a:pt x="739" y="8799"/>
                  </a:cubicBezTo>
                  <a:cubicBezTo>
                    <a:pt x="787" y="9073"/>
                    <a:pt x="918" y="9347"/>
                    <a:pt x="1037" y="9597"/>
                  </a:cubicBezTo>
                  <a:cubicBezTo>
                    <a:pt x="1084" y="9692"/>
                    <a:pt x="1179" y="9764"/>
                    <a:pt x="1275" y="9823"/>
                  </a:cubicBezTo>
                  <a:cubicBezTo>
                    <a:pt x="1346" y="9883"/>
                    <a:pt x="1465" y="9906"/>
                    <a:pt x="1513" y="9990"/>
                  </a:cubicBezTo>
                  <a:cubicBezTo>
                    <a:pt x="1632" y="10133"/>
                    <a:pt x="1775" y="10204"/>
                    <a:pt x="1941" y="10287"/>
                  </a:cubicBezTo>
                  <a:cubicBezTo>
                    <a:pt x="2061" y="10347"/>
                    <a:pt x="2180" y="10418"/>
                    <a:pt x="2322" y="10478"/>
                  </a:cubicBezTo>
                  <a:cubicBezTo>
                    <a:pt x="2406" y="10526"/>
                    <a:pt x="2501" y="10561"/>
                    <a:pt x="2584" y="10597"/>
                  </a:cubicBezTo>
                  <a:cubicBezTo>
                    <a:pt x="2715" y="10621"/>
                    <a:pt x="2834" y="10680"/>
                    <a:pt x="2954" y="10776"/>
                  </a:cubicBezTo>
                  <a:cubicBezTo>
                    <a:pt x="3049" y="10835"/>
                    <a:pt x="3144" y="10895"/>
                    <a:pt x="3251" y="10918"/>
                  </a:cubicBezTo>
                  <a:cubicBezTo>
                    <a:pt x="3846" y="11133"/>
                    <a:pt x="4430" y="11359"/>
                    <a:pt x="5049" y="11478"/>
                  </a:cubicBezTo>
                  <a:cubicBezTo>
                    <a:pt x="5275" y="11514"/>
                    <a:pt x="5501" y="11549"/>
                    <a:pt x="5728" y="11514"/>
                  </a:cubicBezTo>
                  <a:cubicBezTo>
                    <a:pt x="5763" y="11514"/>
                    <a:pt x="5835" y="11502"/>
                    <a:pt x="5871" y="11502"/>
                  </a:cubicBezTo>
                  <a:lnTo>
                    <a:pt x="5942" y="11502"/>
                  </a:lnTo>
                  <a:cubicBezTo>
                    <a:pt x="6192" y="11502"/>
                    <a:pt x="6299" y="11597"/>
                    <a:pt x="6347" y="11811"/>
                  </a:cubicBezTo>
                  <a:cubicBezTo>
                    <a:pt x="6406" y="12169"/>
                    <a:pt x="6454" y="12526"/>
                    <a:pt x="6513" y="12907"/>
                  </a:cubicBezTo>
                  <a:cubicBezTo>
                    <a:pt x="6525" y="12978"/>
                    <a:pt x="6513" y="13050"/>
                    <a:pt x="6609" y="13097"/>
                  </a:cubicBezTo>
                  <a:cubicBezTo>
                    <a:pt x="6621" y="13097"/>
                    <a:pt x="6633" y="13109"/>
                    <a:pt x="6644" y="13097"/>
                  </a:cubicBezTo>
                  <a:cubicBezTo>
                    <a:pt x="7121" y="12883"/>
                    <a:pt x="7573" y="12645"/>
                    <a:pt x="7918" y="12228"/>
                  </a:cubicBezTo>
                  <a:cubicBezTo>
                    <a:pt x="7954" y="12169"/>
                    <a:pt x="8002" y="12109"/>
                    <a:pt x="8073" y="12073"/>
                  </a:cubicBezTo>
                  <a:cubicBezTo>
                    <a:pt x="8276" y="11919"/>
                    <a:pt x="8395" y="11740"/>
                    <a:pt x="8514" y="1154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27"/>
            <p:cNvSpPr/>
            <p:nvPr/>
          </p:nvSpPr>
          <p:spPr>
            <a:xfrm>
              <a:off x="3082225" y="1597650"/>
              <a:ext cx="267600" cy="49725"/>
            </a:xfrm>
            <a:custGeom>
              <a:avLst/>
              <a:gdLst/>
              <a:ahLst/>
              <a:cxnLst/>
              <a:rect l="l" t="t" r="r" b="b"/>
              <a:pathLst>
                <a:path w="10704" h="1989" extrusionOk="0">
                  <a:moveTo>
                    <a:pt x="6549" y="1131"/>
                  </a:moveTo>
                  <a:cubicBezTo>
                    <a:pt x="5703" y="1227"/>
                    <a:pt x="4858" y="1346"/>
                    <a:pt x="4001" y="1453"/>
                  </a:cubicBezTo>
                  <a:cubicBezTo>
                    <a:pt x="3870" y="1465"/>
                    <a:pt x="3727" y="1489"/>
                    <a:pt x="3596" y="1548"/>
                  </a:cubicBezTo>
                  <a:cubicBezTo>
                    <a:pt x="3334" y="1643"/>
                    <a:pt x="3048" y="1703"/>
                    <a:pt x="2762" y="1739"/>
                  </a:cubicBezTo>
                  <a:cubicBezTo>
                    <a:pt x="2108" y="1810"/>
                    <a:pt x="1477" y="1882"/>
                    <a:pt x="822" y="1965"/>
                  </a:cubicBezTo>
                  <a:cubicBezTo>
                    <a:pt x="667" y="1977"/>
                    <a:pt x="524" y="1989"/>
                    <a:pt x="369" y="1989"/>
                  </a:cubicBezTo>
                  <a:cubicBezTo>
                    <a:pt x="286" y="1989"/>
                    <a:pt x="191" y="1965"/>
                    <a:pt x="119" y="1929"/>
                  </a:cubicBezTo>
                  <a:cubicBezTo>
                    <a:pt x="24" y="1882"/>
                    <a:pt x="0" y="1739"/>
                    <a:pt x="72" y="1679"/>
                  </a:cubicBezTo>
                  <a:cubicBezTo>
                    <a:pt x="131" y="1620"/>
                    <a:pt x="226" y="1572"/>
                    <a:pt x="298" y="1560"/>
                  </a:cubicBezTo>
                  <a:cubicBezTo>
                    <a:pt x="465" y="1512"/>
                    <a:pt x="643" y="1501"/>
                    <a:pt x="822" y="1465"/>
                  </a:cubicBezTo>
                  <a:cubicBezTo>
                    <a:pt x="1489" y="1382"/>
                    <a:pt x="2155" y="1274"/>
                    <a:pt x="2822" y="1191"/>
                  </a:cubicBezTo>
                  <a:cubicBezTo>
                    <a:pt x="2977" y="1167"/>
                    <a:pt x="3120" y="1143"/>
                    <a:pt x="3263" y="1084"/>
                  </a:cubicBezTo>
                  <a:cubicBezTo>
                    <a:pt x="3501" y="977"/>
                    <a:pt x="3739" y="953"/>
                    <a:pt x="3989" y="917"/>
                  </a:cubicBezTo>
                  <a:cubicBezTo>
                    <a:pt x="5608" y="715"/>
                    <a:pt x="7215" y="500"/>
                    <a:pt x="8835" y="298"/>
                  </a:cubicBezTo>
                  <a:cubicBezTo>
                    <a:pt x="9013" y="262"/>
                    <a:pt x="9180" y="262"/>
                    <a:pt x="9347" y="155"/>
                  </a:cubicBezTo>
                  <a:cubicBezTo>
                    <a:pt x="9406" y="119"/>
                    <a:pt x="9478" y="96"/>
                    <a:pt x="9549" y="96"/>
                  </a:cubicBezTo>
                  <a:lnTo>
                    <a:pt x="10228" y="12"/>
                  </a:lnTo>
                  <a:cubicBezTo>
                    <a:pt x="10299" y="0"/>
                    <a:pt x="10371" y="12"/>
                    <a:pt x="10442" y="12"/>
                  </a:cubicBezTo>
                  <a:cubicBezTo>
                    <a:pt x="10585" y="24"/>
                    <a:pt x="10668" y="96"/>
                    <a:pt x="10680" y="215"/>
                  </a:cubicBezTo>
                  <a:cubicBezTo>
                    <a:pt x="10704" y="334"/>
                    <a:pt x="10656" y="441"/>
                    <a:pt x="10525" y="489"/>
                  </a:cubicBezTo>
                  <a:cubicBezTo>
                    <a:pt x="10406" y="536"/>
                    <a:pt x="10287" y="548"/>
                    <a:pt x="10168" y="572"/>
                  </a:cubicBezTo>
                  <a:cubicBezTo>
                    <a:pt x="9930" y="620"/>
                    <a:pt x="9668" y="620"/>
                    <a:pt x="9430" y="750"/>
                  </a:cubicBezTo>
                  <a:cubicBezTo>
                    <a:pt x="9347" y="810"/>
                    <a:pt x="9216" y="798"/>
                    <a:pt x="9109" y="810"/>
                  </a:cubicBezTo>
                  <a:cubicBezTo>
                    <a:pt x="8263" y="905"/>
                    <a:pt x="7418" y="1024"/>
                    <a:pt x="6549" y="113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27"/>
            <p:cNvSpPr/>
            <p:nvPr/>
          </p:nvSpPr>
          <p:spPr>
            <a:xfrm>
              <a:off x="3064650" y="1511625"/>
              <a:ext cx="265850" cy="51825"/>
            </a:xfrm>
            <a:custGeom>
              <a:avLst/>
              <a:gdLst/>
              <a:ahLst/>
              <a:cxnLst/>
              <a:rect l="l" t="t" r="r" b="b"/>
              <a:pathLst>
                <a:path w="10634" h="2073" extrusionOk="0">
                  <a:moveTo>
                    <a:pt x="1" y="1917"/>
                  </a:moveTo>
                  <a:cubicBezTo>
                    <a:pt x="60" y="1858"/>
                    <a:pt x="84" y="1810"/>
                    <a:pt x="108" y="1798"/>
                  </a:cubicBezTo>
                  <a:cubicBezTo>
                    <a:pt x="406" y="1620"/>
                    <a:pt x="739" y="1453"/>
                    <a:pt x="1072" y="1417"/>
                  </a:cubicBezTo>
                  <a:cubicBezTo>
                    <a:pt x="1489" y="1358"/>
                    <a:pt x="1894" y="1274"/>
                    <a:pt x="2299" y="1179"/>
                  </a:cubicBezTo>
                  <a:cubicBezTo>
                    <a:pt x="2775" y="1036"/>
                    <a:pt x="3263" y="1001"/>
                    <a:pt x="3739" y="941"/>
                  </a:cubicBezTo>
                  <a:cubicBezTo>
                    <a:pt x="3930" y="905"/>
                    <a:pt x="4144" y="882"/>
                    <a:pt x="4323" y="798"/>
                  </a:cubicBezTo>
                  <a:cubicBezTo>
                    <a:pt x="4442" y="763"/>
                    <a:pt x="4561" y="727"/>
                    <a:pt x="4680" y="715"/>
                  </a:cubicBezTo>
                  <a:lnTo>
                    <a:pt x="9907" y="48"/>
                  </a:lnTo>
                  <a:lnTo>
                    <a:pt x="10347" y="1"/>
                  </a:lnTo>
                  <a:cubicBezTo>
                    <a:pt x="10466" y="1"/>
                    <a:pt x="10574" y="72"/>
                    <a:pt x="10597" y="191"/>
                  </a:cubicBezTo>
                  <a:cubicBezTo>
                    <a:pt x="10633" y="310"/>
                    <a:pt x="10562" y="441"/>
                    <a:pt x="10419" y="489"/>
                  </a:cubicBezTo>
                  <a:cubicBezTo>
                    <a:pt x="10323" y="524"/>
                    <a:pt x="10204" y="536"/>
                    <a:pt x="10097" y="548"/>
                  </a:cubicBezTo>
                  <a:cubicBezTo>
                    <a:pt x="9526" y="620"/>
                    <a:pt x="8978" y="703"/>
                    <a:pt x="8418" y="774"/>
                  </a:cubicBezTo>
                  <a:cubicBezTo>
                    <a:pt x="7252" y="917"/>
                    <a:pt x="6097" y="1072"/>
                    <a:pt x="4942" y="1215"/>
                  </a:cubicBezTo>
                  <a:cubicBezTo>
                    <a:pt x="4739" y="1251"/>
                    <a:pt x="4525" y="1274"/>
                    <a:pt x="4323" y="1370"/>
                  </a:cubicBezTo>
                  <a:cubicBezTo>
                    <a:pt x="4168" y="1429"/>
                    <a:pt x="4013" y="1453"/>
                    <a:pt x="3846" y="1477"/>
                  </a:cubicBezTo>
                  <a:cubicBezTo>
                    <a:pt x="3192" y="1548"/>
                    <a:pt x="2537" y="1655"/>
                    <a:pt x="1882" y="1834"/>
                  </a:cubicBezTo>
                  <a:cubicBezTo>
                    <a:pt x="1763" y="1858"/>
                    <a:pt x="1632" y="1870"/>
                    <a:pt x="1513" y="1894"/>
                  </a:cubicBezTo>
                  <a:cubicBezTo>
                    <a:pt x="1191" y="1953"/>
                    <a:pt x="882" y="1989"/>
                    <a:pt x="584" y="2048"/>
                  </a:cubicBezTo>
                  <a:cubicBezTo>
                    <a:pt x="406" y="2072"/>
                    <a:pt x="227" y="2048"/>
                    <a:pt x="1" y="191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27"/>
            <p:cNvSpPr/>
            <p:nvPr/>
          </p:nvSpPr>
          <p:spPr>
            <a:xfrm>
              <a:off x="3072700" y="1550325"/>
              <a:ext cx="266425" cy="47350"/>
            </a:xfrm>
            <a:custGeom>
              <a:avLst/>
              <a:gdLst/>
              <a:ahLst/>
              <a:cxnLst/>
              <a:rect l="l" t="t" r="r" b="b"/>
              <a:pathLst>
                <a:path w="10657" h="1894" extrusionOk="0">
                  <a:moveTo>
                    <a:pt x="0" y="1620"/>
                  </a:moveTo>
                  <a:cubicBezTo>
                    <a:pt x="203" y="1477"/>
                    <a:pt x="405" y="1441"/>
                    <a:pt x="619" y="1417"/>
                  </a:cubicBezTo>
                  <a:lnTo>
                    <a:pt x="2941" y="1096"/>
                  </a:lnTo>
                  <a:cubicBezTo>
                    <a:pt x="4787" y="858"/>
                    <a:pt x="6632" y="619"/>
                    <a:pt x="8466" y="369"/>
                  </a:cubicBezTo>
                  <a:cubicBezTo>
                    <a:pt x="8656" y="346"/>
                    <a:pt x="8870" y="322"/>
                    <a:pt x="9049" y="203"/>
                  </a:cubicBezTo>
                  <a:cubicBezTo>
                    <a:pt x="9120" y="167"/>
                    <a:pt x="9204" y="143"/>
                    <a:pt x="9299" y="131"/>
                  </a:cubicBezTo>
                  <a:cubicBezTo>
                    <a:pt x="9525" y="107"/>
                    <a:pt x="9740" y="84"/>
                    <a:pt x="9966" y="48"/>
                  </a:cubicBezTo>
                  <a:cubicBezTo>
                    <a:pt x="10156" y="0"/>
                    <a:pt x="10335" y="84"/>
                    <a:pt x="10502" y="143"/>
                  </a:cubicBezTo>
                  <a:cubicBezTo>
                    <a:pt x="10609" y="191"/>
                    <a:pt x="10656" y="286"/>
                    <a:pt x="10633" y="405"/>
                  </a:cubicBezTo>
                  <a:cubicBezTo>
                    <a:pt x="10621" y="500"/>
                    <a:pt x="10561" y="560"/>
                    <a:pt x="10490" y="596"/>
                  </a:cubicBezTo>
                  <a:cubicBezTo>
                    <a:pt x="10371" y="655"/>
                    <a:pt x="10252" y="655"/>
                    <a:pt x="10121" y="619"/>
                  </a:cubicBezTo>
                  <a:cubicBezTo>
                    <a:pt x="9787" y="548"/>
                    <a:pt x="9478" y="608"/>
                    <a:pt x="9168" y="727"/>
                  </a:cubicBezTo>
                  <a:cubicBezTo>
                    <a:pt x="9025" y="774"/>
                    <a:pt x="8906" y="834"/>
                    <a:pt x="8775" y="846"/>
                  </a:cubicBezTo>
                  <a:cubicBezTo>
                    <a:pt x="6072" y="1191"/>
                    <a:pt x="3370" y="1512"/>
                    <a:pt x="667" y="1858"/>
                  </a:cubicBezTo>
                  <a:cubicBezTo>
                    <a:pt x="548" y="1870"/>
                    <a:pt x="417" y="1893"/>
                    <a:pt x="298" y="1893"/>
                  </a:cubicBezTo>
                  <a:cubicBezTo>
                    <a:pt x="155" y="1858"/>
                    <a:pt x="24" y="1810"/>
                    <a:pt x="0" y="162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27"/>
            <p:cNvSpPr/>
            <p:nvPr/>
          </p:nvSpPr>
          <p:spPr>
            <a:xfrm>
              <a:off x="2787825" y="1758375"/>
              <a:ext cx="312575" cy="450075"/>
            </a:xfrm>
            <a:custGeom>
              <a:avLst/>
              <a:gdLst/>
              <a:ahLst/>
              <a:cxnLst/>
              <a:rect l="l" t="t" r="r" b="b"/>
              <a:pathLst>
                <a:path w="12503" h="18003" extrusionOk="0">
                  <a:moveTo>
                    <a:pt x="12503" y="8514"/>
                  </a:moveTo>
                  <a:cubicBezTo>
                    <a:pt x="12372" y="8669"/>
                    <a:pt x="12229" y="8716"/>
                    <a:pt x="12062" y="8752"/>
                  </a:cubicBezTo>
                  <a:cubicBezTo>
                    <a:pt x="11871" y="8776"/>
                    <a:pt x="11693" y="8788"/>
                    <a:pt x="11490" y="8823"/>
                  </a:cubicBezTo>
                  <a:cubicBezTo>
                    <a:pt x="11193" y="8883"/>
                    <a:pt x="11062" y="9026"/>
                    <a:pt x="11062" y="9347"/>
                  </a:cubicBezTo>
                  <a:cubicBezTo>
                    <a:pt x="11062" y="9466"/>
                    <a:pt x="11074" y="9597"/>
                    <a:pt x="11074" y="9716"/>
                  </a:cubicBezTo>
                  <a:cubicBezTo>
                    <a:pt x="10955" y="9883"/>
                    <a:pt x="10800" y="9919"/>
                    <a:pt x="10621" y="9942"/>
                  </a:cubicBezTo>
                  <a:lnTo>
                    <a:pt x="9228" y="10121"/>
                  </a:lnTo>
                  <a:cubicBezTo>
                    <a:pt x="9133" y="10133"/>
                    <a:pt x="9038" y="10145"/>
                    <a:pt x="8931" y="10157"/>
                  </a:cubicBezTo>
                  <a:cubicBezTo>
                    <a:pt x="8716" y="10192"/>
                    <a:pt x="8573" y="10323"/>
                    <a:pt x="8490" y="10514"/>
                  </a:cubicBezTo>
                  <a:cubicBezTo>
                    <a:pt x="8312" y="10907"/>
                    <a:pt x="8300" y="11109"/>
                    <a:pt x="8359" y="11538"/>
                  </a:cubicBezTo>
                  <a:cubicBezTo>
                    <a:pt x="8383" y="11740"/>
                    <a:pt x="8478" y="11871"/>
                    <a:pt x="8633" y="11955"/>
                  </a:cubicBezTo>
                  <a:cubicBezTo>
                    <a:pt x="8788" y="12038"/>
                    <a:pt x="8931" y="12109"/>
                    <a:pt x="9085" y="12169"/>
                  </a:cubicBezTo>
                  <a:cubicBezTo>
                    <a:pt x="9252" y="12240"/>
                    <a:pt x="9407" y="12252"/>
                    <a:pt x="9609" y="12240"/>
                  </a:cubicBezTo>
                  <a:cubicBezTo>
                    <a:pt x="10038" y="12181"/>
                    <a:pt x="10478" y="12121"/>
                    <a:pt x="10919" y="12074"/>
                  </a:cubicBezTo>
                  <a:cubicBezTo>
                    <a:pt x="11038" y="12062"/>
                    <a:pt x="11169" y="12062"/>
                    <a:pt x="11300" y="12050"/>
                  </a:cubicBezTo>
                  <a:cubicBezTo>
                    <a:pt x="11312" y="12133"/>
                    <a:pt x="11348" y="12193"/>
                    <a:pt x="11336" y="12240"/>
                  </a:cubicBezTo>
                  <a:cubicBezTo>
                    <a:pt x="11229" y="12538"/>
                    <a:pt x="11276" y="12836"/>
                    <a:pt x="11312" y="13133"/>
                  </a:cubicBezTo>
                  <a:cubicBezTo>
                    <a:pt x="11360" y="13419"/>
                    <a:pt x="11300" y="13681"/>
                    <a:pt x="11217" y="13943"/>
                  </a:cubicBezTo>
                  <a:cubicBezTo>
                    <a:pt x="11121" y="14205"/>
                    <a:pt x="10943" y="14395"/>
                    <a:pt x="10693" y="14550"/>
                  </a:cubicBezTo>
                  <a:cubicBezTo>
                    <a:pt x="10359" y="14741"/>
                    <a:pt x="10038" y="14848"/>
                    <a:pt x="9669" y="14895"/>
                  </a:cubicBezTo>
                  <a:cubicBezTo>
                    <a:pt x="9609" y="14907"/>
                    <a:pt x="9550" y="14907"/>
                    <a:pt x="9466" y="14919"/>
                  </a:cubicBezTo>
                  <a:cubicBezTo>
                    <a:pt x="8835" y="15026"/>
                    <a:pt x="8204" y="15086"/>
                    <a:pt x="7561" y="15015"/>
                  </a:cubicBezTo>
                  <a:cubicBezTo>
                    <a:pt x="7192" y="14967"/>
                    <a:pt x="6823" y="15038"/>
                    <a:pt x="6430" y="15086"/>
                  </a:cubicBezTo>
                  <a:cubicBezTo>
                    <a:pt x="6240" y="15122"/>
                    <a:pt x="6109" y="15217"/>
                    <a:pt x="5990" y="15336"/>
                  </a:cubicBezTo>
                  <a:cubicBezTo>
                    <a:pt x="5942" y="15384"/>
                    <a:pt x="5930" y="15467"/>
                    <a:pt x="5918" y="15550"/>
                  </a:cubicBezTo>
                  <a:cubicBezTo>
                    <a:pt x="5918" y="15646"/>
                    <a:pt x="5930" y="15741"/>
                    <a:pt x="5942" y="15848"/>
                  </a:cubicBezTo>
                  <a:cubicBezTo>
                    <a:pt x="6002" y="16312"/>
                    <a:pt x="6049" y="16765"/>
                    <a:pt x="6109" y="17229"/>
                  </a:cubicBezTo>
                  <a:cubicBezTo>
                    <a:pt x="6133" y="17515"/>
                    <a:pt x="6109" y="17539"/>
                    <a:pt x="5859" y="17658"/>
                  </a:cubicBezTo>
                  <a:cubicBezTo>
                    <a:pt x="5502" y="17836"/>
                    <a:pt x="5109" y="17836"/>
                    <a:pt x="4728" y="17896"/>
                  </a:cubicBezTo>
                  <a:cubicBezTo>
                    <a:pt x="4275" y="17801"/>
                    <a:pt x="3847" y="17920"/>
                    <a:pt x="3418" y="17967"/>
                  </a:cubicBezTo>
                  <a:cubicBezTo>
                    <a:pt x="3144" y="18003"/>
                    <a:pt x="2918" y="17920"/>
                    <a:pt x="2680" y="17812"/>
                  </a:cubicBezTo>
                  <a:cubicBezTo>
                    <a:pt x="2597" y="17765"/>
                    <a:pt x="2525" y="17646"/>
                    <a:pt x="2477" y="17551"/>
                  </a:cubicBezTo>
                  <a:cubicBezTo>
                    <a:pt x="2358" y="17348"/>
                    <a:pt x="2263" y="17122"/>
                    <a:pt x="2168" y="16920"/>
                  </a:cubicBezTo>
                  <a:cubicBezTo>
                    <a:pt x="2144" y="16884"/>
                    <a:pt x="2132" y="16872"/>
                    <a:pt x="2132" y="16836"/>
                  </a:cubicBezTo>
                  <a:cubicBezTo>
                    <a:pt x="2120" y="16443"/>
                    <a:pt x="1894" y="16098"/>
                    <a:pt x="1882" y="15705"/>
                  </a:cubicBezTo>
                  <a:cubicBezTo>
                    <a:pt x="1870" y="15503"/>
                    <a:pt x="1835" y="15312"/>
                    <a:pt x="1715" y="15134"/>
                  </a:cubicBezTo>
                  <a:cubicBezTo>
                    <a:pt x="1668" y="15074"/>
                    <a:pt x="1668" y="14991"/>
                    <a:pt x="1656" y="14919"/>
                  </a:cubicBezTo>
                  <a:cubicBezTo>
                    <a:pt x="1644" y="14860"/>
                    <a:pt x="1644" y="14788"/>
                    <a:pt x="1608" y="14741"/>
                  </a:cubicBezTo>
                  <a:cubicBezTo>
                    <a:pt x="1418" y="14253"/>
                    <a:pt x="1394" y="13752"/>
                    <a:pt x="1334" y="13229"/>
                  </a:cubicBezTo>
                  <a:cubicBezTo>
                    <a:pt x="1299" y="13038"/>
                    <a:pt x="1251" y="12836"/>
                    <a:pt x="1180" y="12645"/>
                  </a:cubicBezTo>
                  <a:cubicBezTo>
                    <a:pt x="1120" y="12514"/>
                    <a:pt x="1096" y="12359"/>
                    <a:pt x="1073" y="12217"/>
                  </a:cubicBezTo>
                  <a:cubicBezTo>
                    <a:pt x="1037" y="11943"/>
                    <a:pt x="1013" y="11693"/>
                    <a:pt x="894" y="11443"/>
                  </a:cubicBezTo>
                  <a:cubicBezTo>
                    <a:pt x="858" y="11335"/>
                    <a:pt x="834" y="11205"/>
                    <a:pt x="822" y="11074"/>
                  </a:cubicBezTo>
                  <a:cubicBezTo>
                    <a:pt x="584" y="9419"/>
                    <a:pt x="346" y="7764"/>
                    <a:pt x="120" y="6109"/>
                  </a:cubicBezTo>
                  <a:cubicBezTo>
                    <a:pt x="49" y="5549"/>
                    <a:pt x="1" y="5001"/>
                    <a:pt x="49" y="4418"/>
                  </a:cubicBezTo>
                  <a:cubicBezTo>
                    <a:pt x="60" y="4192"/>
                    <a:pt x="108" y="3966"/>
                    <a:pt x="215" y="3763"/>
                  </a:cubicBezTo>
                  <a:cubicBezTo>
                    <a:pt x="287" y="3608"/>
                    <a:pt x="322" y="3430"/>
                    <a:pt x="358" y="3251"/>
                  </a:cubicBezTo>
                  <a:cubicBezTo>
                    <a:pt x="394" y="3073"/>
                    <a:pt x="477" y="2930"/>
                    <a:pt x="561" y="2775"/>
                  </a:cubicBezTo>
                  <a:cubicBezTo>
                    <a:pt x="703" y="2501"/>
                    <a:pt x="953" y="2299"/>
                    <a:pt x="1132" y="2049"/>
                  </a:cubicBezTo>
                  <a:cubicBezTo>
                    <a:pt x="1227" y="1930"/>
                    <a:pt x="1311" y="1811"/>
                    <a:pt x="1418" y="1691"/>
                  </a:cubicBezTo>
                  <a:cubicBezTo>
                    <a:pt x="1465" y="1632"/>
                    <a:pt x="1513" y="1572"/>
                    <a:pt x="1584" y="1525"/>
                  </a:cubicBezTo>
                  <a:cubicBezTo>
                    <a:pt x="2025" y="1275"/>
                    <a:pt x="2406" y="906"/>
                    <a:pt x="2894" y="727"/>
                  </a:cubicBezTo>
                  <a:cubicBezTo>
                    <a:pt x="3132" y="632"/>
                    <a:pt x="3359" y="477"/>
                    <a:pt x="3609" y="382"/>
                  </a:cubicBezTo>
                  <a:cubicBezTo>
                    <a:pt x="3870" y="298"/>
                    <a:pt x="4156" y="239"/>
                    <a:pt x="4442" y="191"/>
                  </a:cubicBezTo>
                  <a:cubicBezTo>
                    <a:pt x="4716" y="144"/>
                    <a:pt x="5013" y="132"/>
                    <a:pt x="5299" y="72"/>
                  </a:cubicBezTo>
                  <a:cubicBezTo>
                    <a:pt x="5692" y="1"/>
                    <a:pt x="6073" y="60"/>
                    <a:pt x="6466" y="60"/>
                  </a:cubicBezTo>
                  <a:cubicBezTo>
                    <a:pt x="6585" y="60"/>
                    <a:pt x="6716" y="96"/>
                    <a:pt x="6835" y="144"/>
                  </a:cubicBezTo>
                  <a:cubicBezTo>
                    <a:pt x="7038" y="203"/>
                    <a:pt x="7240" y="275"/>
                    <a:pt x="7442" y="358"/>
                  </a:cubicBezTo>
                  <a:cubicBezTo>
                    <a:pt x="7538" y="382"/>
                    <a:pt x="7621" y="429"/>
                    <a:pt x="7716" y="489"/>
                  </a:cubicBezTo>
                  <a:cubicBezTo>
                    <a:pt x="7931" y="620"/>
                    <a:pt x="8157" y="775"/>
                    <a:pt x="8383" y="918"/>
                  </a:cubicBezTo>
                  <a:cubicBezTo>
                    <a:pt x="8573" y="1037"/>
                    <a:pt x="8740" y="1191"/>
                    <a:pt x="8907" y="1346"/>
                  </a:cubicBezTo>
                  <a:cubicBezTo>
                    <a:pt x="9109" y="1549"/>
                    <a:pt x="9347" y="1703"/>
                    <a:pt x="9502" y="1965"/>
                  </a:cubicBezTo>
                  <a:cubicBezTo>
                    <a:pt x="9812" y="2084"/>
                    <a:pt x="9931" y="2382"/>
                    <a:pt x="10121" y="2596"/>
                  </a:cubicBezTo>
                  <a:cubicBezTo>
                    <a:pt x="10276" y="2775"/>
                    <a:pt x="10371" y="3001"/>
                    <a:pt x="10490" y="3215"/>
                  </a:cubicBezTo>
                  <a:cubicBezTo>
                    <a:pt x="10705" y="3608"/>
                    <a:pt x="10895" y="4013"/>
                    <a:pt x="11133" y="4382"/>
                  </a:cubicBezTo>
                  <a:cubicBezTo>
                    <a:pt x="11169" y="4430"/>
                    <a:pt x="11193" y="4478"/>
                    <a:pt x="11205" y="4525"/>
                  </a:cubicBezTo>
                  <a:cubicBezTo>
                    <a:pt x="11240" y="4799"/>
                    <a:pt x="11443" y="5025"/>
                    <a:pt x="11467" y="5311"/>
                  </a:cubicBezTo>
                  <a:cubicBezTo>
                    <a:pt x="11467" y="5370"/>
                    <a:pt x="11490" y="5430"/>
                    <a:pt x="11538" y="5490"/>
                  </a:cubicBezTo>
                  <a:cubicBezTo>
                    <a:pt x="11729" y="5787"/>
                    <a:pt x="11776" y="6144"/>
                    <a:pt x="11943" y="6454"/>
                  </a:cubicBezTo>
                  <a:cubicBezTo>
                    <a:pt x="11955" y="6466"/>
                    <a:pt x="11955" y="6502"/>
                    <a:pt x="11955" y="6525"/>
                  </a:cubicBezTo>
                  <a:cubicBezTo>
                    <a:pt x="11955" y="6847"/>
                    <a:pt x="12145" y="7097"/>
                    <a:pt x="12217" y="7383"/>
                  </a:cubicBezTo>
                  <a:cubicBezTo>
                    <a:pt x="12252" y="7502"/>
                    <a:pt x="12324" y="7597"/>
                    <a:pt x="12336" y="7740"/>
                  </a:cubicBezTo>
                  <a:cubicBezTo>
                    <a:pt x="12360" y="7799"/>
                    <a:pt x="12372" y="7871"/>
                    <a:pt x="12395" y="7918"/>
                  </a:cubicBezTo>
                  <a:cubicBezTo>
                    <a:pt x="12491" y="8061"/>
                    <a:pt x="12491" y="8288"/>
                    <a:pt x="12503" y="8514"/>
                  </a:cubicBezTo>
                  <a:close/>
                  <a:moveTo>
                    <a:pt x="4811" y="1049"/>
                  </a:moveTo>
                  <a:lnTo>
                    <a:pt x="4811" y="1049"/>
                  </a:lnTo>
                  <a:cubicBezTo>
                    <a:pt x="4740" y="1072"/>
                    <a:pt x="4668" y="1084"/>
                    <a:pt x="4585" y="1084"/>
                  </a:cubicBezTo>
                  <a:cubicBezTo>
                    <a:pt x="4168" y="1108"/>
                    <a:pt x="3775" y="1179"/>
                    <a:pt x="3430" y="1465"/>
                  </a:cubicBezTo>
                  <a:cubicBezTo>
                    <a:pt x="3418" y="1477"/>
                    <a:pt x="3382" y="1501"/>
                    <a:pt x="3370" y="1501"/>
                  </a:cubicBezTo>
                  <a:cubicBezTo>
                    <a:pt x="3085" y="1632"/>
                    <a:pt x="2835" y="1811"/>
                    <a:pt x="2608" y="2049"/>
                  </a:cubicBezTo>
                  <a:cubicBezTo>
                    <a:pt x="2561" y="2108"/>
                    <a:pt x="2501" y="2156"/>
                    <a:pt x="2442" y="2192"/>
                  </a:cubicBezTo>
                  <a:cubicBezTo>
                    <a:pt x="2204" y="2346"/>
                    <a:pt x="2061" y="2584"/>
                    <a:pt x="1906" y="2823"/>
                  </a:cubicBezTo>
                  <a:cubicBezTo>
                    <a:pt x="1775" y="3049"/>
                    <a:pt x="1608" y="3251"/>
                    <a:pt x="1477" y="3477"/>
                  </a:cubicBezTo>
                  <a:cubicBezTo>
                    <a:pt x="1406" y="3596"/>
                    <a:pt x="1334" y="3716"/>
                    <a:pt x="1275" y="3835"/>
                  </a:cubicBezTo>
                  <a:cubicBezTo>
                    <a:pt x="1192" y="4013"/>
                    <a:pt x="1132" y="4204"/>
                    <a:pt x="1073" y="4394"/>
                  </a:cubicBezTo>
                  <a:cubicBezTo>
                    <a:pt x="1013" y="4597"/>
                    <a:pt x="977" y="4787"/>
                    <a:pt x="989" y="4989"/>
                  </a:cubicBezTo>
                  <a:cubicBezTo>
                    <a:pt x="989" y="5085"/>
                    <a:pt x="977" y="5168"/>
                    <a:pt x="977" y="5263"/>
                  </a:cubicBezTo>
                  <a:cubicBezTo>
                    <a:pt x="977" y="5442"/>
                    <a:pt x="953" y="5621"/>
                    <a:pt x="977" y="5787"/>
                  </a:cubicBezTo>
                  <a:cubicBezTo>
                    <a:pt x="1013" y="6180"/>
                    <a:pt x="1096" y="6573"/>
                    <a:pt x="1132" y="6978"/>
                  </a:cubicBezTo>
                  <a:cubicBezTo>
                    <a:pt x="1192" y="7418"/>
                    <a:pt x="1334" y="7823"/>
                    <a:pt x="1608" y="8168"/>
                  </a:cubicBezTo>
                  <a:cubicBezTo>
                    <a:pt x="1727" y="8311"/>
                    <a:pt x="1882" y="8430"/>
                    <a:pt x="1965" y="8597"/>
                  </a:cubicBezTo>
                  <a:cubicBezTo>
                    <a:pt x="2073" y="8788"/>
                    <a:pt x="2239" y="8919"/>
                    <a:pt x="2346" y="9097"/>
                  </a:cubicBezTo>
                  <a:cubicBezTo>
                    <a:pt x="2418" y="9204"/>
                    <a:pt x="2525" y="9264"/>
                    <a:pt x="2644" y="9323"/>
                  </a:cubicBezTo>
                  <a:cubicBezTo>
                    <a:pt x="2823" y="9395"/>
                    <a:pt x="2978" y="9490"/>
                    <a:pt x="3156" y="9550"/>
                  </a:cubicBezTo>
                  <a:cubicBezTo>
                    <a:pt x="3311" y="9609"/>
                    <a:pt x="3454" y="9692"/>
                    <a:pt x="3620" y="9669"/>
                  </a:cubicBezTo>
                  <a:cubicBezTo>
                    <a:pt x="4073" y="9597"/>
                    <a:pt x="4525" y="9633"/>
                    <a:pt x="4942" y="9419"/>
                  </a:cubicBezTo>
                  <a:cubicBezTo>
                    <a:pt x="4978" y="9395"/>
                    <a:pt x="5025" y="9383"/>
                    <a:pt x="5049" y="9383"/>
                  </a:cubicBezTo>
                  <a:cubicBezTo>
                    <a:pt x="5442" y="9383"/>
                    <a:pt x="5764" y="9180"/>
                    <a:pt x="6121" y="9073"/>
                  </a:cubicBezTo>
                  <a:cubicBezTo>
                    <a:pt x="6311" y="9014"/>
                    <a:pt x="6514" y="8895"/>
                    <a:pt x="6692" y="8776"/>
                  </a:cubicBezTo>
                  <a:cubicBezTo>
                    <a:pt x="7002" y="8561"/>
                    <a:pt x="7299" y="8323"/>
                    <a:pt x="7597" y="8109"/>
                  </a:cubicBezTo>
                  <a:cubicBezTo>
                    <a:pt x="7645" y="8061"/>
                    <a:pt x="7704" y="8014"/>
                    <a:pt x="7716" y="7966"/>
                  </a:cubicBezTo>
                  <a:cubicBezTo>
                    <a:pt x="7823" y="7692"/>
                    <a:pt x="8026" y="7490"/>
                    <a:pt x="8192" y="7252"/>
                  </a:cubicBezTo>
                  <a:cubicBezTo>
                    <a:pt x="8252" y="7180"/>
                    <a:pt x="8300" y="7073"/>
                    <a:pt x="8335" y="6990"/>
                  </a:cubicBezTo>
                  <a:cubicBezTo>
                    <a:pt x="8550" y="6537"/>
                    <a:pt x="8562" y="6037"/>
                    <a:pt x="8693" y="5573"/>
                  </a:cubicBezTo>
                  <a:cubicBezTo>
                    <a:pt x="8716" y="5549"/>
                    <a:pt x="8716" y="5501"/>
                    <a:pt x="8693" y="5454"/>
                  </a:cubicBezTo>
                  <a:cubicBezTo>
                    <a:pt x="8573" y="4811"/>
                    <a:pt x="8621" y="4144"/>
                    <a:pt x="8335" y="3537"/>
                  </a:cubicBezTo>
                  <a:cubicBezTo>
                    <a:pt x="8323" y="3525"/>
                    <a:pt x="8323" y="3489"/>
                    <a:pt x="8323" y="3465"/>
                  </a:cubicBezTo>
                  <a:cubicBezTo>
                    <a:pt x="8312" y="3311"/>
                    <a:pt x="8216" y="3180"/>
                    <a:pt x="8133" y="3061"/>
                  </a:cubicBezTo>
                  <a:cubicBezTo>
                    <a:pt x="7823" y="2632"/>
                    <a:pt x="7502" y="2180"/>
                    <a:pt x="7180" y="1751"/>
                  </a:cubicBezTo>
                  <a:cubicBezTo>
                    <a:pt x="7121" y="1656"/>
                    <a:pt x="7026" y="1572"/>
                    <a:pt x="6942" y="1513"/>
                  </a:cubicBezTo>
                  <a:cubicBezTo>
                    <a:pt x="6692" y="1346"/>
                    <a:pt x="6430" y="1179"/>
                    <a:pt x="6180" y="1037"/>
                  </a:cubicBezTo>
                  <a:cubicBezTo>
                    <a:pt x="6133" y="1001"/>
                    <a:pt x="6097" y="989"/>
                    <a:pt x="6049" y="989"/>
                  </a:cubicBezTo>
                  <a:cubicBezTo>
                    <a:pt x="5859" y="977"/>
                    <a:pt x="5645" y="941"/>
                    <a:pt x="5454" y="965"/>
                  </a:cubicBezTo>
                  <a:cubicBezTo>
                    <a:pt x="5228" y="989"/>
                    <a:pt x="5025" y="1037"/>
                    <a:pt x="4811" y="1049"/>
                  </a:cubicBezTo>
                  <a:close/>
                  <a:moveTo>
                    <a:pt x="9800" y="7740"/>
                  </a:moveTo>
                  <a:cubicBezTo>
                    <a:pt x="10157" y="7692"/>
                    <a:pt x="10240" y="7573"/>
                    <a:pt x="10181" y="7192"/>
                  </a:cubicBezTo>
                  <a:lnTo>
                    <a:pt x="10181" y="7168"/>
                  </a:lnTo>
                  <a:cubicBezTo>
                    <a:pt x="10121" y="6871"/>
                    <a:pt x="9966" y="6775"/>
                    <a:pt x="9681" y="6847"/>
                  </a:cubicBezTo>
                  <a:cubicBezTo>
                    <a:pt x="9550" y="6871"/>
                    <a:pt x="9455" y="6966"/>
                    <a:pt x="9383" y="7049"/>
                  </a:cubicBezTo>
                  <a:cubicBezTo>
                    <a:pt x="9252" y="7216"/>
                    <a:pt x="9264" y="7395"/>
                    <a:pt x="9347" y="7573"/>
                  </a:cubicBezTo>
                  <a:cubicBezTo>
                    <a:pt x="9443" y="7752"/>
                    <a:pt x="9609" y="7752"/>
                    <a:pt x="9764" y="774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27"/>
            <p:cNvSpPr/>
            <p:nvPr/>
          </p:nvSpPr>
          <p:spPr>
            <a:xfrm>
              <a:off x="2824750" y="1796600"/>
              <a:ext cx="166400" cy="189175"/>
            </a:xfrm>
            <a:custGeom>
              <a:avLst/>
              <a:gdLst/>
              <a:ahLst/>
              <a:cxnLst/>
              <a:rect l="l" t="t" r="r" b="b"/>
              <a:pathLst>
                <a:path w="6656" h="7567" extrusionOk="0">
                  <a:moveTo>
                    <a:pt x="4089" y="0"/>
                  </a:moveTo>
                  <a:cubicBezTo>
                    <a:pt x="4037" y="0"/>
                    <a:pt x="3983" y="3"/>
                    <a:pt x="3929" y="8"/>
                  </a:cubicBezTo>
                  <a:cubicBezTo>
                    <a:pt x="3739" y="31"/>
                    <a:pt x="3560" y="55"/>
                    <a:pt x="3275" y="103"/>
                  </a:cubicBezTo>
                  <a:cubicBezTo>
                    <a:pt x="2929" y="115"/>
                    <a:pt x="2513" y="186"/>
                    <a:pt x="2179" y="472"/>
                  </a:cubicBezTo>
                  <a:cubicBezTo>
                    <a:pt x="2155" y="496"/>
                    <a:pt x="2155" y="496"/>
                    <a:pt x="2143" y="496"/>
                  </a:cubicBezTo>
                  <a:cubicBezTo>
                    <a:pt x="1715" y="674"/>
                    <a:pt x="1441" y="1044"/>
                    <a:pt x="1084" y="1329"/>
                  </a:cubicBezTo>
                  <a:cubicBezTo>
                    <a:pt x="834" y="1710"/>
                    <a:pt x="548" y="2079"/>
                    <a:pt x="334" y="2484"/>
                  </a:cubicBezTo>
                  <a:cubicBezTo>
                    <a:pt x="60" y="2960"/>
                    <a:pt x="0" y="3508"/>
                    <a:pt x="36" y="4068"/>
                  </a:cubicBezTo>
                  <a:cubicBezTo>
                    <a:pt x="60" y="4580"/>
                    <a:pt x="155" y="5104"/>
                    <a:pt x="227" y="5639"/>
                  </a:cubicBezTo>
                  <a:cubicBezTo>
                    <a:pt x="238" y="5735"/>
                    <a:pt x="262" y="5830"/>
                    <a:pt x="334" y="5913"/>
                  </a:cubicBezTo>
                  <a:cubicBezTo>
                    <a:pt x="596" y="6223"/>
                    <a:pt x="834" y="6568"/>
                    <a:pt x="1060" y="6901"/>
                  </a:cubicBezTo>
                  <a:cubicBezTo>
                    <a:pt x="1322" y="7294"/>
                    <a:pt x="1762" y="7413"/>
                    <a:pt x="2155" y="7556"/>
                  </a:cubicBezTo>
                  <a:cubicBezTo>
                    <a:pt x="2167" y="7564"/>
                    <a:pt x="2177" y="7567"/>
                    <a:pt x="2185" y="7567"/>
                  </a:cubicBezTo>
                  <a:cubicBezTo>
                    <a:pt x="2202" y="7567"/>
                    <a:pt x="2215" y="7556"/>
                    <a:pt x="2239" y="7556"/>
                  </a:cubicBezTo>
                  <a:cubicBezTo>
                    <a:pt x="2548" y="7497"/>
                    <a:pt x="2882" y="7556"/>
                    <a:pt x="3179" y="7354"/>
                  </a:cubicBezTo>
                  <a:cubicBezTo>
                    <a:pt x="3227" y="7318"/>
                    <a:pt x="3275" y="7318"/>
                    <a:pt x="3334" y="7306"/>
                  </a:cubicBezTo>
                  <a:cubicBezTo>
                    <a:pt x="3620" y="7282"/>
                    <a:pt x="3894" y="7187"/>
                    <a:pt x="4168" y="7116"/>
                  </a:cubicBezTo>
                  <a:cubicBezTo>
                    <a:pt x="4537" y="7009"/>
                    <a:pt x="4870" y="6830"/>
                    <a:pt x="5168" y="6604"/>
                  </a:cubicBezTo>
                  <a:cubicBezTo>
                    <a:pt x="5334" y="6485"/>
                    <a:pt x="5513" y="6342"/>
                    <a:pt x="5668" y="6211"/>
                  </a:cubicBezTo>
                  <a:cubicBezTo>
                    <a:pt x="5715" y="6163"/>
                    <a:pt x="5751" y="6116"/>
                    <a:pt x="5787" y="6056"/>
                  </a:cubicBezTo>
                  <a:cubicBezTo>
                    <a:pt x="5894" y="5913"/>
                    <a:pt x="5965" y="5758"/>
                    <a:pt x="6084" y="5627"/>
                  </a:cubicBezTo>
                  <a:cubicBezTo>
                    <a:pt x="6275" y="5401"/>
                    <a:pt x="6406" y="5151"/>
                    <a:pt x="6477" y="4865"/>
                  </a:cubicBezTo>
                  <a:cubicBezTo>
                    <a:pt x="6537" y="4580"/>
                    <a:pt x="6549" y="4306"/>
                    <a:pt x="6656" y="4020"/>
                  </a:cubicBezTo>
                  <a:cubicBezTo>
                    <a:pt x="6656" y="3961"/>
                    <a:pt x="6644" y="3901"/>
                    <a:pt x="6620" y="3841"/>
                  </a:cubicBezTo>
                  <a:cubicBezTo>
                    <a:pt x="6584" y="3449"/>
                    <a:pt x="6549" y="3068"/>
                    <a:pt x="6477" y="2675"/>
                  </a:cubicBezTo>
                  <a:cubicBezTo>
                    <a:pt x="6406" y="2353"/>
                    <a:pt x="6311" y="2020"/>
                    <a:pt x="6108" y="1746"/>
                  </a:cubicBezTo>
                  <a:cubicBezTo>
                    <a:pt x="5870" y="1425"/>
                    <a:pt x="5632" y="1115"/>
                    <a:pt x="5418" y="805"/>
                  </a:cubicBezTo>
                  <a:cubicBezTo>
                    <a:pt x="5275" y="591"/>
                    <a:pt x="5120" y="401"/>
                    <a:pt x="4870" y="329"/>
                  </a:cubicBezTo>
                  <a:cubicBezTo>
                    <a:pt x="4799" y="305"/>
                    <a:pt x="4739" y="258"/>
                    <a:pt x="4679" y="210"/>
                  </a:cubicBezTo>
                  <a:cubicBezTo>
                    <a:pt x="4507" y="47"/>
                    <a:pt x="4304" y="0"/>
                    <a:pt x="408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27"/>
            <p:cNvSpPr/>
            <p:nvPr/>
          </p:nvSpPr>
          <p:spPr>
            <a:xfrm>
              <a:off x="2775625" y="1745575"/>
              <a:ext cx="340850" cy="477775"/>
            </a:xfrm>
            <a:custGeom>
              <a:avLst/>
              <a:gdLst/>
              <a:ahLst/>
              <a:cxnLst/>
              <a:rect l="l" t="t" r="r" b="b"/>
              <a:pathLst>
                <a:path w="13634" h="19111" extrusionOk="0">
                  <a:moveTo>
                    <a:pt x="12086" y="9859"/>
                  </a:moveTo>
                  <a:cubicBezTo>
                    <a:pt x="12098" y="9954"/>
                    <a:pt x="12098" y="10050"/>
                    <a:pt x="12121" y="10157"/>
                  </a:cubicBezTo>
                  <a:cubicBezTo>
                    <a:pt x="12133" y="10252"/>
                    <a:pt x="12145" y="10347"/>
                    <a:pt x="12157" y="10454"/>
                  </a:cubicBezTo>
                  <a:cubicBezTo>
                    <a:pt x="12157" y="10609"/>
                    <a:pt x="12098" y="10704"/>
                    <a:pt x="11955" y="10764"/>
                  </a:cubicBezTo>
                  <a:cubicBezTo>
                    <a:pt x="11657" y="10883"/>
                    <a:pt x="11347" y="10990"/>
                    <a:pt x="11014" y="11014"/>
                  </a:cubicBezTo>
                  <a:cubicBezTo>
                    <a:pt x="10585" y="11050"/>
                    <a:pt x="10169" y="11121"/>
                    <a:pt x="9752" y="11169"/>
                  </a:cubicBezTo>
                  <a:cubicBezTo>
                    <a:pt x="9573" y="11181"/>
                    <a:pt x="9478" y="11264"/>
                    <a:pt x="9419" y="11431"/>
                  </a:cubicBezTo>
                  <a:cubicBezTo>
                    <a:pt x="9359" y="11597"/>
                    <a:pt x="9323" y="11776"/>
                    <a:pt x="9407" y="11943"/>
                  </a:cubicBezTo>
                  <a:cubicBezTo>
                    <a:pt x="9419" y="11955"/>
                    <a:pt x="9442" y="11967"/>
                    <a:pt x="9466" y="11978"/>
                  </a:cubicBezTo>
                  <a:cubicBezTo>
                    <a:pt x="9752" y="12181"/>
                    <a:pt x="10062" y="12205"/>
                    <a:pt x="10407" y="12145"/>
                  </a:cubicBezTo>
                  <a:cubicBezTo>
                    <a:pt x="10824" y="12074"/>
                    <a:pt x="11252" y="12062"/>
                    <a:pt x="11669" y="12014"/>
                  </a:cubicBezTo>
                  <a:cubicBezTo>
                    <a:pt x="11848" y="12002"/>
                    <a:pt x="11978" y="12074"/>
                    <a:pt x="12133" y="12133"/>
                  </a:cubicBezTo>
                  <a:cubicBezTo>
                    <a:pt x="12240" y="12181"/>
                    <a:pt x="12264" y="12276"/>
                    <a:pt x="12276" y="12383"/>
                  </a:cubicBezTo>
                  <a:cubicBezTo>
                    <a:pt x="12312" y="12669"/>
                    <a:pt x="12324" y="12967"/>
                    <a:pt x="12359" y="13252"/>
                  </a:cubicBezTo>
                  <a:cubicBezTo>
                    <a:pt x="12371" y="13383"/>
                    <a:pt x="12359" y="13526"/>
                    <a:pt x="12371" y="13669"/>
                  </a:cubicBezTo>
                  <a:cubicBezTo>
                    <a:pt x="12443" y="14062"/>
                    <a:pt x="12359" y="14419"/>
                    <a:pt x="12193" y="14800"/>
                  </a:cubicBezTo>
                  <a:cubicBezTo>
                    <a:pt x="12038" y="15134"/>
                    <a:pt x="11824" y="15407"/>
                    <a:pt x="11478" y="15586"/>
                  </a:cubicBezTo>
                  <a:cubicBezTo>
                    <a:pt x="11419" y="15610"/>
                    <a:pt x="11359" y="15669"/>
                    <a:pt x="11300" y="15717"/>
                  </a:cubicBezTo>
                  <a:cubicBezTo>
                    <a:pt x="11252" y="15753"/>
                    <a:pt x="11228" y="15788"/>
                    <a:pt x="11181" y="15812"/>
                  </a:cubicBezTo>
                  <a:cubicBezTo>
                    <a:pt x="10728" y="15943"/>
                    <a:pt x="10312" y="16146"/>
                    <a:pt x="9823" y="16062"/>
                  </a:cubicBezTo>
                  <a:cubicBezTo>
                    <a:pt x="9621" y="16015"/>
                    <a:pt x="9395" y="16050"/>
                    <a:pt x="9181" y="16074"/>
                  </a:cubicBezTo>
                  <a:cubicBezTo>
                    <a:pt x="9026" y="16086"/>
                    <a:pt x="8859" y="16122"/>
                    <a:pt x="8692" y="16134"/>
                  </a:cubicBezTo>
                  <a:cubicBezTo>
                    <a:pt x="8609" y="16146"/>
                    <a:pt x="8514" y="16169"/>
                    <a:pt x="8430" y="16134"/>
                  </a:cubicBezTo>
                  <a:cubicBezTo>
                    <a:pt x="8168" y="16050"/>
                    <a:pt x="7930" y="16110"/>
                    <a:pt x="7680" y="16122"/>
                  </a:cubicBezTo>
                  <a:cubicBezTo>
                    <a:pt x="7537" y="16134"/>
                    <a:pt x="7383" y="16122"/>
                    <a:pt x="7240" y="16122"/>
                  </a:cubicBezTo>
                  <a:cubicBezTo>
                    <a:pt x="7145" y="16122"/>
                    <a:pt x="7073" y="16134"/>
                    <a:pt x="7002" y="16134"/>
                  </a:cubicBezTo>
                  <a:cubicBezTo>
                    <a:pt x="6918" y="16265"/>
                    <a:pt x="6966" y="16372"/>
                    <a:pt x="6978" y="16491"/>
                  </a:cubicBezTo>
                  <a:cubicBezTo>
                    <a:pt x="7037" y="16955"/>
                    <a:pt x="7085" y="17420"/>
                    <a:pt x="7180" y="17872"/>
                  </a:cubicBezTo>
                  <a:cubicBezTo>
                    <a:pt x="7264" y="18336"/>
                    <a:pt x="6978" y="18551"/>
                    <a:pt x="6668" y="18694"/>
                  </a:cubicBezTo>
                  <a:cubicBezTo>
                    <a:pt x="6168" y="18920"/>
                    <a:pt x="5787" y="18979"/>
                    <a:pt x="5216" y="19027"/>
                  </a:cubicBezTo>
                  <a:cubicBezTo>
                    <a:pt x="5156" y="19027"/>
                    <a:pt x="5073" y="19039"/>
                    <a:pt x="5013" y="19027"/>
                  </a:cubicBezTo>
                  <a:cubicBezTo>
                    <a:pt x="4799" y="18932"/>
                    <a:pt x="4573" y="18979"/>
                    <a:pt x="4347" y="19003"/>
                  </a:cubicBezTo>
                  <a:cubicBezTo>
                    <a:pt x="4156" y="19039"/>
                    <a:pt x="3977" y="19051"/>
                    <a:pt x="3787" y="19086"/>
                  </a:cubicBezTo>
                  <a:cubicBezTo>
                    <a:pt x="3442" y="19110"/>
                    <a:pt x="3108" y="19039"/>
                    <a:pt x="2834" y="18825"/>
                  </a:cubicBezTo>
                  <a:cubicBezTo>
                    <a:pt x="2668" y="18705"/>
                    <a:pt x="2549" y="18551"/>
                    <a:pt x="2442" y="18372"/>
                  </a:cubicBezTo>
                  <a:cubicBezTo>
                    <a:pt x="2323" y="18158"/>
                    <a:pt x="2239" y="17932"/>
                    <a:pt x="2132" y="17729"/>
                  </a:cubicBezTo>
                  <a:cubicBezTo>
                    <a:pt x="2120" y="17693"/>
                    <a:pt x="2096" y="17682"/>
                    <a:pt x="2096" y="17658"/>
                  </a:cubicBezTo>
                  <a:cubicBezTo>
                    <a:pt x="2084" y="17181"/>
                    <a:pt x="1799" y="16741"/>
                    <a:pt x="1787" y="16265"/>
                  </a:cubicBezTo>
                  <a:cubicBezTo>
                    <a:pt x="1787" y="16229"/>
                    <a:pt x="1787" y="16169"/>
                    <a:pt x="1763" y="16122"/>
                  </a:cubicBezTo>
                  <a:cubicBezTo>
                    <a:pt x="1644" y="15884"/>
                    <a:pt x="1620" y="15610"/>
                    <a:pt x="1537" y="15360"/>
                  </a:cubicBezTo>
                  <a:cubicBezTo>
                    <a:pt x="1382" y="14955"/>
                    <a:pt x="1346" y="14526"/>
                    <a:pt x="1287" y="14110"/>
                  </a:cubicBezTo>
                  <a:cubicBezTo>
                    <a:pt x="1239" y="13824"/>
                    <a:pt x="1227" y="13550"/>
                    <a:pt x="1084" y="13276"/>
                  </a:cubicBezTo>
                  <a:cubicBezTo>
                    <a:pt x="1025" y="13145"/>
                    <a:pt x="1025" y="12979"/>
                    <a:pt x="1013" y="12836"/>
                  </a:cubicBezTo>
                  <a:cubicBezTo>
                    <a:pt x="989" y="12609"/>
                    <a:pt x="941" y="12383"/>
                    <a:pt x="870" y="12181"/>
                  </a:cubicBezTo>
                  <a:cubicBezTo>
                    <a:pt x="810" y="12002"/>
                    <a:pt x="763" y="11824"/>
                    <a:pt x="751" y="11621"/>
                  </a:cubicBezTo>
                  <a:cubicBezTo>
                    <a:pt x="572" y="10169"/>
                    <a:pt x="406" y="8704"/>
                    <a:pt x="227" y="7252"/>
                  </a:cubicBezTo>
                  <a:cubicBezTo>
                    <a:pt x="179" y="6835"/>
                    <a:pt x="120" y="6430"/>
                    <a:pt x="60" y="6013"/>
                  </a:cubicBezTo>
                  <a:cubicBezTo>
                    <a:pt x="1" y="5549"/>
                    <a:pt x="1" y="5097"/>
                    <a:pt x="48" y="4632"/>
                  </a:cubicBezTo>
                  <a:cubicBezTo>
                    <a:pt x="60" y="4513"/>
                    <a:pt x="96" y="4382"/>
                    <a:pt x="132" y="4275"/>
                  </a:cubicBezTo>
                  <a:cubicBezTo>
                    <a:pt x="239" y="4061"/>
                    <a:pt x="298" y="3858"/>
                    <a:pt x="334" y="3632"/>
                  </a:cubicBezTo>
                  <a:cubicBezTo>
                    <a:pt x="358" y="3430"/>
                    <a:pt x="406" y="3251"/>
                    <a:pt x="548" y="3085"/>
                  </a:cubicBezTo>
                  <a:cubicBezTo>
                    <a:pt x="608" y="3025"/>
                    <a:pt x="644" y="2930"/>
                    <a:pt x="691" y="2858"/>
                  </a:cubicBezTo>
                  <a:cubicBezTo>
                    <a:pt x="763" y="2715"/>
                    <a:pt x="870" y="2596"/>
                    <a:pt x="989" y="2477"/>
                  </a:cubicBezTo>
                  <a:cubicBezTo>
                    <a:pt x="1132" y="2323"/>
                    <a:pt x="1263" y="2156"/>
                    <a:pt x="1406" y="1977"/>
                  </a:cubicBezTo>
                  <a:cubicBezTo>
                    <a:pt x="1549" y="1787"/>
                    <a:pt x="1703" y="1608"/>
                    <a:pt x="1942" y="1525"/>
                  </a:cubicBezTo>
                  <a:cubicBezTo>
                    <a:pt x="2001" y="1501"/>
                    <a:pt x="2037" y="1465"/>
                    <a:pt x="2084" y="1418"/>
                  </a:cubicBezTo>
                  <a:cubicBezTo>
                    <a:pt x="2334" y="1168"/>
                    <a:pt x="2656" y="1001"/>
                    <a:pt x="2977" y="870"/>
                  </a:cubicBezTo>
                  <a:cubicBezTo>
                    <a:pt x="3049" y="834"/>
                    <a:pt x="3144" y="787"/>
                    <a:pt x="3215" y="751"/>
                  </a:cubicBezTo>
                  <a:cubicBezTo>
                    <a:pt x="3727" y="418"/>
                    <a:pt x="4287" y="251"/>
                    <a:pt x="4882" y="179"/>
                  </a:cubicBezTo>
                  <a:cubicBezTo>
                    <a:pt x="5287" y="132"/>
                    <a:pt x="5692" y="72"/>
                    <a:pt x="6073" y="37"/>
                  </a:cubicBezTo>
                  <a:cubicBezTo>
                    <a:pt x="6228" y="13"/>
                    <a:pt x="6371" y="37"/>
                    <a:pt x="6525" y="37"/>
                  </a:cubicBezTo>
                  <a:cubicBezTo>
                    <a:pt x="6561" y="37"/>
                    <a:pt x="6621" y="60"/>
                    <a:pt x="6668" y="48"/>
                  </a:cubicBezTo>
                  <a:cubicBezTo>
                    <a:pt x="7240" y="1"/>
                    <a:pt x="7728" y="251"/>
                    <a:pt x="8228" y="418"/>
                  </a:cubicBezTo>
                  <a:cubicBezTo>
                    <a:pt x="8288" y="429"/>
                    <a:pt x="8347" y="465"/>
                    <a:pt x="8395" y="489"/>
                  </a:cubicBezTo>
                  <a:cubicBezTo>
                    <a:pt x="8704" y="691"/>
                    <a:pt x="9002" y="882"/>
                    <a:pt x="9300" y="1084"/>
                  </a:cubicBezTo>
                  <a:cubicBezTo>
                    <a:pt x="9454" y="1191"/>
                    <a:pt x="9585" y="1322"/>
                    <a:pt x="9740" y="1441"/>
                  </a:cubicBezTo>
                  <a:cubicBezTo>
                    <a:pt x="9776" y="1489"/>
                    <a:pt x="9823" y="1525"/>
                    <a:pt x="9883" y="1561"/>
                  </a:cubicBezTo>
                  <a:cubicBezTo>
                    <a:pt x="9919" y="1584"/>
                    <a:pt x="9954" y="1596"/>
                    <a:pt x="9990" y="1620"/>
                  </a:cubicBezTo>
                  <a:cubicBezTo>
                    <a:pt x="10193" y="1858"/>
                    <a:pt x="10431" y="2084"/>
                    <a:pt x="10669" y="2299"/>
                  </a:cubicBezTo>
                  <a:cubicBezTo>
                    <a:pt x="10824" y="2430"/>
                    <a:pt x="10943" y="2596"/>
                    <a:pt x="11050" y="2751"/>
                  </a:cubicBezTo>
                  <a:cubicBezTo>
                    <a:pt x="11121" y="2858"/>
                    <a:pt x="11145" y="3025"/>
                    <a:pt x="11252" y="3108"/>
                  </a:cubicBezTo>
                  <a:cubicBezTo>
                    <a:pt x="11478" y="3323"/>
                    <a:pt x="11538" y="3632"/>
                    <a:pt x="11717" y="3870"/>
                  </a:cubicBezTo>
                  <a:cubicBezTo>
                    <a:pt x="11895" y="4108"/>
                    <a:pt x="12014" y="4394"/>
                    <a:pt x="12133" y="4656"/>
                  </a:cubicBezTo>
                  <a:cubicBezTo>
                    <a:pt x="12252" y="4930"/>
                    <a:pt x="12371" y="5180"/>
                    <a:pt x="12443" y="5466"/>
                  </a:cubicBezTo>
                  <a:cubicBezTo>
                    <a:pt x="12490" y="5644"/>
                    <a:pt x="12562" y="5787"/>
                    <a:pt x="12621" y="5954"/>
                  </a:cubicBezTo>
                  <a:cubicBezTo>
                    <a:pt x="12729" y="6192"/>
                    <a:pt x="12836" y="6430"/>
                    <a:pt x="12931" y="6680"/>
                  </a:cubicBezTo>
                  <a:cubicBezTo>
                    <a:pt x="12955" y="6716"/>
                    <a:pt x="12955" y="6728"/>
                    <a:pt x="12955" y="6764"/>
                  </a:cubicBezTo>
                  <a:cubicBezTo>
                    <a:pt x="12979" y="7121"/>
                    <a:pt x="13169" y="7418"/>
                    <a:pt x="13276" y="7740"/>
                  </a:cubicBezTo>
                  <a:cubicBezTo>
                    <a:pt x="13336" y="7954"/>
                    <a:pt x="13455" y="8133"/>
                    <a:pt x="13502" y="8335"/>
                  </a:cubicBezTo>
                  <a:cubicBezTo>
                    <a:pt x="13562" y="8609"/>
                    <a:pt x="13586" y="8883"/>
                    <a:pt x="13610" y="9157"/>
                  </a:cubicBezTo>
                  <a:cubicBezTo>
                    <a:pt x="13633" y="9419"/>
                    <a:pt x="13574" y="9478"/>
                    <a:pt x="13324" y="9621"/>
                  </a:cubicBezTo>
                  <a:cubicBezTo>
                    <a:pt x="13098" y="9752"/>
                    <a:pt x="12848" y="9776"/>
                    <a:pt x="12610" y="9800"/>
                  </a:cubicBezTo>
                  <a:cubicBezTo>
                    <a:pt x="12443" y="9788"/>
                    <a:pt x="12264" y="9764"/>
                    <a:pt x="12086" y="9859"/>
                  </a:cubicBezTo>
                  <a:close/>
                  <a:moveTo>
                    <a:pt x="12991" y="9026"/>
                  </a:moveTo>
                  <a:cubicBezTo>
                    <a:pt x="12979" y="8800"/>
                    <a:pt x="12979" y="8585"/>
                    <a:pt x="12848" y="8395"/>
                  </a:cubicBezTo>
                  <a:cubicBezTo>
                    <a:pt x="12812" y="8347"/>
                    <a:pt x="12800" y="8276"/>
                    <a:pt x="12788" y="8216"/>
                  </a:cubicBezTo>
                  <a:cubicBezTo>
                    <a:pt x="12776" y="8097"/>
                    <a:pt x="12693" y="7978"/>
                    <a:pt x="12669" y="7859"/>
                  </a:cubicBezTo>
                  <a:cubicBezTo>
                    <a:pt x="12598" y="7573"/>
                    <a:pt x="12395" y="7323"/>
                    <a:pt x="12395" y="7014"/>
                  </a:cubicBezTo>
                  <a:cubicBezTo>
                    <a:pt x="12395" y="6978"/>
                    <a:pt x="12395" y="6966"/>
                    <a:pt x="12383" y="6942"/>
                  </a:cubicBezTo>
                  <a:cubicBezTo>
                    <a:pt x="12217" y="6621"/>
                    <a:pt x="12181" y="6263"/>
                    <a:pt x="11978" y="5966"/>
                  </a:cubicBezTo>
                  <a:cubicBezTo>
                    <a:pt x="11955" y="5930"/>
                    <a:pt x="11919" y="5847"/>
                    <a:pt x="11907" y="5787"/>
                  </a:cubicBezTo>
                  <a:cubicBezTo>
                    <a:pt x="11895" y="5513"/>
                    <a:pt x="11681" y="5287"/>
                    <a:pt x="11657" y="5001"/>
                  </a:cubicBezTo>
                  <a:cubicBezTo>
                    <a:pt x="11657" y="4954"/>
                    <a:pt x="11609" y="4918"/>
                    <a:pt x="11586" y="4870"/>
                  </a:cubicBezTo>
                  <a:cubicBezTo>
                    <a:pt x="11347" y="4501"/>
                    <a:pt x="11145" y="4085"/>
                    <a:pt x="10943" y="3692"/>
                  </a:cubicBezTo>
                  <a:cubicBezTo>
                    <a:pt x="10835" y="3489"/>
                    <a:pt x="10728" y="3263"/>
                    <a:pt x="10574" y="3085"/>
                  </a:cubicBezTo>
                  <a:cubicBezTo>
                    <a:pt x="10371" y="2858"/>
                    <a:pt x="10252" y="2561"/>
                    <a:pt x="9943" y="2442"/>
                  </a:cubicBezTo>
                  <a:cubicBezTo>
                    <a:pt x="9800" y="2192"/>
                    <a:pt x="9538" y="2037"/>
                    <a:pt x="9347" y="1834"/>
                  </a:cubicBezTo>
                  <a:cubicBezTo>
                    <a:pt x="9181" y="1668"/>
                    <a:pt x="9014" y="1525"/>
                    <a:pt x="8823" y="1406"/>
                  </a:cubicBezTo>
                  <a:cubicBezTo>
                    <a:pt x="8609" y="1251"/>
                    <a:pt x="8383" y="1120"/>
                    <a:pt x="8157" y="965"/>
                  </a:cubicBezTo>
                  <a:cubicBezTo>
                    <a:pt x="8073" y="906"/>
                    <a:pt x="7978" y="870"/>
                    <a:pt x="7895" y="834"/>
                  </a:cubicBezTo>
                  <a:cubicBezTo>
                    <a:pt x="7692" y="763"/>
                    <a:pt x="7490" y="691"/>
                    <a:pt x="7276" y="632"/>
                  </a:cubicBezTo>
                  <a:cubicBezTo>
                    <a:pt x="7156" y="584"/>
                    <a:pt x="7037" y="537"/>
                    <a:pt x="6906" y="537"/>
                  </a:cubicBezTo>
                  <a:cubicBezTo>
                    <a:pt x="6525" y="537"/>
                    <a:pt x="6133" y="477"/>
                    <a:pt x="5752" y="548"/>
                  </a:cubicBezTo>
                  <a:cubicBezTo>
                    <a:pt x="5466" y="608"/>
                    <a:pt x="5168" y="608"/>
                    <a:pt x="4882" y="668"/>
                  </a:cubicBezTo>
                  <a:cubicBezTo>
                    <a:pt x="4597" y="715"/>
                    <a:pt x="4323" y="775"/>
                    <a:pt x="4049" y="870"/>
                  </a:cubicBezTo>
                  <a:cubicBezTo>
                    <a:pt x="3799" y="953"/>
                    <a:pt x="3585" y="1120"/>
                    <a:pt x="3335" y="1203"/>
                  </a:cubicBezTo>
                  <a:cubicBezTo>
                    <a:pt x="2846" y="1382"/>
                    <a:pt x="2477" y="1763"/>
                    <a:pt x="2025" y="2013"/>
                  </a:cubicBezTo>
                  <a:cubicBezTo>
                    <a:pt x="1965" y="2037"/>
                    <a:pt x="1918" y="2120"/>
                    <a:pt x="1858" y="2180"/>
                  </a:cubicBezTo>
                  <a:cubicBezTo>
                    <a:pt x="1775" y="2299"/>
                    <a:pt x="1668" y="2418"/>
                    <a:pt x="1584" y="2537"/>
                  </a:cubicBezTo>
                  <a:cubicBezTo>
                    <a:pt x="1382" y="2787"/>
                    <a:pt x="1144" y="2977"/>
                    <a:pt x="1001" y="3263"/>
                  </a:cubicBezTo>
                  <a:cubicBezTo>
                    <a:pt x="929" y="3430"/>
                    <a:pt x="834" y="3573"/>
                    <a:pt x="810" y="3739"/>
                  </a:cubicBezTo>
                  <a:cubicBezTo>
                    <a:pt x="775" y="3906"/>
                    <a:pt x="727" y="4085"/>
                    <a:pt x="656" y="4239"/>
                  </a:cubicBezTo>
                  <a:cubicBezTo>
                    <a:pt x="548" y="4454"/>
                    <a:pt x="525" y="4680"/>
                    <a:pt x="489" y="4894"/>
                  </a:cubicBezTo>
                  <a:cubicBezTo>
                    <a:pt x="453" y="5466"/>
                    <a:pt x="477" y="6025"/>
                    <a:pt x="572" y="6597"/>
                  </a:cubicBezTo>
                  <a:cubicBezTo>
                    <a:pt x="810" y="8252"/>
                    <a:pt x="1049" y="9895"/>
                    <a:pt x="1263" y="11550"/>
                  </a:cubicBezTo>
                  <a:cubicBezTo>
                    <a:pt x="1287" y="11669"/>
                    <a:pt x="1299" y="11800"/>
                    <a:pt x="1346" y="11919"/>
                  </a:cubicBezTo>
                  <a:cubicBezTo>
                    <a:pt x="1441" y="12169"/>
                    <a:pt x="1477" y="12431"/>
                    <a:pt x="1525" y="12693"/>
                  </a:cubicBezTo>
                  <a:cubicBezTo>
                    <a:pt x="1537" y="12848"/>
                    <a:pt x="1561" y="12990"/>
                    <a:pt x="1620" y="13121"/>
                  </a:cubicBezTo>
                  <a:cubicBezTo>
                    <a:pt x="1703" y="13324"/>
                    <a:pt x="1739" y="13514"/>
                    <a:pt x="1775" y="13705"/>
                  </a:cubicBezTo>
                  <a:cubicBezTo>
                    <a:pt x="1846" y="14217"/>
                    <a:pt x="1858" y="14729"/>
                    <a:pt x="2061" y="15229"/>
                  </a:cubicBezTo>
                  <a:cubicBezTo>
                    <a:pt x="2084" y="15288"/>
                    <a:pt x="2084" y="15348"/>
                    <a:pt x="2096" y="15407"/>
                  </a:cubicBezTo>
                  <a:cubicBezTo>
                    <a:pt x="2120" y="15479"/>
                    <a:pt x="2132" y="15550"/>
                    <a:pt x="2156" y="15610"/>
                  </a:cubicBezTo>
                  <a:cubicBezTo>
                    <a:pt x="2263" y="15788"/>
                    <a:pt x="2311" y="15979"/>
                    <a:pt x="2323" y="16193"/>
                  </a:cubicBezTo>
                  <a:cubicBezTo>
                    <a:pt x="2334" y="16598"/>
                    <a:pt x="2573" y="16931"/>
                    <a:pt x="2573" y="17324"/>
                  </a:cubicBezTo>
                  <a:cubicBezTo>
                    <a:pt x="2573" y="17348"/>
                    <a:pt x="2596" y="17372"/>
                    <a:pt x="2608" y="17396"/>
                  </a:cubicBezTo>
                  <a:cubicBezTo>
                    <a:pt x="2715" y="17610"/>
                    <a:pt x="2799" y="17824"/>
                    <a:pt x="2918" y="18039"/>
                  </a:cubicBezTo>
                  <a:cubicBezTo>
                    <a:pt x="2977" y="18122"/>
                    <a:pt x="3037" y="18241"/>
                    <a:pt x="3132" y="18289"/>
                  </a:cubicBezTo>
                  <a:cubicBezTo>
                    <a:pt x="3346" y="18396"/>
                    <a:pt x="3573" y="18479"/>
                    <a:pt x="3858" y="18455"/>
                  </a:cubicBezTo>
                  <a:cubicBezTo>
                    <a:pt x="4287" y="18396"/>
                    <a:pt x="4716" y="18277"/>
                    <a:pt x="5168" y="18384"/>
                  </a:cubicBezTo>
                  <a:cubicBezTo>
                    <a:pt x="5549" y="18324"/>
                    <a:pt x="5942" y="18324"/>
                    <a:pt x="6299" y="18146"/>
                  </a:cubicBezTo>
                  <a:cubicBezTo>
                    <a:pt x="6537" y="18027"/>
                    <a:pt x="6585" y="17991"/>
                    <a:pt x="6549" y="17705"/>
                  </a:cubicBezTo>
                  <a:cubicBezTo>
                    <a:pt x="6502" y="17253"/>
                    <a:pt x="6442" y="16789"/>
                    <a:pt x="6383" y="16324"/>
                  </a:cubicBezTo>
                  <a:cubicBezTo>
                    <a:pt x="6371" y="16217"/>
                    <a:pt x="6359" y="16134"/>
                    <a:pt x="6359" y="16027"/>
                  </a:cubicBezTo>
                  <a:cubicBezTo>
                    <a:pt x="6359" y="15955"/>
                    <a:pt x="6383" y="15860"/>
                    <a:pt x="6430" y="15824"/>
                  </a:cubicBezTo>
                  <a:cubicBezTo>
                    <a:pt x="6549" y="15705"/>
                    <a:pt x="6680" y="15586"/>
                    <a:pt x="6883" y="15562"/>
                  </a:cubicBezTo>
                  <a:cubicBezTo>
                    <a:pt x="7252" y="15527"/>
                    <a:pt x="7621" y="15443"/>
                    <a:pt x="8014" y="15491"/>
                  </a:cubicBezTo>
                  <a:cubicBezTo>
                    <a:pt x="8645" y="15550"/>
                    <a:pt x="9288" y="15503"/>
                    <a:pt x="9919" y="15407"/>
                  </a:cubicBezTo>
                  <a:cubicBezTo>
                    <a:pt x="9978" y="15384"/>
                    <a:pt x="10038" y="15384"/>
                    <a:pt x="10109" y="15372"/>
                  </a:cubicBezTo>
                  <a:cubicBezTo>
                    <a:pt x="10466" y="15324"/>
                    <a:pt x="10812" y="15241"/>
                    <a:pt x="11133" y="15026"/>
                  </a:cubicBezTo>
                  <a:cubicBezTo>
                    <a:pt x="11383" y="14872"/>
                    <a:pt x="11562" y="14693"/>
                    <a:pt x="11657" y="14419"/>
                  </a:cubicBezTo>
                  <a:cubicBezTo>
                    <a:pt x="11740" y="14169"/>
                    <a:pt x="11824" y="13895"/>
                    <a:pt x="11764" y="13622"/>
                  </a:cubicBezTo>
                  <a:cubicBezTo>
                    <a:pt x="11717" y="13324"/>
                    <a:pt x="11669" y="13026"/>
                    <a:pt x="11776" y="12729"/>
                  </a:cubicBezTo>
                  <a:cubicBezTo>
                    <a:pt x="11788" y="12681"/>
                    <a:pt x="11764" y="12609"/>
                    <a:pt x="11740" y="12526"/>
                  </a:cubicBezTo>
                  <a:cubicBezTo>
                    <a:pt x="11597" y="12550"/>
                    <a:pt x="11478" y="12550"/>
                    <a:pt x="11359" y="12562"/>
                  </a:cubicBezTo>
                  <a:cubicBezTo>
                    <a:pt x="10931" y="12621"/>
                    <a:pt x="10478" y="12669"/>
                    <a:pt x="10050" y="12729"/>
                  </a:cubicBezTo>
                  <a:cubicBezTo>
                    <a:pt x="9871" y="12752"/>
                    <a:pt x="9692" y="12729"/>
                    <a:pt x="9526" y="12645"/>
                  </a:cubicBezTo>
                  <a:cubicBezTo>
                    <a:pt x="9383" y="12574"/>
                    <a:pt x="9228" y="12514"/>
                    <a:pt x="9085" y="12443"/>
                  </a:cubicBezTo>
                  <a:cubicBezTo>
                    <a:pt x="8919" y="12348"/>
                    <a:pt x="8823" y="12217"/>
                    <a:pt x="8800" y="12026"/>
                  </a:cubicBezTo>
                  <a:cubicBezTo>
                    <a:pt x="8740" y="11597"/>
                    <a:pt x="8752" y="11395"/>
                    <a:pt x="8930" y="11002"/>
                  </a:cubicBezTo>
                  <a:cubicBezTo>
                    <a:pt x="9026" y="10800"/>
                    <a:pt x="9157" y="10669"/>
                    <a:pt x="9383" y="10645"/>
                  </a:cubicBezTo>
                  <a:cubicBezTo>
                    <a:pt x="9478" y="10621"/>
                    <a:pt x="9573" y="10609"/>
                    <a:pt x="9681" y="10597"/>
                  </a:cubicBezTo>
                  <a:lnTo>
                    <a:pt x="11062" y="10419"/>
                  </a:lnTo>
                  <a:cubicBezTo>
                    <a:pt x="11240" y="10383"/>
                    <a:pt x="11407" y="10359"/>
                    <a:pt x="11526" y="10193"/>
                  </a:cubicBezTo>
                  <a:cubicBezTo>
                    <a:pt x="11526" y="10073"/>
                    <a:pt x="11502" y="9954"/>
                    <a:pt x="11502" y="9823"/>
                  </a:cubicBezTo>
                  <a:cubicBezTo>
                    <a:pt x="11502" y="9514"/>
                    <a:pt x="11645" y="9359"/>
                    <a:pt x="11943" y="9300"/>
                  </a:cubicBezTo>
                  <a:cubicBezTo>
                    <a:pt x="12121" y="9276"/>
                    <a:pt x="12312" y="9240"/>
                    <a:pt x="12502" y="9228"/>
                  </a:cubicBezTo>
                  <a:cubicBezTo>
                    <a:pt x="12717" y="9228"/>
                    <a:pt x="12860" y="9169"/>
                    <a:pt x="12991" y="90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27"/>
            <p:cNvSpPr/>
            <p:nvPr/>
          </p:nvSpPr>
          <p:spPr>
            <a:xfrm>
              <a:off x="3138175" y="1954825"/>
              <a:ext cx="56575" cy="47650"/>
            </a:xfrm>
            <a:custGeom>
              <a:avLst/>
              <a:gdLst/>
              <a:ahLst/>
              <a:cxnLst/>
              <a:rect l="l" t="t" r="r" b="b"/>
              <a:pathLst>
                <a:path w="2263" h="1906" extrusionOk="0">
                  <a:moveTo>
                    <a:pt x="358" y="1906"/>
                  </a:moveTo>
                  <a:cubicBezTo>
                    <a:pt x="310" y="1882"/>
                    <a:pt x="203" y="1858"/>
                    <a:pt x="132" y="1811"/>
                  </a:cubicBezTo>
                  <a:cubicBezTo>
                    <a:pt x="24" y="1751"/>
                    <a:pt x="1" y="1608"/>
                    <a:pt x="84" y="1513"/>
                  </a:cubicBezTo>
                  <a:cubicBezTo>
                    <a:pt x="274" y="1334"/>
                    <a:pt x="429" y="1108"/>
                    <a:pt x="596" y="918"/>
                  </a:cubicBezTo>
                  <a:cubicBezTo>
                    <a:pt x="632" y="858"/>
                    <a:pt x="715" y="822"/>
                    <a:pt x="775" y="787"/>
                  </a:cubicBezTo>
                  <a:cubicBezTo>
                    <a:pt x="1096" y="620"/>
                    <a:pt x="1394" y="418"/>
                    <a:pt x="1667" y="156"/>
                  </a:cubicBezTo>
                  <a:cubicBezTo>
                    <a:pt x="1703" y="120"/>
                    <a:pt x="1751" y="84"/>
                    <a:pt x="1810" y="60"/>
                  </a:cubicBezTo>
                  <a:cubicBezTo>
                    <a:pt x="1918" y="1"/>
                    <a:pt x="2037" y="1"/>
                    <a:pt x="2120" y="84"/>
                  </a:cubicBezTo>
                  <a:cubicBezTo>
                    <a:pt x="2227" y="156"/>
                    <a:pt x="2263" y="299"/>
                    <a:pt x="2203" y="430"/>
                  </a:cubicBezTo>
                  <a:cubicBezTo>
                    <a:pt x="2179" y="477"/>
                    <a:pt x="2156" y="513"/>
                    <a:pt x="2120" y="560"/>
                  </a:cubicBezTo>
                  <a:cubicBezTo>
                    <a:pt x="1965" y="727"/>
                    <a:pt x="1810" y="918"/>
                    <a:pt x="1620" y="1049"/>
                  </a:cubicBezTo>
                  <a:cubicBezTo>
                    <a:pt x="1334" y="1251"/>
                    <a:pt x="1072" y="1465"/>
                    <a:pt x="786" y="1692"/>
                  </a:cubicBezTo>
                  <a:cubicBezTo>
                    <a:pt x="679" y="1787"/>
                    <a:pt x="560" y="1870"/>
                    <a:pt x="358" y="190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27"/>
            <p:cNvSpPr/>
            <p:nvPr/>
          </p:nvSpPr>
          <p:spPr>
            <a:xfrm>
              <a:off x="3149500" y="2052475"/>
              <a:ext cx="53600" cy="30375"/>
            </a:xfrm>
            <a:custGeom>
              <a:avLst/>
              <a:gdLst/>
              <a:ahLst/>
              <a:cxnLst/>
              <a:rect l="l" t="t" r="r" b="b"/>
              <a:pathLst>
                <a:path w="2144" h="1215" extrusionOk="0">
                  <a:moveTo>
                    <a:pt x="1774" y="1215"/>
                  </a:moveTo>
                  <a:cubicBezTo>
                    <a:pt x="1726" y="1191"/>
                    <a:pt x="1607" y="1179"/>
                    <a:pt x="1512" y="1131"/>
                  </a:cubicBezTo>
                  <a:cubicBezTo>
                    <a:pt x="1107" y="953"/>
                    <a:pt x="714" y="774"/>
                    <a:pt x="322" y="595"/>
                  </a:cubicBezTo>
                  <a:cubicBezTo>
                    <a:pt x="167" y="536"/>
                    <a:pt x="60" y="429"/>
                    <a:pt x="36" y="274"/>
                  </a:cubicBezTo>
                  <a:cubicBezTo>
                    <a:pt x="0" y="119"/>
                    <a:pt x="95" y="0"/>
                    <a:pt x="238" y="36"/>
                  </a:cubicBezTo>
                  <a:cubicBezTo>
                    <a:pt x="441" y="60"/>
                    <a:pt x="631" y="119"/>
                    <a:pt x="810" y="191"/>
                  </a:cubicBezTo>
                  <a:cubicBezTo>
                    <a:pt x="1179" y="345"/>
                    <a:pt x="1536" y="512"/>
                    <a:pt x="1905" y="655"/>
                  </a:cubicBezTo>
                  <a:cubicBezTo>
                    <a:pt x="2072" y="714"/>
                    <a:pt x="2143" y="834"/>
                    <a:pt x="2119" y="976"/>
                  </a:cubicBezTo>
                  <a:cubicBezTo>
                    <a:pt x="2084" y="1107"/>
                    <a:pt x="1988" y="1179"/>
                    <a:pt x="1774" y="121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27"/>
            <p:cNvSpPr/>
            <p:nvPr/>
          </p:nvSpPr>
          <p:spPr>
            <a:xfrm>
              <a:off x="3151575" y="2014075"/>
              <a:ext cx="53000" cy="17575"/>
            </a:xfrm>
            <a:custGeom>
              <a:avLst/>
              <a:gdLst/>
              <a:ahLst/>
              <a:cxnLst/>
              <a:rect l="l" t="t" r="r" b="b"/>
              <a:pathLst>
                <a:path w="2120" h="703" extrusionOk="0">
                  <a:moveTo>
                    <a:pt x="1024" y="95"/>
                  </a:moveTo>
                  <a:cubicBezTo>
                    <a:pt x="1227" y="72"/>
                    <a:pt x="1441" y="36"/>
                    <a:pt x="1643" y="24"/>
                  </a:cubicBezTo>
                  <a:cubicBezTo>
                    <a:pt x="1786" y="0"/>
                    <a:pt x="1905" y="36"/>
                    <a:pt x="2001" y="95"/>
                  </a:cubicBezTo>
                  <a:cubicBezTo>
                    <a:pt x="2108" y="155"/>
                    <a:pt x="2120" y="298"/>
                    <a:pt x="2036" y="381"/>
                  </a:cubicBezTo>
                  <a:cubicBezTo>
                    <a:pt x="1941" y="441"/>
                    <a:pt x="1846" y="512"/>
                    <a:pt x="1739" y="524"/>
                  </a:cubicBezTo>
                  <a:cubicBezTo>
                    <a:pt x="1310" y="596"/>
                    <a:pt x="870" y="643"/>
                    <a:pt x="441" y="691"/>
                  </a:cubicBezTo>
                  <a:cubicBezTo>
                    <a:pt x="358" y="703"/>
                    <a:pt x="250" y="679"/>
                    <a:pt x="143" y="643"/>
                  </a:cubicBezTo>
                  <a:cubicBezTo>
                    <a:pt x="60" y="619"/>
                    <a:pt x="0" y="560"/>
                    <a:pt x="0" y="453"/>
                  </a:cubicBezTo>
                  <a:cubicBezTo>
                    <a:pt x="0" y="357"/>
                    <a:pt x="24" y="298"/>
                    <a:pt x="96" y="274"/>
                  </a:cubicBezTo>
                  <a:cubicBezTo>
                    <a:pt x="215" y="226"/>
                    <a:pt x="334" y="179"/>
                    <a:pt x="453" y="155"/>
                  </a:cubicBezTo>
                  <a:cubicBezTo>
                    <a:pt x="655" y="143"/>
                    <a:pt x="846" y="131"/>
                    <a:pt x="1024" y="9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27"/>
            <p:cNvSpPr/>
            <p:nvPr/>
          </p:nvSpPr>
          <p:spPr>
            <a:xfrm>
              <a:off x="2811650" y="1782500"/>
              <a:ext cx="194100" cy="218800"/>
            </a:xfrm>
            <a:custGeom>
              <a:avLst/>
              <a:gdLst/>
              <a:ahLst/>
              <a:cxnLst/>
              <a:rect l="l" t="t" r="r" b="b"/>
              <a:pathLst>
                <a:path w="7764" h="8752" extrusionOk="0">
                  <a:moveTo>
                    <a:pt x="3858" y="84"/>
                  </a:moveTo>
                  <a:cubicBezTo>
                    <a:pt x="4072" y="60"/>
                    <a:pt x="4275" y="12"/>
                    <a:pt x="4501" y="12"/>
                  </a:cubicBezTo>
                  <a:cubicBezTo>
                    <a:pt x="4692" y="0"/>
                    <a:pt x="4906" y="24"/>
                    <a:pt x="5096" y="48"/>
                  </a:cubicBezTo>
                  <a:cubicBezTo>
                    <a:pt x="5144" y="48"/>
                    <a:pt x="5203" y="72"/>
                    <a:pt x="5227" y="84"/>
                  </a:cubicBezTo>
                  <a:cubicBezTo>
                    <a:pt x="5477" y="238"/>
                    <a:pt x="5751" y="405"/>
                    <a:pt x="5989" y="560"/>
                  </a:cubicBezTo>
                  <a:cubicBezTo>
                    <a:pt x="6073" y="619"/>
                    <a:pt x="6168" y="715"/>
                    <a:pt x="6227" y="798"/>
                  </a:cubicBezTo>
                  <a:cubicBezTo>
                    <a:pt x="6549" y="1227"/>
                    <a:pt x="6870" y="1679"/>
                    <a:pt x="7180" y="2108"/>
                  </a:cubicBezTo>
                  <a:cubicBezTo>
                    <a:pt x="7263" y="2227"/>
                    <a:pt x="7347" y="2358"/>
                    <a:pt x="7370" y="2512"/>
                  </a:cubicBezTo>
                  <a:cubicBezTo>
                    <a:pt x="7370" y="2536"/>
                    <a:pt x="7382" y="2560"/>
                    <a:pt x="7382" y="2584"/>
                  </a:cubicBezTo>
                  <a:cubicBezTo>
                    <a:pt x="7680" y="3203"/>
                    <a:pt x="7644" y="3870"/>
                    <a:pt x="7740" y="4501"/>
                  </a:cubicBezTo>
                  <a:cubicBezTo>
                    <a:pt x="7740" y="4536"/>
                    <a:pt x="7763" y="4584"/>
                    <a:pt x="7740" y="4620"/>
                  </a:cubicBezTo>
                  <a:cubicBezTo>
                    <a:pt x="7597" y="5084"/>
                    <a:pt x="7597" y="5596"/>
                    <a:pt x="7382" y="6037"/>
                  </a:cubicBezTo>
                  <a:cubicBezTo>
                    <a:pt x="7347" y="6132"/>
                    <a:pt x="7299" y="6215"/>
                    <a:pt x="7239" y="6310"/>
                  </a:cubicBezTo>
                  <a:cubicBezTo>
                    <a:pt x="7073" y="6549"/>
                    <a:pt x="6870" y="6751"/>
                    <a:pt x="6763" y="7025"/>
                  </a:cubicBezTo>
                  <a:cubicBezTo>
                    <a:pt x="6739" y="7084"/>
                    <a:pt x="6680" y="7120"/>
                    <a:pt x="6644" y="7156"/>
                  </a:cubicBezTo>
                  <a:cubicBezTo>
                    <a:pt x="6346" y="7382"/>
                    <a:pt x="6049" y="7620"/>
                    <a:pt x="5739" y="7823"/>
                  </a:cubicBezTo>
                  <a:cubicBezTo>
                    <a:pt x="5549" y="7942"/>
                    <a:pt x="5358" y="8061"/>
                    <a:pt x="5168" y="8120"/>
                  </a:cubicBezTo>
                  <a:cubicBezTo>
                    <a:pt x="4811" y="8227"/>
                    <a:pt x="4489" y="8442"/>
                    <a:pt x="4096" y="8442"/>
                  </a:cubicBezTo>
                  <a:cubicBezTo>
                    <a:pt x="4060" y="8442"/>
                    <a:pt x="4025" y="8454"/>
                    <a:pt x="3989" y="8465"/>
                  </a:cubicBezTo>
                  <a:cubicBezTo>
                    <a:pt x="3572" y="8692"/>
                    <a:pt x="3108" y="8644"/>
                    <a:pt x="2667" y="8716"/>
                  </a:cubicBezTo>
                  <a:cubicBezTo>
                    <a:pt x="2501" y="8751"/>
                    <a:pt x="2358" y="8656"/>
                    <a:pt x="2203" y="8596"/>
                  </a:cubicBezTo>
                  <a:cubicBezTo>
                    <a:pt x="2025" y="8525"/>
                    <a:pt x="1870" y="8430"/>
                    <a:pt x="1679" y="8370"/>
                  </a:cubicBezTo>
                  <a:cubicBezTo>
                    <a:pt x="1572" y="8335"/>
                    <a:pt x="1465" y="8275"/>
                    <a:pt x="1382" y="8156"/>
                  </a:cubicBezTo>
                  <a:cubicBezTo>
                    <a:pt x="1274" y="7977"/>
                    <a:pt x="1108" y="7834"/>
                    <a:pt x="1012" y="7644"/>
                  </a:cubicBezTo>
                  <a:cubicBezTo>
                    <a:pt x="929" y="7477"/>
                    <a:pt x="774" y="7370"/>
                    <a:pt x="655" y="7215"/>
                  </a:cubicBezTo>
                  <a:cubicBezTo>
                    <a:pt x="358" y="6858"/>
                    <a:pt x="227" y="6477"/>
                    <a:pt x="179" y="6025"/>
                  </a:cubicBezTo>
                  <a:cubicBezTo>
                    <a:pt x="131" y="5620"/>
                    <a:pt x="60" y="5239"/>
                    <a:pt x="12" y="4834"/>
                  </a:cubicBezTo>
                  <a:cubicBezTo>
                    <a:pt x="0" y="4656"/>
                    <a:pt x="0" y="4489"/>
                    <a:pt x="12" y="4310"/>
                  </a:cubicBezTo>
                  <a:cubicBezTo>
                    <a:pt x="12" y="4227"/>
                    <a:pt x="48" y="4132"/>
                    <a:pt x="36" y="4048"/>
                  </a:cubicBezTo>
                  <a:cubicBezTo>
                    <a:pt x="12" y="3834"/>
                    <a:pt x="60" y="3643"/>
                    <a:pt x="120" y="3453"/>
                  </a:cubicBezTo>
                  <a:cubicBezTo>
                    <a:pt x="179" y="3251"/>
                    <a:pt x="239" y="3060"/>
                    <a:pt x="310" y="2881"/>
                  </a:cubicBezTo>
                  <a:cubicBezTo>
                    <a:pt x="370" y="2762"/>
                    <a:pt x="453" y="2643"/>
                    <a:pt x="524" y="2524"/>
                  </a:cubicBezTo>
                  <a:cubicBezTo>
                    <a:pt x="667" y="2310"/>
                    <a:pt x="822" y="2096"/>
                    <a:pt x="953" y="1869"/>
                  </a:cubicBezTo>
                  <a:cubicBezTo>
                    <a:pt x="1108" y="1631"/>
                    <a:pt x="1251" y="1417"/>
                    <a:pt x="1489" y="1250"/>
                  </a:cubicBezTo>
                  <a:cubicBezTo>
                    <a:pt x="1548" y="1203"/>
                    <a:pt x="1608" y="1155"/>
                    <a:pt x="1655" y="1096"/>
                  </a:cubicBezTo>
                  <a:cubicBezTo>
                    <a:pt x="1882" y="857"/>
                    <a:pt x="2132" y="679"/>
                    <a:pt x="2417" y="548"/>
                  </a:cubicBezTo>
                  <a:cubicBezTo>
                    <a:pt x="2441" y="536"/>
                    <a:pt x="2453" y="536"/>
                    <a:pt x="2477" y="524"/>
                  </a:cubicBezTo>
                  <a:cubicBezTo>
                    <a:pt x="2798" y="238"/>
                    <a:pt x="3203" y="167"/>
                    <a:pt x="3632" y="131"/>
                  </a:cubicBezTo>
                  <a:cubicBezTo>
                    <a:pt x="3691" y="119"/>
                    <a:pt x="3787" y="107"/>
                    <a:pt x="3858" y="84"/>
                  </a:cubicBezTo>
                  <a:close/>
                  <a:moveTo>
                    <a:pt x="3799" y="655"/>
                  </a:moveTo>
                  <a:cubicBezTo>
                    <a:pt x="3453" y="667"/>
                    <a:pt x="3037" y="738"/>
                    <a:pt x="2703" y="1024"/>
                  </a:cubicBezTo>
                  <a:cubicBezTo>
                    <a:pt x="2679" y="1036"/>
                    <a:pt x="2679" y="1036"/>
                    <a:pt x="2667" y="1036"/>
                  </a:cubicBezTo>
                  <a:cubicBezTo>
                    <a:pt x="2239" y="1215"/>
                    <a:pt x="1965" y="1596"/>
                    <a:pt x="1608" y="1869"/>
                  </a:cubicBezTo>
                  <a:cubicBezTo>
                    <a:pt x="1358" y="2262"/>
                    <a:pt x="1072" y="2631"/>
                    <a:pt x="858" y="3036"/>
                  </a:cubicBezTo>
                  <a:cubicBezTo>
                    <a:pt x="584" y="3513"/>
                    <a:pt x="524" y="4060"/>
                    <a:pt x="560" y="4608"/>
                  </a:cubicBezTo>
                  <a:cubicBezTo>
                    <a:pt x="584" y="5132"/>
                    <a:pt x="679" y="5656"/>
                    <a:pt x="751" y="6191"/>
                  </a:cubicBezTo>
                  <a:cubicBezTo>
                    <a:pt x="762" y="6275"/>
                    <a:pt x="786" y="6382"/>
                    <a:pt x="858" y="6453"/>
                  </a:cubicBezTo>
                  <a:cubicBezTo>
                    <a:pt x="1120" y="6775"/>
                    <a:pt x="1358" y="7108"/>
                    <a:pt x="1584" y="7453"/>
                  </a:cubicBezTo>
                  <a:cubicBezTo>
                    <a:pt x="1846" y="7846"/>
                    <a:pt x="2286" y="7965"/>
                    <a:pt x="2679" y="8108"/>
                  </a:cubicBezTo>
                  <a:cubicBezTo>
                    <a:pt x="2715" y="8120"/>
                    <a:pt x="2727" y="8108"/>
                    <a:pt x="2763" y="8108"/>
                  </a:cubicBezTo>
                  <a:cubicBezTo>
                    <a:pt x="3072" y="8049"/>
                    <a:pt x="3406" y="8108"/>
                    <a:pt x="3703" y="7906"/>
                  </a:cubicBezTo>
                  <a:cubicBezTo>
                    <a:pt x="3751" y="7870"/>
                    <a:pt x="3799" y="7870"/>
                    <a:pt x="3858" y="7858"/>
                  </a:cubicBezTo>
                  <a:cubicBezTo>
                    <a:pt x="4144" y="7823"/>
                    <a:pt x="4418" y="7739"/>
                    <a:pt x="4692" y="7668"/>
                  </a:cubicBezTo>
                  <a:cubicBezTo>
                    <a:pt x="5061" y="7561"/>
                    <a:pt x="5394" y="7382"/>
                    <a:pt x="5692" y="7156"/>
                  </a:cubicBezTo>
                  <a:cubicBezTo>
                    <a:pt x="5858" y="7037"/>
                    <a:pt x="6037" y="6894"/>
                    <a:pt x="6192" y="6751"/>
                  </a:cubicBezTo>
                  <a:cubicBezTo>
                    <a:pt x="6239" y="6715"/>
                    <a:pt x="6275" y="6668"/>
                    <a:pt x="6311" y="6608"/>
                  </a:cubicBezTo>
                  <a:cubicBezTo>
                    <a:pt x="6418" y="6453"/>
                    <a:pt x="6489" y="6310"/>
                    <a:pt x="6608" y="6180"/>
                  </a:cubicBezTo>
                  <a:cubicBezTo>
                    <a:pt x="6799" y="5953"/>
                    <a:pt x="6930" y="5703"/>
                    <a:pt x="7001" y="5418"/>
                  </a:cubicBezTo>
                  <a:cubicBezTo>
                    <a:pt x="7061" y="5132"/>
                    <a:pt x="7073" y="4846"/>
                    <a:pt x="7180" y="4572"/>
                  </a:cubicBezTo>
                  <a:cubicBezTo>
                    <a:pt x="7192" y="4513"/>
                    <a:pt x="7180" y="4453"/>
                    <a:pt x="7180" y="4370"/>
                  </a:cubicBezTo>
                  <a:cubicBezTo>
                    <a:pt x="7132" y="3989"/>
                    <a:pt x="7108" y="3596"/>
                    <a:pt x="7025" y="3215"/>
                  </a:cubicBezTo>
                  <a:cubicBezTo>
                    <a:pt x="6954" y="2881"/>
                    <a:pt x="6870" y="2560"/>
                    <a:pt x="6656" y="2274"/>
                  </a:cubicBezTo>
                  <a:cubicBezTo>
                    <a:pt x="6418" y="1965"/>
                    <a:pt x="6180" y="1655"/>
                    <a:pt x="5977" y="1334"/>
                  </a:cubicBezTo>
                  <a:cubicBezTo>
                    <a:pt x="5823" y="1131"/>
                    <a:pt x="5680" y="941"/>
                    <a:pt x="5418" y="857"/>
                  </a:cubicBezTo>
                  <a:cubicBezTo>
                    <a:pt x="5346" y="846"/>
                    <a:pt x="5287" y="786"/>
                    <a:pt x="5227" y="738"/>
                  </a:cubicBezTo>
                  <a:cubicBezTo>
                    <a:pt x="5025" y="548"/>
                    <a:pt x="4751" y="524"/>
                    <a:pt x="4489" y="548"/>
                  </a:cubicBezTo>
                  <a:cubicBezTo>
                    <a:pt x="4275" y="595"/>
                    <a:pt x="4084" y="619"/>
                    <a:pt x="3799" y="65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27"/>
            <p:cNvSpPr/>
            <p:nvPr/>
          </p:nvSpPr>
          <p:spPr>
            <a:xfrm>
              <a:off x="3019125" y="1927450"/>
              <a:ext cx="24725" cy="25025"/>
            </a:xfrm>
            <a:custGeom>
              <a:avLst/>
              <a:gdLst/>
              <a:ahLst/>
              <a:cxnLst/>
              <a:rect l="l" t="t" r="r" b="b"/>
              <a:pathLst>
                <a:path w="989" h="1001" extrusionOk="0">
                  <a:moveTo>
                    <a:pt x="548" y="977"/>
                  </a:moveTo>
                  <a:lnTo>
                    <a:pt x="512" y="977"/>
                  </a:lnTo>
                  <a:cubicBezTo>
                    <a:pt x="357" y="1001"/>
                    <a:pt x="191" y="989"/>
                    <a:pt x="95" y="810"/>
                  </a:cubicBezTo>
                  <a:cubicBezTo>
                    <a:pt x="12" y="632"/>
                    <a:pt x="0" y="453"/>
                    <a:pt x="131" y="286"/>
                  </a:cubicBezTo>
                  <a:cubicBezTo>
                    <a:pt x="203" y="179"/>
                    <a:pt x="298" y="108"/>
                    <a:pt x="429" y="84"/>
                  </a:cubicBezTo>
                  <a:cubicBezTo>
                    <a:pt x="726" y="1"/>
                    <a:pt x="869" y="108"/>
                    <a:pt x="929" y="405"/>
                  </a:cubicBezTo>
                  <a:lnTo>
                    <a:pt x="929" y="429"/>
                  </a:lnTo>
                  <a:cubicBezTo>
                    <a:pt x="988" y="810"/>
                    <a:pt x="905" y="929"/>
                    <a:pt x="548" y="97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27"/>
            <p:cNvSpPr/>
            <p:nvPr/>
          </p:nvSpPr>
          <p:spPr>
            <a:xfrm>
              <a:off x="2869100" y="1840225"/>
              <a:ext cx="68475" cy="95875"/>
            </a:xfrm>
            <a:custGeom>
              <a:avLst/>
              <a:gdLst/>
              <a:ahLst/>
              <a:cxnLst/>
              <a:rect l="l" t="t" r="r" b="b"/>
              <a:pathLst>
                <a:path w="2739" h="3835" extrusionOk="0">
                  <a:moveTo>
                    <a:pt x="1679" y="2454"/>
                  </a:moveTo>
                  <a:cubicBezTo>
                    <a:pt x="1298" y="2477"/>
                    <a:pt x="905" y="2466"/>
                    <a:pt x="560" y="2716"/>
                  </a:cubicBezTo>
                  <a:cubicBezTo>
                    <a:pt x="536" y="2918"/>
                    <a:pt x="500" y="3120"/>
                    <a:pt x="536" y="3335"/>
                  </a:cubicBezTo>
                  <a:cubicBezTo>
                    <a:pt x="548" y="3418"/>
                    <a:pt x="548" y="3513"/>
                    <a:pt x="536" y="3597"/>
                  </a:cubicBezTo>
                  <a:cubicBezTo>
                    <a:pt x="512" y="3728"/>
                    <a:pt x="429" y="3835"/>
                    <a:pt x="322" y="3835"/>
                  </a:cubicBezTo>
                  <a:cubicBezTo>
                    <a:pt x="203" y="3835"/>
                    <a:pt x="131" y="3763"/>
                    <a:pt x="108" y="3656"/>
                  </a:cubicBezTo>
                  <a:cubicBezTo>
                    <a:pt x="60" y="3490"/>
                    <a:pt x="0" y="3311"/>
                    <a:pt x="0" y="3156"/>
                  </a:cubicBezTo>
                  <a:cubicBezTo>
                    <a:pt x="0" y="2858"/>
                    <a:pt x="36" y="2561"/>
                    <a:pt x="84" y="2263"/>
                  </a:cubicBezTo>
                  <a:cubicBezTo>
                    <a:pt x="119" y="2061"/>
                    <a:pt x="131" y="1858"/>
                    <a:pt x="143" y="1668"/>
                  </a:cubicBezTo>
                  <a:cubicBezTo>
                    <a:pt x="179" y="1227"/>
                    <a:pt x="250" y="787"/>
                    <a:pt x="405" y="382"/>
                  </a:cubicBezTo>
                  <a:cubicBezTo>
                    <a:pt x="500" y="96"/>
                    <a:pt x="858" y="1"/>
                    <a:pt x="1108" y="180"/>
                  </a:cubicBezTo>
                  <a:cubicBezTo>
                    <a:pt x="1251" y="263"/>
                    <a:pt x="1358" y="394"/>
                    <a:pt x="1405" y="549"/>
                  </a:cubicBezTo>
                  <a:lnTo>
                    <a:pt x="1727" y="1263"/>
                  </a:lnTo>
                  <a:cubicBezTo>
                    <a:pt x="1786" y="1394"/>
                    <a:pt x="1858" y="1525"/>
                    <a:pt x="1953" y="1644"/>
                  </a:cubicBezTo>
                  <a:cubicBezTo>
                    <a:pt x="2084" y="1858"/>
                    <a:pt x="2203" y="2085"/>
                    <a:pt x="2263" y="2335"/>
                  </a:cubicBezTo>
                  <a:cubicBezTo>
                    <a:pt x="2334" y="2585"/>
                    <a:pt x="2429" y="2823"/>
                    <a:pt x="2584" y="3049"/>
                  </a:cubicBezTo>
                  <a:cubicBezTo>
                    <a:pt x="2667" y="3168"/>
                    <a:pt x="2739" y="3287"/>
                    <a:pt x="2739" y="3430"/>
                  </a:cubicBezTo>
                  <a:cubicBezTo>
                    <a:pt x="2739" y="3549"/>
                    <a:pt x="2667" y="3656"/>
                    <a:pt x="2560" y="3704"/>
                  </a:cubicBezTo>
                  <a:cubicBezTo>
                    <a:pt x="2441" y="3751"/>
                    <a:pt x="2286" y="3716"/>
                    <a:pt x="2227" y="3585"/>
                  </a:cubicBezTo>
                  <a:cubicBezTo>
                    <a:pt x="2096" y="3347"/>
                    <a:pt x="1917" y="3120"/>
                    <a:pt x="1846" y="2858"/>
                  </a:cubicBezTo>
                  <a:cubicBezTo>
                    <a:pt x="1798" y="2704"/>
                    <a:pt x="1727" y="2585"/>
                    <a:pt x="1679" y="2454"/>
                  </a:cubicBezTo>
                  <a:close/>
                  <a:moveTo>
                    <a:pt x="1453" y="1918"/>
                  </a:moveTo>
                  <a:cubicBezTo>
                    <a:pt x="1191" y="1561"/>
                    <a:pt x="1179" y="1120"/>
                    <a:pt x="858" y="823"/>
                  </a:cubicBezTo>
                  <a:cubicBezTo>
                    <a:pt x="834" y="882"/>
                    <a:pt x="786" y="930"/>
                    <a:pt x="774" y="989"/>
                  </a:cubicBezTo>
                  <a:cubicBezTo>
                    <a:pt x="739" y="1323"/>
                    <a:pt x="619" y="1644"/>
                    <a:pt x="715" y="2001"/>
                  </a:cubicBezTo>
                  <a:cubicBezTo>
                    <a:pt x="941" y="2025"/>
                    <a:pt x="1155" y="1966"/>
                    <a:pt x="1453" y="191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02"/>
        <p:cNvGrpSpPr/>
        <p:nvPr/>
      </p:nvGrpSpPr>
      <p:grpSpPr>
        <a:xfrm>
          <a:off x="0" y="0"/>
          <a:ext cx="0" cy="0"/>
          <a:chOff x="0" y="0"/>
          <a:chExt cx="0" cy="0"/>
        </a:xfrm>
      </p:grpSpPr>
      <p:sp>
        <p:nvSpPr>
          <p:cNvPr id="803" name="Google Shape;803;p40"/>
          <p:cNvSpPr txBox="1">
            <a:spLocks noGrp="1"/>
          </p:cNvSpPr>
          <p:nvPr>
            <p:ph type="title"/>
          </p:nvPr>
        </p:nvSpPr>
        <p:spPr>
          <a:xfrm>
            <a:off x="493644" y="91457"/>
            <a:ext cx="7717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How To Make I – Search Paper</a:t>
            </a:r>
            <a:endParaRPr dirty="0"/>
          </a:p>
        </p:txBody>
      </p:sp>
      <p:sp>
        <p:nvSpPr>
          <p:cNvPr id="804" name="Google Shape;804;p40"/>
          <p:cNvSpPr txBox="1">
            <a:spLocks noGrp="1"/>
          </p:cNvSpPr>
          <p:nvPr>
            <p:ph type="subTitle" idx="1"/>
          </p:nvPr>
        </p:nvSpPr>
        <p:spPr>
          <a:xfrm>
            <a:off x="11355" y="1352823"/>
            <a:ext cx="2432400" cy="347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Choosing a Topic</a:t>
            </a:r>
            <a:endParaRPr dirty="0"/>
          </a:p>
        </p:txBody>
      </p:sp>
      <p:sp>
        <p:nvSpPr>
          <p:cNvPr id="805" name="Google Shape;805;p40"/>
          <p:cNvSpPr txBox="1">
            <a:spLocks noGrp="1"/>
          </p:cNvSpPr>
          <p:nvPr>
            <p:ph type="subTitle" idx="2"/>
          </p:nvPr>
        </p:nvSpPr>
        <p:spPr>
          <a:xfrm>
            <a:off x="11355" y="1608065"/>
            <a:ext cx="2432400" cy="640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id-ID" dirty="0"/>
              <a:t>C</a:t>
            </a:r>
            <a:r>
              <a:rPr lang="en" dirty="0"/>
              <a:t>hoose topic what do want to know more, and </a:t>
            </a:r>
            <a:r>
              <a:rPr lang="en-US" dirty="0"/>
              <a:t>n idea that you genuinely want to research</a:t>
            </a:r>
            <a:endParaRPr dirty="0"/>
          </a:p>
        </p:txBody>
      </p:sp>
      <p:sp>
        <p:nvSpPr>
          <p:cNvPr id="806" name="Google Shape;806;p40"/>
          <p:cNvSpPr txBox="1">
            <a:spLocks noGrp="1"/>
          </p:cNvSpPr>
          <p:nvPr>
            <p:ph type="subTitle" idx="3"/>
          </p:nvPr>
        </p:nvSpPr>
        <p:spPr>
          <a:xfrm>
            <a:off x="2866700" y="1661170"/>
            <a:ext cx="2432400" cy="347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What I Know from This Subject </a:t>
            </a:r>
            <a:endParaRPr lang="id-ID" dirty="0"/>
          </a:p>
        </p:txBody>
      </p:sp>
      <p:sp>
        <p:nvSpPr>
          <p:cNvPr id="807" name="Google Shape;807;p40"/>
          <p:cNvSpPr txBox="1">
            <a:spLocks noGrp="1"/>
          </p:cNvSpPr>
          <p:nvPr>
            <p:ph type="subTitle" idx="4"/>
          </p:nvPr>
        </p:nvSpPr>
        <p:spPr>
          <a:xfrm>
            <a:off x="2866700" y="1916412"/>
            <a:ext cx="2432400" cy="640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In this paper talk what do you know about this subject</a:t>
            </a:r>
            <a:endParaRPr dirty="0"/>
          </a:p>
        </p:txBody>
      </p:sp>
      <p:sp>
        <p:nvSpPr>
          <p:cNvPr id="808" name="Google Shape;808;p40"/>
          <p:cNvSpPr txBox="1">
            <a:spLocks noGrp="1"/>
          </p:cNvSpPr>
          <p:nvPr>
            <p:ph type="subTitle" idx="5"/>
          </p:nvPr>
        </p:nvSpPr>
        <p:spPr>
          <a:xfrm>
            <a:off x="5732685" y="1618635"/>
            <a:ext cx="2432400" cy="347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What I want to Find Out  ?</a:t>
            </a:r>
            <a:endParaRPr dirty="0"/>
          </a:p>
        </p:txBody>
      </p:sp>
      <p:sp>
        <p:nvSpPr>
          <p:cNvPr id="809" name="Google Shape;809;p40"/>
          <p:cNvSpPr txBox="1">
            <a:spLocks noGrp="1"/>
          </p:cNvSpPr>
          <p:nvPr>
            <p:ph type="subTitle" idx="6"/>
          </p:nvPr>
        </p:nvSpPr>
        <p:spPr>
          <a:xfrm>
            <a:off x="5732685" y="1873877"/>
            <a:ext cx="2432400" cy="640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This section contains questions that you will examine further</a:t>
            </a:r>
            <a:endParaRPr dirty="0"/>
          </a:p>
        </p:txBody>
      </p:sp>
      <p:sp>
        <p:nvSpPr>
          <p:cNvPr id="810" name="Google Shape;810;p40"/>
          <p:cNvSpPr txBox="1">
            <a:spLocks noGrp="1"/>
          </p:cNvSpPr>
          <p:nvPr>
            <p:ph type="subTitle" idx="7"/>
          </p:nvPr>
        </p:nvSpPr>
        <p:spPr>
          <a:xfrm>
            <a:off x="1271022" y="3601653"/>
            <a:ext cx="2739074" cy="347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The Story of the Search</a:t>
            </a:r>
          </a:p>
        </p:txBody>
      </p:sp>
      <p:sp>
        <p:nvSpPr>
          <p:cNvPr id="811" name="Google Shape;811;p40"/>
          <p:cNvSpPr txBox="1">
            <a:spLocks noGrp="1"/>
          </p:cNvSpPr>
          <p:nvPr>
            <p:ph type="subTitle" idx="8"/>
          </p:nvPr>
        </p:nvSpPr>
        <p:spPr>
          <a:xfrm>
            <a:off x="1271022" y="3898525"/>
            <a:ext cx="2766109" cy="640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You will tell how your journey in hunting for information </a:t>
            </a:r>
            <a:endParaRPr dirty="0"/>
          </a:p>
        </p:txBody>
      </p:sp>
      <p:sp>
        <p:nvSpPr>
          <p:cNvPr id="812" name="Google Shape;812;p40"/>
          <p:cNvSpPr txBox="1">
            <a:spLocks noGrp="1"/>
          </p:cNvSpPr>
          <p:nvPr>
            <p:ph type="subTitle" idx="9"/>
          </p:nvPr>
        </p:nvSpPr>
        <p:spPr>
          <a:xfrm>
            <a:off x="4572000" y="3612673"/>
            <a:ext cx="2432400" cy="347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Result of Research</a:t>
            </a:r>
            <a:endParaRPr dirty="0"/>
          </a:p>
        </p:txBody>
      </p:sp>
      <p:sp>
        <p:nvSpPr>
          <p:cNvPr id="813" name="Google Shape;813;p40"/>
          <p:cNvSpPr txBox="1">
            <a:spLocks noGrp="1"/>
          </p:cNvSpPr>
          <p:nvPr>
            <p:ph type="subTitle" idx="13"/>
          </p:nvPr>
        </p:nvSpPr>
        <p:spPr>
          <a:xfrm>
            <a:off x="4107820" y="3915730"/>
            <a:ext cx="3547834" cy="1338421"/>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This is where you</a:t>
            </a:r>
          </a:p>
          <a:p>
            <a:pPr marL="0" lvl="0" indent="0" algn="ctr" rtl="0">
              <a:spcBef>
                <a:spcPts val="0"/>
              </a:spcBef>
              <a:spcAft>
                <a:spcPts val="0"/>
              </a:spcAft>
              <a:buNone/>
            </a:pPr>
            <a:r>
              <a:rPr lang="en-US" dirty="0"/>
              <a:t>incorporate quotations from your courses. This section is more like a “traditional” research paper.</a:t>
            </a:r>
          </a:p>
        </p:txBody>
      </p:sp>
      <p:grpSp>
        <p:nvGrpSpPr>
          <p:cNvPr id="816" name="Google Shape;816;p40"/>
          <p:cNvGrpSpPr/>
          <p:nvPr/>
        </p:nvGrpSpPr>
        <p:grpSpPr>
          <a:xfrm>
            <a:off x="982787" y="745982"/>
            <a:ext cx="487741" cy="487741"/>
            <a:chOff x="3820375" y="952597"/>
            <a:chExt cx="674514" cy="674514"/>
          </a:xfrm>
        </p:grpSpPr>
        <p:sp>
          <p:nvSpPr>
            <p:cNvPr id="817" name="Google Shape;817;p40"/>
            <p:cNvSpPr/>
            <p:nvPr/>
          </p:nvSpPr>
          <p:spPr>
            <a:xfrm>
              <a:off x="3820375" y="952597"/>
              <a:ext cx="674514" cy="674514"/>
            </a:xfrm>
            <a:custGeom>
              <a:avLst/>
              <a:gdLst/>
              <a:ahLst/>
              <a:cxnLst/>
              <a:rect l="l" t="t" r="r" b="b"/>
              <a:pathLst>
                <a:path w="47804" h="47804" extrusionOk="0">
                  <a:moveTo>
                    <a:pt x="23908" y="0"/>
                  </a:moveTo>
                  <a:cubicBezTo>
                    <a:pt x="22372" y="0"/>
                    <a:pt x="21050" y="1917"/>
                    <a:pt x="19586" y="2203"/>
                  </a:cubicBezTo>
                  <a:cubicBezTo>
                    <a:pt x="19422" y="2235"/>
                    <a:pt x="19253" y="2249"/>
                    <a:pt x="19080" y="2249"/>
                  </a:cubicBezTo>
                  <a:cubicBezTo>
                    <a:pt x="17963" y="2249"/>
                    <a:pt x="16678" y="1664"/>
                    <a:pt x="15580" y="1664"/>
                  </a:cubicBezTo>
                  <a:cubicBezTo>
                    <a:pt x="15289" y="1664"/>
                    <a:pt x="15010" y="1705"/>
                    <a:pt x="14752" y="1810"/>
                  </a:cubicBezTo>
                  <a:cubicBezTo>
                    <a:pt x="13347" y="2393"/>
                    <a:pt x="12859" y="4667"/>
                    <a:pt x="11609" y="5501"/>
                  </a:cubicBezTo>
                  <a:cubicBezTo>
                    <a:pt x="10359" y="6334"/>
                    <a:pt x="8049" y="5929"/>
                    <a:pt x="7001" y="6989"/>
                  </a:cubicBezTo>
                  <a:cubicBezTo>
                    <a:pt x="5941" y="8049"/>
                    <a:pt x="6346" y="10358"/>
                    <a:pt x="5513" y="11609"/>
                  </a:cubicBezTo>
                  <a:cubicBezTo>
                    <a:pt x="4667" y="12859"/>
                    <a:pt x="2393" y="13347"/>
                    <a:pt x="1810" y="14740"/>
                  </a:cubicBezTo>
                  <a:cubicBezTo>
                    <a:pt x="1238" y="16133"/>
                    <a:pt x="2500" y="18074"/>
                    <a:pt x="2203" y="19586"/>
                  </a:cubicBezTo>
                  <a:cubicBezTo>
                    <a:pt x="1917" y="21026"/>
                    <a:pt x="0" y="22360"/>
                    <a:pt x="0" y="23896"/>
                  </a:cubicBezTo>
                  <a:cubicBezTo>
                    <a:pt x="0" y="25432"/>
                    <a:pt x="1917" y="26753"/>
                    <a:pt x="2203" y="28218"/>
                  </a:cubicBezTo>
                  <a:cubicBezTo>
                    <a:pt x="2500" y="29718"/>
                    <a:pt x="1250" y="31671"/>
                    <a:pt x="1810" y="33052"/>
                  </a:cubicBezTo>
                  <a:cubicBezTo>
                    <a:pt x="2393" y="34445"/>
                    <a:pt x="4679" y="34945"/>
                    <a:pt x="5513" y="36195"/>
                  </a:cubicBezTo>
                  <a:cubicBezTo>
                    <a:pt x="6346" y="37445"/>
                    <a:pt x="5941" y="39743"/>
                    <a:pt x="7001" y="40803"/>
                  </a:cubicBezTo>
                  <a:cubicBezTo>
                    <a:pt x="8049" y="41862"/>
                    <a:pt x="10359" y="41457"/>
                    <a:pt x="11609" y="42291"/>
                  </a:cubicBezTo>
                  <a:cubicBezTo>
                    <a:pt x="12859" y="43124"/>
                    <a:pt x="13347" y="45398"/>
                    <a:pt x="14752" y="45982"/>
                  </a:cubicBezTo>
                  <a:cubicBezTo>
                    <a:pt x="15017" y="46094"/>
                    <a:pt x="15304" y="46138"/>
                    <a:pt x="15604" y="46138"/>
                  </a:cubicBezTo>
                  <a:cubicBezTo>
                    <a:pt x="16698" y="46138"/>
                    <a:pt x="17975" y="45555"/>
                    <a:pt x="19084" y="45555"/>
                  </a:cubicBezTo>
                  <a:cubicBezTo>
                    <a:pt x="19256" y="45555"/>
                    <a:pt x="19424" y="45569"/>
                    <a:pt x="19586" y="45601"/>
                  </a:cubicBezTo>
                  <a:cubicBezTo>
                    <a:pt x="21027" y="45875"/>
                    <a:pt x="22372" y="47803"/>
                    <a:pt x="23908" y="47803"/>
                  </a:cubicBezTo>
                  <a:cubicBezTo>
                    <a:pt x="25432" y="47803"/>
                    <a:pt x="26754" y="45875"/>
                    <a:pt x="28218" y="45601"/>
                  </a:cubicBezTo>
                  <a:cubicBezTo>
                    <a:pt x="28382" y="45568"/>
                    <a:pt x="28551" y="45554"/>
                    <a:pt x="28724" y="45554"/>
                  </a:cubicBezTo>
                  <a:cubicBezTo>
                    <a:pt x="29835" y="45554"/>
                    <a:pt x="31114" y="46133"/>
                    <a:pt x="32208" y="46133"/>
                  </a:cubicBezTo>
                  <a:cubicBezTo>
                    <a:pt x="32505" y="46133"/>
                    <a:pt x="32789" y="46091"/>
                    <a:pt x="33052" y="45982"/>
                  </a:cubicBezTo>
                  <a:cubicBezTo>
                    <a:pt x="34457" y="45398"/>
                    <a:pt x="34945" y="43124"/>
                    <a:pt x="36195" y="42291"/>
                  </a:cubicBezTo>
                  <a:cubicBezTo>
                    <a:pt x="37445" y="41457"/>
                    <a:pt x="39755" y="41862"/>
                    <a:pt x="40815" y="40803"/>
                  </a:cubicBezTo>
                  <a:cubicBezTo>
                    <a:pt x="41863" y="39743"/>
                    <a:pt x="41470" y="37445"/>
                    <a:pt x="42303" y="36195"/>
                  </a:cubicBezTo>
                  <a:cubicBezTo>
                    <a:pt x="43137" y="34945"/>
                    <a:pt x="45411" y="34445"/>
                    <a:pt x="45994" y="33052"/>
                  </a:cubicBezTo>
                  <a:cubicBezTo>
                    <a:pt x="46566" y="31671"/>
                    <a:pt x="45303" y="29718"/>
                    <a:pt x="45601" y="28218"/>
                  </a:cubicBezTo>
                  <a:cubicBezTo>
                    <a:pt x="45887" y="26765"/>
                    <a:pt x="47804" y="25432"/>
                    <a:pt x="47804" y="23896"/>
                  </a:cubicBezTo>
                  <a:cubicBezTo>
                    <a:pt x="47804" y="22360"/>
                    <a:pt x="45887" y="21038"/>
                    <a:pt x="45601" y="19586"/>
                  </a:cubicBezTo>
                  <a:cubicBezTo>
                    <a:pt x="45303" y="18074"/>
                    <a:pt x="46554" y="16133"/>
                    <a:pt x="45994" y="14740"/>
                  </a:cubicBezTo>
                  <a:cubicBezTo>
                    <a:pt x="45411" y="13347"/>
                    <a:pt x="43137" y="12859"/>
                    <a:pt x="42303" y="11609"/>
                  </a:cubicBezTo>
                  <a:cubicBezTo>
                    <a:pt x="41470" y="10358"/>
                    <a:pt x="41863" y="8049"/>
                    <a:pt x="40815" y="6989"/>
                  </a:cubicBezTo>
                  <a:cubicBezTo>
                    <a:pt x="39755" y="5929"/>
                    <a:pt x="37445" y="6334"/>
                    <a:pt x="36195" y="5501"/>
                  </a:cubicBezTo>
                  <a:cubicBezTo>
                    <a:pt x="34945" y="4667"/>
                    <a:pt x="34457" y="2393"/>
                    <a:pt x="33052" y="1810"/>
                  </a:cubicBezTo>
                  <a:cubicBezTo>
                    <a:pt x="32789" y="1699"/>
                    <a:pt x="32505" y="1655"/>
                    <a:pt x="32207" y="1655"/>
                  </a:cubicBezTo>
                  <a:cubicBezTo>
                    <a:pt x="31110" y="1655"/>
                    <a:pt x="29828" y="2248"/>
                    <a:pt x="28715" y="2248"/>
                  </a:cubicBezTo>
                  <a:cubicBezTo>
                    <a:pt x="28545" y="2248"/>
                    <a:pt x="28379" y="2235"/>
                    <a:pt x="28218" y="2203"/>
                  </a:cubicBezTo>
                  <a:cubicBezTo>
                    <a:pt x="26777" y="1917"/>
                    <a:pt x="25432" y="0"/>
                    <a:pt x="2390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18" name="Google Shape;818;p40"/>
            <p:cNvGrpSpPr/>
            <p:nvPr/>
          </p:nvGrpSpPr>
          <p:grpSpPr>
            <a:xfrm>
              <a:off x="3979501" y="1125529"/>
              <a:ext cx="356284" cy="328628"/>
              <a:chOff x="712875" y="2205450"/>
              <a:chExt cx="233675" cy="215550"/>
            </a:xfrm>
          </p:grpSpPr>
          <p:sp>
            <p:nvSpPr>
              <p:cNvPr id="819" name="Google Shape;819;p40"/>
              <p:cNvSpPr/>
              <p:nvPr/>
            </p:nvSpPr>
            <p:spPr>
              <a:xfrm>
                <a:off x="727450" y="2222125"/>
                <a:ext cx="203325" cy="183675"/>
              </a:xfrm>
              <a:custGeom>
                <a:avLst/>
                <a:gdLst/>
                <a:ahLst/>
                <a:cxnLst/>
                <a:rect l="l" t="t" r="r" b="b"/>
                <a:pathLst>
                  <a:path w="8133" h="7347" extrusionOk="0">
                    <a:moveTo>
                      <a:pt x="3013" y="1"/>
                    </a:moveTo>
                    <a:cubicBezTo>
                      <a:pt x="2894" y="1"/>
                      <a:pt x="2775" y="1"/>
                      <a:pt x="2680" y="48"/>
                    </a:cubicBezTo>
                    <a:cubicBezTo>
                      <a:pt x="2454" y="120"/>
                      <a:pt x="2227" y="120"/>
                      <a:pt x="1989" y="120"/>
                    </a:cubicBezTo>
                    <a:cubicBezTo>
                      <a:pt x="1823" y="120"/>
                      <a:pt x="1668" y="120"/>
                      <a:pt x="1501" y="144"/>
                    </a:cubicBezTo>
                    <a:cubicBezTo>
                      <a:pt x="1037" y="203"/>
                      <a:pt x="691" y="513"/>
                      <a:pt x="334" y="763"/>
                    </a:cubicBezTo>
                    <a:cubicBezTo>
                      <a:pt x="322" y="775"/>
                      <a:pt x="310" y="798"/>
                      <a:pt x="299" y="822"/>
                    </a:cubicBezTo>
                    <a:cubicBezTo>
                      <a:pt x="144" y="1108"/>
                      <a:pt x="1" y="1394"/>
                      <a:pt x="13" y="1715"/>
                    </a:cubicBezTo>
                    <a:cubicBezTo>
                      <a:pt x="25" y="2168"/>
                      <a:pt x="13" y="2608"/>
                      <a:pt x="25" y="3061"/>
                    </a:cubicBezTo>
                    <a:cubicBezTo>
                      <a:pt x="37" y="3418"/>
                      <a:pt x="72" y="3775"/>
                      <a:pt x="120" y="4132"/>
                    </a:cubicBezTo>
                    <a:cubicBezTo>
                      <a:pt x="156" y="4525"/>
                      <a:pt x="310" y="4882"/>
                      <a:pt x="489" y="5239"/>
                    </a:cubicBezTo>
                    <a:cubicBezTo>
                      <a:pt x="537" y="5323"/>
                      <a:pt x="572" y="5406"/>
                      <a:pt x="632" y="5466"/>
                    </a:cubicBezTo>
                    <a:cubicBezTo>
                      <a:pt x="680" y="5513"/>
                      <a:pt x="739" y="5561"/>
                      <a:pt x="799" y="5561"/>
                    </a:cubicBezTo>
                    <a:cubicBezTo>
                      <a:pt x="1016" y="5608"/>
                      <a:pt x="1225" y="5670"/>
                      <a:pt x="1445" y="5670"/>
                    </a:cubicBezTo>
                    <a:cubicBezTo>
                      <a:pt x="1503" y="5670"/>
                      <a:pt x="1561" y="5666"/>
                      <a:pt x="1620" y="5656"/>
                    </a:cubicBezTo>
                    <a:cubicBezTo>
                      <a:pt x="1648" y="5652"/>
                      <a:pt x="1677" y="5651"/>
                      <a:pt x="1707" y="5651"/>
                    </a:cubicBezTo>
                    <a:cubicBezTo>
                      <a:pt x="1766" y="5651"/>
                      <a:pt x="1827" y="5656"/>
                      <a:pt x="1882" y="5656"/>
                    </a:cubicBezTo>
                    <a:cubicBezTo>
                      <a:pt x="2096" y="5680"/>
                      <a:pt x="2180" y="5775"/>
                      <a:pt x="2180" y="5989"/>
                    </a:cubicBezTo>
                    <a:cubicBezTo>
                      <a:pt x="2180" y="6049"/>
                      <a:pt x="2180" y="6120"/>
                      <a:pt x="2168" y="6180"/>
                    </a:cubicBezTo>
                    <a:cubicBezTo>
                      <a:pt x="2084" y="6490"/>
                      <a:pt x="2049" y="6835"/>
                      <a:pt x="1882" y="7121"/>
                    </a:cubicBezTo>
                    <a:cubicBezTo>
                      <a:pt x="1858" y="7168"/>
                      <a:pt x="1858" y="7204"/>
                      <a:pt x="1811" y="7347"/>
                    </a:cubicBezTo>
                    <a:cubicBezTo>
                      <a:pt x="2049" y="7228"/>
                      <a:pt x="2215" y="7132"/>
                      <a:pt x="2358" y="7013"/>
                    </a:cubicBezTo>
                    <a:cubicBezTo>
                      <a:pt x="2573" y="6847"/>
                      <a:pt x="2775" y="6692"/>
                      <a:pt x="3037" y="6597"/>
                    </a:cubicBezTo>
                    <a:cubicBezTo>
                      <a:pt x="3168" y="6537"/>
                      <a:pt x="3275" y="6466"/>
                      <a:pt x="3347" y="6335"/>
                    </a:cubicBezTo>
                    <a:cubicBezTo>
                      <a:pt x="3394" y="6240"/>
                      <a:pt x="3454" y="6156"/>
                      <a:pt x="3513" y="6073"/>
                    </a:cubicBezTo>
                    <a:cubicBezTo>
                      <a:pt x="3608" y="5918"/>
                      <a:pt x="3763" y="5835"/>
                      <a:pt x="3954" y="5823"/>
                    </a:cubicBezTo>
                    <a:lnTo>
                      <a:pt x="4418" y="5823"/>
                    </a:lnTo>
                    <a:cubicBezTo>
                      <a:pt x="4484" y="5820"/>
                      <a:pt x="4549" y="5819"/>
                      <a:pt x="4615" y="5819"/>
                    </a:cubicBezTo>
                    <a:cubicBezTo>
                      <a:pt x="4878" y="5819"/>
                      <a:pt x="5142" y="5835"/>
                      <a:pt x="5406" y="5835"/>
                    </a:cubicBezTo>
                    <a:cubicBezTo>
                      <a:pt x="5737" y="5835"/>
                      <a:pt x="6067" y="5811"/>
                      <a:pt x="6395" y="5704"/>
                    </a:cubicBezTo>
                    <a:cubicBezTo>
                      <a:pt x="6692" y="5704"/>
                      <a:pt x="6966" y="5597"/>
                      <a:pt x="7240" y="5513"/>
                    </a:cubicBezTo>
                    <a:cubicBezTo>
                      <a:pt x="7633" y="5382"/>
                      <a:pt x="7871" y="5120"/>
                      <a:pt x="7978" y="4739"/>
                    </a:cubicBezTo>
                    <a:cubicBezTo>
                      <a:pt x="8061" y="4382"/>
                      <a:pt x="8133" y="4025"/>
                      <a:pt x="8121" y="3656"/>
                    </a:cubicBezTo>
                    <a:cubicBezTo>
                      <a:pt x="8050" y="3323"/>
                      <a:pt x="8050" y="2965"/>
                      <a:pt x="8085" y="2620"/>
                    </a:cubicBezTo>
                    <a:cubicBezTo>
                      <a:pt x="8097" y="2287"/>
                      <a:pt x="7919" y="1989"/>
                      <a:pt x="7942" y="1644"/>
                    </a:cubicBezTo>
                    <a:cubicBezTo>
                      <a:pt x="7942" y="1608"/>
                      <a:pt x="7919" y="1572"/>
                      <a:pt x="7907" y="1537"/>
                    </a:cubicBezTo>
                    <a:cubicBezTo>
                      <a:pt x="7811" y="1358"/>
                      <a:pt x="7740" y="1167"/>
                      <a:pt x="7633" y="989"/>
                    </a:cubicBezTo>
                    <a:cubicBezTo>
                      <a:pt x="7526" y="822"/>
                      <a:pt x="7454" y="632"/>
                      <a:pt x="7288" y="536"/>
                    </a:cubicBezTo>
                    <a:cubicBezTo>
                      <a:pt x="6966" y="358"/>
                      <a:pt x="6633" y="203"/>
                      <a:pt x="6252" y="203"/>
                    </a:cubicBezTo>
                    <a:cubicBezTo>
                      <a:pt x="6192" y="203"/>
                      <a:pt x="6109" y="203"/>
                      <a:pt x="6049" y="179"/>
                    </a:cubicBezTo>
                    <a:cubicBezTo>
                      <a:pt x="5897" y="126"/>
                      <a:pt x="5732" y="119"/>
                      <a:pt x="5574" y="119"/>
                    </a:cubicBezTo>
                    <a:cubicBezTo>
                      <a:pt x="5521" y="119"/>
                      <a:pt x="5469" y="120"/>
                      <a:pt x="5418" y="120"/>
                    </a:cubicBezTo>
                    <a:cubicBezTo>
                      <a:pt x="5337" y="120"/>
                      <a:pt x="5255" y="128"/>
                      <a:pt x="5176" y="128"/>
                    </a:cubicBezTo>
                    <a:cubicBezTo>
                      <a:pt x="5116" y="128"/>
                      <a:pt x="5058" y="123"/>
                      <a:pt x="5002" y="108"/>
                    </a:cubicBezTo>
                    <a:cubicBezTo>
                      <a:pt x="4347" y="1"/>
                      <a:pt x="3668" y="1"/>
                      <a:pt x="301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40"/>
              <p:cNvSpPr/>
              <p:nvPr/>
            </p:nvSpPr>
            <p:spPr>
              <a:xfrm>
                <a:off x="712875" y="2205450"/>
                <a:ext cx="233675" cy="215550"/>
              </a:xfrm>
              <a:custGeom>
                <a:avLst/>
                <a:gdLst/>
                <a:ahLst/>
                <a:cxnLst/>
                <a:rect l="l" t="t" r="r" b="b"/>
                <a:pathLst>
                  <a:path w="9347" h="8622" extrusionOk="0">
                    <a:moveTo>
                      <a:pt x="4394" y="7192"/>
                    </a:moveTo>
                    <a:cubicBezTo>
                      <a:pt x="4239" y="7549"/>
                      <a:pt x="3918" y="7716"/>
                      <a:pt x="3620" y="7895"/>
                    </a:cubicBezTo>
                    <a:cubicBezTo>
                      <a:pt x="3346" y="8050"/>
                      <a:pt x="3072" y="8216"/>
                      <a:pt x="2798" y="8395"/>
                    </a:cubicBezTo>
                    <a:cubicBezTo>
                      <a:pt x="2548" y="8573"/>
                      <a:pt x="2263" y="8621"/>
                      <a:pt x="1965" y="8585"/>
                    </a:cubicBezTo>
                    <a:cubicBezTo>
                      <a:pt x="1846" y="8573"/>
                      <a:pt x="1739" y="8526"/>
                      <a:pt x="1667" y="8442"/>
                    </a:cubicBezTo>
                    <a:cubicBezTo>
                      <a:pt x="1548" y="8323"/>
                      <a:pt x="1536" y="8192"/>
                      <a:pt x="1644" y="8073"/>
                    </a:cubicBezTo>
                    <a:cubicBezTo>
                      <a:pt x="1846" y="7823"/>
                      <a:pt x="1977" y="7561"/>
                      <a:pt x="2084" y="7264"/>
                    </a:cubicBezTo>
                    <a:cubicBezTo>
                      <a:pt x="2096" y="7204"/>
                      <a:pt x="2132" y="7145"/>
                      <a:pt x="2144" y="7085"/>
                    </a:cubicBezTo>
                    <a:cubicBezTo>
                      <a:pt x="2156" y="7026"/>
                      <a:pt x="2144" y="6966"/>
                      <a:pt x="2144" y="6895"/>
                    </a:cubicBezTo>
                    <a:cubicBezTo>
                      <a:pt x="1894" y="6859"/>
                      <a:pt x="1655" y="6799"/>
                      <a:pt x="1417" y="6823"/>
                    </a:cubicBezTo>
                    <a:cubicBezTo>
                      <a:pt x="1048" y="6835"/>
                      <a:pt x="810" y="6645"/>
                      <a:pt x="632" y="6359"/>
                    </a:cubicBezTo>
                    <a:cubicBezTo>
                      <a:pt x="358" y="5930"/>
                      <a:pt x="191" y="5430"/>
                      <a:pt x="108" y="4930"/>
                    </a:cubicBezTo>
                    <a:cubicBezTo>
                      <a:pt x="12" y="4418"/>
                      <a:pt x="12" y="3918"/>
                      <a:pt x="12" y="3394"/>
                    </a:cubicBezTo>
                    <a:cubicBezTo>
                      <a:pt x="12" y="3049"/>
                      <a:pt x="36" y="2704"/>
                      <a:pt x="12" y="2346"/>
                    </a:cubicBezTo>
                    <a:cubicBezTo>
                      <a:pt x="0" y="1870"/>
                      <a:pt x="215" y="1489"/>
                      <a:pt x="429" y="1108"/>
                    </a:cubicBezTo>
                    <a:cubicBezTo>
                      <a:pt x="465" y="1049"/>
                      <a:pt x="512" y="1001"/>
                      <a:pt x="572" y="965"/>
                    </a:cubicBezTo>
                    <a:cubicBezTo>
                      <a:pt x="751" y="822"/>
                      <a:pt x="929" y="691"/>
                      <a:pt x="1120" y="549"/>
                    </a:cubicBezTo>
                    <a:cubicBezTo>
                      <a:pt x="1489" y="287"/>
                      <a:pt x="1905" y="168"/>
                      <a:pt x="2370" y="156"/>
                    </a:cubicBezTo>
                    <a:cubicBezTo>
                      <a:pt x="2667" y="156"/>
                      <a:pt x="2965" y="168"/>
                      <a:pt x="3251" y="60"/>
                    </a:cubicBezTo>
                    <a:cubicBezTo>
                      <a:pt x="3275" y="49"/>
                      <a:pt x="3322" y="49"/>
                      <a:pt x="3370" y="49"/>
                    </a:cubicBezTo>
                    <a:cubicBezTo>
                      <a:pt x="4215" y="49"/>
                      <a:pt x="5073" y="1"/>
                      <a:pt x="5930" y="180"/>
                    </a:cubicBezTo>
                    <a:cubicBezTo>
                      <a:pt x="6025" y="191"/>
                      <a:pt x="6132" y="203"/>
                      <a:pt x="6227" y="203"/>
                    </a:cubicBezTo>
                    <a:cubicBezTo>
                      <a:pt x="6418" y="203"/>
                      <a:pt x="6608" y="191"/>
                      <a:pt x="6787" y="299"/>
                    </a:cubicBezTo>
                    <a:cubicBezTo>
                      <a:pt x="6823" y="310"/>
                      <a:pt x="6858" y="322"/>
                      <a:pt x="6906" y="310"/>
                    </a:cubicBezTo>
                    <a:cubicBezTo>
                      <a:pt x="7299" y="263"/>
                      <a:pt x="7632" y="441"/>
                      <a:pt x="7978" y="561"/>
                    </a:cubicBezTo>
                    <a:cubicBezTo>
                      <a:pt x="8228" y="656"/>
                      <a:pt x="8502" y="787"/>
                      <a:pt x="8621" y="1072"/>
                    </a:cubicBezTo>
                    <a:cubicBezTo>
                      <a:pt x="8918" y="1358"/>
                      <a:pt x="8966" y="1775"/>
                      <a:pt x="9156" y="2108"/>
                    </a:cubicBezTo>
                    <a:cubicBezTo>
                      <a:pt x="9180" y="2168"/>
                      <a:pt x="9180" y="2263"/>
                      <a:pt x="9180" y="2335"/>
                    </a:cubicBezTo>
                    <a:cubicBezTo>
                      <a:pt x="9204" y="2394"/>
                      <a:pt x="9180" y="2466"/>
                      <a:pt x="9216" y="2525"/>
                    </a:cubicBezTo>
                    <a:cubicBezTo>
                      <a:pt x="9347" y="2763"/>
                      <a:pt x="9323" y="3025"/>
                      <a:pt x="9323" y="3275"/>
                    </a:cubicBezTo>
                    <a:cubicBezTo>
                      <a:pt x="9323" y="3799"/>
                      <a:pt x="9323" y="4311"/>
                      <a:pt x="9335" y="4847"/>
                    </a:cubicBezTo>
                    <a:cubicBezTo>
                      <a:pt x="9335" y="5002"/>
                      <a:pt x="9335" y="5144"/>
                      <a:pt x="9264" y="5299"/>
                    </a:cubicBezTo>
                    <a:cubicBezTo>
                      <a:pt x="9228" y="5359"/>
                      <a:pt x="9216" y="5442"/>
                      <a:pt x="9216" y="5525"/>
                    </a:cubicBezTo>
                    <a:cubicBezTo>
                      <a:pt x="9216" y="5787"/>
                      <a:pt x="9097" y="6014"/>
                      <a:pt x="8918" y="6204"/>
                    </a:cubicBezTo>
                    <a:cubicBezTo>
                      <a:pt x="8680" y="6478"/>
                      <a:pt x="8406" y="6716"/>
                      <a:pt x="8049" y="6823"/>
                    </a:cubicBezTo>
                    <a:cubicBezTo>
                      <a:pt x="7990" y="6835"/>
                      <a:pt x="7930" y="6883"/>
                      <a:pt x="7871" y="6895"/>
                    </a:cubicBezTo>
                    <a:cubicBezTo>
                      <a:pt x="7632" y="6978"/>
                      <a:pt x="7418" y="7097"/>
                      <a:pt x="7144" y="7085"/>
                    </a:cubicBezTo>
                    <a:cubicBezTo>
                      <a:pt x="7097" y="7085"/>
                      <a:pt x="7037" y="7085"/>
                      <a:pt x="7001" y="7097"/>
                    </a:cubicBezTo>
                    <a:cubicBezTo>
                      <a:pt x="6716" y="7240"/>
                      <a:pt x="6418" y="7192"/>
                      <a:pt x="6132" y="7192"/>
                    </a:cubicBezTo>
                    <a:close/>
                    <a:moveTo>
                      <a:pt x="2358" y="8038"/>
                    </a:moveTo>
                    <a:cubicBezTo>
                      <a:pt x="2596" y="7919"/>
                      <a:pt x="2751" y="7835"/>
                      <a:pt x="2906" y="7716"/>
                    </a:cubicBezTo>
                    <a:cubicBezTo>
                      <a:pt x="3108" y="7549"/>
                      <a:pt x="3322" y="7383"/>
                      <a:pt x="3572" y="7299"/>
                    </a:cubicBezTo>
                    <a:cubicBezTo>
                      <a:pt x="3703" y="7240"/>
                      <a:pt x="3810" y="7157"/>
                      <a:pt x="3882" y="7026"/>
                    </a:cubicBezTo>
                    <a:cubicBezTo>
                      <a:pt x="3930" y="6930"/>
                      <a:pt x="3989" y="6847"/>
                      <a:pt x="4049" y="6776"/>
                    </a:cubicBezTo>
                    <a:cubicBezTo>
                      <a:pt x="4156" y="6609"/>
                      <a:pt x="4299" y="6537"/>
                      <a:pt x="4489" y="6526"/>
                    </a:cubicBezTo>
                    <a:lnTo>
                      <a:pt x="4953" y="6526"/>
                    </a:lnTo>
                    <a:cubicBezTo>
                      <a:pt x="5608" y="6490"/>
                      <a:pt x="6287" y="6609"/>
                      <a:pt x="6942" y="6406"/>
                    </a:cubicBezTo>
                    <a:cubicBezTo>
                      <a:pt x="7239" y="6406"/>
                      <a:pt x="7501" y="6299"/>
                      <a:pt x="7787" y="6204"/>
                    </a:cubicBezTo>
                    <a:cubicBezTo>
                      <a:pt x="8168" y="6073"/>
                      <a:pt x="8406" y="5823"/>
                      <a:pt x="8513" y="5430"/>
                    </a:cubicBezTo>
                    <a:cubicBezTo>
                      <a:pt x="8597" y="5073"/>
                      <a:pt x="8680" y="4716"/>
                      <a:pt x="8668" y="4347"/>
                    </a:cubicBezTo>
                    <a:cubicBezTo>
                      <a:pt x="8633" y="4001"/>
                      <a:pt x="8644" y="3656"/>
                      <a:pt x="8668" y="3323"/>
                    </a:cubicBezTo>
                    <a:cubicBezTo>
                      <a:pt x="8680" y="2977"/>
                      <a:pt x="8502" y="2680"/>
                      <a:pt x="8525" y="2335"/>
                    </a:cubicBezTo>
                    <a:cubicBezTo>
                      <a:pt x="8525" y="2311"/>
                      <a:pt x="8502" y="2263"/>
                      <a:pt x="8478" y="2239"/>
                    </a:cubicBezTo>
                    <a:cubicBezTo>
                      <a:pt x="8394" y="2061"/>
                      <a:pt x="8323" y="1858"/>
                      <a:pt x="8216" y="1680"/>
                    </a:cubicBezTo>
                    <a:cubicBezTo>
                      <a:pt x="8109" y="1525"/>
                      <a:pt x="8037" y="1323"/>
                      <a:pt x="7871" y="1239"/>
                    </a:cubicBezTo>
                    <a:cubicBezTo>
                      <a:pt x="7549" y="1061"/>
                      <a:pt x="7216" y="894"/>
                      <a:pt x="6835" y="894"/>
                    </a:cubicBezTo>
                    <a:cubicBezTo>
                      <a:pt x="6775" y="894"/>
                      <a:pt x="6692" y="894"/>
                      <a:pt x="6632" y="882"/>
                    </a:cubicBezTo>
                    <a:cubicBezTo>
                      <a:pt x="6430" y="811"/>
                      <a:pt x="6204" y="822"/>
                      <a:pt x="6001" y="822"/>
                    </a:cubicBezTo>
                    <a:cubicBezTo>
                      <a:pt x="5858" y="822"/>
                      <a:pt x="5715" y="834"/>
                      <a:pt x="5585" y="811"/>
                    </a:cubicBezTo>
                    <a:cubicBezTo>
                      <a:pt x="4930" y="703"/>
                      <a:pt x="4251" y="703"/>
                      <a:pt x="3596" y="703"/>
                    </a:cubicBezTo>
                    <a:cubicBezTo>
                      <a:pt x="3477" y="703"/>
                      <a:pt x="3358" y="703"/>
                      <a:pt x="3263" y="751"/>
                    </a:cubicBezTo>
                    <a:cubicBezTo>
                      <a:pt x="3037" y="822"/>
                      <a:pt x="2810" y="822"/>
                      <a:pt x="2572" y="822"/>
                    </a:cubicBezTo>
                    <a:cubicBezTo>
                      <a:pt x="2406" y="822"/>
                      <a:pt x="2251" y="822"/>
                      <a:pt x="2084" y="834"/>
                    </a:cubicBezTo>
                    <a:cubicBezTo>
                      <a:pt x="1620" y="894"/>
                      <a:pt x="1274" y="1203"/>
                      <a:pt x="917" y="1465"/>
                    </a:cubicBezTo>
                    <a:cubicBezTo>
                      <a:pt x="905" y="1477"/>
                      <a:pt x="893" y="1489"/>
                      <a:pt x="882" y="1525"/>
                    </a:cubicBezTo>
                    <a:cubicBezTo>
                      <a:pt x="727" y="1799"/>
                      <a:pt x="584" y="2085"/>
                      <a:pt x="596" y="2418"/>
                    </a:cubicBezTo>
                    <a:cubicBezTo>
                      <a:pt x="608" y="2858"/>
                      <a:pt x="596" y="3311"/>
                      <a:pt x="608" y="3751"/>
                    </a:cubicBezTo>
                    <a:cubicBezTo>
                      <a:pt x="620" y="4109"/>
                      <a:pt x="655" y="4466"/>
                      <a:pt x="703" y="4823"/>
                    </a:cubicBezTo>
                    <a:cubicBezTo>
                      <a:pt x="739" y="5228"/>
                      <a:pt x="893" y="5585"/>
                      <a:pt x="1072" y="5942"/>
                    </a:cubicBezTo>
                    <a:cubicBezTo>
                      <a:pt x="1120" y="6014"/>
                      <a:pt x="1155" y="6109"/>
                      <a:pt x="1215" y="6168"/>
                    </a:cubicBezTo>
                    <a:cubicBezTo>
                      <a:pt x="1263" y="6204"/>
                      <a:pt x="1322" y="6252"/>
                      <a:pt x="1382" y="6252"/>
                    </a:cubicBezTo>
                    <a:cubicBezTo>
                      <a:pt x="1655" y="6311"/>
                      <a:pt x="1917" y="6406"/>
                      <a:pt x="2203" y="6359"/>
                    </a:cubicBezTo>
                    <a:cubicBezTo>
                      <a:pt x="2286" y="6335"/>
                      <a:pt x="2382" y="6359"/>
                      <a:pt x="2465" y="6359"/>
                    </a:cubicBezTo>
                    <a:cubicBezTo>
                      <a:pt x="2679" y="6371"/>
                      <a:pt x="2763" y="6478"/>
                      <a:pt x="2763" y="6680"/>
                    </a:cubicBezTo>
                    <a:cubicBezTo>
                      <a:pt x="2763" y="6740"/>
                      <a:pt x="2763" y="6811"/>
                      <a:pt x="2751" y="6883"/>
                    </a:cubicBezTo>
                    <a:cubicBezTo>
                      <a:pt x="2667" y="7192"/>
                      <a:pt x="2632" y="7526"/>
                      <a:pt x="2465" y="7811"/>
                    </a:cubicBezTo>
                    <a:cubicBezTo>
                      <a:pt x="2394" y="7859"/>
                      <a:pt x="2382" y="7907"/>
                      <a:pt x="2358" y="803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40"/>
              <p:cNvSpPr/>
              <p:nvPr/>
            </p:nvSpPr>
            <p:spPr>
              <a:xfrm>
                <a:off x="864975" y="2282550"/>
                <a:ext cx="35450" cy="30100"/>
              </a:xfrm>
              <a:custGeom>
                <a:avLst/>
                <a:gdLst/>
                <a:ahLst/>
                <a:cxnLst/>
                <a:rect l="l" t="t" r="r" b="b"/>
                <a:pathLst>
                  <a:path w="1418" h="1204" extrusionOk="0">
                    <a:moveTo>
                      <a:pt x="774" y="1203"/>
                    </a:moveTo>
                    <a:cubicBezTo>
                      <a:pt x="596" y="1203"/>
                      <a:pt x="417" y="1203"/>
                      <a:pt x="274" y="1072"/>
                    </a:cubicBezTo>
                    <a:cubicBezTo>
                      <a:pt x="1" y="822"/>
                      <a:pt x="36" y="370"/>
                      <a:pt x="346" y="179"/>
                    </a:cubicBezTo>
                    <a:cubicBezTo>
                      <a:pt x="620" y="1"/>
                      <a:pt x="1013" y="48"/>
                      <a:pt x="1227" y="286"/>
                    </a:cubicBezTo>
                    <a:cubicBezTo>
                      <a:pt x="1370" y="441"/>
                      <a:pt x="1417" y="822"/>
                      <a:pt x="1310" y="1001"/>
                    </a:cubicBezTo>
                    <a:cubicBezTo>
                      <a:pt x="1251" y="1096"/>
                      <a:pt x="1167" y="1179"/>
                      <a:pt x="1048" y="1191"/>
                    </a:cubicBezTo>
                    <a:cubicBezTo>
                      <a:pt x="953" y="1203"/>
                      <a:pt x="870" y="1203"/>
                      <a:pt x="774" y="120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40"/>
              <p:cNvSpPr/>
              <p:nvPr/>
            </p:nvSpPr>
            <p:spPr>
              <a:xfrm>
                <a:off x="814075" y="2280175"/>
                <a:ext cx="35450" cy="30375"/>
              </a:xfrm>
              <a:custGeom>
                <a:avLst/>
                <a:gdLst/>
                <a:ahLst/>
                <a:cxnLst/>
                <a:rect l="l" t="t" r="r" b="b"/>
                <a:pathLst>
                  <a:path w="1418" h="1215" extrusionOk="0">
                    <a:moveTo>
                      <a:pt x="751" y="1191"/>
                    </a:moveTo>
                    <a:cubicBezTo>
                      <a:pt x="513" y="1215"/>
                      <a:pt x="310" y="1131"/>
                      <a:pt x="179" y="941"/>
                    </a:cubicBezTo>
                    <a:cubicBezTo>
                      <a:pt x="1" y="691"/>
                      <a:pt x="60" y="298"/>
                      <a:pt x="310" y="143"/>
                    </a:cubicBezTo>
                    <a:cubicBezTo>
                      <a:pt x="536" y="0"/>
                      <a:pt x="786" y="0"/>
                      <a:pt x="1013" y="96"/>
                    </a:cubicBezTo>
                    <a:cubicBezTo>
                      <a:pt x="1263" y="203"/>
                      <a:pt x="1417" y="774"/>
                      <a:pt x="1251" y="1001"/>
                    </a:cubicBezTo>
                    <a:cubicBezTo>
                      <a:pt x="1203" y="1072"/>
                      <a:pt x="1120" y="1120"/>
                      <a:pt x="1036" y="1155"/>
                    </a:cubicBezTo>
                    <a:cubicBezTo>
                      <a:pt x="953" y="1191"/>
                      <a:pt x="846" y="1191"/>
                      <a:pt x="751" y="119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40"/>
              <p:cNvSpPr/>
              <p:nvPr/>
            </p:nvSpPr>
            <p:spPr>
              <a:xfrm>
                <a:off x="759300" y="2281375"/>
                <a:ext cx="29800" cy="31575"/>
              </a:xfrm>
              <a:custGeom>
                <a:avLst/>
                <a:gdLst/>
                <a:ahLst/>
                <a:cxnLst/>
                <a:rect l="l" t="t" r="r" b="b"/>
                <a:pathLst>
                  <a:path w="1192" h="1263" extrusionOk="0">
                    <a:moveTo>
                      <a:pt x="1191" y="524"/>
                    </a:moveTo>
                    <a:lnTo>
                      <a:pt x="1191" y="762"/>
                    </a:lnTo>
                    <a:cubicBezTo>
                      <a:pt x="1132" y="1179"/>
                      <a:pt x="810" y="1262"/>
                      <a:pt x="525" y="1131"/>
                    </a:cubicBezTo>
                    <a:cubicBezTo>
                      <a:pt x="84" y="941"/>
                      <a:pt x="1" y="488"/>
                      <a:pt x="275" y="167"/>
                    </a:cubicBezTo>
                    <a:cubicBezTo>
                      <a:pt x="346" y="71"/>
                      <a:pt x="453" y="12"/>
                      <a:pt x="572" y="12"/>
                    </a:cubicBezTo>
                    <a:cubicBezTo>
                      <a:pt x="656" y="12"/>
                      <a:pt x="751" y="0"/>
                      <a:pt x="834" y="12"/>
                    </a:cubicBezTo>
                    <a:cubicBezTo>
                      <a:pt x="1049" y="36"/>
                      <a:pt x="1156" y="131"/>
                      <a:pt x="1191" y="34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24" name="Google Shape;824;p40"/>
          <p:cNvSpPr/>
          <p:nvPr/>
        </p:nvSpPr>
        <p:spPr>
          <a:xfrm>
            <a:off x="3839032" y="809779"/>
            <a:ext cx="487741" cy="487741"/>
          </a:xfrm>
          <a:custGeom>
            <a:avLst/>
            <a:gdLst/>
            <a:ahLst/>
            <a:cxnLst/>
            <a:rect l="l" t="t" r="r" b="b"/>
            <a:pathLst>
              <a:path w="47804" h="47804" extrusionOk="0">
                <a:moveTo>
                  <a:pt x="23908" y="0"/>
                </a:moveTo>
                <a:cubicBezTo>
                  <a:pt x="22372" y="0"/>
                  <a:pt x="21050" y="1917"/>
                  <a:pt x="19586" y="2203"/>
                </a:cubicBezTo>
                <a:cubicBezTo>
                  <a:pt x="19422" y="2235"/>
                  <a:pt x="19253" y="2249"/>
                  <a:pt x="19080" y="2249"/>
                </a:cubicBezTo>
                <a:cubicBezTo>
                  <a:pt x="17963" y="2249"/>
                  <a:pt x="16678" y="1664"/>
                  <a:pt x="15580" y="1664"/>
                </a:cubicBezTo>
                <a:cubicBezTo>
                  <a:pt x="15289" y="1664"/>
                  <a:pt x="15010" y="1705"/>
                  <a:pt x="14752" y="1810"/>
                </a:cubicBezTo>
                <a:cubicBezTo>
                  <a:pt x="13347" y="2393"/>
                  <a:pt x="12859" y="4667"/>
                  <a:pt x="11609" y="5501"/>
                </a:cubicBezTo>
                <a:cubicBezTo>
                  <a:pt x="10359" y="6334"/>
                  <a:pt x="8049" y="5929"/>
                  <a:pt x="7001" y="6989"/>
                </a:cubicBezTo>
                <a:cubicBezTo>
                  <a:pt x="5941" y="8049"/>
                  <a:pt x="6346" y="10358"/>
                  <a:pt x="5513" y="11609"/>
                </a:cubicBezTo>
                <a:cubicBezTo>
                  <a:pt x="4667" y="12859"/>
                  <a:pt x="2393" y="13347"/>
                  <a:pt x="1810" y="14740"/>
                </a:cubicBezTo>
                <a:cubicBezTo>
                  <a:pt x="1238" y="16133"/>
                  <a:pt x="2500" y="18074"/>
                  <a:pt x="2203" y="19586"/>
                </a:cubicBezTo>
                <a:cubicBezTo>
                  <a:pt x="1917" y="21026"/>
                  <a:pt x="0" y="22360"/>
                  <a:pt x="0" y="23896"/>
                </a:cubicBezTo>
                <a:cubicBezTo>
                  <a:pt x="0" y="25432"/>
                  <a:pt x="1917" y="26753"/>
                  <a:pt x="2203" y="28218"/>
                </a:cubicBezTo>
                <a:cubicBezTo>
                  <a:pt x="2500" y="29718"/>
                  <a:pt x="1250" y="31671"/>
                  <a:pt x="1810" y="33052"/>
                </a:cubicBezTo>
                <a:cubicBezTo>
                  <a:pt x="2393" y="34445"/>
                  <a:pt x="4679" y="34945"/>
                  <a:pt x="5513" y="36195"/>
                </a:cubicBezTo>
                <a:cubicBezTo>
                  <a:pt x="6346" y="37445"/>
                  <a:pt x="5941" y="39743"/>
                  <a:pt x="7001" y="40803"/>
                </a:cubicBezTo>
                <a:cubicBezTo>
                  <a:pt x="8049" y="41862"/>
                  <a:pt x="10359" y="41457"/>
                  <a:pt x="11609" y="42291"/>
                </a:cubicBezTo>
                <a:cubicBezTo>
                  <a:pt x="12859" y="43124"/>
                  <a:pt x="13347" y="45398"/>
                  <a:pt x="14752" y="45982"/>
                </a:cubicBezTo>
                <a:cubicBezTo>
                  <a:pt x="15017" y="46094"/>
                  <a:pt x="15304" y="46138"/>
                  <a:pt x="15604" y="46138"/>
                </a:cubicBezTo>
                <a:cubicBezTo>
                  <a:pt x="16698" y="46138"/>
                  <a:pt x="17975" y="45555"/>
                  <a:pt x="19084" y="45555"/>
                </a:cubicBezTo>
                <a:cubicBezTo>
                  <a:pt x="19256" y="45555"/>
                  <a:pt x="19424" y="45569"/>
                  <a:pt x="19586" y="45601"/>
                </a:cubicBezTo>
                <a:cubicBezTo>
                  <a:pt x="21027" y="45875"/>
                  <a:pt x="22372" y="47803"/>
                  <a:pt x="23908" y="47803"/>
                </a:cubicBezTo>
                <a:cubicBezTo>
                  <a:pt x="25432" y="47803"/>
                  <a:pt x="26754" y="45875"/>
                  <a:pt x="28218" y="45601"/>
                </a:cubicBezTo>
                <a:cubicBezTo>
                  <a:pt x="28382" y="45568"/>
                  <a:pt x="28551" y="45554"/>
                  <a:pt x="28724" y="45554"/>
                </a:cubicBezTo>
                <a:cubicBezTo>
                  <a:pt x="29835" y="45554"/>
                  <a:pt x="31114" y="46133"/>
                  <a:pt x="32208" y="46133"/>
                </a:cubicBezTo>
                <a:cubicBezTo>
                  <a:pt x="32505" y="46133"/>
                  <a:pt x="32789" y="46091"/>
                  <a:pt x="33052" y="45982"/>
                </a:cubicBezTo>
                <a:cubicBezTo>
                  <a:pt x="34457" y="45398"/>
                  <a:pt x="34945" y="43124"/>
                  <a:pt x="36195" y="42291"/>
                </a:cubicBezTo>
                <a:cubicBezTo>
                  <a:pt x="37445" y="41457"/>
                  <a:pt x="39755" y="41862"/>
                  <a:pt x="40815" y="40803"/>
                </a:cubicBezTo>
                <a:cubicBezTo>
                  <a:pt x="41863" y="39743"/>
                  <a:pt x="41470" y="37445"/>
                  <a:pt x="42303" y="36195"/>
                </a:cubicBezTo>
                <a:cubicBezTo>
                  <a:pt x="43137" y="34945"/>
                  <a:pt x="45411" y="34445"/>
                  <a:pt x="45994" y="33052"/>
                </a:cubicBezTo>
                <a:cubicBezTo>
                  <a:pt x="46566" y="31671"/>
                  <a:pt x="45303" y="29718"/>
                  <a:pt x="45601" y="28218"/>
                </a:cubicBezTo>
                <a:cubicBezTo>
                  <a:pt x="45887" y="26765"/>
                  <a:pt x="47804" y="25432"/>
                  <a:pt x="47804" y="23896"/>
                </a:cubicBezTo>
                <a:cubicBezTo>
                  <a:pt x="47804" y="22360"/>
                  <a:pt x="45887" y="21038"/>
                  <a:pt x="45601" y="19586"/>
                </a:cubicBezTo>
                <a:cubicBezTo>
                  <a:pt x="45303" y="18074"/>
                  <a:pt x="46554" y="16133"/>
                  <a:pt x="45994" y="14740"/>
                </a:cubicBezTo>
                <a:cubicBezTo>
                  <a:pt x="45411" y="13347"/>
                  <a:pt x="43137" y="12859"/>
                  <a:pt x="42303" y="11609"/>
                </a:cubicBezTo>
                <a:cubicBezTo>
                  <a:pt x="41470" y="10358"/>
                  <a:pt x="41863" y="8049"/>
                  <a:pt x="40815" y="6989"/>
                </a:cubicBezTo>
                <a:cubicBezTo>
                  <a:pt x="39755" y="5929"/>
                  <a:pt x="37445" y="6334"/>
                  <a:pt x="36195" y="5501"/>
                </a:cubicBezTo>
                <a:cubicBezTo>
                  <a:pt x="34945" y="4667"/>
                  <a:pt x="34457" y="2393"/>
                  <a:pt x="33052" y="1810"/>
                </a:cubicBezTo>
                <a:cubicBezTo>
                  <a:pt x="32789" y="1699"/>
                  <a:pt x="32505" y="1655"/>
                  <a:pt x="32207" y="1655"/>
                </a:cubicBezTo>
                <a:cubicBezTo>
                  <a:pt x="31110" y="1655"/>
                  <a:pt x="29828" y="2248"/>
                  <a:pt x="28715" y="2248"/>
                </a:cubicBezTo>
                <a:cubicBezTo>
                  <a:pt x="28545" y="2248"/>
                  <a:pt x="28379" y="2235"/>
                  <a:pt x="28218" y="2203"/>
                </a:cubicBezTo>
                <a:cubicBezTo>
                  <a:pt x="26777" y="1917"/>
                  <a:pt x="25432" y="0"/>
                  <a:pt x="2390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40"/>
          <p:cNvSpPr/>
          <p:nvPr/>
        </p:nvSpPr>
        <p:spPr>
          <a:xfrm>
            <a:off x="6674015" y="809779"/>
            <a:ext cx="487741" cy="487741"/>
          </a:xfrm>
          <a:custGeom>
            <a:avLst/>
            <a:gdLst/>
            <a:ahLst/>
            <a:cxnLst/>
            <a:rect l="l" t="t" r="r" b="b"/>
            <a:pathLst>
              <a:path w="47804" h="47804" extrusionOk="0">
                <a:moveTo>
                  <a:pt x="23908" y="0"/>
                </a:moveTo>
                <a:cubicBezTo>
                  <a:pt x="22372" y="0"/>
                  <a:pt x="21050" y="1917"/>
                  <a:pt x="19586" y="2203"/>
                </a:cubicBezTo>
                <a:cubicBezTo>
                  <a:pt x="19422" y="2235"/>
                  <a:pt x="19253" y="2249"/>
                  <a:pt x="19080" y="2249"/>
                </a:cubicBezTo>
                <a:cubicBezTo>
                  <a:pt x="17963" y="2249"/>
                  <a:pt x="16678" y="1664"/>
                  <a:pt x="15580" y="1664"/>
                </a:cubicBezTo>
                <a:cubicBezTo>
                  <a:pt x="15289" y="1664"/>
                  <a:pt x="15010" y="1705"/>
                  <a:pt x="14752" y="1810"/>
                </a:cubicBezTo>
                <a:cubicBezTo>
                  <a:pt x="13347" y="2393"/>
                  <a:pt x="12859" y="4667"/>
                  <a:pt x="11609" y="5501"/>
                </a:cubicBezTo>
                <a:cubicBezTo>
                  <a:pt x="10359" y="6334"/>
                  <a:pt x="8049" y="5929"/>
                  <a:pt x="7001" y="6989"/>
                </a:cubicBezTo>
                <a:cubicBezTo>
                  <a:pt x="5941" y="8049"/>
                  <a:pt x="6346" y="10358"/>
                  <a:pt x="5513" y="11609"/>
                </a:cubicBezTo>
                <a:cubicBezTo>
                  <a:pt x="4667" y="12859"/>
                  <a:pt x="2393" y="13347"/>
                  <a:pt x="1810" y="14740"/>
                </a:cubicBezTo>
                <a:cubicBezTo>
                  <a:pt x="1238" y="16133"/>
                  <a:pt x="2500" y="18074"/>
                  <a:pt x="2203" y="19586"/>
                </a:cubicBezTo>
                <a:cubicBezTo>
                  <a:pt x="1917" y="21026"/>
                  <a:pt x="0" y="22360"/>
                  <a:pt x="0" y="23896"/>
                </a:cubicBezTo>
                <a:cubicBezTo>
                  <a:pt x="0" y="25432"/>
                  <a:pt x="1917" y="26753"/>
                  <a:pt x="2203" y="28218"/>
                </a:cubicBezTo>
                <a:cubicBezTo>
                  <a:pt x="2500" y="29718"/>
                  <a:pt x="1250" y="31671"/>
                  <a:pt x="1810" y="33052"/>
                </a:cubicBezTo>
                <a:cubicBezTo>
                  <a:pt x="2393" y="34445"/>
                  <a:pt x="4679" y="34945"/>
                  <a:pt x="5513" y="36195"/>
                </a:cubicBezTo>
                <a:cubicBezTo>
                  <a:pt x="6346" y="37445"/>
                  <a:pt x="5941" y="39743"/>
                  <a:pt x="7001" y="40803"/>
                </a:cubicBezTo>
                <a:cubicBezTo>
                  <a:pt x="8049" y="41862"/>
                  <a:pt x="10359" y="41457"/>
                  <a:pt x="11609" y="42291"/>
                </a:cubicBezTo>
                <a:cubicBezTo>
                  <a:pt x="12859" y="43124"/>
                  <a:pt x="13347" y="45398"/>
                  <a:pt x="14752" y="45982"/>
                </a:cubicBezTo>
                <a:cubicBezTo>
                  <a:pt x="15017" y="46094"/>
                  <a:pt x="15304" y="46138"/>
                  <a:pt x="15604" y="46138"/>
                </a:cubicBezTo>
                <a:cubicBezTo>
                  <a:pt x="16698" y="46138"/>
                  <a:pt x="17975" y="45555"/>
                  <a:pt x="19084" y="45555"/>
                </a:cubicBezTo>
                <a:cubicBezTo>
                  <a:pt x="19256" y="45555"/>
                  <a:pt x="19424" y="45569"/>
                  <a:pt x="19586" y="45601"/>
                </a:cubicBezTo>
                <a:cubicBezTo>
                  <a:pt x="21027" y="45875"/>
                  <a:pt x="22372" y="47803"/>
                  <a:pt x="23908" y="47803"/>
                </a:cubicBezTo>
                <a:cubicBezTo>
                  <a:pt x="25432" y="47803"/>
                  <a:pt x="26754" y="45875"/>
                  <a:pt x="28218" y="45601"/>
                </a:cubicBezTo>
                <a:cubicBezTo>
                  <a:pt x="28382" y="45568"/>
                  <a:pt x="28551" y="45554"/>
                  <a:pt x="28724" y="45554"/>
                </a:cubicBezTo>
                <a:cubicBezTo>
                  <a:pt x="29835" y="45554"/>
                  <a:pt x="31114" y="46133"/>
                  <a:pt x="32208" y="46133"/>
                </a:cubicBezTo>
                <a:cubicBezTo>
                  <a:pt x="32505" y="46133"/>
                  <a:pt x="32789" y="46091"/>
                  <a:pt x="33052" y="45982"/>
                </a:cubicBezTo>
                <a:cubicBezTo>
                  <a:pt x="34457" y="45398"/>
                  <a:pt x="34945" y="43124"/>
                  <a:pt x="36195" y="42291"/>
                </a:cubicBezTo>
                <a:cubicBezTo>
                  <a:pt x="37445" y="41457"/>
                  <a:pt x="39755" y="41862"/>
                  <a:pt x="40815" y="40803"/>
                </a:cubicBezTo>
                <a:cubicBezTo>
                  <a:pt x="41863" y="39743"/>
                  <a:pt x="41470" y="37445"/>
                  <a:pt x="42303" y="36195"/>
                </a:cubicBezTo>
                <a:cubicBezTo>
                  <a:pt x="43137" y="34945"/>
                  <a:pt x="45411" y="34445"/>
                  <a:pt x="45994" y="33052"/>
                </a:cubicBezTo>
                <a:cubicBezTo>
                  <a:pt x="46566" y="31671"/>
                  <a:pt x="45303" y="29718"/>
                  <a:pt x="45601" y="28218"/>
                </a:cubicBezTo>
                <a:cubicBezTo>
                  <a:pt x="45887" y="26765"/>
                  <a:pt x="47804" y="25432"/>
                  <a:pt x="47804" y="23896"/>
                </a:cubicBezTo>
                <a:cubicBezTo>
                  <a:pt x="47804" y="22360"/>
                  <a:pt x="45887" y="21038"/>
                  <a:pt x="45601" y="19586"/>
                </a:cubicBezTo>
                <a:cubicBezTo>
                  <a:pt x="45303" y="18074"/>
                  <a:pt x="46554" y="16133"/>
                  <a:pt x="45994" y="14740"/>
                </a:cubicBezTo>
                <a:cubicBezTo>
                  <a:pt x="45411" y="13347"/>
                  <a:pt x="43137" y="12859"/>
                  <a:pt x="42303" y="11609"/>
                </a:cubicBezTo>
                <a:cubicBezTo>
                  <a:pt x="41470" y="10358"/>
                  <a:pt x="41863" y="8049"/>
                  <a:pt x="40815" y="6989"/>
                </a:cubicBezTo>
                <a:cubicBezTo>
                  <a:pt x="39755" y="5929"/>
                  <a:pt x="37445" y="6334"/>
                  <a:pt x="36195" y="5501"/>
                </a:cubicBezTo>
                <a:cubicBezTo>
                  <a:pt x="34945" y="4667"/>
                  <a:pt x="34457" y="2393"/>
                  <a:pt x="33052" y="1810"/>
                </a:cubicBezTo>
                <a:cubicBezTo>
                  <a:pt x="32789" y="1699"/>
                  <a:pt x="32505" y="1655"/>
                  <a:pt x="32207" y="1655"/>
                </a:cubicBezTo>
                <a:cubicBezTo>
                  <a:pt x="31110" y="1655"/>
                  <a:pt x="29828" y="2248"/>
                  <a:pt x="28715" y="2248"/>
                </a:cubicBezTo>
                <a:cubicBezTo>
                  <a:pt x="28545" y="2248"/>
                  <a:pt x="28379" y="2235"/>
                  <a:pt x="28218" y="2203"/>
                </a:cubicBezTo>
                <a:cubicBezTo>
                  <a:pt x="26777" y="1917"/>
                  <a:pt x="25432" y="0"/>
                  <a:pt x="2390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40"/>
          <p:cNvSpPr/>
          <p:nvPr/>
        </p:nvSpPr>
        <p:spPr>
          <a:xfrm>
            <a:off x="2419026" y="2999680"/>
            <a:ext cx="487741" cy="487741"/>
          </a:xfrm>
          <a:custGeom>
            <a:avLst/>
            <a:gdLst/>
            <a:ahLst/>
            <a:cxnLst/>
            <a:rect l="l" t="t" r="r" b="b"/>
            <a:pathLst>
              <a:path w="47804" h="47804" extrusionOk="0">
                <a:moveTo>
                  <a:pt x="23908" y="0"/>
                </a:moveTo>
                <a:cubicBezTo>
                  <a:pt x="22372" y="0"/>
                  <a:pt x="21050" y="1917"/>
                  <a:pt x="19586" y="2203"/>
                </a:cubicBezTo>
                <a:cubicBezTo>
                  <a:pt x="19422" y="2235"/>
                  <a:pt x="19253" y="2249"/>
                  <a:pt x="19080" y="2249"/>
                </a:cubicBezTo>
                <a:cubicBezTo>
                  <a:pt x="17963" y="2249"/>
                  <a:pt x="16678" y="1664"/>
                  <a:pt x="15580" y="1664"/>
                </a:cubicBezTo>
                <a:cubicBezTo>
                  <a:pt x="15289" y="1664"/>
                  <a:pt x="15010" y="1705"/>
                  <a:pt x="14752" y="1810"/>
                </a:cubicBezTo>
                <a:cubicBezTo>
                  <a:pt x="13347" y="2393"/>
                  <a:pt x="12859" y="4667"/>
                  <a:pt x="11609" y="5501"/>
                </a:cubicBezTo>
                <a:cubicBezTo>
                  <a:pt x="10359" y="6334"/>
                  <a:pt x="8049" y="5929"/>
                  <a:pt x="7001" y="6989"/>
                </a:cubicBezTo>
                <a:cubicBezTo>
                  <a:pt x="5941" y="8049"/>
                  <a:pt x="6346" y="10358"/>
                  <a:pt x="5513" y="11609"/>
                </a:cubicBezTo>
                <a:cubicBezTo>
                  <a:pt x="4667" y="12859"/>
                  <a:pt x="2393" y="13347"/>
                  <a:pt x="1810" y="14740"/>
                </a:cubicBezTo>
                <a:cubicBezTo>
                  <a:pt x="1238" y="16133"/>
                  <a:pt x="2500" y="18074"/>
                  <a:pt x="2203" y="19586"/>
                </a:cubicBezTo>
                <a:cubicBezTo>
                  <a:pt x="1917" y="21026"/>
                  <a:pt x="0" y="22360"/>
                  <a:pt x="0" y="23896"/>
                </a:cubicBezTo>
                <a:cubicBezTo>
                  <a:pt x="0" y="25432"/>
                  <a:pt x="1917" y="26753"/>
                  <a:pt x="2203" y="28218"/>
                </a:cubicBezTo>
                <a:cubicBezTo>
                  <a:pt x="2500" y="29718"/>
                  <a:pt x="1250" y="31671"/>
                  <a:pt x="1810" y="33052"/>
                </a:cubicBezTo>
                <a:cubicBezTo>
                  <a:pt x="2393" y="34445"/>
                  <a:pt x="4679" y="34945"/>
                  <a:pt x="5513" y="36195"/>
                </a:cubicBezTo>
                <a:cubicBezTo>
                  <a:pt x="6346" y="37445"/>
                  <a:pt x="5941" y="39743"/>
                  <a:pt x="7001" y="40803"/>
                </a:cubicBezTo>
                <a:cubicBezTo>
                  <a:pt x="8049" y="41862"/>
                  <a:pt x="10359" y="41457"/>
                  <a:pt x="11609" y="42291"/>
                </a:cubicBezTo>
                <a:cubicBezTo>
                  <a:pt x="12859" y="43124"/>
                  <a:pt x="13347" y="45398"/>
                  <a:pt x="14752" y="45982"/>
                </a:cubicBezTo>
                <a:cubicBezTo>
                  <a:pt x="15017" y="46094"/>
                  <a:pt x="15304" y="46138"/>
                  <a:pt x="15604" y="46138"/>
                </a:cubicBezTo>
                <a:cubicBezTo>
                  <a:pt x="16698" y="46138"/>
                  <a:pt x="17975" y="45555"/>
                  <a:pt x="19084" y="45555"/>
                </a:cubicBezTo>
                <a:cubicBezTo>
                  <a:pt x="19256" y="45555"/>
                  <a:pt x="19424" y="45569"/>
                  <a:pt x="19586" y="45601"/>
                </a:cubicBezTo>
                <a:cubicBezTo>
                  <a:pt x="21027" y="45875"/>
                  <a:pt x="22372" y="47803"/>
                  <a:pt x="23908" y="47803"/>
                </a:cubicBezTo>
                <a:cubicBezTo>
                  <a:pt x="25432" y="47803"/>
                  <a:pt x="26754" y="45875"/>
                  <a:pt x="28218" y="45601"/>
                </a:cubicBezTo>
                <a:cubicBezTo>
                  <a:pt x="28382" y="45568"/>
                  <a:pt x="28551" y="45554"/>
                  <a:pt x="28724" y="45554"/>
                </a:cubicBezTo>
                <a:cubicBezTo>
                  <a:pt x="29835" y="45554"/>
                  <a:pt x="31114" y="46133"/>
                  <a:pt x="32208" y="46133"/>
                </a:cubicBezTo>
                <a:cubicBezTo>
                  <a:pt x="32505" y="46133"/>
                  <a:pt x="32789" y="46091"/>
                  <a:pt x="33052" y="45982"/>
                </a:cubicBezTo>
                <a:cubicBezTo>
                  <a:pt x="34457" y="45398"/>
                  <a:pt x="34945" y="43124"/>
                  <a:pt x="36195" y="42291"/>
                </a:cubicBezTo>
                <a:cubicBezTo>
                  <a:pt x="37445" y="41457"/>
                  <a:pt x="39755" y="41862"/>
                  <a:pt x="40815" y="40803"/>
                </a:cubicBezTo>
                <a:cubicBezTo>
                  <a:pt x="41863" y="39743"/>
                  <a:pt x="41470" y="37445"/>
                  <a:pt x="42303" y="36195"/>
                </a:cubicBezTo>
                <a:cubicBezTo>
                  <a:pt x="43137" y="34945"/>
                  <a:pt x="45411" y="34445"/>
                  <a:pt x="45994" y="33052"/>
                </a:cubicBezTo>
                <a:cubicBezTo>
                  <a:pt x="46566" y="31671"/>
                  <a:pt x="45303" y="29718"/>
                  <a:pt x="45601" y="28218"/>
                </a:cubicBezTo>
                <a:cubicBezTo>
                  <a:pt x="45887" y="26765"/>
                  <a:pt x="47804" y="25432"/>
                  <a:pt x="47804" y="23896"/>
                </a:cubicBezTo>
                <a:cubicBezTo>
                  <a:pt x="47804" y="22360"/>
                  <a:pt x="45887" y="21038"/>
                  <a:pt x="45601" y="19586"/>
                </a:cubicBezTo>
                <a:cubicBezTo>
                  <a:pt x="45303" y="18074"/>
                  <a:pt x="46554" y="16133"/>
                  <a:pt x="45994" y="14740"/>
                </a:cubicBezTo>
                <a:cubicBezTo>
                  <a:pt x="45411" y="13347"/>
                  <a:pt x="43137" y="12859"/>
                  <a:pt x="42303" y="11609"/>
                </a:cubicBezTo>
                <a:cubicBezTo>
                  <a:pt x="41470" y="10358"/>
                  <a:pt x="41863" y="8049"/>
                  <a:pt x="40815" y="6989"/>
                </a:cubicBezTo>
                <a:cubicBezTo>
                  <a:pt x="39755" y="5929"/>
                  <a:pt x="37445" y="6334"/>
                  <a:pt x="36195" y="5501"/>
                </a:cubicBezTo>
                <a:cubicBezTo>
                  <a:pt x="34945" y="4667"/>
                  <a:pt x="34457" y="2393"/>
                  <a:pt x="33052" y="1810"/>
                </a:cubicBezTo>
                <a:cubicBezTo>
                  <a:pt x="32789" y="1699"/>
                  <a:pt x="32505" y="1655"/>
                  <a:pt x="32207" y="1655"/>
                </a:cubicBezTo>
                <a:cubicBezTo>
                  <a:pt x="31110" y="1655"/>
                  <a:pt x="29828" y="2248"/>
                  <a:pt x="28715" y="2248"/>
                </a:cubicBezTo>
                <a:cubicBezTo>
                  <a:pt x="28545" y="2248"/>
                  <a:pt x="28379" y="2235"/>
                  <a:pt x="28218" y="2203"/>
                </a:cubicBezTo>
                <a:cubicBezTo>
                  <a:pt x="26777" y="1917"/>
                  <a:pt x="25432" y="0"/>
                  <a:pt x="2390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40"/>
          <p:cNvSpPr/>
          <p:nvPr/>
        </p:nvSpPr>
        <p:spPr>
          <a:xfrm>
            <a:off x="5544332" y="2977248"/>
            <a:ext cx="487741" cy="487741"/>
          </a:xfrm>
          <a:custGeom>
            <a:avLst/>
            <a:gdLst/>
            <a:ahLst/>
            <a:cxnLst/>
            <a:rect l="l" t="t" r="r" b="b"/>
            <a:pathLst>
              <a:path w="47804" h="47804" extrusionOk="0">
                <a:moveTo>
                  <a:pt x="23908" y="0"/>
                </a:moveTo>
                <a:cubicBezTo>
                  <a:pt x="22372" y="0"/>
                  <a:pt x="21050" y="1917"/>
                  <a:pt x="19586" y="2203"/>
                </a:cubicBezTo>
                <a:cubicBezTo>
                  <a:pt x="19422" y="2235"/>
                  <a:pt x="19253" y="2249"/>
                  <a:pt x="19080" y="2249"/>
                </a:cubicBezTo>
                <a:cubicBezTo>
                  <a:pt x="17963" y="2249"/>
                  <a:pt x="16678" y="1664"/>
                  <a:pt x="15580" y="1664"/>
                </a:cubicBezTo>
                <a:cubicBezTo>
                  <a:pt x="15289" y="1664"/>
                  <a:pt x="15010" y="1705"/>
                  <a:pt x="14752" y="1810"/>
                </a:cubicBezTo>
                <a:cubicBezTo>
                  <a:pt x="13347" y="2393"/>
                  <a:pt x="12859" y="4667"/>
                  <a:pt x="11609" y="5501"/>
                </a:cubicBezTo>
                <a:cubicBezTo>
                  <a:pt x="10359" y="6334"/>
                  <a:pt x="8049" y="5929"/>
                  <a:pt x="7001" y="6989"/>
                </a:cubicBezTo>
                <a:cubicBezTo>
                  <a:pt x="5941" y="8049"/>
                  <a:pt x="6346" y="10358"/>
                  <a:pt x="5513" y="11609"/>
                </a:cubicBezTo>
                <a:cubicBezTo>
                  <a:pt x="4667" y="12859"/>
                  <a:pt x="2393" y="13347"/>
                  <a:pt x="1810" y="14740"/>
                </a:cubicBezTo>
                <a:cubicBezTo>
                  <a:pt x="1238" y="16133"/>
                  <a:pt x="2500" y="18074"/>
                  <a:pt x="2203" y="19586"/>
                </a:cubicBezTo>
                <a:cubicBezTo>
                  <a:pt x="1917" y="21026"/>
                  <a:pt x="0" y="22360"/>
                  <a:pt x="0" y="23896"/>
                </a:cubicBezTo>
                <a:cubicBezTo>
                  <a:pt x="0" y="25432"/>
                  <a:pt x="1917" y="26753"/>
                  <a:pt x="2203" y="28218"/>
                </a:cubicBezTo>
                <a:cubicBezTo>
                  <a:pt x="2500" y="29718"/>
                  <a:pt x="1250" y="31671"/>
                  <a:pt x="1810" y="33052"/>
                </a:cubicBezTo>
                <a:cubicBezTo>
                  <a:pt x="2393" y="34445"/>
                  <a:pt x="4679" y="34945"/>
                  <a:pt x="5513" y="36195"/>
                </a:cubicBezTo>
                <a:cubicBezTo>
                  <a:pt x="6346" y="37445"/>
                  <a:pt x="5941" y="39743"/>
                  <a:pt x="7001" y="40803"/>
                </a:cubicBezTo>
                <a:cubicBezTo>
                  <a:pt x="8049" y="41862"/>
                  <a:pt x="10359" y="41457"/>
                  <a:pt x="11609" y="42291"/>
                </a:cubicBezTo>
                <a:cubicBezTo>
                  <a:pt x="12859" y="43124"/>
                  <a:pt x="13347" y="45398"/>
                  <a:pt x="14752" y="45982"/>
                </a:cubicBezTo>
                <a:cubicBezTo>
                  <a:pt x="15017" y="46094"/>
                  <a:pt x="15304" y="46138"/>
                  <a:pt x="15604" y="46138"/>
                </a:cubicBezTo>
                <a:cubicBezTo>
                  <a:pt x="16698" y="46138"/>
                  <a:pt x="17975" y="45555"/>
                  <a:pt x="19084" y="45555"/>
                </a:cubicBezTo>
                <a:cubicBezTo>
                  <a:pt x="19256" y="45555"/>
                  <a:pt x="19424" y="45569"/>
                  <a:pt x="19586" y="45601"/>
                </a:cubicBezTo>
                <a:cubicBezTo>
                  <a:pt x="21027" y="45875"/>
                  <a:pt x="22372" y="47803"/>
                  <a:pt x="23908" y="47803"/>
                </a:cubicBezTo>
                <a:cubicBezTo>
                  <a:pt x="25432" y="47803"/>
                  <a:pt x="26754" y="45875"/>
                  <a:pt x="28218" y="45601"/>
                </a:cubicBezTo>
                <a:cubicBezTo>
                  <a:pt x="28382" y="45568"/>
                  <a:pt x="28551" y="45554"/>
                  <a:pt x="28724" y="45554"/>
                </a:cubicBezTo>
                <a:cubicBezTo>
                  <a:pt x="29835" y="45554"/>
                  <a:pt x="31114" y="46133"/>
                  <a:pt x="32208" y="46133"/>
                </a:cubicBezTo>
                <a:cubicBezTo>
                  <a:pt x="32505" y="46133"/>
                  <a:pt x="32789" y="46091"/>
                  <a:pt x="33052" y="45982"/>
                </a:cubicBezTo>
                <a:cubicBezTo>
                  <a:pt x="34457" y="45398"/>
                  <a:pt x="34945" y="43124"/>
                  <a:pt x="36195" y="42291"/>
                </a:cubicBezTo>
                <a:cubicBezTo>
                  <a:pt x="37445" y="41457"/>
                  <a:pt x="39755" y="41862"/>
                  <a:pt x="40815" y="40803"/>
                </a:cubicBezTo>
                <a:cubicBezTo>
                  <a:pt x="41863" y="39743"/>
                  <a:pt x="41470" y="37445"/>
                  <a:pt x="42303" y="36195"/>
                </a:cubicBezTo>
                <a:cubicBezTo>
                  <a:pt x="43137" y="34945"/>
                  <a:pt x="45411" y="34445"/>
                  <a:pt x="45994" y="33052"/>
                </a:cubicBezTo>
                <a:cubicBezTo>
                  <a:pt x="46566" y="31671"/>
                  <a:pt x="45303" y="29718"/>
                  <a:pt x="45601" y="28218"/>
                </a:cubicBezTo>
                <a:cubicBezTo>
                  <a:pt x="45887" y="26765"/>
                  <a:pt x="47804" y="25432"/>
                  <a:pt x="47804" y="23896"/>
                </a:cubicBezTo>
                <a:cubicBezTo>
                  <a:pt x="47804" y="22360"/>
                  <a:pt x="45887" y="21038"/>
                  <a:pt x="45601" y="19586"/>
                </a:cubicBezTo>
                <a:cubicBezTo>
                  <a:pt x="45303" y="18074"/>
                  <a:pt x="46554" y="16133"/>
                  <a:pt x="45994" y="14740"/>
                </a:cubicBezTo>
                <a:cubicBezTo>
                  <a:pt x="45411" y="13347"/>
                  <a:pt x="43137" y="12859"/>
                  <a:pt x="42303" y="11609"/>
                </a:cubicBezTo>
                <a:cubicBezTo>
                  <a:pt x="41470" y="10358"/>
                  <a:pt x="41863" y="8049"/>
                  <a:pt x="40815" y="6989"/>
                </a:cubicBezTo>
                <a:cubicBezTo>
                  <a:pt x="39755" y="5929"/>
                  <a:pt x="37445" y="6334"/>
                  <a:pt x="36195" y="5501"/>
                </a:cubicBezTo>
                <a:cubicBezTo>
                  <a:pt x="34945" y="4667"/>
                  <a:pt x="34457" y="2393"/>
                  <a:pt x="33052" y="1810"/>
                </a:cubicBezTo>
                <a:cubicBezTo>
                  <a:pt x="32789" y="1699"/>
                  <a:pt x="32505" y="1655"/>
                  <a:pt x="32207" y="1655"/>
                </a:cubicBezTo>
                <a:cubicBezTo>
                  <a:pt x="31110" y="1655"/>
                  <a:pt x="29828" y="2248"/>
                  <a:pt x="28715" y="2248"/>
                </a:cubicBezTo>
                <a:cubicBezTo>
                  <a:pt x="28545" y="2248"/>
                  <a:pt x="28379" y="2235"/>
                  <a:pt x="28218" y="2203"/>
                </a:cubicBezTo>
                <a:cubicBezTo>
                  <a:pt x="26777" y="1917"/>
                  <a:pt x="25432" y="0"/>
                  <a:pt x="2390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29" name="Google Shape;829;p40"/>
          <p:cNvGrpSpPr/>
          <p:nvPr/>
        </p:nvGrpSpPr>
        <p:grpSpPr>
          <a:xfrm>
            <a:off x="7716614" y="377444"/>
            <a:ext cx="1002369" cy="707859"/>
            <a:chOff x="2141325" y="1770575"/>
            <a:chExt cx="449775" cy="317625"/>
          </a:xfrm>
        </p:grpSpPr>
        <p:sp>
          <p:nvSpPr>
            <p:cNvPr id="830" name="Google Shape;830;p40"/>
            <p:cNvSpPr/>
            <p:nvPr/>
          </p:nvSpPr>
          <p:spPr>
            <a:xfrm>
              <a:off x="2152925" y="1785125"/>
              <a:ext cx="423600" cy="286825"/>
            </a:xfrm>
            <a:custGeom>
              <a:avLst/>
              <a:gdLst/>
              <a:ahLst/>
              <a:cxnLst/>
              <a:rect l="l" t="t" r="r" b="b"/>
              <a:pathLst>
                <a:path w="16944" h="11473" extrusionOk="0">
                  <a:moveTo>
                    <a:pt x="10887" y="0"/>
                  </a:moveTo>
                  <a:cubicBezTo>
                    <a:pt x="10779" y="0"/>
                    <a:pt x="10670" y="5"/>
                    <a:pt x="10562" y="14"/>
                  </a:cubicBezTo>
                  <a:cubicBezTo>
                    <a:pt x="10062" y="38"/>
                    <a:pt x="9538" y="38"/>
                    <a:pt x="9026" y="74"/>
                  </a:cubicBezTo>
                  <a:cubicBezTo>
                    <a:pt x="8728" y="86"/>
                    <a:pt x="8431" y="109"/>
                    <a:pt x="8157" y="229"/>
                  </a:cubicBezTo>
                  <a:cubicBezTo>
                    <a:pt x="8014" y="276"/>
                    <a:pt x="7883" y="324"/>
                    <a:pt x="7752" y="336"/>
                  </a:cubicBezTo>
                  <a:cubicBezTo>
                    <a:pt x="7395" y="383"/>
                    <a:pt x="7049" y="467"/>
                    <a:pt x="6740" y="633"/>
                  </a:cubicBezTo>
                  <a:cubicBezTo>
                    <a:pt x="6526" y="741"/>
                    <a:pt x="6323" y="812"/>
                    <a:pt x="6085" y="812"/>
                  </a:cubicBezTo>
                  <a:cubicBezTo>
                    <a:pt x="5799" y="812"/>
                    <a:pt x="5549" y="931"/>
                    <a:pt x="5299" y="1038"/>
                  </a:cubicBezTo>
                  <a:cubicBezTo>
                    <a:pt x="4787" y="1229"/>
                    <a:pt x="4323" y="1503"/>
                    <a:pt x="3906" y="1860"/>
                  </a:cubicBezTo>
                  <a:cubicBezTo>
                    <a:pt x="3811" y="1943"/>
                    <a:pt x="3692" y="2014"/>
                    <a:pt x="3573" y="2074"/>
                  </a:cubicBezTo>
                  <a:cubicBezTo>
                    <a:pt x="3228" y="2253"/>
                    <a:pt x="2894" y="2479"/>
                    <a:pt x="2596" y="2717"/>
                  </a:cubicBezTo>
                  <a:cubicBezTo>
                    <a:pt x="2585" y="2729"/>
                    <a:pt x="2561" y="2753"/>
                    <a:pt x="2537" y="2765"/>
                  </a:cubicBezTo>
                  <a:cubicBezTo>
                    <a:pt x="2275" y="3146"/>
                    <a:pt x="1858" y="3419"/>
                    <a:pt x="1549" y="3777"/>
                  </a:cubicBezTo>
                  <a:cubicBezTo>
                    <a:pt x="1489" y="3848"/>
                    <a:pt x="1406" y="3908"/>
                    <a:pt x="1382" y="3979"/>
                  </a:cubicBezTo>
                  <a:cubicBezTo>
                    <a:pt x="1275" y="4277"/>
                    <a:pt x="1025" y="4455"/>
                    <a:pt x="834" y="4681"/>
                  </a:cubicBezTo>
                  <a:cubicBezTo>
                    <a:pt x="561" y="4979"/>
                    <a:pt x="370" y="5313"/>
                    <a:pt x="275" y="5694"/>
                  </a:cubicBezTo>
                  <a:cubicBezTo>
                    <a:pt x="203" y="6063"/>
                    <a:pt x="120" y="6444"/>
                    <a:pt x="37" y="6825"/>
                  </a:cubicBezTo>
                  <a:cubicBezTo>
                    <a:pt x="13" y="6991"/>
                    <a:pt x="1" y="7182"/>
                    <a:pt x="25" y="7348"/>
                  </a:cubicBezTo>
                  <a:cubicBezTo>
                    <a:pt x="72" y="7634"/>
                    <a:pt x="132" y="7908"/>
                    <a:pt x="239" y="8182"/>
                  </a:cubicBezTo>
                  <a:cubicBezTo>
                    <a:pt x="394" y="8634"/>
                    <a:pt x="596" y="9063"/>
                    <a:pt x="799" y="9492"/>
                  </a:cubicBezTo>
                  <a:cubicBezTo>
                    <a:pt x="894" y="9694"/>
                    <a:pt x="1061" y="9884"/>
                    <a:pt x="1180" y="10051"/>
                  </a:cubicBezTo>
                  <a:cubicBezTo>
                    <a:pt x="1263" y="10158"/>
                    <a:pt x="1346" y="10265"/>
                    <a:pt x="1418" y="10349"/>
                  </a:cubicBezTo>
                  <a:cubicBezTo>
                    <a:pt x="1465" y="10408"/>
                    <a:pt x="1525" y="10456"/>
                    <a:pt x="1584" y="10504"/>
                  </a:cubicBezTo>
                  <a:cubicBezTo>
                    <a:pt x="1751" y="10611"/>
                    <a:pt x="1930" y="10682"/>
                    <a:pt x="2073" y="10789"/>
                  </a:cubicBezTo>
                  <a:cubicBezTo>
                    <a:pt x="2287" y="10920"/>
                    <a:pt x="2513" y="10980"/>
                    <a:pt x="2751" y="11004"/>
                  </a:cubicBezTo>
                  <a:cubicBezTo>
                    <a:pt x="2894" y="11027"/>
                    <a:pt x="3049" y="11051"/>
                    <a:pt x="3168" y="11158"/>
                  </a:cubicBezTo>
                  <a:cubicBezTo>
                    <a:pt x="3251" y="11242"/>
                    <a:pt x="3358" y="11242"/>
                    <a:pt x="3478" y="11242"/>
                  </a:cubicBezTo>
                  <a:cubicBezTo>
                    <a:pt x="3656" y="11242"/>
                    <a:pt x="3835" y="11266"/>
                    <a:pt x="4001" y="11337"/>
                  </a:cubicBezTo>
                  <a:cubicBezTo>
                    <a:pt x="4025" y="11349"/>
                    <a:pt x="4073" y="11361"/>
                    <a:pt x="4097" y="11361"/>
                  </a:cubicBezTo>
                  <a:cubicBezTo>
                    <a:pt x="4394" y="11361"/>
                    <a:pt x="4692" y="11385"/>
                    <a:pt x="4990" y="11444"/>
                  </a:cubicBezTo>
                  <a:cubicBezTo>
                    <a:pt x="5088" y="11465"/>
                    <a:pt x="5187" y="11472"/>
                    <a:pt x="5287" y="11472"/>
                  </a:cubicBezTo>
                  <a:cubicBezTo>
                    <a:pt x="5478" y="11472"/>
                    <a:pt x="5671" y="11444"/>
                    <a:pt x="5859" y="11420"/>
                  </a:cubicBezTo>
                  <a:cubicBezTo>
                    <a:pt x="6121" y="11385"/>
                    <a:pt x="6395" y="11301"/>
                    <a:pt x="6657" y="11242"/>
                  </a:cubicBezTo>
                  <a:lnTo>
                    <a:pt x="7240" y="11111"/>
                  </a:lnTo>
                  <a:cubicBezTo>
                    <a:pt x="7526" y="11039"/>
                    <a:pt x="7811" y="10992"/>
                    <a:pt x="8085" y="10920"/>
                  </a:cubicBezTo>
                  <a:cubicBezTo>
                    <a:pt x="8252" y="10873"/>
                    <a:pt x="8419" y="10813"/>
                    <a:pt x="8585" y="10742"/>
                  </a:cubicBezTo>
                  <a:cubicBezTo>
                    <a:pt x="9193" y="10492"/>
                    <a:pt x="9800" y="10206"/>
                    <a:pt x="10407" y="9932"/>
                  </a:cubicBezTo>
                  <a:cubicBezTo>
                    <a:pt x="10587" y="9860"/>
                    <a:pt x="10767" y="9788"/>
                    <a:pt x="10957" y="9788"/>
                  </a:cubicBezTo>
                  <a:cubicBezTo>
                    <a:pt x="11019" y="9788"/>
                    <a:pt x="11081" y="9796"/>
                    <a:pt x="11145" y="9813"/>
                  </a:cubicBezTo>
                  <a:cubicBezTo>
                    <a:pt x="11176" y="9825"/>
                    <a:pt x="11205" y="9830"/>
                    <a:pt x="11235" y="9830"/>
                  </a:cubicBezTo>
                  <a:cubicBezTo>
                    <a:pt x="11356" y="9830"/>
                    <a:pt x="11473" y="9749"/>
                    <a:pt x="11598" y="9730"/>
                  </a:cubicBezTo>
                  <a:cubicBezTo>
                    <a:pt x="11798" y="9830"/>
                    <a:pt x="11978" y="9909"/>
                    <a:pt x="12186" y="9909"/>
                  </a:cubicBezTo>
                  <a:cubicBezTo>
                    <a:pt x="12200" y="9909"/>
                    <a:pt x="12214" y="9909"/>
                    <a:pt x="12229" y="9908"/>
                  </a:cubicBezTo>
                  <a:cubicBezTo>
                    <a:pt x="12300" y="9908"/>
                    <a:pt x="12372" y="9932"/>
                    <a:pt x="12455" y="9968"/>
                  </a:cubicBezTo>
                  <a:cubicBezTo>
                    <a:pt x="12719" y="10058"/>
                    <a:pt x="12993" y="10089"/>
                    <a:pt x="13269" y="10089"/>
                  </a:cubicBezTo>
                  <a:cubicBezTo>
                    <a:pt x="13503" y="10089"/>
                    <a:pt x="13737" y="10067"/>
                    <a:pt x="13967" y="10039"/>
                  </a:cubicBezTo>
                  <a:cubicBezTo>
                    <a:pt x="13979" y="10039"/>
                    <a:pt x="13979" y="10027"/>
                    <a:pt x="14003" y="10015"/>
                  </a:cubicBezTo>
                  <a:cubicBezTo>
                    <a:pt x="14038" y="9932"/>
                    <a:pt x="14003" y="9861"/>
                    <a:pt x="13967" y="9801"/>
                  </a:cubicBezTo>
                  <a:cubicBezTo>
                    <a:pt x="13836" y="9456"/>
                    <a:pt x="13681" y="9134"/>
                    <a:pt x="13550" y="8789"/>
                  </a:cubicBezTo>
                  <a:cubicBezTo>
                    <a:pt x="13479" y="8563"/>
                    <a:pt x="13538" y="8432"/>
                    <a:pt x="13729" y="8313"/>
                  </a:cubicBezTo>
                  <a:cubicBezTo>
                    <a:pt x="13765" y="8301"/>
                    <a:pt x="13776" y="8301"/>
                    <a:pt x="13812" y="8289"/>
                  </a:cubicBezTo>
                  <a:cubicBezTo>
                    <a:pt x="13848" y="8265"/>
                    <a:pt x="13896" y="8241"/>
                    <a:pt x="13943" y="8230"/>
                  </a:cubicBezTo>
                  <a:cubicBezTo>
                    <a:pt x="14146" y="8134"/>
                    <a:pt x="14324" y="7991"/>
                    <a:pt x="14491" y="7837"/>
                  </a:cubicBezTo>
                  <a:cubicBezTo>
                    <a:pt x="14967" y="7420"/>
                    <a:pt x="15336" y="6932"/>
                    <a:pt x="15741" y="6444"/>
                  </a:cubicBezTo>
                  <a:cubicBezTo>
                    <a:pt x="15812" y="6348"/>
                    <a:pt x="15872" y="6265"/>
                    <a:pt x="15920" y="6158"/>
                  </a:cubicBezTo>
                  <a:cubicBezTo>
                    <a:pt x="15979" y="6027"/>
                    <a:pt x="16039" y="5920"/>
                    <a:pt x="16146" y="5813"/>
                  </a:cubicBezTo>
                  <a:cubicBezTo>
                    <a:pt x="16205" y="5753"/>
                    <a:pt x="16265" y="5670"/>
                    <a:pt x="16312" y="5574"/>
                  </a:cubicBezTo>
                  <a:cubicBezTo>
                    <a:pt x="16384" y="5455"/>
                    <a:pt x="16443" y="5336"/>
                    <a:pt x="16515" y="5217"/>
                  </a:cubicBezTo>
                  <a:cubicBezTo>
                    <a:pt x="16610" y="5074"/>
                    <a:pt x="16705" y="4920"/>
                    <a:pt x="16729" y="4741"/>
                  </a:cubicBezTo>
                  <a:cubicBezTo>
                    <a:pt x="16741" y="4658"/>
                    <a:pt x="16813" y="4562"/>
                    <a:pt x="16836" y="4479"/>
                  </a:cubicBezTo>
                  <a:cubicBezTo>
                    <a:pt x="16884" y="4372"/>
                    <a:pt x="16944" y="4253"/>
                    <a:pt x="16932" y="4146"/>
                  </a:cubicBezTo>
                  <a:cubicBezTo>
                    <a:pt x="16896" y="3872"/>
                    <a:pt x="16884" y="3574"/>
                    <a:pt x="16765" y="3300"/>
                  </a:cubicBezTo>
                  <a:cubicBezTo>
                    <a:pt x="16634" y="3003"/>
                    <a:pt x="16491" y="2693"/>
                    <a:pt x="16348" y="2384"/>
                  </a:cubicBezTo>
                  <a:cubicBezTo>
                    <a:pt x="16265" y="2181"/>
                    <a:pt x="16146" y="2038"/>
                    <a:pt x="15979" y="1919"/>
                  </a:cubicBezTo>
                  <a:cubicBezTo>
                    <a:pt x="15455" y="1562"/>
                    <a:pt x="14943" y="1169"/>
                    <a:pt x="14372" y="871"/>
                  </a:cubicBezTo>
                  <a:cubicBezTo>
                    <a:pt x="13788" y="574"/>
                    <a:pt x="13181" y="395"/>
                    <a:pt x="12586" y="157"/>
                  </a:cubicBezTo>
                  <a:cubicBezTo>
                    <a:pt x="12535" y="140"/>
                    <a:pt x="12485" y="123"/>
                    <a:pt x="12430" y="123"/>
                  </a:cubicBezTo>
                  <a:cubicBezTo>
                    <a:pt x="12407" y="123"/>
                    <a:pt x="12384" y="126"/>
                    <a:pt x="12360" y="133"/>
                  </a:cubicBezTo>
                  <a:cubicBezTo>
                    <a:pt x="12321" y="138"/>
                    <a:pt x="12283" y="140"/>
                    <a:pt x="12245" y="140"/>
                  </a:cubicBezTo>
                  <a:cubicBezTo>
                    <a:pt x="12084" y="140"/>
                    <a:pt x="11928" y="105"/>
                    <a:pt x="11764" y="86"/>
                  </a:cubicBezTo>
                  <a:cubicBezTo>
                    <a:pt x="11477" y="33"/>
                    <a:pt x="11183" y="0"/>
                    <a:pt x="1088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40"/>
            <p:cNvSpPr/>
            <p:nvPr/>
          </p:nvSpPr>
          <p:spPr>
            <a:xfrm>
              <a:off x="2141325" y="1770575"/>
              <a:ext cx="449775" cy="317625"/>
            </a:xfrm>
            <a:custGeom>
              <a:avLst/>
              <a:gdLst/>
              <a:ahLst/>
              <a:cxnLst/>
              <a:rect l="l" t="t" r="r" b="b"/>
              <a:pathLst>
                <a:path w="17991" h="12705" extrusionOk="0">
                  <a:moveTo>
                    <a:pt x="14788" y="9883"/>
                  </a:moveTo>
                  <a:cubicBezTo>
                    <a:pt x="14871" y="10085"/>
                    <a:pt x="14979" y="10252"/>
                    <a:pt x="15169" y="10383"/>
                  </a:cubicBezTo>
                  <a:cubicBezTo>
                    <a:pt x="15241" y="10443"/>
                    <a:pt x="15312" y="10514"/>
                    <a:pt x="15360" y="10609"/>
                  </a:cubicBezTo>
                  <a:cubicBezTo>
                    <a:pt x="15443" y="10776"/>
                    <a:pt x="15383" y="10931"/>
                    <a:pt x="15241" y="11026"/>
                  </a:cubicBezTo>
                  <a:cubicBezTo>
                    <a:pt x="15133" y="11086"/>
                    <a:pt x="15014" y="11145"/>
                    <a:pt x="14895" y="11169"/>
                  </a:cubicBezTo>
                  <a:cubicBezTo>
                    <a:pt x="14693" y="11217"/>
                    <a:pt x="14479" y="11228"/>
                    <a:pt x="14252" y="11252"/>
                  </a:cubicBezTo>
                  <a:cubicBezTo>
                    <a:pt x="13895" y="11264"/>
                    <a:pt x="13562" y="11264"/>
                    <a:pt x="13205" y="11228"/>
                  </a:cubicBezTo>
                  <a:cubicBezTo>
                    <a:pt x="12919" y="11205"/>
                    <a:pt x="12633" y="11133"/>
                    <a:pt x="12371" y="11050"/>
                  </a:cubicBezTo>
                  <a:cubicBezTo>
                    <a:pt x="12204" y="11014"/>
                    <a:pt x="12014" y="11074"/>
                    <a:pt x="11859" y="10931"/>
                  </a:cubicBezTo>
                  <a:cubicBezTo>
                    <a:pt x="11573" y="10955"/>
                    <a:pt x="11276" y="10836"/>
                    <a:pt x="11026" y="11026"/>
                  </a:cubicBezTo>
                  <a:cubicBezTo>
                    <a:pt x="10204" y="11395"/>
                    <a:pt x="9371" y="11764"/>
                    <a:pt x="8561" y="12121"/>
                  </a:cubicBezTo>
                  <a:cubicBezTo>
                    <a:pt x="8442" y="12181"/>
                    <a:pt x="8299" y="12252"/>
                    <a:pt x="8168" y="12252"/>
                  </a:cubicBezTo>
                  <a:cubicBezTo>
                    <a:pt x="7942" y="12276"/>
                    <a:pt x="7740" y="12348"/>
                    <a:pt x="7513" y="12419"/>
                  </a:cubicBezTo>
                  <a:cubicBezTo>
                    <a:pt x="7275" y="12502"/>
                    <a:pt x="7037" y="12574"/>
                    <a:pt x="6787" y="12622"/>
                  </a:cubicBezTo>
                  <a:cubicBezTo>
                    <a:pt x="6656" y="12645"/>
                    <a:pt x="6489" y="12705"/>
                    <a:pt x="6359" y="12574"/>
                  </a:cubicBezTo>
                  <a:cubicBezTo>
                    <a:pt x="6323" y="12550"/>
                    <a:pt x="6239" y="12550"/>
                    <a:pt x="6180" y="12562"/>
                  </a:cubicBezTo>
                  <a:cubicBezTo>
                    <a:pt x="5978" y="12574"/>
                    <a:pt x="5799" y="12574"/>
                    <a:pt x="5608" y="12622"/>
                  </a:cubicBezTo>
                  <a:cubicBezTo>
                    <a:pt x="5239" y="12693"/>
                    <a:pt x="4870" y="12633"/>
                    <a:pt x="4489" y="12633"/>
                  </a:cubicBezTo>
                  <a:cubicBezTo>
                    <a:pt x="4430" y="12633"/>
                    <a:pt x="4370" y="12598"/>
                    <a:pt x="4311" y="12586"/>
                  </a:cubicBezTo>
                  <a:cubicBezTo>
                    <a:pt x="4156" y="12562"/>
                    <a:pt x="4001" y="12526"/>
                    <a:pt x="3834" y="12502"/>
                  </a:cubicBezTo>
                  <a:cubicBezTo>
                    <a:pt x="3692" y="12467"/>
                    <a:pt x="3525" y="12467"/>
                    <a:pt x="3406" y="12395"/>
                  </a:cubicBezTo>
                  <a:cubicBezTo>
                    <a:pt x="3227" y="12288"/>
                    <a:pt x="3037" y="12241"/>
                    <a:pt x="2846" y="12217"/>
                  </a:cubicBezTo>
                  <a:cubicBezTo>
                    <a:pt x="2668" y="12181"/>
                    <a:pt x="2513" y="12145"/>
                    <a:pt x="2346" y="12038"/>
                  </a:cubicBezTo>
                  <a:cubicBezTo>
                    <a:pt x="2156" y="11907"/>
                    <a:pt x="1929" y="11800"/>
                    <a:pt x="1727" y="11693"/>
                  </a:cubicBezTo>
                  <a:cubicBezTo>
                    <a:pt x="1560" y="11609"/>
                    <a:pt x="1429" y="11502"/>
                    <a:pt x="1322" y="11348"/>
                  </a:cubicBezTo>
                  <a:cubicBezTo>
                    <a:pt x="1263" y="11276"/>
                    <a:pt x="1203" y="11193"/>
                    <a:pt x="1144" y="11109"/>
                  </a:cubicBezTo>
                  <a:cubicBezTo>
                    <a:pt x="894" y="10800"/>
                    <a:pt x="655" y="10490"/>
                    <a:pt x="501" y="10097"/>
                  </a:cubicBezTo>
                  <a:cubicBezTo>
                    <a:pt x="429" y="9895"/>
                    <a:pt x="322" y="9681"/>
                    <a:pt x="239" y="9478"/>
                  </a:cubicBezTo>
                  <a:cubicBezTo>
                    <a:pt x="179" y="9347"/>
                    <a:pt x="132" y="9193"/>
                    <a:pt x="120" y="9050"/>
                  </a:cubicBezTo>
                  <a:cubicBezTo>
                    <a:pt x="108" y="8776"/>
                    <a:pt x="108" y="8526"/>
                    <a:pt x="60" y="8252"/>
                  </a:cubicBezTo>
                  <a:cubicBezTo>
                    <a:pt x="12" y="7978"/>
                    <a:pt x="1" y="7692"/>
                    <a:pt x="12" y="7395"/>
                  </a:cubicBezTo>
                  <a:cubicBezTo>
                    <a:pt x="24" y="7216"/>
                    <a:pt x="12" y="7049"/>
                    <a:pt x="12" y="6871"/>
                  </a:cubicBezTo>
                  <a:cubicBezTo>
                    <a:pt x="12" y="6728"/>
                    <a:pt x="12" y="6561"/>
                    <a:pt x="60" y="6430"/>
                  </a:cubicBezTo>
                  <a:cubicBezTo>
                    <a:pt x="191" y="5954"/>
                    <a:pt x="429" y="5502"/>
                    <a:pt x="667" y="5061"/>
                  </a:cubicBezTo>
                  <a:cubicBezTo>
                    <a:pt x="703" y="5013"/>
                    <a:pt x="727" y="4966"/>
                    <a:pt x="774" y="4954"/>
                  </a:cubicBezTo>
                  <a:cubicBezTo>
                    <a:pt x="882" y="4894"/>
                    <a:pt x="941" y="4799"/>
                    <a:pt x="977" y="4704"/>
                  </a:cubicBezTo>
                  <a:cubicBezTo>
                    <a:pt x="1001" y="4656"/>
                    <a:pt x="1025" y="4609"/>
                    <a:pt x="1072" y="4585"/>
                  </a:cubicBezTo>
                  <a:cubicBezTo>
                    <a:pt x="1203" y="4501"/>
                    <a:pt x="1251" y="4382"/>
                    <a:pt x="1322" y="4263"/>
                  </a:cubicBezTo>
                  <a:cubicBezTo>
                    <a:pt x="1382" y="4168"/>
                    <a:pt x="1453" y="4085"/>
                    <a:pt x="1536" y="4001"/>
                  </a:cubicBezTo>
                  <a:cubicBezTo>
                    <a:pt x="1739" y="3775"/>
                    <a:pt x="1929" y="3525"/>
                    <a:pt x="2203" y="3347"/>
                  </a:cubicBezTo>
                  <a:cubicBezTo>
                    <a:pt x="2322" y="3275"/>
                    <a:pt x="2406" y="3168"/>
                    <a:pt x="2489" y="3049"/>
                  </a:cubicBezTo>
                  <a:cubicBezTo>
                    <a:pt x="2513" y="2989"/>
                    <a:pt x="2572" y="2930"/>
                    <a:pt x="2632" y="2882"/>
                  </a:cubicBezTo>
                  <a:cubicBezTo>
                    <a:pt x="2799" y="2739"/>
                    <a:pt x="2977" y="2596"/>
                    <a:pt x="3144" y="2442"/>
                  </a:cubicBezTo>
                  <a:cubicBezTo>
                    <a:pt x="3453" y="2156"/>
                    <a:pt x="3763" y="1882"/>
                    <a:pt x="4132" y="1704"/>
                  </a:cubicBezTo>
                  <a:cubicBezTo>
                    <a:pt x="4835" y="1382"/>
                    <a:pt x="5549" y="1108"/>
                    <a:pt x="6263" y="834"/>
                  </a:cubicBezTo>
                  <a:cubicBezTo>
                    <a:pt x="6359" y="787"/>
                    <a:pt x="6454" y="751"/>
                    <a:pt x="6549" y="751"/>
                  </a:cubicBezTo>
                  <a:cubicBezTo>
                    <a:pt x="6740" y="751"/>
                    <a:pt x="6906" y="680"/>
                    <a:pt x="7085" y="620"/>
                  </a:cubicBezTo>
                  <a:cubicBezTo>
                    <a:pt x="7287" y="549"/>
                    <a:pt x="7513" y="477"/>
                    <a:pt x="7728" y="430"/>
                  </a:cubicBezTo>
                  <a:cubicBezTo>
                    <a:pt x="8025" y="358"/>
                    <a:pt x="8347" y="334"/>
                    <a:pt x="8633" y="203"/>
                  </a:cubicBezTo>
                  <a:cubicBezTo>
                    <a:pt x="8692" y="180"/>
                    <a:pt x="8752" y="180"/>
                    <a:pt x="8811" y="180"/>
                  </a:cubicBezTo>
                  <a:cubicBezTo>
                    <a:pt x="9418" y="60"/>
                    <a:pt x="10026" y="120"/>
                    <a:pt x="10645" y="37"/>
                  </a:cubicBezTo>
                  <a:lnTo>
                    <a:pt x="10788" y="37"/>
                  </a:lnTo>
                  <a:lnTo>
                    <a:pt x="11014" y="37"/>
                  </a:lnTo>
                  <a:cubicBezTo>
                    <a:pt x="11419" y="1"/>
                    <a:pt x="11812" y="25"/>
                    <a:pt x="12216" y="96"/>
                  </a:cubicBezTo>
                  <a:cubicBezTo>
                    <a:pt x="12383" y="132"/>
                    <a:pt x="12550" y="180"/>
                    <a:pt x="12705" y="156"/>
                  </a:cubicBezTo>
                  <a:cubicBezTo>
                    <a:pt x="12966" y="132"/>
                    <a:pt x="13181" y="191"/>
                    <a:pt x="13407" y="275"/>
                  </a:cubicBezTo>
                  <a:cubicBezTo>
                    <a:pt x="13752" y="418"/>
                    <a:pt x="14098" y="537"/>
                    <a:pt x="14431" y="668"/>
                  </a:cubicBezTo>
                  <a:cubicBezTo>
                    <a:pt x="14657" y="751"/>
                    <a:pt x="14871" y="858"/>
                    <a:pt x="15086" y="965"/>
                  </a:cubicBezTo>
                  <a:cubicBezTo>
                    <a:pt x="15705" y="1263"/>
                    <a:pt x="16241" y="1680"/>
                    <a:pt x="16800" y="2061"/>
                  </a:cubicBezTo>
                  <a:cubicBezTo>
                    <a:pt x="17050" y="2239"/>
                    <a:pt x="17229" y="2477"/>
                    <a:pt x="17348" y="2763"/>
                  </a:cubicBezTo>
                  <a:cubicBezTo>
                    <a:pt x="17491" y="3097"/>
                    <a:pt x="17634" y="3406"/>
                    <a:pt x="17789" y="3728"/>
                  </a:cubicBezTo>
                  <a:cubicBezTo>
                    <a:pt x="17884" y="3966"/>
                    <a:pt x="17991" y="4537"/>
                    <a:pt x="17991" y="4787"/>
                  </a:cubicBezTo>
                  <a:cubicBezTo>
                    <a:pt x="17991" y="5002"/>
                    <a:pt x="17967" y="5192"/>
                    <a:pt x="17848" y="5359"/>
                  </a:cubicBezTo>
                  <a:cubicBezTo>
                    <a:pt x="17800" y="5418"/>
                    <a:pt x="17765" y="5490"/>
                    <a:pt x="17765" y="5561"/>
                  </a:cubicBezTo>
                  <a:cubicBezTo>
                    <a:pt x="17753" y="5740"/>
                    <a:pt x="17681" y="5871"/>
                    <a:pt x="17574" y="6014"/>
                  </a:cubicBezTo>
                  <a:cubicBezTo>
                    <a:pt x="17336" y="6287"/>
                    <a:pt x="17265" y="6692"/>
                    <a:pt x="16955" y="6942"/>
                  </a:cubicBezTo>
                  <a:cubicBezTo>
                    <a:pt x="16931" y="6966"/>
                    <a:pt x="16931" y="6990"/>
                    <a:pt x="16919" y="7002"/>
                  </a:cubicBezTo>
                  <a:cubicBezTo>
                    <a:pt x="16836" y="7157"/>
                    <a:pt x="16741" y="7299"/>
                    <a:pt x="16634" y="7454"/>
                  </a:cubicBezTo>
                  <a:cubicBezTo>
                    <a:pt x="16443" y="7704"/>
                    <a:pt x="16241" y="7978"/>
                    <a:pt x="16014" y="8216"/>
                  </a:cubicBezTo>
                  <a:cubicBezTo>
                    <a:pt x="15598" y="8645"/>
                    <a:pt x="15229" y="9121"/>
                    <a:pt x="14645" y="9359"/>
                  </a:cubicBezTo>
                  <a:cubicBezTo>
                    <a:pt x="14621" y="9359"/>
                    <a:pt x="14621" y="9371"/>
                    <a:pt x="14598" y="9431"/>
                  </a:cubicBezTo>
                  <a:cubicBezTo>
                    <a:pt x="14657" y="9550"/>
                    <a:pt x="14729" y="9716"/>
                    <a:pt x="14788" y="9883"/>
                  </a:cubicBezTo>
                  <a:close/>
                  <a:moveTo>
                    <a:pt x="12681" y="10490"/>
                  </a:moveTo>
                  <a:cubicBezTo>
                    <a:pt x="12752" y="10490"/>
                    <a:pt x="12824" y="10526"/>
                    <a:pt x="12907" y="10550"/>
                  </a:cubicBezTo>
                  <a:cubicBezTo>
                    <a:pt x="13407" y="10717"/>
                    <a:pt x="13919" y="10681"/>
                    <a:pt x="14419" y="10621"/>
                  </a:cubicBezTo>
                  <a:cubicBezTo>
                    <a:pt x="14431" y="10621"/>
                    <a:pt x="14431" y="10609"/>
                    <a:pt x="14455" y="10597"/>
                  </a:cubicBezTo>
                  <a:cubicBezTo>
                    <a:pt x="14490" y="10526"/>
                    <a:pt x="14455" y="10443"/>
                    <a:pt x="14419" y="10383"/>
                  </a:cubicBezTo>
                  <a:cubicBezTo>
                    <a:pt x="14288" y="10050"/>
                    <a:pt x="14133" y="9716"/>
                    <a:pt x="14002" y="9371"/>
                  </a:cubicBezTo>
                  <a:cubicBezTo>
                    <a:pt x="13919" y="9157"/>
                    <a:pt x="13979" y="9014"/>
                    <a:pt x="14181" y="8895"/>
                  </a:cubicBezTo>
                  <a:cubicBezTo>
                    <a:pt x="14193" y="8883"/>
                    <a:pt x="14229" y="8883"/>
                    <a:pt x="14252" y="8871"/>
                  </a:cubicBezTo>
                  <a:cubicBezTo>
                    <a:pt x="14300" y="8859"/>
                    <a:pt x="14348" y="8823"/>
                    <a:pt x="14395" y="8812"/>
                  </a:cubicBezTo>
                  <a:cubicBezTo>
                    <a:pt x="14598" y="8716"/>
                    <a:pt x="14764" y="8585"/>
                    <a:pt x="14943" y="8419"/>
                  </a:cubicBezTo>
                  <a:cubicBezTo>
                    <a:pt x="15419" y="8002"/>
                    <a:pt x="15788" y="7502"/>
                    <a:pt x="16193" y="7026"/>
                  </a:cubicBezTo>
                  <a:cubicBezTo>
                    <a:pt x="16265" y="6930"/>
                    <a:pt x="16324" y="6847"/>
                    <a:pt x="16372" y="6740"/>
                  </a:cubicBezTo>
                  <a:cubicBezTo>
                    <a:pt x="16431" y="6609"/>
                    <a:pt x="16503" y="6502"/>
                    <a:pt x="16598" y="6395"/>
                  </a:cubicBezTo>
                  <a:cubicBezTo>
                    <a:pt x="16669" y="6323"/>
                    <a:pt x="16717" y="6240"/>
                    <a:pt x="16753" y="6156"/>
                  </a:cubicBezTo>
                  <a:cubicBezTo>
                    <a:pt x="16836" y="6037"/>
                    <a:pt x="16896" y="5918"/>
                    <a:pt x="16967" y="5799"/>
                  </a:cubicBezTo>
                  <a:cubicBezTo>
                    <a:pt x="17074" y="5656"/>
                    <a:pt x="17157" y="5525"/>
                    <a:pt x="17169" y="5323"/>
                  </a:cubicBezTo>
                  <a:cubicBezTo>
                    <a:pt x="17193" y="5240"/>
                    <a:pt x="17265" y="5144"/>
                    <a:pt x="17288" y="5061"/>
                  </a:cubicBezTo>
                  <a:cubicBezTo>
                    <a:pt x="17336" y="4954"/>
                    <a:pt x="17384" y="4835"/>
                    <a:pt x="17384" y="4728"/>
                  </a:cubicBezTo>
                  <a:cubicBezTo>
                    <a:pt x="17348" y="4454"/>
                    <a:pt x="17336" y="4156"/>
                    <a:pt x="17217" y="3882"/>
                  </a:cubicBezTo>
                  <a:cubicBezTo>
                    <a:pt x="17086" y="3573"/>
                    <a:pt x="16931" y="3275"/>
                    <a:pt x="16800" y="2966"/>
                  </a:cubicBezTo>
                  <a:cubicBezTo>
                    <a:pt x="16729" y="2763"/>
                    <a:pt x="16610" y="2608"/>
                    <a:pt x="16431" y="2501"/>
                  </a:cubicBezTo>
                  <a:cubicBezTo>
                    <a:pt x="15907" y="2144"/>
                    <a:pt x="15383" y="1751"/>
                    <a:pt x="14824" y="1453"/>
                  </a:cubicBezTo>
                  <a:cubicBezTo>
                    <a:pt x="14252" y="1156"/>
                    <a:pt x="13633" y="977"/>
                    <a:pt x="13038" y="739"/>
                  </a:cubicBezTo>
                  <a:cubicBezTo>
                    <a:pt x="12966" y="715"/>
                    <a:pt x="12883" y="703"/>
                    <a:pt x="12812" y="715"/>
                  </a:cubicBezTo>
                  <a:cubicBezTo>
                    <a:pt x="12609" y="739"/>
                    <a:pt x="12407" y="703"/>
                    <a:pt x="12216" y="668"/>
                  </a:cubicBezTo>
                  <a:cubicBezTo>
                    <a:pt x="11812" y="596"/>
                    <a:pt x="11431" y="561"/>
                    <a:pt x="11014" y="596"/>
                  </a:cubicBezTo>
                  <a:cubicBezTo>
                    <a:pt x="10502" y="620"/>
                    <a:pt x="9990" y="620"/>
                    <a:pt x="9478" y="656"/>
                  </a:cubicBezTo>
                  <a:cubicBezTo>
                    <a:pt x="9180" y="668"/>
                    <a:pt x="8883" y="703"/>
                    <a:pt x="8597" y="822"/>
                  </a:cubicBezTo>
                  <a:cubicBezTo>
                    <a:pt x="8466" y="858"/>
                    <a:pt x="8335" y="906"/>
                    <a:pt x="8204" y="918"/>
                  </a:cubicBezTo>
                  <a:cubicBezTo>
                    <a:pt x="7847" y="965"/>
                    <a:pt x="7513" y="1061"/>
                    <a:pt x="7192" y="1215"/>
                  </a:cubicBezTo>
                  <a:cubicBezTo>
                    <a:pt x="6978" y="1323"/>
                    <a:pt x="6775" y="1382"/>
                    <a:pt x="6537" y="1394"/>
                  </a:cubicBezTo>
                  <a:cubicBezTo>
                    <a:pt x="6251" y="1418"/>
                    <a:pt x="6001" y="1537"/>
                    <a:pt x="5739" y="1620"/>
                  </a:cubicBezTo>
                  <a:cubicBezTo>
                    <a:pt x="5239" y="1811"/>
                    <a:pt x="4763" y="2085"/>
                    <a:pt x="4358" y="2442"/>
                  </a:cubicBezTo>
                  <a:cubicBezTo>
                    <a:pt x="4251" y="2525"/>
                    <a:pt x="4132" y="2608"/>
                    <a:pt x="4013" y="2668"/>
                  </a:cubicBezTo>
                  <a:cubicBezTo>
                    <a:pt x="3656" y="2823"/>
                    <a:pt x="3346" y="3049"/>
                    <a:pt x="3049" y="3299"/>
                  </a:cubicBezTo>
                  <a:cubicBezTo>
                    <a:pt x="3037" y="3323"/>
                    <a:pt x="3001" y="3335"/>
                    <a:pt x="2989" y="3347"/>
                  </a:cubicBezTo>
                  <a:cubicBezTo>
                    <a:pt x="2703" y="3739"/>
                    <a:pt x="2310" y="4001"/>
                    <a:pt x="1989" y="4359"/>
                  </a:cubicBezTo>
                  <a:cubicBezTo>
                    <a:pt x="1929" y="4418"/>
                    <a:pt x="1858" y="4490"/>
                    <a:pt x="1834" y="4573"/>
                  </a:cubicBezTo>
                  <a:cubicBezTo>
                    <a:pt x="1727" y="4871"/>
                    <a:pt x="1477" y="5049"/>
                    <a:pt x="1275" y="5263"/>
                  </a:cubicBezTo>
                  <a:cubicBezTo>
                    <a:pt x="1013" y="5561"/>
                    <a:pt x="822" y="5895"/>
                    <a:pt x="727" y="6276"/>
                  </a:cubicBezTo>
                  <a:cubicBezTo>
                    <a:pt x="655" y="6657"/>
                    <a:pt x="548" y="7038"/>
                    <a:pt x="489" y="7407"/>
                  </a:cubicBezTo>
                  <a:cubicBezTo>
                    <a:pt x="465" y="7573"/>
                    <a:pt x="441" y="7764"/>
                    <a:pt x="477" y="7930"/>
                  </a:cubicBezTo>
                  <a:cubicBezTo>
                    <a:pt x="524" y="8216"/>
                    <a:pt x="584" y="8502"/>
                    <a:pt x="679" y="8764"/>
                  </a:cubicBezTo>
                  <a:cubicBezTo>
                    <a:pt x="846" y="9216"/>
                    <a:pt x="1036" y="9645"/>
                    <a:pt x="1251" y="10074"/>
                  </a:cubicBezTo>
                  <a:cubicBezTo>
                    <a:pt x="1358" y="10288"/>
                    <a:pt x="1513" y="10466"/>
                    <a:pt x="1656" y="10657"/>
                  </a:cubicBezTo>
                  <a:cubicBezTo>
                    <a:pt x="1727" y="10764"/>
                    <a:pt x="1798" y="10847"/>
                    <a:pt x="1894" y="10955"/>
                  </a:cubicBezTo>
                  <a:cubicBezTo>
                    <a:pt x="1929" y="11014"/>
                    <a:pt x="1989" y="11062"/>
                    <a:pt x="2048" y="11098"/>
                  </a:cubicBezTo>
                  <a:cubicBezTo>
                    <a:pt x="2215" y="11205"/>
                    <a:pt x="2382" y="11276"/>
                    <a:pt x="2549" y="11383"/>
                  </a:cubicBezTo>
                  <a:cubicBezTo>
                    <a:pt x="2751" y="11514"/>
                    <a:pt x="2977" y="11574"/>
                    <a:pt x="3215" y="11609"/>
                  </a:cubicBezTo>
                  <a:cubicBezTo>
                    <a:pt x="3358" y="11621"/>
                    <a:pt x="3513" y="11657"/>
                    <a:pt x="3632" y="11752"/>
                  </a:cubicBezTo>
                  <a:cubicBezTo>
                    <a:pt x="3715" y="11836"/>
                    <a:pt x="3834" y="11848"/>
                    <a:pt x="3942" y="11848"/>
                  </a:cubicBezTo>
                  <a:cubicBezTo>
                    <a:pt x="4120" y="11848"/>
                    <a:pt x="4299" y="11860"/>
                    <a:pt x="4465" y="11931"/>
                  </a:cubicBezTo>
                  <a:cubicBezTo>
                    <a:pt x="4489" y="11955"/>
                    <a:pt x="4537" y="11967"/>
                    <a:pt x="4573" y="11967"/>
                  </a:cubicBezTo>
                  <a:cubicBezTo>
                    <a:pt x="4870" y="11967"/>
                    <a:pt x="5168" y="11979"/>
                    <a:pt x="5466" y="12038"/>
                  </a:cubicBezTo>
                  <a:cubicBezTo>
                    <a:pt x="5739" y="12098"/>
                    <a:pt x="6037" y="12050"/>
                    <a:pt x="6323" y="12026"/>
                  </a:cubicBezTo>
                  <a:cubicBezTo>
                    <a:pt x="6597" y="11990"/>
                    <a:pt x="6859" y="11907"/>
                    <a:pt x="7132" y="11848"/>
                  </a:cubicBezTo>
                  <a:lnTo>
                    <a:pt x="7704" y="11717"/>
                  </a:lnTo>
                  <a:cubicBezTo>
                    <a:pt x="7990" y="11657"/>
                    <a:pt x="8275" y="11598"/>
                    <a:pt x="8561" y="11514"/>
                  </a:cubicBezTo>
                  <a:cubicBezTo>
                    <a:pt x="8716" y="11479"/>
                    <a:pt x="8883" y="11419"/>
                    <a:pt x="9049" y="11336"/>
                  </a:cubicBezTo>
                  <a:lnTo>
                    <a:pt x="10883" y="10538"/>
                  </a:lnTo>
                  <a:cubicBezTo>
                    <a:pt x="11121" y="10431"/>
                    <a:pt x="11335" y="10347"/>
                    <a:pt x="11609" y="10419"/>
                  </a:cubicBezTo>
                  <a:cubicBezTo>
                    <a:pt x="11776" y="10466"/>
                    <a:pt x="11895" y="10347"/>
                    <a:pt x="12074" y="10324"/>
                  </a:cubicBezTo>
                  <a:cubicBezTo>
                    <a:pt x="12264" y="10419"/>
                    <a:pt x="12455" y="10502"/>
                    <a:pt x="12681" y="1049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40"/>
            <p:cNvSpPr/>
            <p:nvPr/>
          </p:nvSpPr>
          <p:spPr>
            <a:xfrm>
              <a:off x="2242525" y="1900375"/>
              <a:ext cx="251550" cy="111925"/>
            </a:xfrm>
            <a:custGeom>
              <a:avLst/>
              <a:gdLst/>
              <a:ahLst/>
              <a:cxnLst/>
              <a:rect l="l" t="t" r="r" b="b"/>
              <a:pathLst>
                <a:path w="10062" h="4477" extrusionOk="0">
                  <a:moveTo>
                    <a:pt x="4108" y="2905"/>
                  </a:moveTo>
                  <a:cubicBezTo>
                    <a:pt x="4882" y="2560"/>
                    <a:pt x="5668" y="2203"/>
                    <a:pt x="6442" y="1857"/>
                  </a:cubicBezTo>
                  <a:cubicBezTo>
                    <a:pt x="6561" y="1798"/>
                    <a:pt x="6692" y="1738"/>
                    <a:pt x="6835" y="1726"/>
                  </a:cubicBezTo>
                  <a:cubicBezTo>
                    <a:pt x="7109" y="1679"/>
                    <a:pt x="7383" y="1584"/>
                    <a:pt x="7645" y="1465"/>
                  </a:cubicBezTo>
                  <a:cubicBezTo>
                    <a:pt x="8240" y="1179"/>
                    <a:pt x="8835" y="905"/>
                    <a:pt x="9419" y="643"/>
                  </a:cubicBezTo>
                  <a:cubicBezTo>
                    <a:pt x="9550" y="583"/>
                    <a:pt x="9680" y="512"/>
                    <a:pt x="9823" y="429"/>
                  </a:cubicBezTo>
                  <a:cubicBezTo>
                    <a:pt x="9895" y="393"/>
                    <a:pt x="9954" y="333"/>
                    <a:pt x="10002" y="250"/>
                  </a:cubicBezTo>
                  <a:cubicBezTo>
                    <a:pt x="10061" y="167"/>
                    <a:pt x="10002" y="36"/>
                    <a:pt x="9895" y="12"/>
                  </a:cubicBezTo>
                  <a:cubicBezTo>
                    <a:pt x="9811" y="0"/>
                    <a:pt x="9716" y="0"/>
                    <a:pt x="9645" y="36"/>
                  </a:cubicBezTo>
                  <a:cubicBezTo>
                    <a:pt x="9478" y="95"/>
                    <a:pt x="9311" y="155"/>
                    <a:pt x="9157" y="226"/>
                  </a:cubicBezTo>
                  <a:cubicBezTo>
                    <a:pt x="8526" y="488"/>
                    <a:pt x="7918" y="762"/>
                    <a:pt x="7287" y="1024"/>
                  </a:cubicBezTo>
                  <a:cubicBezTo>
                    <a:pt x="7156" y="1084"/>
                    <a:pt x="7013" y="1143"/>
                    <a:pt x="6859" y="1179"/>
                  </a:cubicBezTo>
                  <a:cubicBezTo>
                    <a:pt x="6609" y="1226"/>
                    <a:pt x="6382" y="1310"/>
                    <a:pt x="6144" y="1417"/>
                  </a:cubicBezTo>
                  <a:lnTo>
                    <a:pt x="1679" y="3429"/>
                  </a:lnTo>
                  <a:cubicBezTo>
                    <a:pt x="1513" y="3500"/>
                    <a:pt x="1370" y="3572"/>
                    <a:pt x="1179" y="3560"/>
                  </a:cubicBezTo>
                  <a:cubicBezTo>
                    <a:pt x="1096" y="3560"/>
                    <a:pt x="1025" y="3584"/>
                    <a:pt x="953" y="3620"/>
                  </a:cubicBezTo>
                  <a:cubicBezTo>
                    <a:pt x="739" y="3703"/>
                    <a:pt x="536" y="3798"/>
                    <a:pt x="322" y="3893"/>
                  </a:cubicBezTo>
                  <a:cubicBezTo>
                    <a:pt x="251" y="3929"/>
                    <a:pt x="191" y="3977"/>
                    <a:pt x="132" y="4024"/>
                  </a:cubicBezTo>
                  <a:cubicBezTo>
                    <a:pt x="25" y="4108"/>
                    <a:pt x="1" y="4215"/>
                    <a:pt x="48" y="4322"/>
                  </a:cubicBezTo>
                  <a:cubicBezTo>
                    <a:pt x="84" y="4417"/>
                    <a:pt x="191" y="4477"/>
                    <a:pt x="322" y="4453"/>
                  </a:cubicBezTo>
                  <a:cubicBezTo>
                    <a:pt x="441" y="4417"/>
                    <a:pt x="560" y="4370"/>
                    <a:pt x="679" y="4334"/>
                  </a:cubicBezTo>
                  <a:cubicBezTo>
                    <a:pt x="917" y="4239"/>
                    <a:pt x="1132" y="4108"/>
                    <a:pt x="1394" y="4108"/>
                  </a:cubicBezTo>
                  <a:cubicBezTo>
                    <a:pt x="1501" y="4108"/>
                    <a:pt x="1608" y="4036"/>
                    <a:pt x="1715" y="3989"/>
                  </a:cubicBezTo>
                  <a:cubicBezTo>
                    <a:pt x="2525" y="3596"/>
                    <a:pt x="3323" y="3250"/>
                    <a:pt x="4108" y="290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40"/>
            <p:cNvSpPr/>
            <p:nvPr/>
          </p:nvSpPr>
          <p:spPr>
            <a:xfrm>
              <a:off x="2215450" y="1820300"/>
              <a:ext cx="249150" cy="108075"/>
            </a:xfrm>
            <a:custGeom>
              <a:avLst/>
              <a:gdLst/>
              <a:ahLst/>
              <a:cxnLst/>
              <a:rect l="l" t="t" r="r" b="b"/>
              <a:pathLst>
                <a:path w="9966" h="4323" extrusionOk="0">
                  <a:moveTo>
                    <a:pt x="9966" y="48"/>
                  </a:moveTo>
                  <a:cubicBezTo>
                    <a:pt x="9894" y="24"/>
                    <a:pt x="9847" y="0"/>
                    <a:pt x="9823" y="0"/>
                  </a:cubicBezTo>
                  <a:cubicBezTo>
                    <a:pt x="9466" y="0"/>
                    <a:pt x="9120" y="48"/>
                    <a:pt x="8787" y="179"/>
                  </a:cubicBezTo>
                  <a:cubicBezTo>
                    <a:pt x="8406" y="346"/>
                    <a:pt x="8037" y="500"/>
                    <a:pt x="7632" y="607"/>
                  </a:cubicBezTo>
                  <a:cubicBezTo>
                    <a:pt x="7156" y="750"/>
                    <a:pt x="6727" y="953"/>
                    <a:pt x="6275" y="1167"/>
                  </a:cubicBezTo>
                  <a:cubicBezTo>
                    <a:pt x="6096" y="1250"/>
                    <a:pt x="5906" y="1310"/>
                    <a:pt x="5715" y="1346"/>
                  </a:cubicBezTo>
                  <a:cubicBezTo>
                    <a:pt x="5596" y="1358"/>
                    <a:pt x="5477" y="1405"/>
                    <a:pt x="5358" y="1465"/>
                  </a:cubicBezTo>
                  <a:cubicBezTo>
                    <a:pt x="3751" y="2179"/>
                    <a:pt x="2155" y="2905"/>
                    <a:pt x="548" y="3620"/>
                  </a:cubicBezTo>
                  <a:cubicBezTo>
                    <a:pt x="417" y="3679"/>
                    <a:pt x="274" y="3739"/>
                    <a:pt x="143" y="3822"/>
                  </a:cubicBezTo>
                  <a:cubicBezTo>
                    <a:pt x="36" y="3882"/>
                    <a:pt x="0" y="4001"/>
                    <a:pt x="24" y="4120"/>
                  </a:cubicBezTo>
                  <a:cubicBezTo>
                    <a:pt x="60" y="4239"/>
                    <a:pt x="191" y="4322"/>
                    <a:pt x="322" y="4275"/>
                  </a:cubicBezTo>
                  <a:cubicBezTo>
                    <a:pt x="429" y="4239"/>
                    <a:pt x="536" y="4203"/>
                    <a:pt x="631" y="4156"/>
                  </a:cubicBezTo>
                  <a:cubicBezTo>
                    <a:pt x="1155" y="3929"/>
                    <a:pt x="1667" y="3691"/>
                    <a:pt x="2179" y="3465"/>
                  </a:cubicBezTo>
                  <a:cubicBezTo>
                    <a:pt x="3251" y="2989"/>
                    <a:pt x="4310" y="2512"/>
                    <a:pt x="5382" y="2036"/>
                  </a:cubicBezTo>
                  <a:cubicBezTo>
                    <a:pt x="5572" y="1953"/>
                    <a:pt x="5775" y="1881"/>
                    <a:pt x="5989" y="1834"/>
                  </a:cubicBezTo>
                  <a:cubicBezTo>
                    <a:pt x="6156" y="1798"/>
                    <a:pt x="6311" y="1739"/>
                    <a:pt x="6453" y="1667"/>
                  </a:cubicBezTo>
                  <a:cubicBezTo>
                    <a:pt x="7061" y="1381"/>
                    <a:pt x="7680" y="1131"/>
                    <a:pt x="8311" y="953"/>
                  </a:cubicBezTo>
                  <a:cubicBezTo>
                    <a:pt x="8430" y="929"/>
                    <a:pt x="8549" y="846"/>
                    <a:pt x="8656" y="810"/>
                  </a:cubicBezTo>
                  <a:cubicBezTo>
                    <a:pt x="8954" y="691"/>
                    <a:pt x="9239" y="572"/>
                    <a:pt x="9537" y="465"/>
                  </a:cubicBezTo>
                  <a:cubicBezTo>
                    <a:pt x="9728" y="393"/>
                    <a:pt x="9859" y="274"/>
                    <a:pt x="9966" y="4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40"/>
            <p:cNvSpPr/>
            <p:nvPr/>
          </p:nvSpPr>
          <p:spPr>
            <a:xfrm>
              <a:off x="2230325" y="1852150"/>
              <a:ext cx="246175" cy="116100"/>
            </a:xfrm>
            <a:custGeom>
              <a:avLst/>
              <a:gdLst/>
              <a:ahLst/>
              <a:cxnLst/>
              <a:rect l="l" t="t" r="r" b="b"/>
              <a:pathLst>
                <a:path w="9847" h="4644" extrusionOk="0">
                  <a:moveTo>
                    <a:pt x="9776" y="12"/>
                  </a:moveTo>
                  <a:cubicBezTo>
                    <a:pt x="9526" y="0"/>
                    <a:pt x="9323" y="72"/>
                    <a:pt x="9133" y="155"/>
                  </a:cubicBezTo>
                  <a:lnTo>
                    <a:pt x="6990" y="1096"/>
                  </a:lnTo>
                  <a:lnTo>
                    <a:pt x="1906" y="3370"/>
                  </a:lnTo>
                  <a:cubicBezTo>
                    <a:pt x="1727" y="3453"/>
                    <a:pt x="1548" y="3548"/>
                    <a:pt x="1334" y="3536"/>
                  </a:cubicBezTo>
                  <a:cubicBezTo>
                    <a:pt x="1251" y="3536"/>
                    <a:pt x="1167" y="3572"/>
                    <a:pt x="1084" y="3608"/>
                  </a:cubicBezTo>
                  <a:cubicBezTo>
                    <a:pt x="870" y="3703"/>
                    <a:pt x="679" y="3810"/>
                    <a:pt x="453" y="3882"/>
                  </a:cubicBezTo>
                  <a:cubicBezTo>
                    <a:pt x="262" y="3953"/>
                    <a:pt x="155" y="4108"/>
                    <a:pt x="48" y="4251"/>
                  </a:cubicBezTo>
                  <a:cubicBezTo>
                    <a:pt x="1" y="4346"/>
                    <a:pt x="12" y="4441"/>
                    <a:pt x="72" y="4537"/>
                  </a:cubicBezTo>
                  <a:cubicBezTo>
                    <a:pt x="132" y="4608"/>
                    <a:pt x="203" y="4644"/>
                    <a:pt x="310" y="4620"/>
                  </a:cubicBezTo>
                  <a:cubicBezTo>
                    <a:pt x="441" y="4608"/>
                    <a:pt x="548" y="4548"/>
                    <a:pt x="632" y="4465"/>
                  </a:cubicBezTo>
                  <a:cubicBezTo>
                    <a:pt x="870" y="4227"/>
                    <a:pt x="1167" y="4120"/>
                    <a:pt x="1501" y="4060"/>
                  </a:cubicBezTo>
                  <a:cubicBezTo>
                    <a:pt x="1632" y="4025"/>
                    <a:pt x="1763" y="4013"/>
                    <a:pt x="1906" y="3953"/>
                  </a:cubicBezTo>
                  <a:cubicBezTo>
                    <a:pt x="4382" y="2822"/>
                    <a:pt x="6859" y="1691"/>
                    <a:pt x="9347" y="572"/>
                  </a:cubicBezTo>
                  <a:cubicBezTo>
                    <a:pt x="9466" y="536"/>
                    <a:pt x="9585" y="476"/>
                    <a:pt x="9668" y="393"/>
                  </a:cubicBezTo>
                  <a:cubicBezTo>
                    <a:pt x="9764" y="298"/>
                    <a:pt x="9847" y="191"/>
                    <a:pt x="9776" y="1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5" name="Google Shape;835;p40"/>
          <p:cNvGrpSpPr/>
          <p:nvPr/>
        </p:nvGrpSpPr>
        <p:grpSpPr>
          <a:xfrm>
            <a:off x="3946850" y="888304"/>
            <a:ext cx="272100" cy="330700"/>
            <a:chOff x="2537500" y="2379600"/>
            <a:chExt cx="272100" cy="330700"/>
          </a:xfrm>
        </p:grpSpPr>
        <p:sp>
          <p:nvSpPr>
            <p:cNvPr id="836" name="Google Shape;836;p40"/>
            <p:cNvSpPr/>
            <p:nvPr/>
          </p:nvSpPr>
          <p:spPr>
            <a:xfrm>
              <a:off x="2554775" y="2394175"/>
              <a:ext cx="223275" cy="260475"/>
            </a:xfrm>
            <a:custGeom>
              <a:avLst/>
              <a:gdLst/>
              <a:ahLst/>
              <a:cxnLst/>
              <a:rect l="l" t="t" r="r" b="b"/>
              <a:pathLst>
                <a:path w="8931" h="10419" extrusionOk="0">
                  <a:moveTo>
                    <a:pt x="2155" y="0"/>
                  </a:moveTo>
                  <a:lnTo>
                    <a:pt x="8335" y="0"/>
                  </a:lnTo>
                  <a:cubicBezTo>
                    <a:pt x="8394" y="0"/>
                    <a:pt x="8430" y="12"/>
                    <a:pt x="8525" y="24"/>
                  </a:cubicBezTo>
                  <a:cubicBezTo>
                    <a:pt x="8537" y="179"/>
                    <a:pt x="8537" y="322"/>
                    <a:pt x="8537" y="453"/>
                  </a:cubicBezTo>
                  <a:cubicBezTo>
                    <a:pt x="8537" y="870"/>
                    <a:pt x="8537" y="1298"/>
                    <a:pt x="8632" y="1703"/>
                  </a:cubicBezTo>
                  <a:cubicBezTo>
                    <a:pt x="8692" y="2025"/>
                    <a:pt x="8656" y="2358"/>
                    <a:pt x="8656" y="2703"/>
                  </a:cubicBezTo>
                  <a:cubicBezTo>
                    <a:pt x="8656" y="3048"/>
                    <a:pt x="8668" y="3394"/>
                    <a:pt x="8728" y="3727"/>
                  </a:cubicBezTo>
                  <a:cubicBezTo>
                    <a:pt x="8763" y="3894"/>
                    <a:pt x="8763" y="4072"/>
                    <a:pt x="8763" y="4251"/>
                  </a:cubicBezTo>
                  <a:cubicBezTo>
                    <a:pt x="8763" y="5180"/>
                    <a:pt x="8751" y="6096"/>
                    <a:pt x="8751" y="7025"/>
                  </a:cubicBezTo>
                  <a:cubicBezTo>
                    <a:pt x="8751" y="7180"/>
                    <a:pt x="8763" y="7335"/>
                    <a:pt x="8787" y="7501"/>
                  </a:cubicBezTo>
                  <a:cubicBezTo>
                    <a:pt x="8930" y="8109"/>
                    <a:pt x="8871" y="8728"/>
                    <a:pt x="8835" y="9347"/>
                  </a:cubicBezTo>
                  <a:cubicBezTo>
                    <a:pt x="8835" y="9359"/>
                    <a:pt x="8823" y="9359"/>
                    <a:pt x="8787" y="9383"/>
                  </a:cubicBezTo>
                  <a:lnTo>
                    <a:pt x="8573" y="9168"/>
                  </a:lnTo>
                  <a:cubicBezTo>
                    <a:pt x="8466" y="9061"/>
                    <a:pt x="8347" y="9049"/>
                    <a:pt x="8216" y="9085"/>
                  </a:cubicBezTo>
                  <a:cubicBezTo>
                    <a:pt x="8097" y="9133"/>
                    <a:pt x="7978" y="9180"/>
                    <a:pt x="7823" y="9240"/>
                  </a:cubicBezTo>
                  <a:cubicBezTo>
                    <a:pt x="7799" y="9133"/>
                    <a:pt x="7751" y="9049"/>
                    <a:pt x="7763" y="8990"/>
                  </a:cubicBezTo>
                  <a:cubicBezTo>
                    <a:pt x="7858" y="8632"/>
                    <a:pt x="7751" y="8299"/>
                    <a:pt x="7561" y="7978"/>
                  </a:cubicBezTo>
                  <a:cubicBezTo>
                    <a:pt x="7632" y="7870"/>
                    <a:pt x="7704" y="7751"/>
                    <a:pt x="7775" y="7632"/>
                  </a:cubicBezTo>
                  <a:cubicBezTo>
                    <a:pt x="8180" y="7001"/>
                    <a:pt x="8132" y="7216"/>
                    <a:pt x="8132" y="6466"/>
                  </a:cubicBezTo>
                  <a:lnTo>
                    <a:pt x="8132" y="6132"/>
                  </a:lnTo>
                  <a:cubicBezTo>
                    <a:pt x="8120" y="5477"/>
                    <a:pt x="7942" y="4882"/>
                    <a:pt x="7466" y="4406"/>
                  </a:cubicBezTo>
                  <a:cubicBezTo>
                    <a:pt x="7275" y="4191"/>
                    <a:pt x="7096" y="3965"/>
                    <a:pt x="6906" y="3751"/>
                  </a:cubicBezTo>
                  <a:cubicBezTo>
                    <a:pt x="6977" y="3715"/>
                    <a:pt x="7085" y="3703"/>
                    <a:pt x="7156" y="3644"/>
                  </a:cubicBezTo>
                  <a:cubicBezTo>
                    <a:pt x="7204" y="3608"/>
                    <a:pt x="7263" y="3525"/>
                    <a:pt x="7239" y="3465"/>
                  </a:cubicBezTo>
                  <a:cubicBezTo>
                    <a:pt x="7239" y="3406"/>
                    <a:pt x="7168" y="3346"/>
                    <a:pt x="7120" y="3310"/>
                  </a:cubicBezTo>
                  <a:cubicBezTo>
                    <a:pt x="7085" y="3287"/>
                    <a:pt x="7025" y="3287"/>
                    <a:pt x="6966" y="3287"/>
                  </a:cubicBezTo>
                  <a:cubicBezTo>
                    <a:pt x="6489" y="3287"/>
                    <a:pt x="6013" y="3215"/>
                    <a:pt x="5537" y="3287"/>
                  </a:cubicBezTo>
                  <a:cubicBezTo>
                    <a:pt x="4406" y="3453"/>
                    <a:pt x="3251" y="3358"/>
                    <a:pt x="2120" y="3370"/>
                  </a:cubicBezTo>
                  <a:cubicBezTo>
                    <a:pt x="1810" y="3370"/>
                    <a:pt x="1489" y="3358"/>
                    <a:pt x="1167" y="3370"/>
                  </a:cubicBezTo>
                  <a:cubicBezTo>
                    <a:pt x="929" y="3370"/>
                    <a:pt x="929" y="3394"/>
                    <a:pt x="739" y="3596"/>
                  </a:cubicBezTo>
                  <a:cubicBezTo>
                    <a:pt x="774" y="3727"/>
                    <a:pt x="870" y="3787"/>
                    <a:pt x="977" y="3810"/>
                  </a:cubicBezTo>
                  <a:cubicBezTo>
                    <a:pt x="1108" y="3834"/>
                    <a:pt x="1262" y="3834"/>
                    <a:pt x="1405" y="3834"/>
                  </a:cubicBezTo>
                  <a:cubicBezTo>
                    <a:pt x="2001" y="3834"/>
                    <a:pt x="2584" y="3822"/>
                    <a:pt x="3179" y="3822"/>
                  </a:cubicBezTo>
                  <a:cubicBezTo>
                    <a:pt x="3275" y="3822"/>
                    <a:pt x="3370" y="3834"/>
                    <a:pt x="3465" y="3834"/>
                  </a:cubicBezTo>
                  <a:cubicBezTo>
                    <a:pt x="3513" y="3965"/>
                    <a:pt x="3417" y="4013"/>
                    <a:pt x="3358" y="4072"/>
                  </a:cubicBezTo>
                  <a:cubicBezTo>
                    <a:pt x="3251" y="4180"/>
                    <a:pt x="3132" y="4251"/>
                    <a:pt x="3036" y="4358"/>
                  </a:cubicBezTo>
                  <a:cubicBezTo>
                    <a:pt x="2894" y="4477"/>
                    <a:pt x="2798" y="4596"/>
                    <a:pt x="2763" y="4787"/>
                  </a:cubicBezTo>
                  <a:cubicBezTo>
                    <a:pt x="2751" y="4858"/>
                    <a:pt x="2691" y="4942"/>
                    <a:pt x="2632" y="5013"/>
                  </a:cubicBezTo>
                  <a:lnTo>
                    <a:pt x="1370" y="5013"/>
                  </a:lnTo>
                  <a:cubicBezTo>
                    <a:pt x="1262" y="5013"/>
                    <a:pt x="1155" y="5001"/>
                    <a:pt x="1072" y="5013"/>
                  </a:cubicBezTo>
                  <a:cubicBezTo>
                    <a:pt x="989" y="5025"/>
                    <a:pt x="929" y="5061"/>
                    <a:pt x="870" y="5084"/>
                  </a:cubicBezTo>
                  <a:cubicBezTo>
                    <a:pt x="750" y="5156"/>
                    <a:pt x="750" y="5323"/>
                    <a:pt x="870" y="5418"/>
                  </a:cubicBezTo>
                  <a:cubicBezTo>
                    <a:pt x="977" y="5501"/>
                    <a:pt x="1108" y="5513"/>
                    <a:pt x="1251" y="5513"/>
                  </a:cubicBezTo>
                  <a:lnTo>
                    <a:pt x="2108" y="5513"/>
                  </a:lnTo>
                  <a:cubicBezTo>
                    <a:pt x="2203" y="5513"/>
                    <a:pt x="2274" y="5537"/>
                    <a:pt x="2358" y="5549"/>
                  </a:cubicBezTo>
                  <a:cubicBezTo>
                    <a:pt x="2334" y="5894"/>
                    <a:pt x="2298" y="6216"/>
                    <a:pt x="2286" y="6549"/>
                  </a:cubicBezTo>
                  <a:cubicBezTo>
                    <a:pt x="2120" y="6644"/>
                    <a:pt x="1965" y="6608"/>
                    <a:pt x="1810" y="6620"/>
                  </a:cubicBezTo>
                  <a:cubicBezTo>
                    <a:pt x="1620" y="6632"/>
                    <a:pt x="1405" y="6644"/>
                    <a:pt x="1215" y="6680"/>
                  </a:cubicBezTo>
                  <a:cubicBezTo>
                    <a:pt x="1108" y="6692"/>
                    <a:pt x="1036" y="6787"/>
                    <a:pt x="1084" y="6918"/>
                  </a:cubicBezTo>
                  <a:cubicBezTo>
                    <a:pt x="1501" y="7049"/>
                    <a:pt x="1929" y="6966"/>
                    <a:pt x="2346" y="7025"/>
                  </a:cubicBezTo>
                  <a:cubicBezTo>
                    <a:pt x="2441" y="7228"/>
                    <a:pt x="2501" y="7442"/>
                    <a:pt x="2596" y="7620"/>
                  </a:cubicBezTo>
                  <a:cubicBezTo>
                    <a:pt x="2703" y="7799"/>
                    <a:pt x="2894" y="7930"/>
                    <a:pt x="2977" y="8132"/>
                  </a:cubicBezTo>
                  <a:cubicBezTo>
                    <a:pt x="2941" y="8240"/>
                    <a:pt x="2870" y="8216"/>
                    <a:pt x="2798" y="8228"/>
                  </a:cubicBezTo>
                  <a:cubicBezTo>
                    <a:pt x="2465" y="8228"/>
                    <a:pt x="2120" y="8228"/>
                    <a:pt x="1798" y="8240"/>
                  </a:cubicBezTo>
                  <a:cubicBezTo>
                    <a:pt x="1667" y="8240"/>
                    <a:pt x="1512" y="8287"/>
                    <a:pt x="1381" y="8335"/>
                  </a:cubicBezTo>
                  <a:cubicBezTo>
                    <a:pt x="1334" y="8347"/>
                    <a:pt x="1286" y="8418"/>
                    <a:pt x="1286" y="8466"/>
                  </a:cubicBezTo>
                  <a:cubicBezTo>
                    <a:pt x="1286" y="8513"/>
                    <a:pt x="1334" y="8585"/>
                    <a:pt x="1381" y="8597"/>
                  </a:cubicBezTo>
                  <a:cubicBezTo>
                    <a:pt x="1489" y="8644"/>
                    <a:pt x="1608" y="8668"/>
                    <a:pt x="1703" y="8668"/>
                  </a:cubicBezTo>
                  <a:cubicBezTo>
                    <a:pt x="2179" y="8692"/>
                    <a:pt x="2655" y="8704"/>
                    <a:pt x="3132" y="8692"/>
                  </a:cubicBezTo>
                  <a:cubicBezTo>
                    <a:pt x="3417" y="8692"/>
                    <a:pt x="3667" y="8752"/>
                    <a:pt x="3929" y="8871"/>
                  </a:cubicBezTo>
                  <a:cubicBezTo>
                    <a:pt x="4025" y="8906"/>
                    <a:pt x="4132" y="8954"/>
                    <a:pt x="4239" y="9013"/>
                  </a:cubicBezTo>
                  <a:cubicBezTo>
                    <a:pt x="4703" y="9240"/>
                    <a:pt x="5180" y="9264"/>
                    <a:pt x="5668" y="9073"/>
                  </a:cubicBezTo>
                  <a:cubicBezTo>
                    <a:pt x="5775" y="9025"/>
                    <a:pt x="5894" y="9013"/>
                    <a:pt x="6013" y="9002"/>
                  </a:cubicBezTo>
                  <a:cubicBezTo>
                    <a:pt x="6108" y="9121"/>
                    <a:pt x="6215" y="9204"/>
                    <a:pt x="6311" y="9323"/>
                  </a:cubicBezTo>
                  <a:cubicBezTo>
                    <a:pt x="6442" y="9490"/>
                    <a:pt x="6620" y="9585"/>
                    <a:pt x="6846" y="9561"/>
                  </a:cubicBezTo>
                  <a:cubicBezTo>
                    <a:pt x="6906" y="9561"/>
                    <a:pt x="6966" y="9549"/>
                    <a:pt x="7001" y="9561"/>
                  </a:cubicBezTo>
                  <a:cubicBezTo>
                    <a:pt x="7085" y="9597"/>
                    <a:pt x="7144" y="9656"/>
                    <a:pt x="7180" y="9704"/>
                  </a:cubicBezTo>
                  <a:cubicBezTo>
                    <a:pt x="7049" y="9942"/>
                    <a:pt x="6930" y="10145"/>
                    <a:pt x="6799" y="10371"/>
                  </a:cubicBezTo>
                  <a:cubicBezTo>
                    <a:pt x="6168" y="10418"/>
                    <a:pt x="786" y="10383"/>
                    <a:pt x="417" y="10335"/>
                  </a:cubicBezTo>
                  <a:cubicBezTo>
                    <a:pt x="298" y="10085"/>
                    <a:pt x="250" y="9835"/>
                    <a:pt x="250" y="9549"/>
                  </a:cubicBezTo>
                  <a:cubicBezTo>
                    <a:pt x="250" y="9264"/>
                    <a:pt x="262" y="8966"/>
                    <a:pt x="155" y="8704"/>
                  </a:cubicBezTo>
                  <a:cubicBezTo>
                    <a:pt x="131" y="8597"/>
                    <a:pt x="131" y="8478"/>
                    <a:pt x="131" y="8359"/>
                  </a:cubicBezTo>
                  <a:lnTo>
                    <a:pt x="131" y="7585"/>
                  </a:lnTo>
                  <a:cubicBezTo>
                    <a:pt x="131" y="7466"/>
                    <a:pt x="131" y="7347"/>
                    <a:pt x="96" y="7239"/>
                  </a:cubicBezTo>
                  <a:cubicBezTo>
                    <a:pt x="0" y="6942"/>
                    <a:pt x="24" y="6644"/>
                    <a:pt x="24" y="6346"/>
                  </a:cubicBezTo>
                  <a:lnTo>
                    <a:pt x="24" y="2894"/>
                  </a:lnTo>
                  <a:cubicBezTo>
                    <a:pt x="24" y="2763"/>
                    <a:pt x="12" y="2620"/>
                    <a:pt x="72" y="2453"/>
                  </a:cubicBezTo>
                  <a:cubicBezTo>
                    <a:pt x="429" y="2596"/>
                    <a:pt x="810" y="2513"/>
                    <a:pt x="1167" y="2632"/>
                  </a:cubicBezTo>
                  <a:cubicBezTo>
                    <a:pt x="1346" y="2691"/>
                    <a:pt x="1572" y="2656"/>
                    <a:pt x="1762" y="2644"/>
                  </a:cubicBezTo>
                  <a:cubicBezTo>
                    <a:pt x="1941" y="2632"/>
                    <a:pt x="2048" y="2513"/>
                    <a:pt x="2084" y="2334"/>
                  </a:cubicBezTo>
                  <a:cubicBezTo>
                    <a:pt x="2096" y="2227"/>
                    <a:pt x="2096" y="2120"/>
                    <a:pt x="2096" y="2036"/>
                  </a:cubicBezTo>
                  <a:cubicBezTo>
                    <a:pt x="2096" y="1822"/>
                    <a:pt x="2096" y="1608"/>
                    <a:pt x="2155" y="1393"/>
                  </a:cubicBezTo>
                  <a:cubicBezTo>
                    <a:pt x="2203" y="1251"/>
                    <a:pt x="2179" y="1084"/>
                    <a:pt x="2179" y="917"/>
                  </a:cubicBezTo>
                  <a:cubicBezTo>
                    <a:pt x="2155" y="596"/>
                    <a:pt x="2155" y="322"/>
                    <a:pt x="2155" y="0"/>
                  </a:cubicBezTo>
                  <a:close/>
                  <a:moveTo>
                    <a:pt x="6549" y="1917"/>
                  </a:moveTo>
                  <a:lnTo>
                    <a:pt x="6549" y="1965"/>
                  </a:lnTo>
                  <a:cubicBezTo>
                    <a:pt x="6680" y="1953"/>
                    <a:pt x="6799" y="1965"/>
                    <a:pt x="6930" y="1929"/>
                  </a:cubicBezTo>
                  <a:cubicBezTo>
                    <a:pt x="7061" y="1917"/>
                    <a:pt x="7144" y="1810"/>
                    <a:pt x="7144" y="1691"/>
                  </a:cubicBezTo>
                  <a:cubicBezTo>
                    <a:pt x="7144" y="1596"/>
                    <a:pt x="7049" y="1489"/>
                    <a:pt x="6918" y="1477"/>
                  </a:cubicBezTo>
                  <a:cubicBezTo>
                    <a:pt x="6763" y="1453"/>
                    <a:pt x="6632" y="1453"/>
                    <a:pt x="6489" y="1453"/>
                  </a:cubicBezTo>
                  <a:cubicBezTo>
                    <a:pt x="5787" y="1453"/>
                    <a:pt x="5084" y="1453"/>
                    <a:pt x="4370" y="1477"/>
                  </a:cubicBezTo>
                  <a:cubicBezTo>
                    <a:pt x="4263" y="1477"/>
                    <a:pt x="4168" y="1453"/>
                    <a:pt x="4072" y="1489"/>
                  </a:cubicBezTo>
                  <a:cubicBezTo>
                    <a:pt x="3810" y="1608"/>
                    <a:pt x="3513" y="1596"/>
                    <a:pt x="3227" y="1608"/>
                  </a:cubicBezTo>
                  <a:cubicBezTo>
                    <a:pt x="3108" y="1608"/>
                    <a:pt x="2989" y="1620"/>
                    <a:pt x="2882" y="1655"/>
                  </a:cubicBezTo>
                  <a:cubicBezTo>
                    <a:pt x="2822" y="1667"/>
                    <a:pt x="2763" y="1751"/>
                    <a:pt x="2763" y="1798"/>
                  </a:cubicBezTo>
                  <a:cubicBezTo>
                    <a:pt x="2763" y="1858"/>
                    <a:pt x="2822" y="1917"/>
                    <a:pt x="2870" y="1965"/>
                  </a:cubicBezTo>
                  <a:cubicBezTo>
                    <a:pt x="2894" y="1989"/>
                    <a:pt x="2941" y="2013"/>
                    <a:pt x="2989" y="2013"/>
                  </a:cubicBezTo>
                  <a:cubicBezTo>
                    <a:pt x="3310" y="2036"/>
                    <a:pt x="3644" y="2084"/>
                    <a:pt x="3965" y="1989"/>
                  </a:cubicBezTo>
                  <a:cubicBezTo>
                    <a:pt x="4179" y="1929"/>
                    <a:pt x="4382" y="1905"/>
                    <a:pt x="4608" y="1905"/>
                  </a:cubicBezTo>
                  <a:cubicBezTo>
                    <a:pt x="5263" y="1917"/>
                    <a:pt x="5906" y="1917"/>
                    <a:pt x="6549" y="1917"/>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40"/>
            <p:cNvSpPr/>
            <p:nvPr/>
          </p:nvSpPr>
          <p:spPr>
            <a:xfrm>
              <a:off x="2741400" y="2634975"/>
              <a:ext cx="53300" cy="61650"/>
            </a:xfrm>
            <a:custGeom>
              <a:avLst/>
              <a:gdLst/>
              <a:ahLst/>
              <a:cxnLst/>
              <a:rect l="l" t="t" r="r" b="b"/>
              <a:pathLst>
                <a:path w="2132" h="2466" extrusionOk="0">
                  <a:moveTo>
                    <a:pt x="2132" y="2203"/>
                  </a:moveTo>
                  <a:cubicBezTo>
                    <a:pt x="1917" y="2287"/>
                    <a:pt x="1739" y="2382"/>
                    <a:pt x="1560" y="2465"/>
                  </a:cubicBezTo>
                  <a:cubicBezTo>
                    <a:pt x="1477" y="2406"/>
                    <a:pt x="1370" y="2382"/>
                    <a:pt x="1310" y="2299"/>
                  </a:cubicBezTo>
                  <a:cubicBezTo>
                    <a:pt x="1048" y="1989"/>
                    <a:pt x="786" y="1656"/>
                    <a:pt x="524" y="1334"/>
                  </a:cubicBezTo>
                  <a:cubicBezTo>
                    <a:pt x="393" y="1167"/>
                    <a:pt x="251" y="1013"/>
                    <a:pt x="132" y="834"/>
                  </a:cubicBezTo>
                  <a:cubicBezTo>
                    <a:pt x="72" y="751"/>
                    <a:pt x="36" y="655"/>
                    <a:pt x="12" y="560"/>
                  </a:cubicBezTo>
                  <a:cubicBezTo>
                    <a:pt x="1" y="501"/>
                    <a:pt x="48" y="394"/>
                    <a:pt x="96" y="370"/>
                  </a:cubicBezTo>
                  <a:cubicBezTo>
                    <a:pt x="310" y="239"/>
                    <a:pt x="489" y="36"/>
                    <a:pt x="774" y="1"/>
                  </a:cubicBezTo>
                  <a:cubicBezTo>
                    <a:pt x="810" y="24"/>
                    <a:pt x="870" y="36"/>
                    <a:pt x="905" y="84"/>
                  </a:cubicBezTo>
                  <a:cubicBezTo>
                    <a:pt x="953" y="132"/>
                    <a:pt x="1013" y="191"/>
                    <a:pt x="1048" y="251"/>
                  </a:cubicBezTo>
                  <a:cubicBezTo>
                    <a:pt x="1406" y="870"/>
                    <a:pt x="1894" y="1441"/>
                    <a:pt x="2132" y="220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40"/>
            <p:cNvSpPr/>
            <p:nvPr/>
          </p:nvSpPr>
          <p:spPr>
            <a:xfrm>
              <a:off x="2565200" y="2408175"/>
              <a:ext cx="30375" cy="37225"/>
            </a:xfrm>
            <a:custGeom>
              <a:avLst/>
              <a:gdLst/>
              <a:ahLst/>
              <a:cxnLst/>
              <a:rect l="l" t="t" r="r" b="b"/>
              <a:pathLst>
                <a:path w="1215" h="1489" extrusionOk="0">
                  <a:moveTo>
                    <a:pt x="0" y="1250"/>
                  </a:moveTo>
                  <a:cubicBezTo>
                    <a:pt x="24" y="1191"/>
                    <a:pt x="24" y="1131"/>
                    <a:pt x="48" y="1095"/>
                  </a:cubicBezTo>
                  <a:cubicBezTo>
                    <a:pt x="274" y="810"/>
                    <a:pt x="976" y="119"/>
                    <a:pt x="1167" y="0"/>
                  </a:cubicBezTo>
                  <a:cubicBezTo>
                    <a:pt x="1203" y="179"/>
                    <a:pt x="1215" y="357"/>
                    <a:pt x="1167" y="512"/>
                  </a:cubicBezTo>
                  <a:cubicBezTo>
                    <a:pt x="1084" y="786"/>
                    <a:pt x="1036" y="1084"/>
                    <a:pt x="1036" y="1369"/>
                  </a:cubicBezTo>
                  <a:cubicBezTo>
                    <a:pt x="834" y="1488"/>
                    <a:pt x="679" y="1345"/>
                    <a:pt x="512" y="1334"/>
                  </a:cubicBezTo>
                  <a:cubicBezTo>
                    <a:pt x="333" y="1310"/>
                    <a:pt x="179" y="1357"/>
                    <a:pt x="0" y="125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40"/>
            <p:cNvSpPr/>
            <p:nvPr/>
          </p:nvSpPr>
          <p:spPr>
            <a:xfrm>
              <a:off x="2717875" y="2603725"/>
              <a:ext cx="19075" cy="15500"/>
            </a:xfrm>
            <a:custGeom>
              <a:avLst/>
              <a:gdLst/>
              <a:ahLst/>
              <a:cxnLst/>
              <a:rect l="l" t="t" r="r" b="b"/>
              <a:pathLst>
                <a:path w="763" h="620" extrusionOk="0">
                  <a:moveTo>
                    <a:pt x="763" y="310"/>
                  </a:moveTo>
                  <a:cubicBezTo>
                    <a:pt x="632" y="441"/>
                    <a:pt x="525" y="620"/>
                    <a:pt x="287" y="620"/>
                  </a:cubicBezTo>
                  <a:cubicBezTo>
                    <a:pt x="144" y="620"/>
                    <a:pt x="49" y="536"/>
                    <a:pt x="1" y="370"/>
                  </a:cubicBezTo>
                  <a:cubicBezTo>
                    <a:pt x="180" y="250"/>
                    <a:pt x="358" y="120"/>
                    <a:pt x="525" y="0"/>
                  </a:cubicBezTo>
                  <a:cubicBezTo>
                    <a:pt x="715" y="36"/>
                    <a:pt x="751" y="155"/>
                    <a:pt x="763" y="31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40"/>
            <p:cNvSpPr/>
            <p:nvPr/>
          </p:nvSpPr>
          <p:spPr>
            <a:xfrm>
              <a:off x="2623525" y="2491725"/>
              <a:ext cx="121175" cy="116725"/>
            </a:xfrm>
            <a:custGeom>
              <a:avLst/>
              <a:gdLst/>
              <a:ahLst/>
              <a:cxnLst/>
              <a:rect l="l" t="t" r="r" b="b"/>
              <a:pathLst>
                <a:path w="4847" h="4669" extrusionOk="0">
                  <a:moveTo>
                    <a:pt x="2463" y="1"/>
                  </a:moveTo>
                  <a:cubicBezTo>
                    <a:pt x="2337" y="1"/>
                    <a:pt x="2211" y="9"/>
                    <a:pt x="2084" y="28"/>
                  </a:cubicBezTo>
                  <a:cubicBezTo>
                    <a:pt x="1608" y="99"/>
                    <a:pt x="1179" y="289"/>
                    <a:pt x="775" y="528"/>
                  </a:cubicBezTo>
                  <a:cubicBezTo>
                    <a:pt x="560" y="647"/>
                    <a:pt x="382" y="766"/>
                    <a:pt x="358" y="1040"/>
                  </a:cubicBezTo>
                  <a:cubicBezTo>
                    <a:pt x="346" y="1123"/>
                    <a:pt x="286" y="1218"/>
                    <a:pt x="239" y="1301"/>
                  </a:cubicBezTo>
                  <a:cubicBezTo>
                    <a:pt x="84" y="1575"/>
                    <a:pt x="1" y="1861"/>
                    <a:pt x="108" y="2171"/>
                  </a:cubicBezTo>
                  <a:cubicBezTo>
                    <a:pt x="120" y="2218"/>
                    <a:pt x="120" y="2254"/>
                    <a:pt x="120" y="2302"/>
                  </a:cubicBezTo>
                  <a:cubicBezTo>
                    <a:pt x="167" y="2575"/>
                    <a:pt x="239" y="2837"/>
                    <a:pt x="263" y="3099"/>
                  </a:cubicBezTo>
                  <a:cubicBezTo>
                    <a:pt x="298" y="3421"/>
                    <a:pt x="548" y="3599"/>
                    <a:pt x="727" y="3814"/>
                  </a:cubicBezTo>
                  <a:cubicBezTo>
                    <a:pt x="965" y="4147"/>
                    <a:pt x="1275" y="4397"/>
                    <a:pt x="1715" y="4445"/>
                  </a:cubicBezTo>
                  <a:cubicBezTo>
                    <a:pt x="1787" y="4457"/>
                    <a:pt x="1858" y="4469"/>
                    <a:pt x="1906" y="4516"/>
                  </a:cubicBezTo>
                  <a:cubicBezTo>
                    <a:pt x="2016" y="4626"/>
                    <a:pt x="2134" y="4669"/>
                    <a:pt x="2261" y="4669"/>
                  </a:cubicBezTo>
                  <a:cubicBezTo>
                    <a:pt x="2352" y="4669"/>
                    <a:pt x="2448" y="4646"/>
                    <a:pt x="2549" y="4611"/>
                  </a:cubicBezTo>
                  <a:cubicBezTo>
                    <a:pt x="2632" y="4576"/>
                    <a:pt x="2739" y="4552"/>
                    <a:pt x="2822" y="4516"/>
                  </a:cubicBezTo>
                  <a:cubicBezTo>
                    <a:pt x="3418" y="4409"/>
                    <a:pt x="3870" y="4052"/>
                    <a:pt x="4287" y="3659"/>
                  </a:cubicBezTo>
                  <a:cubicBezTo>
                    <a:pt x="4597" y="3349"/>
                    <a:pt x="4847" y="2956"/>
                    <a:pt x="4763" y="2433"/>
                  </a:cubicBezTo>
                  <a:cubicBezTo>
                    <a:pt x="4787" y="1813"/>
                    <a:pt x="4644" y="1242"/>
                    <a:pt x="4180" y="801"/>
                  </a:cubicBezTo>
                  <a:cubicBezTo>
                    <a:pt x="4168" y="790"/>
                    <a:pt x="4156" y="754"/>
                    <a:pt x="4132" y="730"/>
                  </a:cubicBezTo>
                  <a:cubicBezTo>
                    <a:pt x="4001" y="492"/>
                    <a:pt x="3799" y="337"/>
                    <a:pt x="3561" y="230"/>
                  </a:cubicBezTo>
                  <a:cubicBezTo>
                    <a:pt x="3205" y="79"/>
                    <a:pt x="2836" y="1"/>
                    <a:pt x="2463" y="1"/>
                  </a:cubicBezTo>
                  <a:close/>
                </a:path>
              </a:pathLst>
            </a:custGeom>
            <a:solidFill>
              <a:srgbClr val="66C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40"/>
            <p:cNvSpPr/>
            <p:nvPr/>
          </p:nvSpPr>
          <p:spPr>
            <a:xfrm>
              <a:off x="2537500" y="2379600"/>
              <a:ext cx="272100" cy="330700"/>
            </a:xfrm>
            <a:custGeom>
              <a:avLst/>
              <a:gdLst/>
              <a:ahLst/>
              <a:cxnLst/>
              <a:rect l="l" t="t" r="r" b="b"/>
              <a:pathLst>
                <a:path w="10884" h="13228" extrusionOk="0">
                  <a:moveTo>
                    <a:pt x="10121" y="10966"/>
                  </a:moveTo>
                  <a:cubicBezTo>
                    <a:pt x="10312" y="11299"/>
                    <a:pt x="10514" y="11656"/>
                    <a:pt x="10728" y="12013"/>
                  </a:cubicBezTo>
                  <a:cubicBezTo>
                    <a:pt x="10812" y="12144"/>
                    <a:pt x="10847" y="12263"/>
                    <a:pt x="10871" y="12418"/>
                  </a:cubicBezTo>
                  <a:cubicBezTo>
                    <a:pt x="10883" y="12621"/>
                    <a:pt x="10812" y="12787"/>
                    <a:pt x="10633" y="12895"/>
                  </a:cubicBezTo>
                  <a:cubicBezTo>
                    <a:pt x="10335" y="13049"/>
                    <a:pt x="10014" y="13204"/>
                    <a:pt x="9657" y="13216"/>
                  </a:cubicBezTo>
                  <a:cubicBezTo>
                    <a:pt x="9359" y="13228"/>
                    <a:pt x="9157" y="13097"/>
                    <a:pt x="9002" y="12895"/>
                  </a:cubicBezTo>
                  <a:cubicBezTo>
                    <a:pt x="8692" y="12442"/>
                    <a:pt x="8335" y="12025"/>
                    <a:pt x="7966" y="11597"/>
                  </a:cubicBezTo>
                  <a:lnTo>
                    <a:pt x="7502" y="11597"/>
                  </a:lnTo>
                  <a:cubicBezTo>
                    <a:pt x="5382" y="11597"/>
                    <a:pt x="3263" y="11609"/>
                    <a:pt x="1144" y="11609"/>
                  </a:cubicBezTo>
                  <a:lnTo>
                    <a:pt x="715" y="11609"/>
                  </a:lnTo>
                  <a:cubicBezTo>
                    <a:pt x="489" y="11597"/>
                    <a:pt x="358" y="11478"/>
                    <a:pt x="358" y="11251"/>
                  </a:cubicBezTo>
                  <a:cubicBezTo>
                    <a:pt x="346" y="10990"/>
                    <a:pt x="251" y="10728"/>
                    <a:pt x="251" y="10489"/>
                  </a:cubicBezTo>
                  <a:cubicBezTo>
                    <a:pt x="263" y="9775"/>
                    <a:pt x="72" y="9061"/>
                    <a:pt x="132" y="8346"/>
                  </a:cubicBezTo>
                  <a:cubicBezTo>
                    <a:pt x="156" y="8156"/>
                    <a:pt x="120" y="7977"/>
                    <a:pt x="72" y="7799"/>
                  </a:cubicBezTo>
                  <a:cubicBezTo>
                    <a:pt x="37" y="7668"/>
                    <a:pt x="13" y="7513"/>
                    <a:pt x="13" y="7370"/>
                  </a:cubicBezTo>
                  <a:cubicBezTo>
                    <a:pt x="13" y="5846"/>
                    <a:pt x="13" y="4346"/>
                    <a:pt x="1" y="2834"/>
                  </a:cubicBezTo>
                  <a:cubicBezTo>
                    <a:pt x="1" y="2631"/>
                    <a:pt x="60" y="2500"/>
                    <a:pt x="227" y="2393"/>
                  </a:cubicBezTo>
                  <a:cubicBezTo>
                    <a:pt x="310" y="2334"/>
                    <a:pt x="418" y="2262"/>
                    <a:pt x="477" y="2179"/>
                  </a:cubicBezTo>
                  <a:cubicBezTo>
                    <a:pt x="715" y="1822"/>
                    <a:pt x="1025" y="1536"/>
                    <a:pt x="1346" y="1262"/>
                  </a:cubicBezTo>
                  <a:cubicBezTo>
                    <a:pt x="1668" y="988"/>
                    <a:pt x="1942" y="643"/>
                    <a:pt x="2239" y="333"/>
                  </a:cubicBezTo>
                  <a:cubicBezTo>
                    <a:pt x="2299" y="250"/>
                    <a:pt x="2334" y="167"/>
                    <a:pt x="2382" y="60"/>
                  </a:cubicBezTo>
                  <a:cubicBezTo>
                    <a:pt x="2477" y="48"/>
                    <a:pt x="2573" y="36"/>
                    <a:pt x="2680" y="36"/>
                  </a:cubicBezTo>
                  <a:lnTo>
                    <a:pt x="9121" y="36"/>
                  </a:lnTo>
                  <a:lnTo>
                    <a:pt x="9169" y="36"/>
                  </a:lnTo>
                  <a:cubicBezTo>
                    <a:pt x="9633" y="0"/>
                    <a:pt x="9859" y="286"/>
                    <a:pt x="9835" y="667"/>
                  </a:cubicBezTo>
                  <a:cubicBezTo>
                    <a:pt x="9823" y="929"/>
                    <a:pt x="9835" y="1191"/>
                    <a:pt x="9835" y="1441"/>
                  </a:cubicBezTo>
                  <a:cubicBezTo>
                    <a:pt x="9835" y="1679"/>
                    <a:pt x="9835" y="1941"/>
                    <a:pt x="9907" y="2179"/>
                  </a:cubicBezTo>
                  <a:cubicBezTo>
                    <a:pt x="9943" y="2298"/>
                    <a:pt x="9943" y="2429"/>
                    <a:pt x="9943" y="2560"/>
                  </a:cubicBezTo>
                  <a:lnTo>
                    <a:pt x="9943" y="3429"/>
                  </a:lnTo>
                  <a:cubicBezTo>
                    <a:pt x="9943" y="3679"/>
                    <a:pt x="9954" y="3941"/>
                    <a:pt x="10002" y="4203"/>
                  </a:cubicBezTo>
                  <a:cubicBezTo>
                    <a:pt x="10050" y="4393"/>
                    <a:pt x="10050" y="4596"/>
                    <a:pt x="10050" y="4798"/>
                  </a:cubicBezTo>
                  <a:cubicBezTo>
                    <a:pt x="10062" y="5691"/>
                    <a:pt x="10062" y="6584"/>
                    <a:pt x="10073" y="7477"/>
                  </a:cubicBezTo>
                  <a:cubicBezTo>
                    <a:pt x="10073" y="7715"/>
                    <a:pt x="10121" y="7965"/>
                    <a:pt x="10157" y="8203"/>
                  </a:cubicBezTo>
                  <a:cubicBezTo>
                    <a:pt x="10169" y="8334"/>
                    <a:pt x="10193" y="8453"/>
                    <a:pt x="10193" y="8584"/>
                  </a:cubicBezTo>
                  <a:lnTo>
                    <a:pt x="10193" y="10489"/>
                  </a:lnTo>
                  <a:cubicBezTo>
                    <a:pt x="10181" y="10609"/>
                    <a:pt x="10157" y="10775"/>
                    <a:pt x="10121" y="10966"/>
                  </a:cubicBezTo>
                  <a:close/>
                  <a:moveTo>
                    <a:pt x="2846" y="583"/>
                  </a:moveTo>
                  <a:lnTo>
                    <a:pt x="2846" y="1441"/>
                  </a:lnTo>
                  <a:cubicBezTo>
                    <a:pt x="2846" y="1607"/>
                    <a:pt x="2858" y="1774"/>
                    <a:pt x="2811" y="1917"/>
                  </a:cubicBezTo>
                  <a:cubicBezTo>
                    <a:pt x="2739" y="2131"/>
                    <a:pt x="2751" y="2346"/>
                    <a:pt x="2751" y="2560"/>
                  </a:cubicBezTo>
                  <a:cubicBezTo>
                    <a:pt x="2751" y="2667"/>
                    <a:pt x="2751" y="2774"/>
                    <a:pt x="2739" y="2858"/>
                  </a:cubicBezTo>
                  <a:cubicBezTo>
                    <a:pt x="2704" y="3036"/>
                    <a:pt x="2608" y="3155"/>
                    <a:pt x="2430" y="3167"/>
                  </a:cubicBezTo>
                  <a:cubicBezTo>
                    <a:pt x="2239" y="3191"/>
                    <a:pt x="2013" y="3215"/>
                    <a:pt x="1834" y="3155"/>
                  </a:cubicBezTo>
                  <a:cubicBezTo>
                    <a:pt x="1477" y="3036"/>
                    <a:pt x="1084" y="3143"/>
                    <a:pt x="727" y="2977"/>
                  </a:cubicBezTo>
                  <a:cubicBezTo>
                    <a:pt x="656" y="3143"/>
                    <a:pt x="691" y="3286"/>
                    <a:pt x="691" y="3429"/>
                  </a:cubicBezTo>
                  <a:lnTo>
                    <a:pt x="691" y="6882"/>
                  </a:lnTo>
                  <a:cubicBezTo>
                    <a:pt x="691" y="7180"/>
                    <a:pt x="668" y="7489"/>
                    <a:pt x="763" y="7775"/>
                  </a:cubicBezTo>
                  <a:cubicBezTo>
                    <a:pt x="787" y="7870"/>
                    <a:pt x="787" y="7989"/>
                    <a:pt x="787" y="8108"/>
                  </a:cubicBezTo>
                  <a:lnTo>
                    <a:pt x="787" y="8882"/>
                  </a:lnTo>
                  <a:cubicBezTo>
                    <a:pt x="787" y="9001"/>
                    <a:pt x="787" y="9120"/>
                    <a:pt x="822" y="9227"/>
                  </a:cubicBezTo>
                  <a:cubicBezTo>
                    <a:pt x="906" y="9513"/>
                    <a:pt x="906" y="9799"/>
                    <a:pt x="906" y="10073"/>
                  </a:cubicBezTo>
                  <a:cubicBezTo>
                    <a:pt x="906" y="10358"/>
                    <a:pt x="953" y="10609"/>
                    <a:pt x="1072" y="10870"/>
                  </a:cubicBezTo>
                  <a:cubicBezTo>
                    <a:pt x="1430" y="10930"/>
                    <a:pt x="6823" y="10942"/>
                    <a:pt x="7454" y="10894"/>
                  </a:cubicBezTo>
                  <a:cubicBezTo>
                    <a:pt x="7573" y="10668"/>
                    <a:pt x="7716" y="10466"/>
                    <a:pt x="7847" y="10228"/>
                  </a:cubicBezTo>
                  <a:cubicBezTo>
                    <a:pt x="7799" y="10180"/>
                    <a:pt x="7740" y="10120"/>
                    <a:pt x="7668" y="10097"/>
                  </a:cubicBezTo>
                  <a:cubicBezTo>
                    <a:pt x="7621" y="10073"/>
                    <a:pt x="7549" y="10073"/>
                    <a:pt x="7502" y="10097"/>
                  </a:cubicBezTo>
                  <a:cubicBezTo>
                    <a:pt x="7276" y="10108"/>
                    <a:pt x="7121" y="10013"/>
                    <a:pt x="6966" y="9858"/>
                  </a:cubicBezTo>
                  <a:cubicBezTo>
                    <a:pt x="6883" y="9751"/>
                    <a:pt x="6775" y="9644"/>
                    <a:pt x="6668" y="9525"/>
                  </a:cubicBezTo>
                  <a:cubicBezTo>
                    <a:pt x="6549" y="9561"/>
                    <a:pt x="6430" y="9573"/>
                    <a:pt x="6323" y="9596"/>
                  </a:cubicBezTo>
                  <a:cubicBezTo>
                    <a:pt x="5835" y="9799"/>
                    <a:pt x="5371" y="9763"/>
                    <a:pt x="4894" y="9537"/>
                  </a:cubicBezTo>
                  <a:cubicBezTo>
                    <a:pt x="4799" y="9501"/>
                    <a:pt x="4692" y="9454"/>
                    <a:pt x="4585" y="9394"/>
                  </a:cubicBezTo>
                  <a:cubicBezTo>
                    <a:pt x="4335" y="9275"/>
                    <a:pt x="4085" y="9204"/>
                    <a:pt x="3799" y="9215"/>
                  </a:cubicBezTo>
                  <a:cubicBezTo>
                    <a:pt x="3323" y="9227"/>
                    <a:pt x="2846" y="9215"/>
                    <a:pt x="2370" y="9204"/>
                  </a:cubicBezTo>
                  <a:cubicBezTo>
                    <a:pt x="2263" y="9204"/>
                    <a:pt x="2144" y="9168"/>
                    <a:pt x="2037" y="9120"/>
                  </a:cubicBezTo>
                  <a:cubicBezTo>
                    <a:pt x="2001" y="9108"/>
                    <a:pt x="1953" y="9037"/>
                    <a:pt x="1953" y="8989"/>
                  </a:cubicBezTo>
                  <a:cubicBezTo>
                    <a:pt x="1953" y="8942"/>
                    <a:pt x="2001" y="8870"/>
                    <a:pt x="2037" y="8858"/>
                  </a:cubicBezTo>
                  <a:cubicBezTo>
                    <a:pt x="2180" y="8811"/>
                    <a:pt x="2323" y="8787"/>
                    <a:pt x="2453" y="8763"/>
                  </a:cubicBezTo>
                  <a:cubicBezTo>
                    <a:pt x="2787" y="8751"/>
                    <a:pt x="3132" y="8751"/>
                    <a:pt x="3454" y="8751"/>
                  </a:cubicBezTo>
                  <a:cubicBezTo>
                    <a:pt x="3513" y="8751"/>
                    <a:pt x="3608" y="8763"/>
                    <a:pt x="3632" y="8668"/>
                  </a:cubicBezTo>
                  <a:cubicBezTo>
                    <a:pt x="3573" y="8442"/>
                    <a:pt x="3370" y="8323"/>
                    <a:pt x="3263" y="8144"/>
                  </a:cubicBezTo>
                  <a:cubicBezTo>
                    <a:pt x="3156" y="7965"/>
                    <a:pt x="3096" y="7751"/>
                    <a:pt x="3013" y="7549"/>
                  </a:cubicBezTo>
                  <a:cubicBezTo>
                    <a:pt x="2596" y="7489"/>
                    <a:pt x="2144" y="7572"/>
                    <a:pt x="1739" y="7441"/>
                  </a:cubicBezTo>
                  <a:cubicBezTo>
                    <a:pt x="1703" y="7310"/>
                    <a:pt x="1775" y="7215"/>
                    <a:pt x="1882" y="7203"/>
                  </a:cubicBezTo>
                  <a:cubicBezTo>
                    <a:pt x="2072" y="7180"/>
                    <a:pt x="2275" y="7156"/>
                    <a:pt x="2477" y="7144"/>
                  </a:cubicBezTo>
                  <a:cubicBezTo>
                    <a:pt x="2620" y="7132"/>
                    <a:pt x="2787" y="7180"/>
                    <a:pt x="2954" y="7072"/>
                  </a:cubicBezTo>
                  <a:cubicBezTo>
                    <a:pt x="2977" y="6763"/>
                    <a:pt x="2989" y="6429"/>
                    <a:pt x="3025" y="6072"/>
                  </a:cubicBezTo>
                  <a:cubicBezTo>
                    <a:pt x="2930" y="6060"/>
                    <a:pt x="2858" y="6048"/>
                    <a:pt x="2775" y="6048"/>
                  </a:cubicBezTo>
                  <a:lnTo>
                    <a:pt x="1906" y="6048"/>
                  </a:lnTo>
                  <a:cubicBezTo>
                    <a:pt x="1775" y="6048"/>
                    <a:pt x="1656" y="6025"/>
                    <a:pt x="1537" y="5941"/>
                  </a:cubicBezTo>
                  <a:cubicBezTo>
                    <a:pt x="1430" y="5846"/>
                    <a:pt x="1418" y="5691"/>
                    <a:pt x="1537" y="5608"/>
                  </a:cubicBezTo>
                  <a:cubicBezTo>
                    <a:pt x="1596" y="5572"/>
                    <a:pt x="1668" y="5536"/>
                    <a:pt x="1727" y="5536"/>
                  </a:cubicBezTo>
                  <a:cubicBezTo>
                    <a:pt x="1834" y="5525"/>
                    <a:pt x="1942" y="5536"/>
                    <a:pt x="2025" y="5536"/>
                  </a:cubicBezTo>
                  <a:lnTo>
                    <a:pt x="3287" y="5536"/>
                  </a:lnTo>
                  <a:cubicBezTo>
                    <a:pt x="3335" y="5453"/>
                    <a:pt x="3406" y="5394"/>
                    <a:pt x="3430" y="5310"/>
                  </a:cubicBezTo>
                  <a:cubicBezTo>
                    <a:pt x="3454" y="5120"/>
                    <a:pt x="3561" y="5001"/>
                    <a:pt x="3692" y="4882"/>
                  </a:cubicBezTo>
                  <a:cubicBezTo>
                    <a:pt x="3799" y="4774"/>
                    <a:pt x="3918" y="4703"/>
                    <a:pt x="4025" y="4596"/>
                  </a:cubicBezTo>
                  <a:cubicBezTo>
                    <a:pt x="4085" y="4536"/>
                    <a:pt x="4168" y="4501"/>
                    <a:pt x="4120" y="4358"/>
                  </a:cubicBezTo>
                  <a:cubicBezTo>
                    <a:pt x="4037" y="4358"/>
                    <a:pt x="3942" y="4346"/>
                    <a:pt x="3847" y="4346"/>
                  </a:cubicBezTo>
                  <a:cubicBezTo>
                    <a:pt x="3251" y="4346"/>
                    <a:pt x="2668" y="4358"/>
                    <a:pt x="2072" y="4358"/>
                  </a:cubicBezTo>
                  <a:cubicBezTo>
                    <a:pt x="1918" y="4358"/>
                    <a:pt x="1787" y="4358"/>
                    <a:pt x="1644" y="4334"/>
                  </a:cubicBezTo>
                  <a:cubicBezTo>
                    <a:pt x="1525" y="4322"/>
                    <a:pt x="1418" y="4262"/>
                    <a:pt x="1406" y="4120"/>
                  </a:cubicBezTo>
                  <a:cubicBezTo>
                    <a:pt x="1596" y="3917"/>
                    <a:pt x="1596" y="3917"/>
                    <a:pt x="1834" y="3905"/>
                  </a:cubicBezTo>
                  <a:lnTo>
                    <a:pt x="2787" y="3905"/>
                  </a:lnTo>
                  <a:cubicBezTo>
                    <a:pt x="3918" y="3881"/>
                    <a:pt x="5061" y="3977"/>
                    <a:pt x="6192" y="3810"/>
                  </a:cubicBezTo>
                  <a:cubicBezTo>
                    <a:pt x="6656" y="3739"/>
                    <a:pt x="7145" y="3810"/>
                    <a:pt x="7621" y="3810"/>
                  </a:cubicBezTo>
                  <a:cubicBezTo>
                    <a:pt x="7680" y="3810"/>
                    <a:pt x="7740" y="3810"/>
                    <a:pt x="7787" y="3846"/>
                  </a:cubicBezTo>
                  <a:cubicBezTo>
                    <a:pt x="7847" y="3870"/>
                    <a:pt x="7907" y="3941"/>
                    <a:pt x="7907" y="3989"/>
                  </a:cubicBezTo>
                  <a:cubicBezTo>
                    <a:pt x="7907" y="4048"/>
                    <a:pt x="7859" y="4120"/>
                    <a:pt x="7811" y="4167"/>
                  </a:cubicBezTo>
                  <a:cubicBezTo>
                    <a:pt x="7740" y="4215"/>
                    <a:pt x="7633" y="4239"/>
                    <a:pt x="7561" y="4274"/>
                  </a:cubicBezTo>
                  <a:cubicBezTo>
                    <a:pt x="7752" y="4501"/>
                    <a:pt x="7930" y="4739"/>
                    <a:pt x="8121" y="4929"/>
                  </a:cubicBezTo>
                  <a:cubicBezTo>
                    <a:pt x="8609" y="5405"/>
                    <a:pt x="8800" y="6001"/>
                    <a:pt x="8800" y="6656"/>
                  </a:cubicBezTo>
                  <a:lnTo>
                    <a:pt x="8800" y="7001"/>
                  </a:lnTo>
                  <a:cubicBezTo>
                    <a:pt x="8800" y="7739"/>
                    <a:pt x="8835" y="7537"/>
                    <a:pt x="8442" y="8156"/>
                  </a:cubicBezTo>
                  <a:cubicBezTo>
                    <a:pt x="8371" y="8275"/>
                    <a:pt x="8288" y="8394"/>
                    <a:pt x="8216" y="8501"/>
                  </a:cubicBezTo>
                  <a:cubicBezTo>
                    <a:pt x="8407" y="8823"/>
                    <a:pt x="8514" y="9144"/>
                    <a:pt x="8419" y="9513"/>
                  </a:cubicBezTo>
                  <a:cubicBezTo>
                    <a:pt x="8407" y="9573"/>
                    <a:pt x="8454" y="9656"/>
                    <a:pt x="8478" y="9763"/>
                  </a:cubicBezTo>
                  <a:cubicBezTo>
                    <a:pt x="8633" y="9704"/>
                    <a:pt x="8752" y="9656"/>
                    <a:pt x="8871" y="9620"/>
                  </a:cubicBezTo>
                  <a:cubicBezTo>
                    <a:pt x="9002" y="9573"/>
                    <a:pt x="9121" y="9585"/>
                    <a:pt x="9228" y="9692"/>
                  </a:cubicBezTo>
                  <a:lnTo>
                    <a:pt x="9454" y="9918"/>
                  </a:lnTo>
                  <a:cubicBezTo>
                    <a:pt x="9478" y="9882"/>
                    <a:pt x="9490" y="9882"/>
                    <a:pt x="9490" y="9870"/>
                  </a:cubicBezTo>
                  <a:cubicBezTo>
                    <a:pt x="9514" y="9263"/>
                    <a:pt x="9573" y="8632"/>
                    <a:pt x="9454" y="8025"/>
                  </a:cubicBezTo>
                  <a:cubicBezTo>
                    <a:pt x="9419" y="7870"/>
                    <a:pt x="9407" y="7715"/>
                    <a:pt x="9407" y="7549"/>
                  </a:cubicBezTo>
                  <a:cubicBezTo>
                    <a:pt x="9407" y="6620"/>
                    <a:pt x="9419" y="5703"/>
                    <a:pt x="9419" y="4774"/>
                  </a:cubicBezTo>
                  <a:cubicBezTo>
                    <a:pt x="9419" y="4596"/>
                    <a:pt x="9419" y="4441"/>
                    <a:pt x="9395" y="4262"/>
                  </a:cubicBezTo>
                  <a:cubicBezTo>
                    <a:pt x="9311" y="3917"/>
                    <a:pt x="9311" y="3572"/>
                    <a:pt x="9311" y="3227"/>
                  </a:cubicBezTo>
                  <a:cubicBezTo>
                    <a:pt x="9311" y="2905"/>
                    <a:pt x="9359" y="2560"/>
                    <a:pt x="9288" y="2238"/>
                  </a:cubicBezTo>
                  <a:cubicBezTo>
                    <a:pt x="9216" y="1822"/>
                    <a:pt x="9216" y="1405"/>
                    <a:pt x="9192" y="988"/>
                  </a:cubicBezTo>
                  <a:cubicBezTo>
                    <a:pt x="9192" y="845"/>
                    <a:pt x="9181" y="703"/>
                    <a:pt x="9181" y="548"/>
                  </a:cubicBezTo>
                  <a:cubicBezTo>
                    <a:pt x="9109" y="536"/>
                    <a:pt x="9050" y="524"/>
                    <a:pt x="8990" y="524"/>
                  </a:cubicBezTo>
                  <a:cubicBezTo>
                    <a:pt x="6966" y="583"/>
                    <a:pt x="4930" y="583"/>
                    <a:pt x="2846" y="583"/>
                  </a:cubicBezTo>
                  <a:close/>
                  <a:moveTo>
                    <a:pt x="8204" y="6918"/>
                  </a:moveTo>
                  <a:cubicBezTo>
                    <a:pt x="8228" y="6298"/>
                    <a:pt x="8085" y="5727"/>
                    <a:pt x="7621" y="5286"/>
                  </a:cubicBezTo>
                  <a:cubicBezTo>
                    <a:pt x="7609" y="5275"/>
                    <a:pt x="7597" y="5239"/>
                    <a:pt x="7573" y="5215"/>
                  </a:cubicBezTo>
                  <a:cubicBezTo>
                    <a:pt x="7442" y="4977"/>
                    <a:pt x="7240" y="4822"/>
                    <a:pt x="7002" y="4715"/>
                  </a:cubicBezTo>
                  <a:cubicBezTo>
                    <a:pt x="6525" y="4513"/>
                    <a:pt x="6025" y="4441"/>
                    <a:pt x="5525" y="4513"/>
                  </a:cubicBezTo>
                  <a:cubicBezTo>
                    <a:pt x="5049" y="4584"/>
                    <a:pt x="4620" y="4774"/>
                    <a:pt x="4216" y="5013"/>
                  </a:cubicBezTo>
                  <a:cubicBezTo>
                    <a:pt x="4001" y="5132"/>
                    <a:pt x="3823" y="5251"/>
                    <a:pt x="3799" y="5525"/>
                  </a:cubicBezTo>
                  <a:cubicBezTo>
                    <a:pt x="3787" y="5608"/>
                    <a:pt x="3727" y="5703"/>
                    <a:pt x="3680" y="5786"/>
                  </a:cubicBezTo>
                  <a:cubicBezTo>
                    <a:pt x="3525" y="6060"/>
                    <a:pt x="3442" y="6346"/>
                    <a:pt x="3549" y="6656"/>
                  </a:cubicBezTo>
                  <a:cubicBezTo>
                    <a:pt x="3561" y="6703"/>
                    <a:pt x="3561" y="6739"/>
                    <a:pt x="3561" y="6787"/>
                  </a:cubicBezTo>
                  <a:cubicBezTo>
                    <a:pt x="3608" y="7060"/>
                    <a:pt x="3680" y="7322"/>
                    <a:pt x="3704" y="7584"/>
                  </a:cubicBezTo>
                  <a:cubicBezTo>
                    <a:pt x="3739" y="7906"/>
                    <a:pt x="3989" y="8084"/>
                    <a:pt x="4168" y="8299"/>
                  </a:cubicBezTo>
                  <a:cubicBezTo>
                    <a:pt x="4406" y="8632"/>
                    <a:pt x="4716" y="8882"/>
                    <a:pt x="5156" y="8930"/>
                  </a:cubicBezTo>
                  <a:cubicBezTo>
                    <a:pt x="5228" y="8942"/>
                    <a:pt x="5299" y="8954"/>
                    <a:pt x="5347" y="9001"/>
                  </a:cubicBezTo>
                  <a:cubicBezTo>
                    <a:pt x="5537" y="9192"/>
                    <a:pt x="5752" y="9180"/>
                    <a:pt x="5990" y="9096"/>
                  </a:cubicBezTo>
                  <a:cubicBezTo>
                    <a:pt x="6073" y="9061"/>
                    <a:pt x="6180" y="9037"/>
                    <a:pt x="6263" y="9001"/>
                  </a:cubicBezTo>
                  <a:cubicBezTo>
                    <a:pt x="6859" y="8894"/>
                    <a:pt x="7311" y="8537"/>
                    <a:pt x="7728" y="8144"/>
                  </a:cubicBezTo>
                  <a:cubicBezTo>
                    <a:pt x="8038" y="7834"/>
                    <a:pt x="8288" y="7441"/>
                    <a:pt x="8204" y="6918"/>
                  </a:cubicBezTo>
                  <a:close/>
                  <a:moveTo>
                    <a:pt x="10288" y="12418"/>
                  </a:moveTo>
                  <a:cubicBezTo>
                    <a:pt x="10050" y="11656"/>
                    <a:pt x="9573" y="11085"/>
                    <a:pt x="9181" y="10466"/>
                  </a:cubicBezTo>
                  <a:cubicBezTo>
                    <a:pt x="9157" y="10406"/>
                    <a:pt x="9097" y="10347"/>
                    <a:pt x="9050" y="10299"/>
                  </a:cubicBezTo>
                  <a:cubicBezTo>
                    <a:pt x="9002" y="10251"/>
                    <a:pt x="8966" y="10239"/>
                    <a:pt x="8919" y="10204"/>
                  </a:cubicBezTo>
                  <a:cubicBezTo>
                    <a:pt x="8633" y="10251"/>
                    <a:pt x="8454" y="10466"/>
                    <a:pt x="8228" y="10585"/>
                  </a:cubicBezTo>
                  <a:cubicBezTo>
                    <a:pt x="8192" y="10609"/>
                    <a:pt x="8145" y="10716"/>
                    <a:pt x="8157" y="10775"/>
                  </a:cubicBezTo>
                  <a:cubicBezTo>
                    <a:pt x="8168" y="10859"/>
                    <a:pt x="8216" y="10966"/>
                    <a:pt x="8276" y="11037"/>
                  </a:cubicBezTo>
                  <a:cubicBezTo>
                    <a:pt x="8395" y="11216"/>
                    <a:pt x="8526" y="11382"/>
                    <a:pt x="8669" y="11549"/>
                  </a:cubicBezTo>
                  <a:cubicBezTo>
                    <a:pt x="8919" y="11871"/>
                    <a:pt x="9181" y="12204"/>
                    <a:pt x="9454" y="12514"/>
                  </a:cubicBezTo>
                  <a:cubicBezTo>
                    <a:pt x="9514" y="12585"/>
                    <a:pt x="9621" y="12621"/>
                    <a:pt x="9704" y="12680"/>
                  </a:cubicBezTo>
                  <a:cubicBezTo>
                    <a:pt x="9895" y="12597"/>
                    <a:pt x="10073" y="12502"/>
                    <a:pt x="10288" y="12418"/>
                  </a:cubicBezTo>
                  <a:close/>
                  <a:moveTo>
                    <a:pt x="1108" y="2393"/>
                  </a:moveTo>
                  <a:cubicBezTo>
                    <a:pt x="1287" y="2500"/>
                    <a:pt x="1453" y="2453"/>
                    <a:pt x="1620" y="2477"/>
                  </a:cubicBezTo>
                  <a:cubicBezTo>
                    <a:pt x="1787" y="2488"/>
                    <a:pt x="1942" y="2631"/>
                    <a:pt x="2144" y="2512"/>
                  </a:cubicBezTo>
                  <a:cubicBezTo>
                    <a:pt x="2156" y="2238"/>
                    <a:pt x="2203" y="1941"/>
                    <a:pt x="2275" y="1655"/>
                  </a:cubicBezTo>
                  <a:cubicBezTo>
                    <a:pt x="2323" y="1500"/>
                    <a:pt x="2323" y="1322"/>
                    <a:pt x="2275" y="1143"/>
                  </a:cubicBezTo>
                  <a:cubicBezTo>
                    <a:pt x="2084" y="1262"/>
                    <a:pt x="1406" y="1953"/>
                    <a:pt x="1156" y="2238"/>
                  </a:cubicBezTo>
                  <a:cubicBezTo>
                    <a:pt x="1132" y="2274"/>
                    <a:pt x="1120" y="2334"/>
                    <a:pt x="1108" y="2393"/>
                  </a:cubicBezTo>
                  <a:close/>
                  <a:moveTo>
                    <a:pt x="7978" y="9275"/>
                  </a:moveTo>
                  <a:cubicBezTo>
                    <a:pt x="7966" y="9120"/>
                    <a:pt x="7930" y="9001"/>
                    <a:pt x="7752" y="8942"/>
                  </a:cubicBezTo>
                  <a:cubicBezTo>
                    <a:pt x="7597" y="9061"/>
                    <a:pt x="7418" y="9204"/>
                    <a:pt x="7240" y="9323"/>
                  </a:cubicBezTo>
                  <a:cubicBezTo>
                    <a:pt x="7276" y="9477"/>
                    <a:pt x="7371" y="9573"/>
                    <a:pt x="7514" y="9573"/>
                  </a:cubicBezTo>
                  <a:cubicBezTo>
                    <a:pt x="7728" y="9585"/>
                    <a:pt x="7847" y="9406"/>
                    <a:pt x="7978" y="927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40"/>
            <p:cNvSpPr/>
            <p:nvPr/>
          </p:nvSpPr>
          <p:spPr>
            <a:xfrm>
              <a:off x="2623825" y="2430500"/>
              <a:ext cx="109575" cy="16075"/>
            </a:xfrm>
            <a:custGeom>
              <a:avLst/>
              <a:gdLst/>
              <a:ahLst/>
              <a:cxnLst/>
              <a:rect l="l" t="t" r="r" b="b"/>
              <a:pathLst>
                <a:path w="4383" h="643" extrusionOk="0">
                  <a:moveTo>
                    <a:pt x="3787" y="464"/>
                  </a:moveTo>
                  <a:lnTo>
                    <a:pt x="1846" y="464"/>
                  </a:lnTo>
                  <a:cubicBezTo>
                    <a:pt x="1644" y="464"/>
                    <a:pt x="1429" y="500"/>
                    <a:pt x="1203" y="560"/>
                  </a:cubicBezTo>
                  <a:cubicBezTo>
                    <a:pt x="894" y="643"/>
                    <a:pt x="548" y="595"/>
                    <a:pt x="227" y="572"/>
                  </a:cubicBezTo>
                  <a:cubicBezTo>
                    <a:pt x="179" y="572"/>
                    <a:pt x="132" y="560"/>
                    <a:pt x="108" y="524"/>
                  </a:cubicBezTo>
                  <a:cubicBezTo>
                    <a:pt x="60" y="476"/>
                    <a:pt x="1" y="417"/>
                    <a:pt x="1" y="357"/>
                  </a:cubicBezTo>
                  <a:cubicBezTo>
                    <a:pt x="1" y="298"/>
                    <a:pt x="72" y="226"/>
                    <a:pt x="120" y="214"/>
                  </a:cubicBezTo>
                  <a:cubicBezTo>
                    <a:pt x="227" y="179"/>
                    <a:pt x="346" y="167"/>
                    <a:pt x="465" y="167"/>
                  </a:cubicBezTo>
                  <a:cubicBezTo>
                    <a:pt x="739" y="155"/>
                    <a:pt x="1025" y="179"/>
                    <a:pt x="1310" y="48"/>
                  </a:cubicBezTo>
                  <a:cubicBezTo>
                    <a:pt x="1406" y="0"/>
                    <a:pt x="1501" y="36"/>
                    <a:pt x="1608" y="36"/>
                  </a:cubicBezTo>
                  <a:cubicBezTo>
                    <a:pt x="2310" y="36"/>
                    <a:pt x="3013" y="36"/>
                    <a:pt x="3727" y="12"/>
                  </a:cubicBezTo>
                  <a:cubicBezTo>
                    <a:pt x="3870" y="12"/>
                    <a:pt x="4001" y="12"/>
                    <a:pt x="4156" y="36"/>
                  </a:cubicBezTo>
                  <a:cubicBezTo>
                    <a:pt x="4287" y="48"/>
                    <a:pt x="4382" y="143"/>
                    <a:pt x="4382" y="262"/>
                  </a:cubicBezTo>
                  <a:cubicBezTo>
                    <a:pt x="4382" y="357"/>
                    <a:pt x="4299" y="476"/>
                    <a:pt x="4168" y="500"/>
                  </a:cubicBezTo>
                  <a:cubicBezTo>
                    <a:pt x="4037" y="512"/>
                    <a:pt x="3918" y="512"/>
                    <a:pt x="3787" y="52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40"/>
            <p:cNvSpPr/>
            <p:nvPr/>
          </p:nvSpPr>
          <p:spPr>
            <a:xfrm>
              <a:off x="2645550" y="2505800"/>
              <a:ext cx="71475" cy="75625"/>
            </a:xfrm>
            <a:custGeom>
              <a:avLst/>
              <a:gdLst/>
              <a:ahLst/>
              <a:cxnLst/>
              <a:rect l="l" t="t" r="r" b="b"/>
              <a:pathLst>
                <a:path w="2859" h="3025" extrusionOk="0">
                  <a:moveTo>
                    <a:pt x="1906" y="2191"/>
                  </a:moveTo>
                  <a:cubicBezTo>
                    <a:pt x="1346" y="2108"/>
                    <a:pt x="1025" y="2132"/>
                    <a:pt x="739" y="2215"/>
                  </a:cubicBezTo>
                  <a:cubicBezTo>
                    <a:pt x="656" y="2322"/>
                    <a:pt x="691" y="2465"/>
                    <a:pt x="668" y="2584"/>
                  </a:cubicBezTo>
                  <a:cubicBezTo>
                    <a:pt x="632" y="2810"/>
                    <a:pt x="537" y="2965"/>
                    <a:pt x="382" y="2977"/>
                  </a:cubicBezTo>
                  <a:cubicBezTo>
                    <a:pt x="239" y="2989"/>
                    <a:pt x="84" y="2822"/>
                    <a:pt x="36" y="2584"/>
                  </a:cubicBezTo>
                  <a:cubicBezTo>
                    <a:pt x="25" y="2513"/>
                    <a:pt x="1" y="2441"/>
                    <a:pt x="25" y="2382"/>
                  </a:cubicBezTo>
                  <a:cubicBezTo>
                    <a:pt x="179" y="1953"/>
                    <a:pt x="215" y="1489"/>
                    <a:pt x="429" y="1072"/>
                  </a:cubicBezTo>
                  <a:cubicBezTo>
                    <a:pt x="537" y="858"/>
                    <a:pt x="632" y="667"/>
                    <a:pt x="739" y="465"/>
                  </a:cubicBezTo>
                  <a:cubicBezTo>
                    <a:pt x="906" y="131"/>
                    <a:pt x="1263" y="0"/>
                    <a:pt x="1560" y="179"/>
                  </a:cubicBezTo>
                  <a:cubicBezTo>
                    <a:pt x="1882" y="381"/>
                    <a:pt x="2168" y="655"/>
                    <a:pt x="2227" y="1084"/>
                  </a:cubicBezTo>
                  <a:cubicBezTo>
                    <a:pt x="2227" y="1131"/>
                    <a:pt x="2227" y="1179"/>
                    <a:pt x="2263" y="1203"/>
                  </a:cubicBezTo>
                  <a:cubicBezTo>
                    <a:pt x="2394" y="1548"/>
                    <a:pt x="2537" y="1893"/>
                    <a:pt x="2692" y="2227"/>
                  </a:cubicBezTo>
                  <a:cubicBezTo>
                    <a:pt x="2715" y="2310"/>
                    <a:pt x="2763" y="2382"/>
                    <a:pt x="2799" y="2465"/>
                  </a:cubicBezTo>
                  <a:cubicBezTo>
                    <a:pt x="2858" y="2608"/>
                    <a:pt x="2823" y="2727"/>
                    <a:pt x="2751" y="2846"/>
                  </a:cubicBezTo>
                  <a:cubicBezTo>
                    <a:pt x="2644" y="3001"/>
                    <a:pt x="2418" y="3024"/>
                    <a:pt x="2299" y="2870"/>
                  </a:cubicBezTo>
                  <a:cubicBezTo>
                    <a:pt x="2215" y="2751"/>
                    <a:pt x="2144" y="2608"/>
                    <a:pt x="2061" y="2465"/>
                  </a:cubicBezTo>
                  <a:cubicBezTo>
                    <a:pt x="2001" y="2370"/>
                    <a:pt x="1941" y="2274"/>
                    <a:pt x="1906" y="2191"/>
                  </a:cubicBezTo>
                  <a:close/>
                  <a:moveTo>
                    <a:pt x="1251" y="822"/>
                  </a:moveTo>
                  <a:cubicBezTo>
                    <a:pt x="1132" y="1072"/>
                    <a:pt x="1060" y="1298"/>
                    <a:pt x="1037" y="1548"/>
                  </a:cubicBezTo>
                  <a:cubicBezTo>
                    <a:pt x="1251" y="1572"/>
                    <a:pt x="1441" y="1608"/>
                    <a:pt x="1632" y="1512"/>
                  </a:cubicBezTo>
                  <a:cubicBezTo>
                    <a:pt x="1584" y="1239"/>
                    <a:pt x="1632" y="953"/>
                    <a:pt x="1251" y="82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4" name="Google Shape;844;p40"/>
          <p:cNvGrpSpPr/>
          <p:nvPr/>
        </p:nvGrpSpPr>
        <p:grpSpPr>
          <a:xfrm>
            <a:off x="6780935" y="907815"/>
            <a:ext cx="272110" cy="291676"/>
            <a:chOff x="3943625" y="1931025"/>
            <a:chExt cx="356025" cy="381625"/>
          </a:xfrm>
        </p:grpSpPr>
        <p:sp>
          <p:nvSpPr>
            <p:cNvPr id="845" name="Google Shape;845;p40"/>
            <p:cNvSpPr/>
            <p:nvPr/>
          </p:nvSpPr>
          <p:spPr>
            <a:xfrm>
              <a:off x="3962675" y="1955725"/>
              <a:ext cx="319125" cy="339025"/>
            </a:xfrm>
            <a:custGeom>
              <a:avLst/>
              <a:gdLst/>
              <a:ahLst/>
              <a:cxnLst/>
              <a:rect l="l" t="t" r="r" b="b"/>
              <a:pathLst>
                <a:path w="12765" h="13561" extrusionOk="0">
                  <a:moveTo>
                    <a:pt x="4692" y="1"/>
                  </a:moveTo>
                  <a:cubicBezTo>
                    <a:pt x="4561" y="132"/>
                    <a:pt x="4621" y="298"/>
                    <a:pt x="4561" y="429"/>
                  </a:cubicBezTo>
                  <a:cubicBezTo>
                    <a:pt x="4371" y="941"/>
                    <a:pt x="4299" y="1465"/>
                    <a:pt x="4216" y="1977"/>
                  </a:cubicBezTo>
                  <a:cubicBezTo>
                    <a:pt x="4204" y="2060"/>
                    <a:pt x="4192" y="2144"/>
                    <a:pt x="4132" y="2179"/>
                  </a:cubicBezTo>
                  <a:cubicBezTo>
                    <a:pt x="3918" y="2310"/>
                    <a:pt x="3775" y="2501"/>
                    <a:pt x="3537" y="2608"/>
                  </a:cubicBezTo>
                  <a:cubicBezTo>
                    <a:pt x="3001" y="2834"/>
                    <a:pt x="2525" y="3156"/>
                    <a:pt x="2049" y="3465"/>
                  </a:cubicBezTo>
                  <a:cubicBezTo>
                    <a:pt x="1942" y="3549"/>
                    <a:pt x="1846" y="3632"/>
                    <a:pt x="1763" y="3727"/>
                  </a:cubicBezTo>
                  <a:cubicBezTo>
                    <a:pt x="1394" y="4203"/>
                    <a:pt x="1013" y="4656"/>
                    <a:pt x="787" y="5239"/>
                  </a:cubicBezTo>
                  <a:cubicBezTo>
                    <a:pt x="715" y="5430"/>
                    <a:pt x="596" y="5597"/>
                    <a:pt x="513" y="5775"/>
                  </a:cubicBezTo>
                  <a:cubicBezTo>
                    <a:pt x="430" y="6001"/>
                    <a:pt x="322" y="6228"/>
                    <a:pt x="263" y="6466"/>
                  </a:cubicBezTo>
                  <a:cubicBezTo>
                    <a:pt x="120" y="7073"/>
                    <a:pt x="1" y="7692"/>
                    <a:pt x="37" y="8335"/>
                  </a:cubicBezTo>
                  <a:cubicBezTo>
                    <a:pt x="60" y="8537"/>
                    <a:pt x="37" y="8740"/>
                    <a:pt x="37" y="8954"/>
                  </a:cubicBezTo>
                  <a:cubicBezTo>
                    <a:pt x="60" y="9907"/>
                    <a:pt x="418" y="10680"/>
                    <a:pt x="1168" y="11276"/>
                  </a:cubicBezTo>
                  <a:cubicBezTo>
                    <a:pt x="1311" y="11371"/>
                    <a:pt x="1453" y="11478"/>
                    <a:pt x="1573" y="11597"/>
                  </a:cubicBezTo>
                  <a:cubicBezTo>
                    <a:pt x="1882" y="11931"/>
                    <a:pt x="2263" y="12169"/>
                    <a:pt x="2656" y="12359"/>
                  </a:cubicBezTo>
                  <a:cubicBezTo>
                    <a:pt x="3061" y="12538"/>
                    <a:pt x="3489" y="12705"/>
                    <a:pt x="3882" y="12907"/>
                  </a:cubicBezTo>
                  <a:cubicBezTo>
                    <a:pt x="4323" y="13157"/>
                    <a:pt x="4799" y="13324"/>
                    <a:pt x="5287" y="13419"/>
                  </a:cubicBezTo>
                  <a:cubicBezTo>
                    <a:pt x="5502" y="13455"/>
                    <a:pt x="5704" y="13538"/>
                    <a:pt x="5930" y="13550"/>
                  </a:cubicBezTo>
                  <a:cubicBezTo>
                    <a:pt x="6168" y="13550"/>
                    <a:pt x="6406" y="13560"/>
                    <a:pt x="6645" y="13560"/>
                  </a:cubicBezTo>
                  <a:cubicBezTo>
                    <a:pt x="6978" y="13560"/>
                    <a:pt x="7311" y="13540"/>
                    <a:pt x="7645" y="13443"/>
                  </a:cubicBezTo>
                  <a:cubicBezTo>
                    <a:pt x="7930" y="13347"/>
                    <a:pt x="8240" y="13324"/>
                    <a:pt x="8502" y="13157"/>
                  </a:cubicBezTo>
                  <a:cubicBezTo>
                    <a:pt x="8585" y="13121"/>
                    <a:pt x="8669" y="13097"/>
                    <a:pt x="8740" y="13074"/>
                  </a:cubicBezTo>
                  <a:cubicBezTo>
                    <a:pt x="9062" y="13002"/>
                    <a:pt x="9335" y="12847"/>
                    <a:pt x="9597" y="12669"/>
                  </a:cubicBezTo>
                  <a:cubicBezTo>
                    <a:pt x="9847" y="12502"/>
                    <a:pt x="10097" y="12324"/>
                    <a:pt x="10347" y="12169"/>
                  </a:cubicBezTo>
                  <a:cubicBezTo>
                    <a:pt x="10633" y="11990"/>
                    <a:pt x="10883" y="11788"/>
                    <a:pt x="11062" y="11490"/>
                  </a:cubicBezTo>
                  <a:cubicBezTo>
                    <a:pt x="11109" y="11407"/>
                    <a:pt x="11205" y="11347"/>
                    <a:pt x="11264" y="11276"/>
                  </a:cubicBezTo>
                  <a:cubicBezTo>
                    <a:pt x="11383" y="11121"/>
                    <a:pt x="11514" y="10990"/>
                    <a:pt x="11598" y="10835"/>
                  </a:cubicBezTo>
                  <a:cubicBezTo>
                    <a:pt x="11895" y="10359"/>
                    <a:pt x="12193" y="9883"/>
                    <a:pt x="12479" y="9407"/>
                  </a:cubicBezTo>
                  <a:cubicBezTo>
                    <a:pt x="12610" y="9192"/>
                    <a:pt x="12693" y="8930"/>
                    <a:pt x="12693" y="8668"/>
                  </a:cubicBezTo>
                  <a:cubicBezTo>
                    <a:pt x="12693" y="8061"/>
                    <a:pt x="12705" y="7466"/>
                    <a:pt x="12705" y="6847"/>
                  </a:cubicBezTo>
                  <a:cubicBezTo>
                    <a:pt x="12764" y="6585"/>
                    <a:pt x="12753" y="6335"/>
                    <a:pt x="12633" y="6097"/>
                  </a:cubicBezTo>
                  <a:cubicBezTo>
                    <a:pt x="12574" y="5954"/>
                    <a:pt x="12562" y="5811"/>
                    <a:pt x="12526" y="5680"/>
                  </a:cubicBezTo>
                  <a:cubicBezTo>
                    <a:pt x="12502" y="5573"/>
                    <a:pt x="12502" y="5477"/>
                    <a:pt x="12455" y="5382"/>
                  </a:cubicBezTo>
                  <a:cubicBezTo>
                    <a:pt x="12348" y="5096"/>
                    <a:pt x="12229" y="4811"/>
                    <a:pt x="12110" y="4549"/>
                  </a:cubicBezTo>
                  <a:cubicBezTo>
                    <a:pt x="12086" y="4465"/>
                    <a:pt x="12038" y="4394"/>
                    <a:pt x="11979" y="4323"/>
                  </a:cubicBezTo>
                  <a:cubicBezTo>
                    <a:pt x="11681" y="3942"/>
                    <a:pt x="11383" y="3572"/>
                    <a:pt x="11038" y="3263"/>
                  </a:cubicBezTo>
                  <a:cubicBezTo>
                    <a:pt x="10871" y="3108"/>
                    <a:pt x="10728" y="2977"/>
                    <a:pt x="10514" y="2870"/>
                  </a:cubicBezTo>
                  <a:cubicBezTo>
                    <a:pt x="10395" y="2810"/>
                    <a:pt x="10264" y="2727"/>
                    <a:pt x="10181" y="2620"/>
                  </a:cubicBezTo>
                  <a:cubicBezTo>
                    <a:pt x="9978" y="2418"/>
                    <a:pt x="9728" y="2275"/>
                    <a:pt x="9478" y="2215"/>
                  </a:cubicBezTo>
                  <a:cubicBezTo>
                    <a:pt x="9121" y="2132"/>
                    <a:pt x="8776" y="2001"/>
                    <a:pt x="8407" y="1917"/>
                  </a:cubicBezTo>
                  <a:cubicBezTo>
                    <a:pt x="8160" y="1878"/>
                    <a:pt x="7915" y="1867"/>
                    <a:pt x="7671" y="1867"/>
                  </a:cubicBezTo>
                  <a:cubicBezTo>
                    <a:pt x="7373" y="1867"/>
                    <a:pt x="7077" y="1883"/>
                    <a:pt x="6778" y="1883"/>
                  </a:cubicBezTo>
                  <a:cubicBezTo>
                    <a:pt x="6729" y="1883"/>
                    <a:pt x="6681" y="1883"/>
                    <a:pt x="6633" y="1882"/>
                  </a:cubicBezTo>
                  <a:cubicBezTo>
                    <a:pt x="6573" y="1882"/>
                    <a:pt x="6526" y="1906"/>
                    <a:pt x="6466" y="1917"/>
                  </a:cubicBezTo>
                  <a:cubicBezTo>
                    <a:pt x="6352" y="1952"/>
                    <a:pt x="6251" y="1969"/>
                    <a:pt x="6159" y="1969"/>
                  </a:cubicBezTo>
                  <a:cubicBezTo>
                    <a:pt x="5867" y="1969"/>
                    <a:pt x="5677" y="1795"/>
                    <a:pt x="5514" y="1441"/>
                  </a:cubicBezTo>
                  <a:cubicBezTo>
                    <a:pt x="5287" y="953"/>
                    <a:pt x="5097" y="429"/>
                    <a:pt x="469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40"/>
            <p:cNvSpPr/>
            <p:nvPr/>
          </p:nvSpPr>
          <p:spPr>
            <a:xfrm>
              <a:off x="3943625" y="1931025"/>
              <a:ext cx="356025" cy="381625"/>
            </a:xfrm>
            <a:custGeom>
              <a:avLst/>
              <a:gdLst/>
              <a:ahLst/>
              <a:cxnLst/>
              <a:rect l="l" t="t" r="r" b="b"/>
              <a:pathLst>
                <a:path w="14241" h="15265" extrusionOk="0">
                  <a:moveTo>
                    <a:pt x="4359" y="2917"/>
                  </a:moveTo>
                  <a:cubicBezTo>
                    <a:pt x="4406" y="2584"/>
                    <a:pt x="4454" y="2274"/>
                    <a:pt x="4513" y="1965"/>
                  </a:cubicBezTo>
                  <a:cubicBezTo>
                    <a:pt x="4513" y="1917"/>
                    <a:pt x="4525" y="1870"/>
                    <a:pt x="4537" y="1822"/>
                  </a:cubicBezTo>
                  <a:cubicBezTo>
                    <a:pt x="4692" y="1346"/>
                    <a:pt x="4835" y="870"/>
                    <a:pt x="5002" y="393"/>
                  </a:cubicBezTo>
                  <a:cubicBezTo>
                    <a:pt x="5025" y="298"/>
                    <a:pt x="5121" y="203"/>
                    <a:pt x="5204" y="131"/>
                  </a:cubicBezTo>
                  <a:cubicBezTo>
                    <a:pt x="5359" y="12"/>
                    <a:pt x="5525" y="0"/>
                    <a:pt x="5680" y="96"/>
                  </a:cubicBezTo>
                  <a:cubicBezTo>
                    <a:pt x="5847" y="203"/>
                    <a:pt x="5978" y="334"/>
                    <a:pt x="6025" y="536"/>
                  </a:cubicBezTo>
                  <a:cubicBezTo>
                    <a:pt x="6085" y="739"/>
                    <a:pt x="6204" y="917"/>
                    <a:pt x="6359" y="1084"/>
                  </a:cubicBezTo>
                  <a:cubicBezTo>
                    <a:pt x="6442" y="1167"/>
                    <a:pt x="6490" y="1310"/>
                    <a:pt x="6537" y="1429"/>
                  </a:cubicBezTo>
                  <a:cubicBezTo>
                    <a:pt x="6633" y="1667"/>
                    <a:pt x="6740" y="1882"/>
                    <a:pt x="6859" y="2120"/>
                  </a:cubicBezTo>
                  <a:cubicBezTo>
                    <a:pt x="7502" y="2060"/>
                    <a:pt x="8109" y="2072"/>
                    <a:pt x="8740" y="2096"/>
                  </a:cubicBezTo>
                  <a:cubicBezTo>
                    <a:pt x="9193" y="2108"/>
                    <a:pt x="9645" y="2167"/>
                    <a:pt x="10074" y="2358"/>
                  </a:cubicBezTo>
                  <a:cubicBezTo>
                    <a:pt x="10300" y="2465"/>
                    <a:pt x="10550" y="2477"/>
                    <a:pt x="10764" y="2596"/>
                  </a:cubicBezTo>
                  <a:cubicBezTo>
                    <a:pt x="11002" y="2739"/>
                    <a:pt x="11240" y="2858"/>
                    <a:pt x="11431" y="3060"/>
                  </a:cubicBezTo>
                  <a:cubicBezTo>
                    <a:pt x="11490" y="3132"/>
                    <a:pt x="11574" y="3191"/>
                    <a:pt x="11669" y="3239"/>
                  </a:cubicBezTo>
                  <a:cubicBezTo>
                    <a:pt x="11907" y="3346"/>
                    <a:pt x="12098" y="3525"/>
                    <a:pt x="12276" y="3703"/>
                  </a:cubicBezTo>
                  <a:cubicBezTo>
                    <a:pt x="12657" y="4072"/>
                    <a:pt x="13003" y="4477"/>
                    <a:pt x="13336" y="4894"/>
                  </a:cubicBezTo>
                  <a:cubicBezTo>
                    <a:pt x="13348" y="4906"/>
                    <a:pt x="13372" y="4941"/>
                    <a:pt x="13372" y="4965"/>
                  </a:cubicBezTo>
                  <a:cubicBezTo>
                    <a:pt x="13610" y="5453"/>
                    <a:pt x="13872" y="5953"/>
                    <a:pt x="13991" y="6489"/>
                  </a:cubicBezTo>
                  <a:cubicBezTo>
                    <a:pt x="14015" y="6620"/>
                    <a:pt x="14026" y="6787"/>
                    <a:pt x="14086" y="6906"/>
                  </a:cubicBezTo>
                  <a:cubicBezTo>
                    <a:pt x="14205" y="7120"/>
                    <a:pt x="14229" y="7358"/>
                    <a:pt x="14229" y="7620"/>
                  </a:cubicBezTo>
                  <a:cubicBezTo>
                    <a:pt x="14229" y="8299"/>
                    <a:pt x="14229" y="9001"/>
                    <a:pt x="14241" y="9680"/>
                  </a:cubicBezTo>
                  <a:cubicBezTo>
                    <a:pt x="14241" y="10037"/>
                    <a:pt x="14146" y="10371"/>
                    <a:pt x="13991" y="10680"/>
                  </a:cubicBezTo>
                  <a:cubicBezTo>
                    <a:pt x="13645" y="11287"/>
                    <a:pt x="13300" y="11883"/>
                    <a:pt x="12883" y="12442"/>
                  </a:cubicBezTo>
                  <a:cubicBezTo>
                    <a:pt x="12657" y="12752"/>
                    <a:pt x="12395" y="13038"/>
                    <a:pt x="12145" y="13335"/>
                  </a:cubicBezTo>
                  <a:cubicBezTo>
                    <a:pt x="12062" y="13419"/>
                    <a:pt x="11979" y="13490"/>
                    <a:pt x="11883" y="13550"/>
                  </a:cubicBezTo>
                  <a:cubicBezTo>
                    <a:pt x="11502" y="13824"/>
                    <a:pt x="11109" y="14109"/>
                    <a:pt x="10717" y="14359"/>
                  </a:cubicBezTo>
                  <a:cubicBezTo>
                    <a:pt x="10431" y="14538"/>
                    <a:pt x="10145" y="14705"/>
                    <a:pt x="9824" y="14764"/>
                  </a:cubicBezTo>
                  <a:cubicBezTo>
                    <a:pt x="9740" y="14776"/>
                    <a:pt x="9669" y="14788"/>
                    <a:pt x="9609" y="14824"/>
                  </a:cubicBezTo>
                  <a:cubicBezTo>
                    <a:pt x="9228" y="15062"/>
                    <a:pt x="8764" y="15097"/>
                    <a:pt x="8335" y="15205"/>
                  </a:cubicBezTo>
                  <a:cubicBezTo>
                    <a:pt x="8192" y="15240"/>
                    <a:pt x="8050" y="15252"/>
                    <a:pt x="7895" y="15252"/>
                  </a:cubicBezTo>
                  <a:cubicBezTo>
                    <a:pt x="7502" y="15252"/>
                    <a:pt x="7097" y="15264"/>
                    <a:pt x="6692" y="15252"/>
                  </a:cubicBezTo>
                  <a:cubicBezTo>
                    <a:pt x="6454" y="15240"/>
                    <a:pt x="6216" y="15193"/>
                    <a:pt x="5966" y="15145"/>
                  </a:cubicBezTo>
                  <a:cubicBezTo>
                    <a:pt x="5383" y="15038"/>
                    <a:pt x="4823" y="14859"/>
                    <a:pt x="4299" y="14562"/>
                  </a:cubicBezTo>
                  <a:cubicBezTo>
                    <a:pt x="4120" y="14466"/>
                    <a:pt x="3906" y="14383"/>
                    <a:pt x="3704" y="14300"/>
                  </a:cubicBezTo>
                  <a:cubicBezTo>
                    <a:pt x="3180" y="14074"/>
                    <a:pt x="2680" y="13824"/>
                    <a:pt x="2239" y="13478"/>
                  </a:cubicBezTo>
                  <a:cubicBezTo>
                    <a:pt x="1906" y="13192"/>
                    <a:pt x="1561" y="12919"/>
                    <a:pt x="1227" y="12621"/>
                  </a:cubicBezTo>
                  <a:cubicBezTo>
                    <a:pt x="430" y="11883"/>
                    <a:pt x="72" y="10954"/>
                    <a:pt x="60" y="9883"/>
                  </a:cubicBezTo>
                  <a:cubicBezTo>
                    <a:pt x="60" y="9716"/>
                    <a:pt x="72" y="9561"/>
                    <a:pt x="60" y="9406"/>
                  </a:cubicBezTo>
                  <a:cubicBezTo>
                    <a:pt x="1" y="8597"/>
                    <a:pt x="156" y="7823"/>
                    <a:pt x="358" y="7061"/>
                  </a:cubicBezTo>
                  <a:cubicBezTo>
                    <a:pt x="394" y="6906"/>
                    <a:pt x="453" y="6739"/>
                    <a:pt x="537" y="6573"/>
                  </a:cubicBezTo>
                  <a:cubicBezTo>
                    <a:pt x="751" y="6108"/>
                    <a:pt x="989" y="5632"/>
                    <a:pt x="1227" y="5191"/>
                  </a:cubicBezTo>
                  <a:cubicBezTo>
                    <a:pt x="1323" y="5025"/>
                    <a:pt x="1442" y="4882"/>
                    <a:pt x="1561" y="4727"/>
                  </a:cubicBezTo>
                  <a:cubicBezTo>
                    <a:pt x="1644" y="4608"/>
                    <a:pt x="1751" y="4525"/>
                    <a:pt x="1823" y="4406"/>
                  </a:cubicBezTo>
                  <a:cubicBezTo>
                    <a:pt x="2001" y="4132"/>
                    <a:pt x="2239" y="3929"/>
                    <a:pt x="2525" y="3763"/>
                  </a:cubicBezTo>
                  <a:cubicBezTo>
                    <a:pt x="3049" y="3465"/>
                    <a:pt x="3573" y="3156"/>
                    <a:pt x="4144" y="2977"/>
                  </a:cubicBezTo>
                  <a:cubicBezTo>
                    <a:pt x="4240" y="2965"/>
                    <a:pt x="4299" y="2941"/>
                    <a:pt x="4359" y="2917"/>
                  </a:cubicBezTo>
                  <a:close/>
                  <a:moveTo>
                    <a:pt x="5454" y="1012"/>
                  </a:moveTo>
                  <a:cubicBezTo>
                    <a:pt x="5323" y="1143"/>
                    <a:pt x="5383" y="1310"/>
                    <a:pt x="5323" y="1441"/>
                  </a:cubicBezTo>
                  <a:cubicBezTo>
                    <a:pt x="5133" y="1941"/>
                    <a:pt x="5061" y="2465"/>
                    <a:pt x="4978" y="2989"/>
                  </a:cubicBezTo>
                  <a:cubicBezTo>
                    <a:pt x="4966" y="3060"/>
                    <a:pt x="4954" y="3144"/>
                    <a:pt x="4894" y="3179"/>
                  </a:cubicBezTo>
                  <a:cubicBezTo>
                    <a:pt x="4680" y="3310"/>
                    <a:pt x="4537" y="3501"/>
                    <a:pt x="4299" y="3608"/>
                  </a:cubicBezTo>
                  <a:cubicBezTo>
                    <a:pt x="3763" y="3834"/>
                    <a:pt x="3287" y="4156"/>
                    <a:pt x="2811" y="4477"/>
                  </a:cubicBezTo>
                  <a:cubicBezTo>
                    <a:pt x="2704" y="4549"/>
                    <a:pt x="2608" y="4632"/>
                    <a:pt x="2525" y="4727"/>
                  </a:cubicBezTo>
                  <a:cubicBezTo>
                    <a:pt x="2156" y="5203"/>
                    <a:pt x="1775" y="5668"/>
                    <a:pt x="1549" y="6239"/>
                  </a:cubicBezTo>
                  <a:cubicBezTo>
                    <a:pt x="1477" y="6442"/>
                    <a:pt x="1358" y="6596"/>
                    <a:pt x="1275" y="6775"/>
                  </a:cubicBezTo>
                  <a:cubicBezTo>
                    <a:pt x="1192" y="7001"/>
                    <a:pt x="1084" y="7227"/>
                    <a:pt x="1025" y="7466"/>
                  </a:cubicBezTo>
                  <a:cubicBezTo>
                    <a:pt x="882" y="8073"/>
                    <a:pt x="763" y="8704"/>
                    <a:pt x="799" y="9347"/>
                  </a:cubicBezTo>
                  <a:cubicBezTo>
                    <a:pt x="822" y="9537"/>
                    <a:pt x="799" y="9740"/>
                    <a:pt x="799" y="9954"/>
                  </a:cubicBezTo>
                  <a:cubicBezTo>
                    <a:pt x="822" y="10906"/>
                    <a:pt x="1180" y="11680"/>
                    <a:pt x="1930" y="12276"/>
                  </a:cubicBezTo>
                  <a:cubicBezTo>
                    <a:pt x="2073" y="12383"/>
                    <a:pt x="2215" y="12478"/>
                    <a:pt x="2335" y="12597"/>
                  </a:cubicBezTo>
                  <a:cubicBezTo>
                    <a:pt x="2644" y="12931"/>
                    <a:pt x="3025" y="13169"/>
                    <a:pt x="3418" y="13359"/>
                  </a:cubicBezTo>
                  <a:cubicBezTo>
                    <a:pt x="3823" y="13538"/>
                    <a:pt x="4251" y="13704"/>
                    <a:pt x="4644" y="13907"/>
                  </a:cubicBezTo>
                  <a:cubicBezTo>
                    <a:pt x="5085" y="14169"/>
                    <a:pt x="5561" y="14324"/>
                    <a:pt x="6049" y="14419"/>
                  </a:cubicBezTo>
                  <a:cubicBezTo>
                    <a:pt x="6264" y="14466"/>
                    <a:pt x="6466" y="14538"/>
                    <a:pt x="6692" y="14550"/>
                  </a:cubicBezTo>
                  <a:cubicBezTo>
                    <a:pt x="7264" y="14550"/>
                    <a:pt x="7835" y="14609"/>
                    <a:pt x="8407" y="14443"/>
                  </a:cubicBezTo>
                  <a:cubicBezTo>
                    <a:pt x="8692" y="14359"/>
                    <a:pt x="9002" y="14324"/>
                    <a:pt x="9264" y="14169"/>
                  </a:cubicBezTo>
                  <a:cubicBezTo>
                    <a:pt x="9347" y="14121"/>
                    <a:pt x="9431" y="14109"/>
                    <a:pt x="9502" y="14074"/>
                  </a:cubicBezTo>
                  <a:cubicBezTo>
                    <a:pt x="9824" y="14002"/>
                    <a:pt x="10097" y="13847"/>
                    <a:pt x="10359" y="13669"/>
                  </a:cubicBezTo>
                  <a:cubicBezTo>
                    <a:pt x="10609" y="13514"/>
                    <a:pt x="10859" y="13335"/>
                    <a:pt x="11109" y="13169"/>
                  </a:cubicBezTo>
                  <a:cubicBezTo>
                    <a:pt x="11395" y="12990"/>
                    <a:pt x="11645" y="12800"/>
                    <a:pt x="11824" y="12502"/>
                  </a:cubicBezTo>
                  <a:cubicBezTo>
                    <a:pt x="11871" y="12407"/>
                    <a:pt x="11967" y="12347"/>
                    <a:pt x="12026" y="12276"/>
                  </a:cubicBezTo>
                  <a:cubicBezTo>
                    <a:pt x="12145" y="12121"/>
                    <a:pt x="12276" y="11990"/>
                    <a:pt x="12360" y="11847"/>
                  </a:cubicBezTo>
                  <a:cubicBezTo>
                    <a:pt x="12657" y="11371"/>
                    <a:pt x="12955" y="10895"/>
                    <a:pt x="13241" y="10418"/>
                  </a:cubicBezTo>
                  <a:cubicBezTo>
                    <a:pt x="13372" y="10192"/>
                    <a:pt x="13455" y="9942"/>
                    <a:pt x="13455" y="9668"/>
                  </a:cubicBezTo>
                  <a:cubicBezTo>
                    <a:pt x="13455" y="9061"/>
                    <a:pt x="13467" y="8466"/>
                    <a:pt x="13467" y="7858"/>
                  </a:cubicBezTo>
                  <a:cubicBezTo>
                    <a:pt x="13467" y="7585"/>
                    <a:pt x="13455" y="7335"/>
                    <a:pt x="13348" y="7096"/>
                  </a:cubicBezTo>
                  <a:cubicBezTo>
                    <a:pt x="13288" y="6966"/>
                    <a:pt x="13276" y="6811"/>
                    <a:pt x="13241" y="6680"/>
                  </a:cubicBezTo>
                  <a:cubicBezTo>
                    <a:pt x="13217" y="6573"/>
                    <a:pt x="13217" y="6489"/>
                    <a:pt x="13169" y="6382"/>
                  </a:cubicBezTo>
                  <a:cubicBezTo>
                    <a:pt x="13062" y="6096"/>
                    <a:pt x="12943" y="5811"/>
                    <a:pt x="12824" y="5549"/>
                  </a:cubicBezTo>
                  <a:cubicBezTo>
                    <a:pt x="12800" y="5477"/>
                    <a:pt x="12753" y="5394"/>
                    <a:pt x="12693" y="5322"/>
                  </a:cubicBezTo>
                  <a:cubicBezTo>
                    <a:pt x="12395" y="4953"/>
                    <a:pt x="12098" y="4584"/>
                    <a:pt x="11752" y="4263"/>
                  </a:cubicBezTo>
                  <a:cubicBezTo>
                    <a:pt x="11586" y="4120"/>
                    <a:pt x="11443" y="3989"/>
                    <a:pt x="11229" y="3882"/>
                  </a:cubicBezTo>
                  <a:cubicBezTo>
                    <a:pt x="11109" y="3822"/>
                    <a:pt x="10978" y="3727"/>
                    <a:pt x="10895" y="3620"/>
                  </a:cubicBezTo>
                  <a:cubicBezTo>
                    <a:pt x="10693" y="3417"/>
                    <a:pt x="10443" y="3286"/>
                    <a:pt x="10193" y="3227"/>
                  </a:cubicBezTo>
                  <a:cubicBezTo>
                    <a:pt x="9835" y="3132"/>
                    <a:pt x="9490" y="3001"/>
                    <a:pt x="9121" y="2929"/>
                  </a:cubicBezTo>
                  <a:cubicBezTo>
                    <a:pt x="8526" y="2822"/>
                    <a:pt x="7942" y="2894"/>
                    <a:pt x="7347" y="2882"/>
                  </a:cubicBezTo>
                  <a:cubicBezTo>
                    <a:pt x="7288" y="2882"/>
                    <a:pt x="7240" y="2905"/>
                    <a:pt x="7180" y="2929"/>
                  </a:cubicBezTo>
                  <a:cubicBezTo>
                    <a:pt x="6704" y="3060"/>
                    <a:pt x="6442" y="2905"/>
                    <a:pt x="6228" y="2453"/>
                  </a:cubicBezTo>
                  <a:cubicBezTo>
                    <a:pt x="6049" y="1941"/>
                    <a:pt x="5859" y="1441"/>
                    <a:pt x="5454" y="101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40"/>
            <p:cNvSpPr/>
            <p:nvPr/>
          </p:nvSpPr>
          <p:spPr>
            <a:xfrm>
              <a:off x="4074300" y="2056625"/>
              <a:ext cx="106600" cy="160775"/>
            </a:xfrm>
            <a:custGeom>
              <a:avLst/>
              <a:gdLst/>
              <a:ahLst/>
              <a:cxnLst/>
              <a:rect l="l" t="t" r="r" b="b"/>
              <a:pathLst>
                <a:path w="4264" h="6431" extrusionOk="0">
                  <a:moveTo>
                    <a:pt x="2930" y="4239"/>
                  </a:moveTo>
                  <a:cubicBezTo>
                    <a:pt x="2573" y="4394"/>
                    <a:pt x="2215" y="4323"/>
                    <a:pt x="1870" y="4347"/>
                  </a:cubicBezTo>
                  <a:cubicBezTo>
                    <a:pt x="1549" y="4382"/>
                    <a:pt x="1215" y="4418"/>
                    <a:pt x="906" y="4454"/>
                  </a:cubicBezTo>
                  <a:cubicBezTo>
                    <a:pt x="894" y="4466"/>
                    <a:pt x="870" y="4478"/>
                    <a:pt x="870" y="4501"/>
                  </a:cubicBezTo>
                  <a:cubicBezTo>
                    <a:pt x="810" y="4942"/>
                    <a:pt x="775" y="5371"/>
                    <a:pt x="715" y="5823"/>
                  </a:cubicBezTo>
                  <a:cubicBezTo>
                    <a:pt x="691" y="5942"/>
                    <a:pt x="691" y="6061"/>
                    <a:pt x="668" y="6168"/>
                  </a:cubicBezTo>
                  <a:cubicBezTo>
                    <a:pt x="620" y="6323"/>
                    <a:pt x="489" y="6430"/>
                    <a:pt x="358" y="6418"/>
                  </a:cubicBezTo>
                  <a:cubicBezTo>
                    <a:pt x="203" y="6394"/>
                    <a:pt x="132" y="6311"/>
                    <a:pt x="84" y="6180"/>
                  </a:cubicBezTo>
                  <a:cubicBezTo>
                    <a:pt x="13" y="5918"/>
                    <a:pt x="1" y="5656"/>
                    <a:pt x="60" y="5406"/>
                  </a:cubicBezTo>
                  <a:cubicBezTo>
                    <a:pt x="120" y="5144"/>
                    <a:pt x="144" y="4894"/>
                    <a:pt x="132" y="4632"/>
                  </a:cubicBezTo>
                  <a:cubicBezTo>
                    <a:pt x="132" y="4573"/>
                    <a:pt x="132" y="4513"/>
                    <a:pt x="144" y="4454"/>
                  </a:cubicBezTo>
                  <a:cubicBezTo>
                    <a:pt x="298" y="3727"/>
                    <a:pt x="394" y="2977"/>
                    <a:pt x="656" y="2263"/>
                  </a:cubicBezTo>
                  <a:cubicBezTo>
                    <a:pt x="715" y="2084"/>
                    <a:pt x="751" y="1906"/>
                    <a:pt x="810" y="1727"/>
                  </a:cubicBezTo>
                  <a:cubicBezTo>
                    <a:pt x="953" y="1275"/>
                    <a:pt x="1072" y="846"/>
                    <a:pt x="1203" y="406"/>
                  </a:cubicBezTo>
                  <a:cubicBezTo>
                    <a:pt x="1227" y="298"/>
                    <a:pt x="1322" y="203"/>
                    <a:pt x="1406" y="132"/>
                  </a:cubicBezTo>
                  <a:cubicBezTo>
                    <a:pt x="1549" y="13"/>
                    <a:pt x="1703" y="1"/>
                    <a:pt x="1846" y="132"/>
                  </a:cubicBezTo>
                  <a:cubicBezTo>
                    <a:pt x="1965" y="239"/>
                    <a:pt x="2061" y="358"/>
                    <a:pt x="2156" y="489"/>
                  </a:cubicBezTo>
                  <a:cubicBezTo>
                    <a:pt x="2287" y="679"/>
                    <a:pt x="2418" y="858"/>
                    <a:pt x="2525" y="1072"/>
                  </a:cubicBezTo>
                  <a:cubicBezTo>
                    <a:pt x="2942" y="1858"/>
                    <a:pt x="3346" y="2668"/>
                    <a:pt x="3656" y="3501"/>
                  </a:cubicBezTo>
                  <a:cubicBezTo>
                    <a:pt x="3704" y="3620"/>
                    <a:pt x="3716" y="3751"/>
                    <a:pt x="3763" y="3870"/>
                  </a:cubicBezTo>
                  <a:cubicBezTo>
                    <a:pt x="3811" y="4013"/>
                    <a:pt x="3846" y="4180"/>
                    <a:pt x="3906" y="4311"/>
                  </a:cubicBezTo>
                  <a:cubicBezTo>
                    <a:pt x="4049" y="4585"/>
                    <a:pt x="4120" y="4847"/>
                    <a:pt x="4180" y="5132"/>
                  </a:cubicBezTo>
                  <a:cubicBezTo>
                    <a:pt x="4192" y="5240"/>
                    <a:pt x="4227" y="5323"/>
                    <a:pt x="4239" y="5430"/>
                  </a:cubicBezTo>
                  <a:cubicBezTo>
                    <a:pt x="4251" y="5525"/>
                    <a:pt x="4263" y="5597"/>
                    <a:pt x="4263" y="5680"/>
                  </a:cubicBezTo>
                  <a:cubicBezTo>
                    <a:pt x="4263" y="5906"/>
                    <a:pt x="4132" y="6073"/>
                    <a:pt x="3930" y="6121"/>
                  </a:cubicBezTo>
                  <a:cubicBezTo>
                    <a:pt x="3727" y="6156"/>
                    <a:pt x="3549" y="6073"/>
                    <a:pt x="3465" y="5882"/>
                  </a:cubicBezTo>
                  <a:cubicBezTo>
                    <a:pt x="3406" y="5728"/>
                    <a:pt x="3335" y="5585"/>
                    <a:pt x="3311" y="5430"/>
                  </a:cubicBezTo>
                  <a:cubicBezTo>
                    <a:pt x="3287" y="5013"/>
                    <a:pt x="3108" y="4656"/>
                    <a:pt x="2930" y="4239"/>
                  </a:cubicBezTo>
                  <a:close/>
                  <a:moveTo>
                    <a:pt x="2692" y="3346"/>
                  </a:moveTo>
                  <a:cubicBezTo>
                    <a:pt x="2453" y="2680"/>
                    <a:pt x="2108" y="2025"/>
                    <a:pt x="1763" y="1382"/>
                  </a:cubicBezTo>
                  <a:cubicBezTo>
                    <a:pt x="1751" y="1346"/>
                    <a:pt x="1691" y="1322"/>
                    <a:pt x="1632" y="1263"/>
                  </a:cubicBezTo>
                  <a:cubicBezTo>
                    <a:pt x="1453" y="1894"/>
                    <a:pt x="1287" y="2489"/>
                    <a:pt x="1144" y="3085"/>
                  </a:cubicBezTo>
                  <a:cubicBezTo>
                    <a:pt x="1108" y="3192"/>
                    <a:pt x="1084" y="3311"/>
                    <a:pt x="1084" y="3430"/>
                  </a:cubicBezTo>
                  <a:cubicBezTo>
                    <a:pt x="1060" y="3501"/>
                    <a:pt x="1084" y="3585"/>
                    <a:pt x="1096" y="3644"/>
                  </a:cubicBezTo>
                  <a:cubicBezTo>
                    <a:pt x="1156" y="3668"/>
                    <a:pt x="1179" y="3668"/>
                    <a:pt x="1215" y="3668"/>
                  </a:cubicBezTo>
                  <a:cubicBezTo>
                    <a:pt x="1596" y="3585"/>
                    <a:pt x="2001" y="3513"/>
                    <a:pt x="2406" y="3513"/>
                  </a:cubicBezTo>
                  <a:cubicBezTo>
                    <a:pt x="2501" y="3513"/>
                    <a:pt x="2596" y="3466"/>
                    <a:pt x="2692" y="334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8" name="Google Shape;848;p40"/>
          <p:cNvGrpSpPr/>
          <p:nvPr/>
        </p:nvGrpSpPr>
        <p:grpSpPr>
          <a:xfrm>
            <a:off x="5636435" y="3113693"/>
            <a:ext cx="303523" cy="204126"/>
            <a:chOff x="6429375" y="2405775"/>
            <a:chExt cx="528050" cy="355125"/>
          </a:xfrm>
        </p:grpSpPr>
        <p:sp>
          <p:nvSpPr>
            <p:cNvPr id="849" name="Google Shape;849;p40"/>
            <p:cNvSpPr/>
            <p:nvPr/>
          </p:nvSpPr>
          <p:spPr>
            <a:xfrm>
              <a:off x="6499025" y="2449250"/>
              <a:ext cx="219100" cy="294700"/>
            </a:xfrm>
            <a:custGeom>
              <a:avLst/>
              <a:gdLst/>
              <a:ahLst/>
              <a:cxnLst/>
              <a:rect l="l" t="t" r="r" b="b"/>
              <a:pathLst>
                <a:path w="8764" h="11788" extrusionOk="0">
                  <a:moveTo>
                    <a:pt x="8680" y="0"/>
                  </a:moveTo>
                  <a:cubicBezTo>
                    <a:pt x="8680" y="357"/>
                    <a:pt x="8692" y="619"/>
                    <a:pt x="8680" y="893"/>
                  </a:cubicBezTo>
                  <a:cubicBezTo>
                    <a:pt x="8382" y="4489"/>
                    <a:pt x="8763" y="8108"/>
                    <a:pt x="8596" y="11787"/>
                  </a:cubicBezTo>
                  <a:cubicBezTo>
                    <a:pt x="8358" y="11692"/>
                    <a:pt x="8203" y="11632"/>
                    <a:pt x="8049" y="11573"/>
                  </a:cubicBezTo>
                  <a:cubicBezTo>
                    <a:pt x="7108" y="11144"/>
                    <a:pt x="6179" y="10716"/>
                    <a:pt x="5227" y="10299"/>
                  </a:cubicBezTo>
                  <a:cubicBezTo>
                    <a:pt x="4048" y="9775"/>
                    <a:pt x="2858" y="9287"/>
                    <a:pt x="1667" y="8775"/>
                  </a:cubicBezTo>
                  <a:cubicBezTo>
                    <a:pt x="1215" y="8585"/>
                    <a:pt x="786" y="8346"/>
                    <a:pt x="333" y="8156"/>
                  </a:cubicBezTo>
                  <a:cubicBezTo>
                    <a:pt x="83" y="8049"/>
                    <a:pt x="0" y="7870"/>
                    <a:pt x="0" y="7608"/>
                  </a:cubicBezTo>
                  <a:cubicBezTo>
                    <a:pt x="12" y="6775"/>
                    <a:pt x="24" y="5918"/>
                    <a:pt x="24" y="5072"/>
                  </a:cubicBezTo>
                  <a:cubicBezTo>
                    <a:pt x="24" y="4763"/>
                    <a:pt x="143" y="4572"/>
                    <a:pt x="405" y="4405"/>
                  </a:cubicBezTo>
                  <a:cubicBezTo>
                    <a:pt x="1060" y="4001"/>
                    <a:pt x="1691" y="3596"/>
                    <a:pt x="2334" y="3179"/>
                  </a:cubicBezTo>
                  <a:cubicBezTo>
                    <a:pt x="4179" y="1988"/>
                    <a:pt x="6144" y="1036"/>
                    <a:pt x="8156" y="143"/>
                  </a:cubicBezTo>
                  <a:cubicBezTo>
                    <a:pt x="8275" y="107"/>
                    <a:pt x="8406" y="72"/>
                    <a:pt x="868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40"/>
            <p:cNvSpPr/>
            <p:nvPr/>
          </p:nvSpPr>
          <p:spPr>
            <a:xfrm>
              <a:off x="6440675" y="2537350"/>
              <a:ext cx="48550" cy="146175"/>
            </a:xfrm>
            <a:custGeom>
              <a:avLst/>
              <a:gdLst/>
              <a:ahLst/>
              <a:cxnLst/>
              <a:rect l="l" t="t" r="r" b="b"/>
              <a:pathLst>
                <a:path w="1942" h="5847" extrusionOk="0">
                  <a:moveTo>
                    <a:pt x="1917" y="3334"/>
                  </a:moveTo>
                  <a:lnTo>
                    <a:pt x="1917" y="5215"/>
                  </a:lnTo>
                  <a:cubicBezTo>
                    <a:pt x="1917" y="5715"/>
                    <a:pt x="1846" y="5811"/>
                    <a:pt x="1346" y="5823"/>
                  </a:cubicBezTo>
                  <a:cubicBezTo>
                    <a:pt x="36" y="5846"/>
                    <a:pt x="191" y="5751"/>
                    <a:pt x="131" y="4739"/>
                  </a:cubicBezTo>
                  <a:cubicBezTo>
                    <a:pt x="72" y="3787"/>
                    <a:pt x="24" y="2834"/>
                    <a:pt x="12" y="1858"/>
                  </a:cubicBezTo>
                  <a:cubicBezTo>
                    <a:pt x="0" y="1477"/>
                    <a:pt x="72" y="1084"/>
                    <a:pt x="120" y="703"/>
                  </a:cubicBezTo>
                  <a:cubicBezTo>
                    <a:pt x="120" y="655"/>
                    <a:pt x="131" y="631"/>
                    <a:pt x="131" y="584"/>
                  </a:cubicBezTo>
                  <a:cubicBezTo>
                    <a:pt x="191" y="310"/>
                    <a:pt x="381" y="274"/>
                    <a:pt x="608" y="238"/>
                  </a:cubicBezTo>
                  <a:cubicBezTo>
                    <a:pt x="977" y="191"/>
                    <a:pt x="1370" y="0"/>
                    <a:pt x="1739" y="250"/>
                  </a:cubicBezTo>
                  <a:cubicBezTo>
                    <a:pt x="1810" y="298"/>
                    <a:pt x="1810" y="465"/>
                    <a:pt x="1822" y="584"/>
                  </a:cubicBezTo>
                  <a:cubicBezTo>
                    <a:pt x="1870" y="1501"/>
                    <a:pt x="1917" y="2417"/>
                    <a:pt x="1941" y="3334"/>
                  </a:cubicBezTo>
                  <a:cubicBezTo>
                    <a:pt x="1929" y="3322"/>
                    <a:pt x="1929" y="3334"/>
                    <a:pt x="1917" y="333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40"/>
            <p:cNvSpPr/>
            <p:nvPr/>
          </p:nvSpPr>
          <p:spPr>
            <a:xfrm>
              <a:off x="6837450" y="2423950"/>
              <a:ext cx="104800" cy="314350"/>
            </a:xfrm>
            <a:custGeom>
              <a:avLst/>
              <a:gdLst/>
              <a:ahLst/>
              <a:cxnLst/>
              <a:rect l="l" t="t" r="r" b="b"/>
              <a:pathLst>
                <a:path w="4192" h="12574" extrusionOk="0">
                  <a:moveTo>
                    <a:pt x="358" y="11680"/>
                  </a:moveTo>
                  <a:cubicBezTo>
                    <a:pt x="453" y="11513"/>
                    <a:pt x="560" y="11359"/>
                    <a:pt x="643" y="11192"/>
                  </a:cubicBezTo>
                  <a:cubicBezTo>
                    <a:pt x="1013" y="10573"/>
                    <a:pt x="1239" y="9906"/>
                    <a:pt x="1286" y="9192"/>
                  </a:cubicBezTo>
                  <a:cubicBezTo>
                    <a:pt x="1370" y="7632"/>
                    <a:pt x="1453" y="6060"/>
                    <a:pt x="1048" y="4524"/>
                  </a:cubicBezTo>
                  <a:cubicBezTo>
                    <a:pt x="834" y="3739"/>
                    <a:pt x="512" y="2977"/>
                    <a:pt x="179" y="2215"/>
                  </a:cubicBezTo>
                  <a:cubicBezTo>
                    <a:pt x="0" y="1810"/>
                    <a:pt x="36" y="1512"/>
                    <a:pt x="346" y="1215"/>
                  </a:cubicBezTo>
                  <a:cubicBezTo>
                    <a:pt x="691" y="893"/>
                    <a:pt x="1013" y="560"/>
                    <a:pt x="1346" y="226"/>
                  </a:cubicBezTo>
                  <a:cubicBezTo>
                    <a:pt x="1572" y="0"/>
                    <a:pt x="1775" y="48"/>
                    <a:pt x="2013" y="202"/>
                  </a:cubicBezTo>
                  <a:cubicBezTo>
                    <a:pt x="2715" y="714"/>
                    <a:pt x="3072" y="1453"/>
                    <a:pt x="3334" y="2227"/>
                  </a:cubicBezTo>
                  <a:cubicBezTo>
                    <a:pt x="3989" y="4120"/>
                    <a:pt x="4191" y="6072"/>
                    <a:pt x="3977" y="8061"/>
                  </a:cubicBezTo>
                  <a:cubicBezTo>
                    <a:pt x="3846" y="9251"/>
                    <a:pt x="3513" y="10359"/>
                    <a:pt x="2941" y="11394"/>
                  </a:cubicBezTo>
                  <a:cubicBezTo>
                    <a:pt x="2727" y="11775"/>
                    <a:pt x="2429" y="12097"/>
                    <a:pt x="2167" y="12430"/>
                  </a:cubicBezTo>
                  <a:cubicBezTo>
                    <a:pt x="2084" y="12514"/>
                    <a:pt x="1905" y="12573"/>
                    <a:pt x="1810" y="12549"/>
                  </a:cubicBezTo>
                  <a:cubicBezTo>
                    <a:pt x="1298" y="12383"/>
                    <a:pt x="751" y="12204"/>
                    <a:pt x="358" y="1168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40"/>
            <p:cNvSpPr/>
            <p:nvPr/>
          </p:nvSpPr>
          <p:spPr>
            <a:xfrm>
              <a:off x="6760950" y="2507875"/>
              <a:ext cx="71750" cy="185775"/>
            </a:xfrm>
            <a:custGeom>
              <a:avLst/>
              <a:gdLst/>
              <a:ahLst/>
              <a:cxnLst/>
              <a:rect l="l" t="t" r="r" b="b"/>
              <a:pathLst>
                <a:path w="2870" h="7431" extrusionOk="0">
                  <a:moveTo>
                    <a:pt x="1203" y="1"/>
                  </a:moveTo>
                  <a:cubicBezTo>
                    <a:pt x="2525" y="1191"/>
                    <a:pt x="2870" y="5918"/>
                    <a:pt x="1775" y="7430"/>
                  </a:cubicBezTo>
                  <a:cubicBezTo>
                    <a:pt x="1239" y="7371"/>
                    <a:pt x="822" y="7037"/>
                    <a:pt x="417" y="6704"/>
                  </a:cubicBezTo>
                  <a:cubicBezTo>
                    <a:pt x="132" y="6454"/>
                    <a:pt x="251" y="6120"/>
                    <a:pt x="298" y="5811"/>
                  </a:cubicBezTo>
                  <a:cubicBezTo>
                    <a:pt x="429" y="4882"/>
                    <a:pt x="441" y="3977"/>
                    <a:pt x="298" y="3061"/>
                  </a:cubicBezTo>
                  <a:cubicBezTo>
                    <a:pt x="227" y="2596"/>
                    <a:pt x="191" y="2120"/>
                    <a:pt x="84" y="1656"/>
                  </a:cubicBezTo>
                  <a:cubicBezTo>
                    <a:pt x="1" y="1275"/>
                    <a:pt x="120" y="953"/>
                    <a:pt x="382" y="703"/>
                  </a:cubicBezTo>
                  <a:cubicBezTo>
                    <a:pt x="644" y="477"/>
                    <a:pt x="905" y="263"/>
                    <a:pt x="120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40"/>
            <p:cNvSpPr/>
            <p:nvPr/>
          </p:nvSpPr>
          <p:spPr>
            <a:xfrm>
              <a:off x="6429375" y="2433475"/>
              <a:ext cx="300950" cy="327425"/>
            </a:xfrm>
            <a:custGeom>
              <a:avLst/>
              <a:gdLst/>
              <a:ahLst/>
              <a:cxnLst/>
              <a:rect l="l" t="t" r="r" b="b"/>
              <a:pathLst>
                <a:path w="12038" h="13097" extrusionOk="0">
                  <a:moveTo>
                    <a:pt x="12013" y="679"/>
                  </a:moveTo>
                  <a:cubicBezTo>
                    <a:pt x="12013" y="405"/>
                    <a:pt x="12002" y="214"/>
                    <a:pt x="11882" y="95"/>
                  </a:cubicBezTo>
                  <a:cubicBezTo>
                    <a:pt x="11823" y="36"/>
                    <a:pt x="11728" y="0"/>
                    <a:pt x="11644" y="0"/>
                  </a:cubicBezTo>
                  <a:cubicBezTo>
                    <a:pt x="11525" y="0"/>
                    <a:pt x="11382" y="48"/>
                    <a:pt x="11180" y="143"/>
                  </a:cubicBezTo>
                  <a:cubicBezTo>
                    <a:pt x="10870" y="286"/>
                    <a:pt x="10549" y="417"/>
                    <a:pt x="10239" y="572"/>
                  </a:cubicBezTo>
                  <a:cubicBezTo>
                    <a:pt x="9882" y="738"/>
                    <a:pt x="9513" y="917"/>
                    <a:pt x="9156" y="1072"/>
                  </a:cubicBezTo>
                  <a:cubicBezTo>
                    <a:pt x="7596" y="1774"/>
                    <a:pt x="6060" y="2619"/>
                    <a:pt x="4465" y="3679"/>
                  </a:cubicBezTo>
                  <a:cubicBezTo>
                    <a:pt x="3989" y="3989"/>
                    <a:pt x="3500" y="4322"/>
                    <a:pt x="2917" y="4513"/>
                  </a:cubicBezTo>
                  <a:cubicBezTo>
                    <a:pt x="2917" y="4501"/>
                    <a:pt x="2917" y="4501"/>
                    <a:pt x="2905" y="4489"/>
                  </a:cubicBezTo>
                  <a:cubicBezTo>
                    <a:pt x="2869" y="4382"/>
                    <a:pt x="2846" y="4286"/>
                    <a:pt x="2846" y="4203"/>
                  </a:cubicBezTo>
                  <a:cubicBezTo>
                    <a:pt x="2834" y="3834"/>
                    <a:pt x="2631" y="3631"/>
                    <a:pt x="2298" y="3631"/>
                  </a:cubicBezTo>
                  <a:lnTo>
                    <a:pt x="2191" y="3631"/>
                  </a:lnTo>
                  <a:lnTo>
                    <a:pt x="1976" y="3667"/>
                  </a:lnTo>
                  <a:cubicBezTo>
                    <a:pt x="1655" y="3691"/>
                    <a:pt x="1298" y="3739"/>
                    <a:pt x="964" y="3786"/>
                  </a:cubicBezTo>
                  <a:cubicBezTo>
                    <a:pt x="250" y="3893"/>
                    <a:pt x="191" y="3965"/>
                    <a:pt x="119" y="4679"/>
                  </a:cubicBezTo>
                  <a:cubicBezTo>
                    <a:pt x="60" y="5239"/>
                    <a:pt x="0" y="5989"/>
                    <a:pt x="12" y="6739"/>
                  </a:cubicBezTo>
                  <a:cubicBezTo>
                    <a:pt x="24" y="7441"/>
                    <a:pt x="60" y="8156"/>
                    <a:pt x="107" y="8846"/>
                  </a:cubicBezTo>
                  <a:cubicBezTo>
                    <a:pt x="119" y="9192"/>
                    <a:pt x="131" y="9513"/>
                    <a:pt x="143" y="9858"/>
                  </a:cubicBezTo>
                  <a:cubicBezTo>
                    <a:pt x="167" y="10323"/>
                    <a:pt x="476" y="10442"/>
                    <a:pt x="714" y="10454"/>
                  </a:cubicBezTo>
                  <a:cubicBezTo>
                    <a:pt x="905" y="10466"/>
                    <a:pt x="1095" y="10478"/>
                    <a:pt x="1298" y="10478"/>
                  </a:cubicBezTo>
                  <a:cubicBezTo>
                    <a:pt x="1560" y="10501"/>
                    <a:pt x="1845" y="10513"/>
                    <a:pt x="2107" y="10525"/>
                  </a:cubicBezTo>
                  <a:lnTo>
                    <a:pt x="2203" y="10525"/>
                  </a:lnTo>
                  <a:cubicBezTo>
                    <a:pt x="2619" y="10525"/>
                    <a:pt x="2727" y="10382"/>
                    <a:pt x="2846" y="9978"/>
                  </a:cubicBezTo>
                  <a:cubicBezTo>
                    <a:pt x="2881" y="9811"/>
                    <a:pt x="2917" y="9632"/>
                    <a:pt x="2965" y="9454"/>
                  </a:cubicBezTo>
                  <a:cubicBezTo>
                    <a:pt x="2965" y="9430"/>
                    <a:pt x="2977" y="9394"/>
                    <a:pt x="2977" y="9346"/>
                  </a:cubicBezTo>
                  <a:lnTo>
                    <a:pt x="3703" y="9644"/>
                  </a:lnTo>
                  <a:cubicBezTo>
                    <a:pt x="4393" y="9930"/>
                    <a:pt x="5072" y="10228"/>
                    <a:pt x="5763" y="10513"/>
                  </a:cubicBezTo>
                  <a:lnTo>
                    <a:pt x="6156" y="10692"/>
                  </a:lnTo>
                  <a:cubicBezTo>
                    <a:pt x="6965" y="11037"/>
                    <a:pt x="7799" y="11394"/>
                    <a:pt x="8620" y="11752"/>
                  </a:cubicBezTo>
                  <a:cubicBezTo>
                    <a:pt x="9275" y="12049"/>
                    <a:pt x="9930" y="12347"/>
                    <a:pt x="10561" y="12644"/>
                  </a:cubicBezTo>
                  <a:cubicBezTo>
                    <a:pt x="10859" y="12775"/>
                    <a:pt x="11156" y="12918"/>
                    <a:pt x="11478" y="13061"/>
                  </a:cubicBezTo>
                  <a:lnTo>
                    <a:pt x="11573" y="13097"/>
                  </a:lnTo>
                  <a:lnTo>
                    <a:pt x="11656" y="13025"/>
                  </a:lnTo>
                  <a:cubicBezTo>
                    <a:pt x="11990" y="12668"/>
                    <a:pt x="12037" y="12299"/>
                    <a:pt x="12025" y="11942"/>
                  </a:cubicBezTo>
                  <a:lnTo>
                    <a:pt x="11990" y="9073"/>
                  </a:lnTo>
                  <a:cubicBezTo>
                    <a:pt x="11990" y="8823"/>
                    <a:pt x="11978" y="8596"/>
                    <a:pt x="11978" y="8358"/>
                  </a:cubicBezTo>
                  <a:cubicBezTo>
                    <a:pt x="11966" y="7834"/>
                    <a:pt x="11966" y="7311"/>
                    <a:pt x="11966" y="6787"/>
                  </a:cubicBezTo>
                  <a:lnTo>
                    <a:pt x="12013" y="3536"/>
                  </a:lnTo>
                  <a:cubicBezTo>
                    <a:pt x="11978" y="2560"/>
                    <a:pt x="12002" y="1607"/>
                    <a:pt x="12013" y="679"/>
                  </a:cubicBezTo>
                  <a:close/>
                  <a:moveTo>
                    <a:pt x="3191" y="8632"/>
                  </a:moveTo>
                  <a:cubicBezTo>
                    <a:pt x="2988" y="8549"/>
                    <a:pt x="2929" y="8442"/>
                    <a:pt x="2929" y="8215"/>
                  </a:cubicBezTo>
                  <a:cubicBezTo>
                    <a:pt x="2965" y="7227"/>
                    <a:pt x="2965" y="6418"/>
                    <a:pt x="2965" y="5691"/>
                  </a:cubicBezTo>
                  <a:cubicBezTo>
                    <a:pt x="2965" y="5441"/>
                    <a:pt x="3048" y="5275"/>
                    <a:pt x="3262" y="5144"/>
                  </a:cubicBezTo>
                  <a:cubicBezTo>
                    <a:pt x="3905" y="4739"/>
                    <a:pt x="4560" y="4334"/>
                    <a:pt x="5191" y="3917"/>
                  </a:cubicBezTo>
                  <a:cubicBezTo>
                    <a:pt x="7120" y="2679"/>
                    <a:pt x="9204" y="1703"/>
                    <a:pt x="10989" y="893"/>
                  </a:cubicBezTo>
                  <a:cubicBezTo>
                    <a:pt x="11049" y="869"/>
                    <a:pt x="11120" y="857"/>
                    <a:pt x="11240" y="822"/>
                  </a:cubicBezTo>
                  <a:cubicBezTo>
                    <a:pt x="11251" y="822"/>
                    <a:pt x="11287" y="810"/>
                    <a:pt x="11299" y="810"/>
                  </a:cubicBezTo>
                  <a:lnTo>
                    <a:pt x="11299" y="953"/>
                  </a:lnTo>
                  <a:lnTo>
                    <a:pt x="11299" y="1512"/>
                  </a:lnTo>
                  <a:cubicBezTo>
                    <a:pt x="11132" y="3536"/>
                    <a:pt x="11180" y="5596"/>
                    <a:pt x="11228" y="7596"/>
                  </a:cubicBezTo>
                  <a:cubicBezTo>
                    <a:pt x="11251" y="9096"/>
                    <a:pt x="11299" y="10656"/>
                    <a:pt x="11240" y="12204"/>
                  </a:cubicBezTo>
                  <a:cubicBezTo>
                    <a:pt x="11228" y="12204"/>
                    <a:pt x="11204" y="12192"/>
                    <a:pt x="11192" y="12192"/>
                  </a:cubicBezTo>
                  <a:cubicBezTo>
                    <a:pt x="11073" y="12144"/>
                    <a:pt x="10966" y="12121"/>
                    <a:pt x="10882" y="12073"/>
                  </a:cubicBezTo>
                  <a:cubicBezTo>
                    <a:pt x="10537" y="11918"/>
                    <a:pt x="10192" y="11763"/>
                    <a:pt x="9870" y="11609"/>
                  </a:cubicBezTo>
                  <a:cubicBezTo>
                    <a:pt x="9275" y="11347"/>
                    <a:pt x="8668" y="11061"/>
                    <a:pt x="8049" y="10787"/>
                  </a:cubicBezTo>
                  <a:cubicBezTo>
                    <a:pt x="7394" y="10513"/>
                    <a:pt x="6739" y="10228"/>
                    <a:pt x="6108" y="9954"/>
                  </a:cubicBezTo>
                  <a:cubicBezTo>
                    <a:pt x="5572" y="9739"/>
                    <a:pt x="5036" y="9513"/>
                    <a:pt x="4501" y="9275"/>
                  </a:cubicBezTo>
                  <a:cubicBezTo>
                    <a:pt x="4262" y="9168"/>
                    <a:pt x="4036" y="9061"/>
                    <a:pt x="3798" y="8942"/>
                  </a:cubicBezTo>
                  <a:cubicBezTo>
                    <a:pt x="3620" y="8846"/>
                    <a:pt x="3393" y="8739"/>
                    <a:pt x="3191" y="8632"/>
                  </a:cubicBezTo>
                  <a:close/>
                  <a:moveTo>
                    <a:pt x="1488" y="9823"/>
                  </a:moveTo>
                  <a:cubicBezTo>
                    <a:pt x="774" y="9823"/>
                    <a:pt x="774" y="9811"/>
                    <a:pt x="750" y="9168"/>
                  </a:cubicBezTo>
                  <a:cubicBezTo>
                    <a:pt x="750" y="9085"/>
                    <a:pt x="726" y="8989"/>
                    <a:pt x="726" y="8894"/>
                  </a:cubicBezTo>
                  <a:cubicBezTo>
                    <a:pt x="667" y="7965"/>
                    <a:pt x="631" y="7001"/>
                    <a:pt x="607" y="6037"/>
                  </a:cubicBezTo>
                  <a:cubicBezTo>
                    <a:pt x="607" y="5775"/>
                    <a:pt x="643" y="5513"/>
                    <a:pt x="667" y="5239"/>
                  </a:cubicBezTo>
                  <a:lnTo>
                    <a:pt x="714" y="4882"/>
                  </a:lnTo>
                  <a:cubicBezTo>
                    <a:pt x="714" y="4858"/>
                    <a:pt x="726" y="4822"/>
                    <a:pt x="726" y="4786"/>
                  </a:cubicBezTo>
                  <a:cubicBezTo>
                    <a:pt x="762" y="4632"/>
                    <a:pt x="833" y="4584"/>
                    <a:pt x="1072" y="4560"/>
                  </a:cubicBezTo>
                  <a:cubicBezTo>
                    <a:pt x="1179" y="4548"/>
                    <a:pt x="1286" y="4524"/>
                    <a:pt x="1381" y="4501"/>
                  </a:cubicBezTo>
                  <a:cubicBezTo>
                    <a:pt x="1524" y="4465"/>
                    <a:pt x="1655" y="4441"/>
                    <a:pt x="1774" y="4441"/>
                  </a:cubicBezTo>
                  <a:cubicBezTo>
                    <a:pt x="1893" y="4441"/>
                    <a:pt x="2000" y="4465"/>
                    <a:pt x="2096" y="4524"/>
                  </a:cubicBezTo>
                  <a:cubicBezTo>
                    <a:pt x="2107" y="4572"/>
                    <a:pt x="2131" y="4703"/>
                    <a:pt x="2131" y="4751"/>
                  </a:cubicBezTo>
                  <a:cubicBezTo>
                    <a:pt x="2155" y="5465"/>
                    <a:pt x="2191" y="6168"/>
                    <a:pt x="2215" y="6882"/>
                  </a:cubicBezTo>
                  <a:lnTo>
                    <a:pt x="2226" y="7358"/>
                  </a:lnTo>
                  <a:lnTo>
                    <a:pt x="2203" y="7358"/>
                  </a:lnTo>
                  <a:lnTo>
                    <a:pt x="2203" y="9382"/>
                  </a:lnTo>
                  <a:cubicBezTo>
                    <a:pt x="2203" y="9811"/>
                    <a:pt x="2191" y="9823"/>
                    <a:pt x="1786" y="9847"/>
                  </a:cubicBezTo>
                  <a:cubicBezTo>
                    <a:pt x="1679" y="9823"/>
                    <a:pt x="1584" y="9823"/>
                    <a:pt x="1488" y="982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40"/>
            <p:cNvSpPr/>
            <p:nvPr/>
          </p:nvSpPr>
          <p:spPr>
            <a:xfrm>
              <a:off x="6821075" y="2405775"/>
              <a:ext cx="136350" cy="354250"/>
            </a:xfrm>
            <a:custGeom>
              <a:avLst/>
              <a:gdLst/>
              <a:ahLst/>
              <a:cxnLst/>
              <a:rect l="l" t="t" r="r" b="b"/>
              <a:pathLst>
                <a:path w="5454" h="14170" extrusionOk="0">
                  <a:moveTo>
                    <a:pt x="5061" y="4478"/>
                  </a:moveTo>
                  <a:cubicBezTo>
                    <a:pt x="4823" y="3287"/>
                    <a:pt x="4454" y="2275"/>
                    <a:pt x="3930" y="1346"/>
                  </a:cubicBezTo>
                  <a:cubicBezTo>
                    <a:pt x="3620" y="799"/>
                    <a:pt x="3156" y="429"/>
                    <a:pt x="2739" y="144"/>
                  </a:cubicBezTo>
                  <a:cubicBezTo>
                    <a:pt x="2596" y="37"/>
                    <a:pt x="2465" y="1"/>
                    <a:pt x="2322" y="1"/>
                  </a:cubicBezTo>
                  <a:cubicBezTo>
                    <a:pt x="2191" y="1"/>
                    <a:pt x="2072" y="60"/>
                    <a:pt x="1965" y="144"/>
                  </a:cubicBezTo>
                  <a:cubicBezTo>
                    <a:pt x="1822" y="310"/>
                    <a:pt x="1644" y="453"/>
                    <a:pt x="1489" y="608"/>
                  </a:cubicBezTo>
                  <a:cubicBezTo>
                    <a:pt x="1001" y="1072"/>
                    <a:pt x="501" y="1549"/>
                    <a:pt x="144" y="2168"/>
                  </a:cubicBezTo>
                  <a:cubicBezTo>
                    <a:pt x="48" y="2323"/>
                    <a:pt x="1" y="2561"/>
                    <a:pt x="84" y="2715"/>
                  </a:cubicBezTo>
                  <a:cubicBezTo>
                    <a:pt x="179" y="2954"/>
                    <a:pt x="286" y="3192"/>
                    <a:pt x="405" y="3418"/>
                  </a:cubicBezTo>
                  <a:cubicBezTo>
                    <a:pt x="513" y="3632"/>
                    <a:pt x="620" y="3835"/>
                    <a:pt x="703" y="4049"/>
                  </a:cubicBezTo>
                  <a:cubicBezTo>
                    <a:pt x="1156" y="5097"/>
                    <a:pt x="1370" y="6013"/>
                    <a:pt x="1417" y="6883"/>
                  </a:cubicBezTo>
                  <a:cubicBezTo>
                    <a:pt x="1453" y="7537"/>
                    <a:pt x="1453" y="8216"/>
                    <a:pt x="1453" y="8847"/>
                  </a:cubicBezTo>
                  <a:lnTo>
                    <a:pt x="1453" y="9121"/>
                  </a:lnTo>
                  <a:cubicBezTo>
                    <a:pt x="1453" y="10264"/>
                    <a:pt x="1108" y="11276"/>
                    <a:pt x="417" y="12121"/>
                  </a:cubicBezTo>
                  <a:cubicBezTo>
                    <a:pt x="322" y="12264"/>
                    <a:pt x="215" y="12407"/>
                    <a:pt x="227" y="12574"/>
                  </a:cubicBezTo>
                  <a:cubicBezTo>
                    <a:pt x="239" y="12717"/>
                    <a:pt x="358" y="12836"/>
                    <a:pt x="477" y="12919"/>
                  </a:cubicBezTo>
                  <a:cubicBezTo>
                    <a:pt x="1179" y="13431"/>
                    <a:pt x="1941" y="13836"/>
                    <a:pt x="2799" y="14133"/>
                  </a:cubicBezTo>
                  <a:lnTo>
                    <a:pt x="2894" y="14169"/>
                  </a:lnTo>
                  <a:lnTo>
                    <a:pt x="2953" y="14086"/>
                  </a:lnTo>
                  <a:cubicBezTo>
                    <a:pt x="3989" y="12895"/>
                    <a:pt x="4692" y="11586"/>
                    <a:pt x="5001" y="10193"/>
                  </a:cubicBezTo>
                  <a:cubicBezTo>
                    <a:pt x="5418" y="8299"/>
                    <a:pt x="5454" y="6383"/>
                    <a:pt x="5061" y="4478"/>
                  </a:cubicBezTo>
                  <a:close/>
                  <a:moveTo>
                    <a:pt x="2537" y="13157"/>
                  </a:moveTo>
                  <a:lnTo>
                    <a:pt x="2477" y="13121"/>
                  </a:lnTo>
                  <a:cubicBezTo>
                    <a:pt x="2001" y="12955"/>
                    <a:pt x="1548" y="12800"/>
                    <a:pt x="1215" y="12395"/>
                  </a:cubicBezTo>
                  <a:lnTo>
                    <a:pt x="1239" y="12336"/>
                  </a:lnTo>
                  <a:cubicBezTo>
                    <a:pt x="1298" y="12217"/>
                    <a:pt x="1370" y="12109"/>
                    <a:pt x="1429" y="11990"/>
                  </a:cubicBezTo>
                  <a:cubicBezTo>
                    <a:pt x="1834" y="11336"/>
                    <a:pt x="2060" y="10633"/>
                    <a:pt x="2108" y="9943"/>
                  </a:cubicBezTo>
                  <a:cubicBezTo>
                    <a:pt x="2203" y="8252"/>
                    <a:pt x="2251" y="6740"/>
                    <a:pt x="1870" y="5216"/>
                  </a:cubicBezTo>
                  <a:cubicBezTo>
                    <a:pt x="1656" y="4418"/>
                    <a:pt x="1334" y="3668"/>
                    <a:pt x="1001" y="2894"/>
                  </a:cubicBezTo>
                  <a:cubicBezTo>
                    <a:pt x="834" y="2525"/>
                    <a:pt x="870" y="2323"/>
                    <a:pt x="1120" y="2084"/>
                  </a:cubicBezTo>
                  <a:cubicBezTo>
                    <a:pt x="1406" y="1811"/>
                    <a:pt x="1668" y="1525"/>
                    <a:pt x="1941" y="1263"/>
                  </a:cubicBezTo>
                  <a:lnTo>
                    <a:pt x="2120" y="1084"/>
                  </a:lnTo>
                  <a:cubicBezTo>
                    <a:pt x="2227" y="977"/>
                    <a:pt x="2287" y="977"/>
                    <a:pt x="2322" y="977"/>
                  </a:cubicBezTo>
                  <a:cubicBezTo>
                    <a:pt x="2406" y="977"/>
                    <a:pt x="2489" y="1025"/>
                    <a:pt x="2596" y="1096"/>
                  </a:cubicBezTo>
                  <a:cubicBezTo>
                    <a:pt x="3299" y="1608"/>
                    <a:pt x="3632" y="2358"/>
                    <a:pt x="3870" y="3049"/>
                  </a:cubicBezTo>
                  <a:cubicBezTo>
                    <a:pt x="4513" y="4882"/>
                    <a:pt x="4727" y="6811"/>
                    <a:pt x="4501" y="8823"/>
                  </a:cubicBezTo>
                  <a:cubicBezTo>
                    <a:pt x="4370" y="10026"/>
                    <a:pt x="4037" y="11097"/>
                    <a:pt x="3477" y="12098"/>
                  </a:cubicBezTo>
                  <a:cubicBezTo>
                    <a:pt x="3299" y="12407"/>
                    <a:pt x="3037" y="12705"/>
                    <a:pt x="2799" y="12990"/>
                  </a:cubicBezTo>
                  <a:lnTo>
                    <a:pt x="2715" y="13098"/>
                  </a:lnTo>
                  <a:cubicBezTo>
                    <a:pt x="2703" y="13110"/>
                    <a:pt x="2608" y="13157"/>
                    <a:pt x="2537" y="13157"/>
                  </a:cubicBezTo>
                  <a:lnTo>
                    <a:pt x="2537" y="13157"/>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40"/>
            <p:cNvSpPr/>
            <p:nvPr/>
          </p:nvSpPr>
          <p:spPr>
            <a:xfrm>
              <a:off x="6747550" y="2489125"/>
              <a:ext cx="89325" cy="228325"/>
            </a:xfrm>
            <a:custGeom>
              <a:avLst/>
              <a:gdLst/>
              <a:ahLst/>
              <a:cxnLst/>
              <a:rect l="l" t="t" r="r" b="b"/>
              <a:pathLst>
                <a:path w="3573" h="9133" extrusionOk="0">
                  <a:moveTo>
                    <a:pt x="3358" y="3013"/>
                  </a:moveTo>
                  <a:cubicBezTo>
                    <a:pt x="3275" y="2346"/>
                    <a:pt x="3025" y="1703"/>
                    <a:pt x="2763" y="1084"/>
                  </a:cubicBezTo>
                  <a:cubicBezTo>
                    <a:pt x="2644" y="774"/>
                    <a:pt x="2406" y="501"/>
                    <a:pt x="2180" y="251"/>
                  </a:cubicBezTo>
                  <a:lnTo>
                    <a:pt x="2144" y="191"/>
                  </a:lnTo>
                  <a:cubicBezTo>
                    <a:pt x="2037" y="72"/>
                    <a:pt x="1906" y="1"/>
                    <a:pt x="1751" y="1"/>
                  </a:cubicBezTo>
                  <a:cubicBezTo>
                    <a:pt x="1608" y="1"/>
                    <a:pt x="1477" y="48"/>
                    <a:pt x="1358" y="191"/>
                  </a:cubicBezTo>
                  <a:cubicBezTo>
                    <a:pt x="941" y="620"/>
                    <a:pt x="548" y="1024"/>
                    <a:pt x="191" y="1441"/>
                  </a:cubicBezTo>
                  <a:cubicBezTo>
                    <a:pt x="72" y="1584"/>
                    <a:pt x="1" y="1822"/>
                    <a:pt x="25" y="2037"/>
                  </a:cubicBezTo>
                  <a:cubicBezTo>
                    <a:pt x="60" y="2310"/>
                    <a:pt x="120" y="2584"/>
                    <a:pt x="167" y="2858"/>
                  </a:cubicBezTo>
                  <a:cubicBezTo>
                    <a:pt x="203" y="3096"/>
                    <a:pt x="251" y="3346"/>
                    <a:pt x="287" y="3596"/>
                  </a:cubicBezTo>
                  <a:lnTo>
                    <a:pt x="298" y="3715"/>
                  </a:lnTo>
                  <a:cubicBezTo>
                    <a:pt x="382" y="4430"/>
                    <a:pt x="489" y="5156"/>
                    <a:pt x="370" y="5894"/>
                  </a:cubicBezTo>
                  <a:cubicBezTo>
                    <a:pt x="322" y="6132"/>
                    <a:pt x="310" y="6370"/>
                    <a:pt x="298" y="6585"/>
                  </a:cubicBezTo>
                  <a:cubicBezTo>
                    <a:pt x="287" y="6728"/>
                    <a:pt x="263" y="6870"/>
                    <a:pt x="251" y="7001"/>
                  </a:cubicBezTo>
                  <a:cubicBezTo>
                    <a:pt x="191" y="7513"/>
                    <a:pt x="358" y="7882"/>
                    <a:pt x="763" y="8109"/>
                  </a:cubicBezTo>
                  <a:lnTo>
                    <a:pt x="2549" y="9133"/>
                  </a:lnTo>
                  <a:lnTo>
                    <a:pt x="2620" y="9002"/>
                  </a:lnTo>
                  <a:cubicBezTo>
                    <a:pt x="2668" y="8930"/>
                    <a:pt x="2704" y="8871"/>
                    <a:pt x="2739" y="8811"/>
                  </a:cubicBezTo>
                  <a:cubicBezTo>
                    <a:pt x="2823" y="8680"/>
                    <a:pt x="2882" y="8561"/>
                    <a:pt x="2930" y="8454"/>
                  </a:cubicBezTo>
                  <a:cubicBezTo>
                    <a:pt x="2989" y="8240"/>
                    <a:pt x="3049" y="8013"/>
                    <a:pt x="3108" y="7811"/>
                  </a:cubicBezTo>
                  <a:cubicBezTo>
                    <a:pt x="3287" y="7216"/>
                    <a:pt x="3466" y="6597"/>
                    <a:pt x="3513" y="5977"/>
                  </a:cubicBezTo>
                  <a:cubicBezTo>
                    <a:pt x="3573" y="5132"/>
                    <a:pt x="3525" y="4192"/>
                    <a:pt x="3358" y="3013"/>
                  </a:cubicBezTo>
                  <a:close/>
                  <a:moveTo>
                    <a:pt x="1037" y="7347"/>
                  </a:moveTo>
                  <a:cubicBezTo>
                    <a:pt x="882" y="7204"/>
                    <a:pt x="894" y="7025"/>
                    <a:pt x="953" y="6728"/>
                  </a:cubicBezTo>
                  <a:cubicBezTo>
                    <a:pt x="965" y="6680"/>
                    <a:pt x="965" y="6632"/>
                    <a:pt x="977" y="6585"/>
                  </a:cubicBezTo>
                  <a:cubicBezTo>
                    <a:pt x="1132" y="5596"/>
                    <a:pt x="1132" y="4680"/>
                    <a:pt x="977" y="3787"/>
                  </a:cubicBezTo>
                  <a:cubicBezTo>
                    <a:pt x="953" y="3608"/>
                    <a:pt x="941" y="3430"/>
                    <a:pt x="906" y="3251"/>
                  </a:cubicBezTo>
                  <a:cubicBezTo>
                    <a:pt x="882" y="2977"/>
                    <a:pt x="834" y="2679"/>
                    <a:pt x="775" y="2394"/>
                  </a:cubicBezTo>
                  <a:cubicBezTo>
                    <a:pt x="703" y="2060"/>
                    <a:pt x="775" y="1810"/>
                    <a:pt x="1025" y="1584"/>
                  </a:cubicBezTo>
                  <a:cubicBezTo>
                    <a:pt x="1203" y="1429"/>
                    <a:pt x="1382" y="1275"/>
                    <a:pt x="1572" y="1108"/>
                  </a:cubicBezTo>
                  <a:cubicBezTo>
                    <a:pt x="1632" y="1072"/>
                    <a:pt x="1680" y="1024"/>
                    <a:pt x="1739" y="977"/>
                  </a:cubicBezTo>
                  <a:cubicBezTo>
                    <a:pt x="2882" y="2227"/>
                    <a:pt x="3215" y="6561"/>
                    <a:pt x="2251" y="8037"/>
                  </a:cubicBezTo>
                  <a:cubicBezTo>
                    <a:pt x="1751" y="7942"/>
                    <a:pt x="1370" y="7632"/>
                    <a:pt x="1037" y="734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6" name="Google Shape;856;p40"/>
          <p:cNvGrpSpPr/>
          <p:nvPr/>
        </p:nvGrpSpPr>
        <p:grpSpPr>
          <a:xfrm>
            <a:off x="2534077" y="3113912"/>
            <a:ext cx="257612" cy="248552"/>
            <a:chOff x="5845950" y="2548050"/>
            <a:chExt cx="355425" cy="342925"/>
          </a:xfrm>
        </p:grpSpPr>
        <p:sp>
          <p:nvSpPr>
            <p:cNvPr id="857" name="Google Shape;857;p40"/>
            <p:cNvSpPr/>
            <p:nvPr/>
          </p:nvSpPr>
          <p:spPr>
            <a:xfrm>
              <a:off x="5859350" y="2598075"/>
              <a:ext cx="267025" cy="278625"/>
            </a:xfrm>
            <a:custGeom>
              <a:avLst/>
              <a:gdLst/>
              <a:ahLst/>
              <a:cxnLst/>
              <a:rect l="l" t="t" r="r" b="b"/>
              <a:pathLst>
                <a:path w="10681" h="11145" extrusionOk="0">
                  <a:moveTo>
                    <a:pt x="6168" y="5322"/>
                  </a:moveTo>
                  <a:cubicBezTo>
                    <a:pt x="5644" y="4584"/>
                    <a:pt x="5156" y="3870"/>
                    <a:pt x="4620" y="3120"/>
                  </a:cubicBezTo>
                  <a:cubicBezTo>
                    <a:pt x="4144" y="3382"/>
                    <a:pt x="3727" y="3584"/>
                    <a:pt x="3322" y="3834"/>
                  </a:cubicBezTo>
                  <a:cubicBezTo>
                    <a:pt x="3227" y="3894"/>
                    <a:pt x="3227" y="4096"/>
                    <a:pt x="3215" y="4239"/>
                  </a:cubicBezTo>
                  <a:cubicBezTo>
                    <a:pt x="3215" y="4298"/>
                    <a:pt x="3275" y="4370"/>
                    <a:pt x="3322" y="4429"/>
                  </a:cubicBezTo>
                  <a:cubicBezTo>
                    <a:pt x="4096" y="5668"/>
                    <a:pt x="4858" y="6906"/>
                    <a:pt x="5644" y="8120"/>
                  </a:cubicBezTo>
                  <a:cubicBezTo>
                    <a:pt x="5763" y="8311"/>
                    <a:pt x="6001" y="8418"/>
                    <a:pt x="6239" y="8597"/>
                  </a:cubicBezTo>
                  <a:cubicBezTo>
                    <a:pt x="6954" y="7727"/>
                    <a:pt x="7609" y="6918"/>
                    <a:pt x="8263" y="6096"/>
                  </a:cubicBezTo>
                  <a:cubicBezTo>
                    <a:pt x="8918" y="5287"/>
                    <a:pt x="9549" y="4453"/>
                    <a:pt x="10288" y="3524"/>
                  </a:cubicBezTo>
                  <a:cubicBezTo>
                    <a:pt x="10383" y="3763"/>
                    <a:pt x="10478" y="3894"/>
                    <a:pt x="10490" y="4048"/>
                  </a:cubicBezTo>
                  <a:cubicBezTo>
                    <a:pt x="10680" y="5810"/>
                    <a:pt x="10478" y="7549"/>
                    <a:pt x="9514" y="9073"/>
                  </a:cubicBezTo>
                  <a:cubicBezTo>
                    <a:pt x="8740" y="10299"/>
                    <a:pt x="7513" y="10871"/>
                    <a:pt x="6097" y="11037"/>
                  </a:cubicBezTo>
                  <a:cubicBezTo>
                    <a:pt x="5180" y="11144"/>
                    <a:pt x="4251" y="11133"/>
                    <a:pt x="3382" y="10775"/>
                  </a:cubicBezTo>
                  <a:cubicBezTo>
                    <a:pt x="1429" y="9966"/>
                    <a:pt x="358" y="8501"/>
                    <a:pt x="167" y="6394"/>
                  </a:cubicBezTo>
                  <a:cubicBezTo>
                    <a:pt x="1" y="4584"/>
                    <a:pt x="643" y="2989"/>
                    <a:pt x="1798" y="1631"/>
                  </a:cubicBezTo>
                  <a:cubicBezTo>
                    <a:pt x="2858" y="417"/>
                    <a:pt x="4299" y="0"/>
                    <a:pt x="5894" y="191"/>
                  </a:cubicBezTo>
                  <a:cubicBezTo>
                    <a:pt x="6501" y="262"/>
                    <a:pt x="7097" y="357"/>
                    <a:pt x="7716" y="476"/>
                  </a:cubicBezTo>
                  <a:cubicBezTo>
                    <a:pt x="8192" y="560"/>
                    <a:pt x="8621" y="774"/>
                    <a:pt x="8930" y="1179"/>
                  </a:cubicBezTo>
                  <a:cubicBezTo>
                    <a:pt x="9061" y="1334"/>
                    <a:pt x="9121" y="1489"/>
                    <a:pt x="8978" y="1679"/>
                  </a:cubicBezTo>
                  <a:cubicBezTo>
                    <a:pt x="8097" y="2846"/>
                    <a:pt x="7240" y="4013"/>
                    <a:pt x="6370" y="5179"/>
                  </a:cubicBezTo>
                  <a:cubicBezTo>
                    <a:pt x="6358" y="5191"/>
                    <a:pt x="6311" y="5227"/>
                    <a:pt x="6168" y="5322"/>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40"/>
            <p:cNvSpPr/>
            <p:nvPr/>
          </p:nvSpPr>
          <p:spPr>
            <a:xfrm>
              <a:off x="5950125" y="2566525"/>
              <a:ext cx="231025" cy="228325"/>
            </a:xfrm>
            <a:custGeom>
              <a:avLst/>
              <a:gdLst/>
              <a:ahLst/>
              <a:cxnLst/>
              <a:rect l="l" t="t" r="r" b="b"/>
              <a:pathLst>
                <a:path w="9241" h="9133" extrusionOk="0">
                  <a:moveTo>
                    <a:pt x="8264" y="0"/>
                  </a:moveTo>
                  <a:cubicBezTo>
                    <a:pt x="8621" y="238"/>
                    <a:pt x="8931" y="441"/>
                    <a:pt x="9240" y="631"/>
                  </a:cubicBezTo>
                  <a:cubicBezTo>
                    <a:pt x="9085" y="1203"/>
                    <a:pt x="3275" y="8549"/>
                    <a:pt x="2549" y="9132"/>
                  </a:cubicBezTo>
                  <a:cubicBezTo>
                    <a:pt x="2418" y="9013"/>
                    <a:pt x="2251" y="8906"/>
                    <a:pt x="2144" y="8763"/>
                  </a:cubicBezTo>
                  <a:cubicBezTo>
                    <a:pt x="1430" y="7680"/>
                    <a:pt x="739" y="6572"/>
                    <a:pt x="1" y="5418"/>
                  </a:cubicBezTo>
                  <a:cubicBezTo>
                    <a:pt x="334" y="5239"/>
                    <a:pt x="561" y="5120"/>
                    <a:pt x="811" y="4977"/>
                  </a:cubicBezTo>
                  <a:cubicBezTo>
                    <a:pt x="1251" y="5239"/>
                    <a:pt x="1406" y="5715"/>
                    <a:pt x="1668" y="6072"/>
                  </a:cubicBezTo>
                  <a:cubicBezTo>
                    <a:pt x="1846" y="6310"/>
                    <a:pt x="2001" y="6584"/>
                    <a:pt x="2180" y="6822"/>
                  </a:cubicBezTo>
                  <a:cubicBezTo>
                    <a:pt x="2382" y="7108"/>
                    <a:pt x="2668" y="7108"/>
                    <a:pt x="2894" y="6846"/>
                  </a:cubicBezTo>
                  <a:cubicBezTo>
                    <a:pt x="3108" y="6560"/>
                    <a:pt x="3323" y="6251"/>
                    <a:pt x="3525" y="5965"/>
                  </a:cubicBezTo>
                  <a:cubicBezTo>
                    <a:pt x="4359" y="4846"/>
                    <a:pt x="5192" y="3715"/>
                    <a:pt x="6049" y="2620"/>
                  </a:cubicBezTo>
                  <a:cubicBezTo>
                    <a:pt x="6609" y="1869"/>
                    <a:pt x="7216" y="1155"/>
                    <a:pt x="7811" y="441"/>
                  </a:cubicBezTo>
                  <a:cubicBezTo>
                    <a:pt x="7931" y="310"/>
                    <a:pt x="8073" y="179"/>
                    <a:pt x="8264" y="0"/>
                  </a:cubicBezTo>
                  <a:close/>
                </a:path>
              </a:pathLst>
            </a:custGeom>
            <a:solidFill>
              <a:srgbClr val="66C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40"/>
            <p:cNvSpPr/>
            <p:nvPr/>
          </p:nvSpPr>
          <p:spPr>
            <a:xfrm>
              <a:off x="5845950" y="2548050"/>
              <a:ext cx="355425" cy="342925"/>
            </a:xfrm>
            <a:custGeom>
              <a:avLst/>
              <a:gdLst/>
              <a:ahLst/>
              <a:cxnLst/>
              <a:rect l="l" t="t" r="r" b="b"/>
              <a:pathLst>
                <a:path w="14217" h="13717" extrusionOk="0">
                  <a:moveTo>
                    <a:pt x="13991" y="977"/>
                  </a:moveTo>
                  <a:cubicBezTo>
                    <a:pt x="13574" y="656"/>
                    <a:pt x="13193" y="382"/>
                    <a:pt x="12800" y="108"/>
                  </a:cubicBezTo>
                  <a:cubicBezTo>
                    <a:pt x="12717" y="37"/>
                    <a:pt x="12609" y="1"/>
                    <a:pt x="12514" y="1"/>
                  </a:cubicBezTo>
                  <a:cubicBezTo>
                    <a:pt x="12336" y="1"/>
                    <a:pt x="12205" y="144"/>
                    <a:pt x="12121" y="239"/>
                  </a:cubicBezTo>
                  <a:cubicBezTo>
                    <a:pt x="11550" y="942"/>
                    <a:pt x="10966" y="1644"/>
                    <a:pt x="10466" y="2239"/>
                  </a:cubicBezTo>
                  <a:cubicBezTo>
                    <a:pt x="10347" y="2382"/>
                    <a:pt x="10216" y="2525"/>
                    <a:pt x="10073" y="2680"/>
                  </a:cubicBezTo>
                  <a:cubicBezTo>
                    <a:pt x="10050" y="2728"/>
                    <a:pt x="10002" y="2763"/>
                    <a:pt x="9978" y="2799"/>
                  </a:cubicBezTo>
                  <a:lnTo>
                    <a:pt x="9883" y="2716"/>
                  </a:lnTo>
                  <a:cubicBezTo>
                    <a:pt x="9752" y="2597"/>
                    <a:pt x="9645" y="2489"/>
                    <a:pt x="9514" y="2418"/>
                  </a:cubicBezTo>
                  <a:lnTo>
                    <a:pt x="9466" y="2382"/>
                  </a:lnTo>
                  <a:cubicBezTo>
                    <a:pt x="9169" y="2227"/>
                    <a:pt x="8871" y="2061"/>
                    <a:pt x="8549" y="1989"/>
                  </a:cubicBezTo>
                  <a:cubicBezTo>
                    <a:pt x="8252" y="1906"/>
                    <a:pt x="7954" y="1882"/>
                    <a:pt x="7656" y="1835"/>
                  </a:cubicBezTo>
                  <a:cubicBezTo>
                    <a:pt x="7395" y="1811"/>
                    <a:pt x="7145" y="1775"/>
                    <a:pt x="6894" y="1715"/>
                  </a:cubicBezTo>
                  <a:cubicBezTo>
                    <a:pt x="6597" y="1656"/>
                    <a:pt x="6287" y="1632"/>
                    <a:pt x="5966" y="1632"/>
                  </a:cubicBezTo>
                  <a:cubicBezTo>
                    <a:pt x="5216" y="1632"/>
                    <a:pt x="4442" y="1811"/>
                    <a:pt x="3501" y="2204"/>
                  </a:cubicBezTo>
                  <a:cubicBezTo>
                    <a:pt x="2811" y="2489"/>
                    <a:pt x="2263" y="2894"/>
                    <a:pt x="1858" y="3370"/>
                  </a:cubicBezTo>
                  <a:cubicBezTo>
                    <a:pt x="1049" y="4371"/>
                    <a:pt x="489" y="5585"/>
                    <a:pt x="227" y="7014"/>
                  </a:cubicBezTo>
                  <a:cubicBezTo>
                    <a:pt x="1" y="8252"/>
                    <a:pt x="179" y="9466"/>
                    <a:pt x="727" y="10574"/>
                  </a:cubicBezTo>
                  <a:cubicBezTo>
                    <a:pt x="1489" y="12086"/>
                    <a:pt x="2739" y="13086"/>
                    <a:pt x="4418" y="13526"/>
                  </a:cubicBezTo>
                  <a:cubicBezTo>
                    <a:pt x="4859" y="13646"/>
                    <a:pt x="5299" y="13717"/>
                    <a:pt x="5763" y="13717"/>
                  </a:cubicBezTo>
                  <a:cubicBezTo>
                    <a:pt x="6406" y="13717"/>
                    <a:pt x="7085" y="13598"/>
                    <a:pt x="7799" y="13372"/>
                  </a:cubicBezTo>
                  <a:cubicBezTo>
                    <a:pt x="8276" y="13217"/>
                    <a:pt x="8704" y="13026"/>
                    <a:pt x="9085" y="12788"/>
                  </a:cubicBezTo>
                  <a:cubicBezTo>
                    <a:pt x="10252" y="12050"/>
                    <a:pt x="11002" y="10895"/>
                    <a:pt x="11407" y="9157"/>
                  </a:cubicBezTo>
                  <a:cubicBezTo>
                    <a:pt x="11705" y="7835"/>
                    <a:pt x="11717" y="6573"/>
                    <a:pt x="11431" y="5395"/>
                  </a:cubicBezTo>
                  <a:cubicBezTo>
                    <a:pt x="11371" y="5121"/>
                    <a:pt x="11419" y="4930"/>
                    <a:pt x="11586" y="4728"/>
                  </a:cubicBezTo>
                  <a:cubicBezTo>
                    <a:pt x="11895" y="4347"/>
                    <a:pt x="12193" y="3966"/>
                    <a:pt x="12479" y="3609"/>
                  </a:cubicBezTo>
                  <a:cubicBezTo>
                    <a:pt x="12609" y="3442"/>
                    <a:pt x="12729" y="3275"/>
                    <a:pt x="12860" y="3120"/>
                  </a:cubicBezTo>
                  <a:cubicBezTo>
                    <a:pt x="12967" y="2978"/>
                    <a:pt x="13086" y="2835"/>
                    <a:pt x="13193" y="2704"/>
                  </a:cubicBezTo>
                  <a:cubicBezTo>
                    <a:pt x="13431" y="2418"/>
                    <a:pt x="13669" y="2120"/>
                    <a:pt x="13883" y="1811"/>
                  </a:cubicBezTo>
                  <a:cubicBezTo>
                    <a:pt x="13979" y="1704"/>
                    <a:pt x="14026" y="1573"/>
                    <a:pt x="14086" y="1454"/>
                  </a:cubicBezTo>
                  <a:cubicBezTo>
                    <a:pt x="14110" y="1394"/>
                    <a:pt x="14122" y="1334"/>
                    <a:pt x="14157" y="1275"/>
                  </a:cubicBezTo>
                  <a:lnTo>
                    <a:pt x="14217" y="1156"/>
                  </a:lnTo>
                  <a:close/>
                  <a:moveTo>
                    <a:pt x="9419" y="3561"/>
                  </a:moveTo>
                  <a:cubicBezTo>
                    <a:pt x="8883" y="4275"/>
                    <a:pt x="8347" y="4990"/>
                    <a:pt x="7811" y="5716"/>
                  </a:cubicBezTo>
                  <a:cubicBezTo>
                    <a:pt x="7490" y="6168"/>
                    <a:pt x="7145" y="6633"/>
                    <a:pt x="6823" y="7073"/>
                  </a:cubicBezTo>
                  <a:cubicBezTo>
                    <a:pt x="6823" y="7073"/>
                    <a:pt x="6787" y="7109"/>
                    <a:pt x="6764" y="7121"/>
                  </a:cubicBezTo>
                  <a:lnTo>
                    <a:pt x="6764" y="7121"/>
                  </a:lnTo>
                  <a:lnTo>
                    <a:pt x="5228" y="4930"/>
                  </a:lnTo>
                  <a:lnTo>
                    <a:pt x="5109" y="4990"/>
                  </a:lnTo>
                  <a:cubicBezTo>
                    <a:pt x="4989" y="5049"/>
                    <a:pt x="4870" y="5121"/>
                    <a:pt x="4751" y="5180"/>
                  </a:cubicBezTo>
                  <a:cubicBezTo>
                    <a:pt x="4418" y="5359"/>
                    <a:pt x="4108" y="5525"/>
                    <a:pt x="3811" y="5704"/>
                  </a:cubicBezTo>
                  <a:cubicBezTo>
                    <a:pt x="3680" y="5799"/>
                    <a:pt x="3644" y="6002"/>
                    <a:pt x="3632" y="6168"/>
                  </a:cubicBezTo>
                  <a:lnTo>
                    <a:pt x="3632" y="6216"/>
                  </a:lnTo>
                  <a:cubicBezTo>
                    <a:pt x="3620" y="6311"/>
                    <a:pt x="3680" y="6395"/>
                    <a:pt x="3739" y="6466"/>
                  </a:cubicBezTo>
                  <a:cubicBezTo>
                    <a:pt x="3751" y="6478"/>
                    <a:pt x="3751" y="6490"/>
                    <a:pt x="3763" y="6514"/>
                  </a:cubicBezTo>
                  <a:lnTo>
                    <a:pt x="4299" y="7359"/>
                  </a:lnTo>
                  <a:cubicBezTo>
                    <a:pt x="4882" y="8300"/>
                    <a:pt x="5490" y="9264"/>
                    <a:pt x="6097" y="10205"/>
                  </a:cubicBezTo>
                  <a:cubicBezTo>
                    <a:pt x="6204" y="10347"/>
                    <a:pt x="6359" y="10455"/>
                    <a:pt x="6502" y="10562"/>
                  </a:cubicBezTo>
                  <a:cubicBezTo>
                    <a:pt x="6585" y="10598"/>
                    <a:pt x="6656" y="10657"/>
                    <a:pt x="6728" y="10717"/>
                  </a:cubicBezTo>
                  <a:lnTo>
                    <a:pt x="6847" y="10812"/>
                  </a:lnTo>
                  <a:cubicBezTo>
                    <a:pt x="6847" y="10812"/>
                    <a:pt x="7383" y="10157"/>
                    <a:pt x="7585" y="9883"/>
                  </a:cubicBezTo>
                  <a:cubicBezTo>
                    <a:pt x="8073" y="9312"/>
                    <a:pt x="8514" y="8752"/>
                    <a:pt x="8966" y="8192"/>
                  </a:cubicBezTo>
                  <a:cubicBezTo>
                    <a:pt x="9419" y="7621"/>
                    <a:pt x="9871" y="7049"/>
                    <a:pt x="10335" y="6430"/>
                  </a:cubicBezTo>
                  <a:lnTo>
                    <a:pt x="10824" y="5811"/>
                  </a:lnTo>
                  <a:cubicBezTo>
                    <a:pt x="10859" y="5918"/>
                    <a:pt x="10907" y="5990"/>
                    <a:pt x="10907" y="6061"/>
                  </a:cubicBezTo>
                  <a:cubicBezTo>
                    <a:pt x="11133" y="8014"/>
                    <a:pt x="10824" y="9621"/>
                    <a:pt x="9942" y="10990"/>
                  </a:cubicBezTo>
                  <a:cubicBezTo>
                    <a:pt x="9240" y="12074"/>
                    <a:pt x="8121" y="12717"/>
                    <a:pt x="6633" y="12884"/>
                  </a:cubicBezTo>
                  <a:cubicBezTo>
                    <a:pt x="6299" y="12907"/>
                    <a:pt x="6002" y="12943"/>
                    <a:pt x="5728" y="12943"/>
                  </a:cubicBezTo>
                  <a:cubicBezTo>
                    <a:pt x="5073" y="12943"/>
                    <a:pt x="4513" y="12836"/>
                    <a:pt x="4001" y="12622"/>
                  </a:cubicBezTo>
                  <a:cubicBezTo>
                    <a:pt x="2120" y="11848"/>
                    <a:pt x="1072" y="10419"/>
                    <a:pt x="882" y="8371"/>
                  </a:cubicBezTo>
                  <a:cubicBezTo>
                    <a:pt x="727" y="6692"/>
                    <a:pt x="1263" y="5121"/>
                    <a:pt x="2489" y="3728"/>
                  </a:cubicBezTo>
                  <a:cubicBezTo>
                    <a:pt x="3311" y="2775"/>
                    <a:pt x="4406" y="2299"/>
                    <a:pt x="5728" y="2299"/>
                  </a:cubicBezTo>
                  <a:cubicBezTo>
                    <a:pt x="5966" y="2299"/>
                    <a:pt x="6204" y="2311"/>
                    <a:pt x="6466" y="2347"/>
                  </a:cubicBezTo>
                  <a:cubicBezTo>
                    <a:pt x="7037" y="2418"/>
                    <a:pt x="7656" y="2501"/>
                    <a:pt x="8264" y="2620"/>
                  </a:cubicBezTo>
                  <a:cubicBezTo>
                    <a:pt x="8752" y="2716"/>
                    <a:pt x="9121" y="2918"/>
                    <a:pt x="9395" y="3263"/>
                  </a:cubicBezTo>
                  <a:cubicBezTo>
                    <a:pt x="9502" y="3394"/>
                    <a:pt x="9502" y="3454"/>
                    <a:pt x="9419" y="3561"/>
                  </a:cubicBezTo>
                  <a:close/>
                  <a:moveTo>
                    <a:pt x="6704" y="9693"/>
                  </a:moveTo>
                  <a:cubicBezTo>
                    <a:pt x="6680" y="9681"/>
                    <a:pt x="6668" y="9681"/>
                    <a:pt x="6668" y="9657"/>
                  </a:cubicBezTo>
                  <a:cubicBezTo>
                    <a:pt x="6585" y="9585"/>
                    <a:pt x="6490" y="9514"/>
                    <a:pt x="6430" y="9443"/>
                  </a:cubicBezTo>
                  <a:cubicBezTo>
                    <a:pt x="5894" y="8609"/>
                    <a:pt x="5359" y="7788"/>
                    <a:pt x="4811" y="6907"/>
                  </a:cubicBezTo>
                  <a:lnTo>
                    <a:pt x="4382" y="6228"/>
                  </a:lnTo>
                  <a:lnTo>
                    <a:pt x="4978" y="5906"/>
                  </a:lnTo>
                  <a:cubicBezTo>
                    <a:pt x="5204" y="6073"/>
                    <a:pt x="5347" y="6299"/>
                    <a:pt x="5490" y="6549"/>
                  </a:cubicBezTo>
                  <a:cubicBezTo>
                    <a:pt x="5573" y="6668"/>
                    <a:pt x="5644" y="6799"/>
                    <a:pt x="5728" y="6907"/>
                  </a:cubicBezTo>
                  <a:cubicBezTo>
                    <a:pt x="5823" y="7026"/>
                    <a:pt x="5894" y="7145"/>
                    <a:pt x="5990" y="7276"/>
                  </a:cubicBezTo>
                  <a:cubicBezTo>
                    <a:pt x="6061" y="7419"/>
                    <a:pt x="6144" y="7550"/>
                    <a:pt x="6240" y="7669"/>
                  </a:cubicBezTo>
                  <a:cubicBezTo>
                    <a:pt x="6371" y="7847"/>
                    <a:pt x="6537" y="7931"/>
                    <a:pt x="6716" y="7931"/>
                  </a:cubicBezTo>
                  <a:cubicBezTo>
                    <a:pt x="6835" y="7931"/>
                    <a:pt x="7014" y="7895"/>
                    <a:pt x="7192" y="7680"/>
                  </a:cubicBezTo>
                  <a:cubicBezTo>
                    <a:pt x="7335" y="7502"/>
                    <a:pt x="7478" y="7311"/>
                    <a:pt x="7597" y="7133"/>
                  </a:cubicBezTo>
                  <a:cubicBezTo>
                    <a:pt x="7668" y="7014"/>
                    <a:pt x="7752" y="6907"/>
                    <a:pt x="7835" y="6788"/>
                  </a:cubicBezTo>
                  <a:cubicBezTo>
                    <a:pt x="8049" y="6490"/>
                    <a:pt x="8264" y="6204"/>
                    <a:pt x="8490" y="5906"/>
                  </a:cubicBezTo>
                  <a:cubicBezTo>
                    <a:pt x="9097" y="5097"/>
                    <a:pt x="9716" y="4263"/>
                    <a:pt x="10347" y="3442"/>
                  </a:cubicBezTo>
                  <a:cubicBezTo>
                    <a:pt x="10776" y="2870"/>
                    <a:pt x="11240" y="2323"/>
                    <a:pt x="11681" y="1787"/>
                  </a:cubicBezTo>
                  <a:cubicBezTo>
                    <a:pt x="11836" y="1608"/>
                    <a:pt x="11967" y="1442"/>
                    <a:pt x="12121" y="1263"/>
                  </a:cubicBezTo>
                  <a:cubicBezTo>
                    <a:pt x="12193" y="1180"/>
                    <a:pt x="12276" y="1084"/>
                    <a:pt x="12383" y="989"/>
                  </a:cubicBezTo>
                  <a:lnTo>
                    <a:pt x="12455" y="906"/>
                  </a:lnTo>
                  <a:lnTo>
                    <a:pt x="13229" y="1418"/>
                  </a:lnTo>
                  <a:cubicBezTo>
                    <a:pt x="12669" y="2418"/>
                    <a:pt x="7668" y="8752"/>
                    <a:pt x="6704" y="969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 name="Google Shape;201;p25">
            <a:extLst>
              <a:ext uri="{FF2B5EF4-FFF2-40B4-BE49-F238E27FC236}">
                <a16:creationId xmlns:a16="http://schemas.microsoft.com/office/drawing/2014/main" id="{42BAB3B9-17FA-4FB5-9B9F-911E8B80F5E5}"/>
              </a:ext>
            </a:extLst>
          </p:cNvPr>
          <p:cNvGrpSpPr/>
          <p:nvPr/>
        </p:nvGrpSpPr>
        <p:grpSpPr>
          <a:xfrm rot="870046">
            <a:off x="185718" y="4127113"/>
            <a:ext cx="454612" cy="823224"/>
            <a:chOff x="656025" y="2751350"/>
            <a:chExt cx="311375" cy="629275"/>
          </a:xfrm>
        </p:grpSpPr>
        <p:sp>
          <p:nvSpPr>
            <p:cNvPr id="86" name="Google Shape;202;p25">
              <a:extLst>
                <a:ext uri="{FF2B5EF4-FFF2-40B4-BE49-F238E27FC236}">
                  <a16:creationId xmlns:a16="http://schemas.microsoft.com/office/drawing/2014/main" id="{DC4046D0-D2A9-4F46-939C-1E998E88CDF8}"/>
                </a:ext>
              </a:extLst>
            </p:cNvPr>
            <p:cNvSpPr/>
            <p:nvPr/>
          </p:nvSpPr>
          <p:spPr>
            <a:xfrm>
              <a:off x="671800" y="2842750"/>
              <a:ext cx="278625" cy="389950"/>
            </a:xfrm>
            <a:custGeom>
              <a:avLst/>
              <a:gdLst/>
              <a:ahLst/>
              <a:cxnLst/>
              <a:rect l="l" t="t" r="r" b="b"/>
              <a:pathLst>
                <a:path w="11145" h="15598" extrusionOk="0">
                  <a:moveTo>
                    <a:pt x="11109" y="5679"/>
                  </a:moveTo>
                  <a:cubicBezTo>
                    <a:pt x="11002" y="6906"/>
                    <a:pt x="10573" y="8335"/>
                    <a:pt x="9692" y="9620"/>
                  </a:cubicBezTo>
                  <a:cubicBezTo>
                    <a:pt x="9502" y="9882"/>
                    <a:pt x="9347" y="10180"/>
                    <a:pt x="9144" y="10442"/>
                  </a:cubicBezTo>
                  <a:cubicBezTo>
                    <a:pt x="8347" y="11454"/>
                    <a:pt x="8204" y="12680"/>
                    <a:pt x="8001" y="13895"/>
                  </a:cubicBezTo>
                  <a:cubicBezTo>
                    <a:pt x="7966" y="14097"/>
                    <a:pt x="8025" y="14323"/>
                    <a:pt x="8049" y="14550"/>
                  </a:cubicBezTo>
                  <a:cubicBezTo>
                    <a:pt x="8073" y="15050"/>
                    <a:pt x="8001" y="15169"/>
                    <a:pt x="7513" y="15300"/>
                  </a:cubicBezTo>
                  <a:cubicBezTo>
                    <a:pt x="6763" y="15526"/>
                    <a:pt x="5989" y="15597"/>
                    <a:pt x="5227" y="15419"/>
                  </a:cubicBezTo>
                  <a:cubicBezTo>
                    <a:pt x="4727" y="15300"/>
                    <a:pt x="4215" y="15157"/>
                    <a:pt x="3703" y="15026"/>
                  </a:cubicBezTo>
                  <a:cubicBezTo>
                    <a:pt x="3489" y="14966"/>
                    <a:pt x="3322" y="14859"/>
                    <a:pt x="3358" y="14609"/>
                  </a:cubicBezTo>
                  <a:cubicBezTo>
                    <a:pt x="3501" y="13037"/>
                    <a:pt x="2810" y="11787"/>
                    <a:pt x="1810" y="10680"/>
                  </a:cubicBezTo>
                  <a:cubicBezTo>
                    <a:pt x="1048" y="9847"/>
                    <a:pt x="536" y="8894"/>
                    <a:pt x="215" y="7823"/>
                  </a:cubicBezTo>
                  <a:cubicBezTo>
                    <a:pt x="0" y="7132"/>
                    <a:pt x="48" y="6418"/>
                    <a:pt x="143" y="5715"/>
                  </a:cubicBezTo>
                  <a:cubicBezTo>
                    <a:pt x="358" y="3929"/>
                    <a:pt x="1155" y="2465"/>
                    <a:pt x="2560" y="1346"/>
                  </a:cubicBezTo>
                  <a:cubicBezTo>
                    <a:pt x="2917" y="1060"/>
                    <a:pt x="3358" y="834"/>
                    <a:pt x="3775" y="691"/>
                  </a:cubicBezTo>
                  <a:cubicBezTo>
                    <a:pt x="4322" y="500"/>
                    <a:pt x="4918" y="357"/>
                    <a:pt x="5501" y="274"/>
                  </a:cubicBezTo>
                  <a:cubicBezTo>
                    <a:pt x="7347" y="0"/>
                    <a:pt x="8752" y="750"/>
                    <a:pt x="9966" y="2119"/>
                  </a:cubicBezTo>
                  <a:cubicBezTo>
                    <a:pt x="10823" y="3096"/>
                    <a:pt x="11145" y="4167"/>
                    <a:pt x="11109" y="5679"/>
                  </a:cubicBezTo>
                  <a:close/>
                  <a:moveTo>
                    <a:pt x="3489" y="5477"/>
                  </a:moveTo>
                  <a:cubicBezTo>
                    <a:pt x="3775" y="5751"/>
                    <a:pt x="3941" y="5548"/>
                    <a:pt x="4096" y="5477"/>
                  </a:cubicBezTo>
                  <a:cubicBezTo>
                    <a:pt x="4572" y="5275"/>
                    <a:pt x="5037" y="4989"/>
                    <a:pt x="5537" y="4846"/>
                  </a:cubicBezTo>
                  <a:cubicBezTo>
                    <a:pt x="6704" y="4513"/>
                    <a:pt x="7787" y="5644"/>
                    <a:pt x="7466" y="6834"/>
                  </a:cubicBezTo>
                  <a:cubicBezTo>
                    <a:pt x="7358" y="6799"/>
                    <a:pt x="7251" y="6787"/>
                    <a:pt x="7156" y="6763"/>
                  </a:cubicBezTo>
                  <a:cubicBezTo>
                    <a:pt x="6049" y="6370"/>
                    <a:pt x="4930" y="6715"/>
                    <a:pt x="4215" y="7656"/>
                  </a:cubicBezTo>
                  <a:cubicBezTo>
                    <a:pt x="3668" y="8394"/>
                    <a:pt x="3703" y="8977"/>
                    <a:pt x="4310" y="9668"/>
                  </a:cubicBezTo>
                  <a:cubicBezTo>
                    <a:pt x="4787" y="10180"/>
                    <a:pt x="5334" y="10525"/>
                    <a:pt x="6061" y="10216"/>
                  </a:cubicBezTo>
                  <a:cubicBezTo>
                    <a:pt x="6335" y="10097"/>
                    <a:pt x="6585" y="9882"/>
                    <a:pt x="6823" y="9692"/>
                  </a:cubicBezTo>
                  <a:cubicBezTo>
                    <a:pt x="7001" y="9549"/>
                    <a:pt x="7168" y="9382"/>
                    <a:pt x="7418" y="9132"/>
                  </a:cubicBezTo>
                  <a:cubicBezTo>
                    <a:pt x="7489" y="9573"/>
                    <a:pt x="7537" y="9882"/>
                    <a:pt x="7597" y="10204"/>
                  </a:cubicBezTo>
                  <a:lnTo>
                    <a:pt x="7728" y="10204"/>
                  </a:lnTo>
                  <a:cubicBezTo>
                    <a:pt x="7787" y="9978"/>
                    <a:pt x="7882" y="9751"/>
                    <a:pt x="7906" y="9525"/>
                  </a:cubicBezTo>
                  <a:cubicBezTo>
                    <a:pt x="7966" y="8870"/>
                    <a:pt x="8013" y="8215"/>
                    <a:pt x="8025" y="7561"/>
                  </a:cubicBezTo>
                  <a:cubicBezTo>
                    <a:pt x="8049" y="7108"/>
                    <a:pt x="8049" y="6644"/>
                    <a:pt x="8013" y="6179"/>
                  </a:cubicBezTo>
                  <a:cubicBezTo>
                    <a:pt x="7894" y="4929"/>
                    <a:pt x="6525" y="3810"/>
                    <a:pt x="5382" y="4394"/>
                  </a:cubicBezTo>
                  <a:cubicBezTo>
                    <a:pt x="5311" y="4441"/>
                    <a:pt x="5215" y="4441"/>
                    <a:pt x="5132" y="4465"/>
                  </a:cubicBezTo>
                  <a:cubicBezTo>
                    <a:pt x="4513" y="4703"/>
                    <a:pt x="3977" y="5001"/>
                    <a:pt x="3489" y="5477"/>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203;p25">
              <a:extLst>
                <a:ext uri="{FF2B5EF4-FFF2-40B4-BE49-F238E27FC236}">
                  <a16:creationId xmlns:a16="http://schemas.microsoft.com/office/drawing/2014/main" id="{2F483E1D-CBD7-40E8-A4B3-EEE2D245FAF8}"/>
                </a:ext>
              </a:extLst>
            </p:cNvPr>
            <p:cNvSpPr/>
            <p:nvPr/>
          </p:nvSpPr>
          <p:spPr>
            <a:xfrm>
              <a:off x="745325" y="3232075"/>
              <a:ext cx="156000" cy="130100"/>
            </a:xfrm>
            <a:custGeom>
              <a:avLst/>
              <a:gdLst/>
              <a:ahLst/>
              <a:cxnLst/>
              <a:rect l="l" t="t" r="r" b="b"/>
              <a:pathLst>
                <a:path w="6240" h="5204" extrusionOk="0">
                  <a:moveTo>
                    <a:pt x="5465" y="0"/>
                  </a:moveTo>
                  <a:cubicBezTo>
                    <a:pt x="6215" y="643"/>
                    <a:pt x="6239" y="858"/>
                    <a:pt x="5620" y="1572"/>
                  </a:cubicBezTo>
                  <a:cubicBezTo>
                    <a:pt x="5430" y="1798"/>
                    <a:pt x="5370" y="1989"/>
                    <a:pt x="5501" y="2286"/>
                  </a:cubicBezTo>
                  <a:cubicBezTo>
                    <a:pt x="5668" y="2679"/>
                    <a:pt x="5668" y="3060"/>
                    <a:pt x="5203" y="3299"/>
                  </a:cubicBezTo>
                  <a:cubicBezTo>
                    <a:pt x="4989" y="3418"/>
                    <a:pt x="4989" y="3632"/>
                    <a:pt x="5084" y="3870"/>
                  </a:cubicBezTo>
                  <a:cubicBezTo>
                    <a:pt x="5501" y="4823"/>
                    <a:pt x="5370" y="5096"/>
                    <a:pt x="4346" y="5168"/>
                  </a:cubicBezTo>
                  <a:cubicBezTo>
                    <a:pt x="3536" y="5204"/>
                    <a:pt x="2715" y="5180"/>
                    <a:pt x="1917" y="5144"/>
                  </a:cubicBezTo>
                  <a:cubicBezTo>
                    <a:pt x="1441" y="5132"/>
                    <a:pt x="1024" y="4930"/>
                    <a:pt x="691" y="4572"/>
                  </a:cubicBezTo>
                  <a:cubicBezTo>
                    <a:pt x="500" y="4346"/>
                    <a:pt x="417" y="4120"/>
                    <a:pt x="572" y="3858"/>
                  </a:cubicBezTo>
                  <a:cubicBezTo>
                    <a:pt x="774" y="3513"/>
                    <a:pt x="846" y="3239"/>
                    <a:pt x="429" y="2965"/>
                  </a:cubicBezTo>
                  <a:cubicBezTo>
                    <a:pt x="143" y="2763"/>
                    <a:pt x="179" y="2501"/>
                    <a:pt x="393" y="2215"/>
                  </a:cubicBezTo>
                  <a:cubicBezTo>
                    <a:pt x="477" y="2132"/>
                    <a:pt x="560" y="2072"/>
                    <a:pt x="631" y="1989"/>
                  </a:cubicBezTo>
                  <a:cubicBezTo>
                    <a:pt x="929" y="1667"/>
                    <a:pt x="905" y="1536"/>
                    <a:pt x="572" y="1251"/>
                  </a:cubicBezTo>
                  <a:cubicBezTo>
                    <a:pt x="393" y="1096"/>
                    <a:pt x="191" y="941"/>
                    <a:pt x="72" y="739"/>
                  </a:cubicBezTo>
                  <a:cubicBezTo>
                    <a:pt x="0" y="608"/>
                    <a:pt x="0" y="346"/>
                    <a:pt x="84" y="203"/>
                  </a:cubicBezTo>
                  <a:cubicBezTo>
                    <a:pt x="179" y="84"/>
                    <a:pt x="429" y="0"/>
                    <a:pt x="596" y="12"/>
                  </a:cubicBezTo>
                  <a:cubicBezTo>
                    <a:pt x="929" y="48"/>
                    <a:pt x="1274" y="143"/>
                    <a:pt x="1620" y="251"/>
                  </a:cubicBezTo>
                  <a:cubicBezTo>
                    <a:pt x="2917" y="655"/>
                    <a:pt x="4179" y="489"/>
                    <a:pt x="5465" y="0"/>
                  </a:cubicBezTo>
                  <a:close/>
                  <a:moveTo>
                    <a:pt x="1667" y="1513"/>
                  </a:moveTo>
                  <a:cubicBezTo>
                    <a:pt x="2084" y="2025"/>
                    <a:pt x="2441" y="2096"/>
                    <a:pt x="3941" y="2108"/>
                  </a:cubicBezTo>
                  <a:cubicBezTo>
                    <a:pt x="4156" y="2108"/>
                    <a:pt x="4394" y="2167"/>
                    <a:pt x="4477" y="1786"/>
                  </a:cubicBezTo>
                  <a:cubicBezTo>
                    <a:pt x="3548" y="1691"/>
                    <a:pt x="2679" y="1620"/>
                    <a:pt x="1667" y="1513"/>
                  </a:cubicBezTo>
                  <a:close/>
                  <a:moveTo>
                    <a:pt x="4096" y="3406"/>
                  </a:moveTo>
                  <a:cubicBezTo>
                    <a:pt x="3239" y="3632"/>
                    <a:pt x="2465" y="3287"/>
                    <a:pt x="1620" y="3394"/>
                  </a:cubicBezTo>
                  <a:cubicBezTo>
                    <a:pt x="1953" y="3810"/>
                    <a:pt x="2393" y="3941"/>
                    <a:pt x="3167" y="3918"/>
                  </a:cubicBezTo>
                  <a:cubicBezTo>
                    <a:pt x="3501" y="3918"/>
                    <a:pt x="3870" y="3953"/>
                    <a:pt x="4096" y="3406"/>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204;p25">
              <a:extLst>
                <a:ext uri="{FF2B5EF4-FFF2-40B4-BE49-F238E27FC236}">
                  <a16:creationId xmlns:a16="http://schemas.microsoft.com/office/drawing/2014/main" id="{7CBDD762-07B8-4FF4-9785-9BD387664BCA}"/>
                </a:ext>
              </a:extLst>
            </p:cNvPr>
            <p:cNvSpPr/>
            <p:nvPr/>
          </p:nvSpPr>
          <p:spPr>
            <a:xfrm>
              <a:off x="787000" y="3269875"/>
              <a:ext cx="70250" cy="16400"/>
            </a:xfrm>
            <a:custGeom>
              <a:avLst/>
              <a:gdLst/>
              <a:ahLst/>
              <a:cxnLst/>
              <a:rect l="l" t="t" r="r" b="b"/>
              <a:pathLst>
                <a:path w="2810" h="656" extrusionOk="0">
                  <a:moveTo>
                    <a:pt x="0" y="1"/>
                  </a:moveTo>
                  <a:cubicBezTo>
                    <a:pt x="1012" y="96"/>
                    <a:pt x="1881" y="179"/>
                    <a:pt x="2810" y="274"/>
                  </a:cubicBezTo>
                  <a:cubicBezTo>
                    <a:pt x="2703" y="655"/>
                    <a:pt x="2465" y="596"/>
                    <a:pt x="2274" y="596"/>
                  </a:cubicBezTo>
                  <a:cubicBezTo>
                    <a:pt x="774" y="584"/>
                    <a:pt x="429" y="513"/>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205;p25">
              <a:extLst>
                <a:ext uri="{FF2B5EF4-FFF2-40B4-BE49-F238E27FC236}">
                  <a16:creationId xmlns:a16="http://schemas.microsoft.com/office/drawing/2014/main" id="{BFD2D590-48E7-444B-9BE6-9DBDBE87C1C8}"/>
                </a:ext>
              </a:extLst>
            </p:cNvPr>
            <p:cNvSpPr/>
            <p:nvPr/>
          </p:nvSpPr>
          <p:spPr>
            <a:xfrm>
              <a:off x="785500" y="3314225"/>
              <a:ext cx="62225" cy="16700"/>
            </a:xfrm>
            <a:custGeom>
              <a:avLst/>
              <a:gdLst/>
              <a:ahLst/>
              <a:cxnLst/>
              <a:rect l="l" t="t" r="r" b="b"/>
              <a:pathLst>
                <a:path w="2489" h="668" extrusionOk="0">
                  <a:moveTo>
                    <a:pt x="2489" y="120"/>
                  </a:moveTo>
                  <a:cubicBezTo>
                    <a:pt x="2263" y="667"/>
                    <a:pt x="1894" y="632"/>
                    <a:pt x="1548" y="644"/>
                  </a:cubicBezTo>
                  <a:cubicBezTo>
                    <a:pt x="775" y="655"/>
                    <a:pt x="346" y="524"/>
                    <a:pt x="1" y="120"/>
                  </a:cubicBezTo>
                  <a:cubicBezTo>
                    <a:pt x="858" y="1"/>
                    <a:pt x="1620" y="346"/>
                    <a:pt x="2489" y="12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206;p25">
              <a:extLst>
                <a:ext uri="{FF2B5EF4-FFF2-40B4-BE49-F238E27FC236}">
                  <a16:creationId xmlns:a16="http://schemas.microsoft.com/office/drawing/2014/main" id="{94FFD10F-884C-4CCE-87AD-FB3BDACBC6B5}"/>
                </a:ext>
              </a:extLst>
            </p:cNvPr>
            <p:cNvSpPr/>
            <p:nvPr/>
          </p:nvSpPr>
          <p:spPr>
            <a:xfrm>
              <a:off x="777175" y="3019250"/>
              <a:ext cx="81575" cy="76225"/>
            </a:xfrm>
            <a:custGeom>
              <a:avLst/>
              <a:gdLst/>
              <a:ahLst/>
              <a:cxnLst/>
              <a:rect l="l" t="t" r="r" b="b"/>
              <a:pathLst>
                <a:path w="3263" h="3049" extrusionOk="0">
                  <a:moveTo>
                    <a:pt x="3263" y="548"/>
                  </a:moveTo>
                  <a:cubicBezTo>
                    <a:pt x="3120" y="1477"/>
                    <a:pt x="2715" y="2227"/>
                    <a:pt x="1881" y="2679"/>
                  </a:cubicBezTo>
                  <a:cubicBezTo>
                    <a:pt x="1179" y="3049"/>
                    <a:pt x="119" y="2453"/>
                    <a:pt x="48" y="1656"/>
                  </a:cubicBezTo>
                  <a:cubicBezTo>
                    <a:pt x="0" y="1251"/>
                    <a:pt x="429" y="608"/>
                    <a:pt x="869" y="405"/>
                  </a:cubicBezTo>
                  <a:cubicBezTo>
                    <a:pt x="1655" y="1"/>
                    <a:pt x="2429" y="48"/>
                    <a:pt x="3263" y="548"/>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207;p25">
              <a:extLst>
                <a:ext uri="{FF2B5EF4-FFF2-40B4-BE49-F238E27FC236}">
                  <a16:creationId xmlns:a16="http://schemas.microsoft.com/office/drawing/2014/main" id="{1AE9E3C6-075D-46E4-B804-3370E5B3B176}"/>
                </a:ext>
              </a:extLst>
            </p:cNvPr>
            <p:cNvSpPr/>
            <p:nvPr/>
          </p:nvSpPr>
          <p:spPr>
            <a:xfrm>
              <a:off x="656025" y="2832325"/>
              <a:ext cx="311375" cy="548300"/>
            </a:xfrm>
            <a:custGeom>
              <a:avLst/>
              <a:gdLst/>
              <a:ahLst/>
              <a:cxnLst/>
              <a:rect l="l" t="t" r="r" b="b"/>
              <a:pathLst>
                <a:path w="12455" h="21932" extrusionOk="0">
                  <a:moveTo>
                    <a:pt x="10585" y="1489"/>
                  </a:moveTo>
                  <a:cubicBezTo>
                    <a:pt x="9525" y="512"/>
                    <a:pt x="8275" y="0"/>
                    <a:pt x="6870" y="0"/>
                  </a:cubicBezTo>
                  <a:cubicBezTo>
                    <a:pt x="6144" y="0"/>
                    <a:pt x="5358" y="143"/>
                    <a:pt x="4525" y="417"/>
                  </a:cubicBezTo>
                  <a:cubicBezTo>
                    <a:pt x="3346" y="810"/>
                    <a:pt x="2358" y="1572"/>
                    <a:pt x="1512" y="2727"/>
                  </a:cubicBezTo>
                  <a:cubicBezTo>
                    <a:pt x="441" y="4227"/>
                    <a:pt x="0" y="5942"/>
                    <a:pt x="215" y="7835"/>
                  </a:cubicBezTo>
                  <a:cubicBezTo>
                    <a:pt x="381" y="9275"/>
                    <a:pt x="1191" y="10418"/>
                    <a:pt x="1989" y="11478"/>
                  </a:cubicBezTo>
                  <a:lnTo>
                    <a:pt x="2144" y="11669"/>
                  </a:lnTo>
                  <a:cubicBezTo>
                    <a:pt x="2703" y="12419"/>
                    <a:pt x="3251" y="13109"/>
                    <a:pt x="3346" y="14050"/>
                  </a:cubicBezTo>
                  <a:cubicBezTo>
                    <a:pt x="3358" y="14145"/>
                    <a:pt x="3358" y="14240"/>
                    <a:pt x="3370" y="14336"/>
                  </a:cubicBezTo>
                  <a:cubicBezTo>
                    <a:pt x="3406" y="14645"/>
                    <a:pt x="3453" y="14978"/>
                    <a:pt x="3453" y="15288"/>
                  </a:cubicBezTo>
                  <a:cubicBezTo>
                    <a:pt x="3453" y="15371"/>
                    <a:pt x="3370" y="15526"/>
                    <a:pt x="3275" y="15645"/>
                  </a:cubicBezTo>
                  <a:cubicBezTo>
                    <a:pt x="2822" y="16121"/>
                    <a:pt x="2775" y="16645"/>
                    <a:pt x="3132" y="17205"/>
                  </a:cubicBezTo>
                  <a:cubicBezTo>
                    <a:pt x="3215" y="17336"/>
                    <a:pt x="3298" y="17455"/>
                    <a:pt x="3394" y="17598"/>
                  </a:cubicBezTo>
                  <a:lnTo>
                    <a:pt x="3477" y="17729"/>
                  </a:lnTo>
                  <a:cubicBezTo>
                    <a:pt x="3072" y="18503"/>
                    <a:pt x="3072" y="18574"/>
                    <a:pt x="3453" y="19408"/>
                  </a:cubicBezTo>
                  <a:lnTo>
                    <a:pt x="3465" y="19443"/>
                  </a:lnTo>
                  <a:cubicBezTo>
                    <a:pt x="3513" y="19539"/>
                    <a:pt x="3489" y="19693"/>
                    <a:pt x="3465" y="19836"/>
                  </a:cubicBezTo>
                  <a:lnTo>
                    <a:pt x="3465" y="19860"/>
                  </a:lnTo>
                  <a:cubicBezTo>
                    <a:pt x="3370" y="20574"/>
                    <a:pt x="3608" y="21086"/>
                    <a:pt x="4168" y="21420"/>
                  </a:cubicBezTo>
                  <a:lnTo>
                    <a:pt x="4179" y="21432"/>
                  </a:lnTo>
                  <a:cubicBezTo>
                    <a:pt x="4477" y="21610"/>
                    <a:pt x="4834" y="21813"/>
                    <a:pt x="5192" y="21836"/>
                  </a:cubicBezTo>
                  <a:lnTo>
                    <a:pt x="5215" y="21836"/>
                  </a:lnTo>
                  <a:cubicBezTo>
                    <a:pt x="5751" y="21884"/>
                    <a:pt x="6311" y="21932"/>
                    <a:pt x="6858" y="21932"/>
                  </a:cubicBezTo>
                  <a:cubicBezTo>
                    <a:pt x="7406" y="21932"/>
                    <a:pt x="7882" y="21884"/>
                    <a:pt x="8335" y="21777"/>
                  </a:cubicBezTo>
                  <a:cubicBezTo>
                    <a:pt x="8525" y="21729"/>
                    <a:pt x="8704" y="21670"/>
                    <a:pt x="8871" y="21610"/>
                  </a:cubicBezTo>
                  <a:cubicBezTo>
                    <a:pt x="9323" y="21408"/>
                    <a:pt x="9549" y="21063"/>
                    <a:pt x="9537" y="20598"/>
                  </a:cubicBezTo>
                  <a:cubicBezTo>
                    <a:pt x="9537" y="20479"/>
                    <a:pt x="9502" y="20360"/>
                    <a:pt x="9490" y="20241"/>
                  </a:cubicBezTo>
                  <a:cubicBezTo>
                    <a:pt x="9478" y="20146"/>
                    <a:pt x="9466" y="20051"/>
                    <a:pt x="9466" y="19943"/>
                  </a:cubicBezTo>
                  <a:lnTo>
                    <a:pt x="9466" y="19920"/>
                  </a:lnTo>
                  <a:cubicBezTo>
                    <a:pt x="9466" y="19860"/>
                    <a:pt x="9442" y="19729"/>
                    <a:pt x="9466" y="19693"/>
                  </a:cubicBezTo>
                  <a:cubicBezTo>
                    <a:pt x="9799" y="19324"/>
                    <a:pt x="9787" y="18872"/>
                    <a:pt x="9787" y="18479"/>
                  </a:cubicBezTo>
                  <a:cubicBezTo>
                    <a:pt x="9787" y="18134"/>
                    <a:pt x="9847" y="17872"/>
                    <a:pt x="10002" y="17610"/>
                  </a:cubicBezTo>
                  <a:cubicBezTo>
                    <a:pt x="10430" y="16836"/>
                    <a:pt x="10299" y="16157"/>
                    <a:pt x="9597" y="15562"/>
                  </a:cubicBezTo>
                  <a:cubicBezTo>
                    <a:pt x="9430" y="15419"/>
                    <a:pt x="9371" y="15276"/>
                    <a:pt x="9359" y="15038"/>
                  </a:cubicBezTo>
                  <a:cubicBezTo>
                    <a:pt x="9311" y="14157"/>
                    <a:pt x="9442" y="13264"/>
                    <a:pt x="9764" y="12311"/>
                  </a:cubicBezTo>
                  <a:cubicBezTo>
                    <a:pt x="9954" y="11728"/>
                    <a:pt x="10275" y="11240"/>
                    <a:pt x="10621" y="10716"/>
                  </a:cubicBezTo>
                  <a:cubicBezTo>
                    <a:pt x="10728" y="10561"/>
                    <a:pt x="10847" y="10395"/>
                    <a:pt x="10954" y="10228"/>
                  </a:cubicBezTo>
                  <a:cubicBezTo>
                    <a:pt x="11966" y="8609"/>
                    <a:pt x="12454" y="6989"/>
                    <a:pt x="12419" y="5239"/>
                  </a:cubicBezTo>
                  <a:cubicBezTo>
                    <a:pt x="12383" y="3834"/>
                    <a:pt x="11788" y="2608"/>
                    <a:pt x="10585" y="1489"/>
                  </a:cubicBezTo>
                  <a:close/>
                  <a:moveTo>
                    <a:pt x="9990" y="10287"/>
                  </a:moveTo>
                  <a:cubicBezTo>
                    <a:pt x="9883" y="10454"/>
                    <a:pt x="9775" y="10621"/>
                    <a:pt x="9656" y="10764"/>
                  </a:cubicBezTo>
                  <a:cubicBezTo>
                    <a:pt x="8894" y="11728"/>
                    <a:pt x="8716" y="12883"/>
                    <a:pt x="8537" y="13990"/>
                  </a:cubicBezTo>
                  <a:lnTo>
                    <a:pt x="8501" y="14288"/>
                  </a:lnTo>
                  <a:cubicBezTo>
                    <a:pt x="8466" y="14455"/>
                    <a:pt x="8501" y="14609"/>
                    <a:pt x="8513" y="14752"/>
                  </a:cubicBezTo>
                  <a:cubicBezTo>
                    <a:pt x="8525" y="14824"/>
                    <a:pt x="8537" y="14907"/>
                    <a:pt x="8537" y="14978"/>
                  </a:cubicBezTo>
                  <a:cubicBezTo>
                    <a:pt x="8561" y="15419"/>
                    <a:pt x="8525" y="15467"/>
                    <a:pt x="8120" y="15586"/>
                  </a:cubicBezTo>
                  <a:cubicBezTo>
                    <a:pt x="7644" y="15717"/>
                    <a:pt x="7204" y="15800"/>
                    <a:pt x="6763" y="15800"/>
                  </a:cubicBezTo>
                  <a:lnTo>
                    <a:pt x="6763" y="15800"/>
                  </a:lnTo>
                  <a:cubicBezTo>
                    <a:pt x="6489" y="15800"/>
                    <a:pt x="6204" y="15764"/>
                    <a:pt x="5918" y="15705"/>
                  </a:cubicBezTo>
                  <a:cubicBezTo>
                    <a:pt x="5525" y="15621"/>
                    <a:pt x="5108" y="15502"/>
                    <a:pt x="4715" y="15395"/>
                  </a:cubicBezTo>
                  <a:lnTo>
                    <a:pt x="4406" y="15300"/>
                  </a:lnTo>
                  <a:cubicBezTo>
                    <a:pt x="4168" y="15240"/>
                    <a:pt x="4156" y="15145"/>
                    <a:pt x="4168" y="15050"/>
                  </a:cubicBezTo>
                  <a:cubicBezTo>
                    <a:pt x="4299" y="13657"/>
                    <a:pt x="3798" y="12359"/>
                    <a:pt x="2572" y="11014"/>
                  </a:cubicBezTo>
                  <a:cubicBezTo>
                    <a:pt x="1858" y="10228"/>
                    <a:pt x="1358" y="9299"/>
                    <a:pt x="1012" y="8216"/>
                  </a:cubicBezTo>
                  <a:cubicBezTo>
                    <a:pt x="798" y="7537"/>
                    <a:pt x="858" y="6847"/>
                    <a:pt x="953" y="6180"/>
                  </a:cubicBezTo>
                  <a:cubicBezTo>
                    <a:pt x="1179" y="4406"/>
                    <a:pt x="1977" y="2965"/>
                    <a:pt x="3334" y="1905"/>
                  </a:cubicBezTo>
                  <a:cubicBezTo>
                    <a:pt x="3656" y="1655"/>
                    <a:pt x="4060" y="1429"/>
                    <a:pt x="4513" y="1286"/>
                  </a:cubicBezTo>
                  <a:cubicBezTo>
                    <a:pt x="5049" y="1084"/>
                    <a:pt x="5608" y="953"/>
                    <a:pt x="6204" y="870"/>
                  </a:cubicBezTo>
                  <a:cubicBezTo>
                    <a:pt x="6442" y="834"/>
                    <a:pt x="6680" y="810"/>
                    <a:pt x="6918" y="810"/>
                  </a:cubicBezTo>
                  <a:cubicBezTo>
                    <a:pt x="8263" y="810"/>
                    <a:pt x="9430" y="1417"/>
                    <a:pt x="10549" y="2656"/>
                  </a:cubicBezTo>
                  <a:cubicBezTo>
                    <a:pt x="11323" y="3513"/>
                    <a:pt x="11657" y="4537"/>
                    <a:pt x="11621" y="6061"/>
                  </a:cubicBezTo>
                  <a:cubicBezTo>
                    <a:pt x="11502" y="7430"/>
                    <a:pt x="11014" y="8811"/>
                    <a:pt x="10240" y="9930"/>
                  </a:cubicBezTo>
                  <a:cubicBezTo>
                    <a:pt x="10133" y="10061"/>
                    <a:pt x="10061" y="10180"/>
                    <a:pt x="9990" y="10287"/>
                  </a:cubicBezTo>
                  <a:close/>
                  <a:moveTo>
                    <a:pt x="9073" y="17479"/>
                  </a:moveTo>
                  <a:cubicBezTo>
                    <a:pt x="8835" y="17765"/>
                    <a:pt x="8799" y="18015"/>
                    <a:pt x="8930" y="18336"/>
                  </a:cubicBezTo>
                  <a:cubicBezTo>
                    <a:pt x="9097" y="18741"/>
                    <a:pt x="9037" y="18991"/>
                    <a:pt x="8704" y="19158"/>
                  </a:cubicBezTo>
                  <a:cubicBezTo>
                    <a:pt x="8537" y="19253"/>
                    <a:pt x="8299" y="19455"/>
                    <a:pt x="8513" y="19920"/>
                  </a:cubicBezTo>
                  <a:cubicBezTo>
                    <a:pt x="8716" y="20384"/>
                    <a:pt x="8763" y="20646"/>
                    <a:pt x="8692" y="20777"/>
                  </a:cubicBezTo>
                  <a:cubicBezTo>
                    <a:pt x="8621" y="20920"/>
                    <a:pt x="8359" y="20991"/>
                    <a:pt x="7894" y="21003"/>
                  </a:cubicBezTo>
                  <a:cubicBezTo>
                    <a:pt x="7620" y="21015"/>
                    <a:pt x="7323" y="21039"/>
                    <a:pt x="6989" y="21039"/>
                  </a:cubicBezTo>
                  <a:cubicBezTo>
                    <a:pt x="6489" y="21039"/>
                    <a:pt x="5954" y="21015"/>
                    <a:pt x="5489" y="20991"/>
                  </a:cubicBezTo>
                  <a:cubicBezTo>
                    <a:pt x="5061" y="20979"/>
                    <a:pt x="4680" y="20801"/>
                    <a:pt x="4370" y="20455"/>
                  </a:cubicBezTo>
                  <a:cubicBezTo>
                    <a:pt x="4191" y="20265"/>
                    <a:pt x="4168" y="20098"/>
                    <a:pt x="4275" y="19908"/>
                  </a:cubicBezTo>
                  <a:cubicBezTo>
                    <a:pt x="4465" y="19562"/>
                    <a:pt x="4596" y="19158"/>
                    <a:pt x="4072" y="18812"/>
                  </a:cubicBezTo>
                  <a:cubicBezTo>
                    <a:pt x="3989" y="18753"/>
                    <a:pt x="3941" y="18693"/>
                    <a:pt x="3941" y="18622"/>
                  </a:cubicBezTo>
                  <a:cubicBezTo>
                    <a:pt x="3929" y="18538"/>
                    <a:pt x="3965" y="18419"/>
                    <a:pt x="4084" y="18276"/>
                  </a:cubicBezTo>
                  <a:lnTo>
                    <a:pt x="4191" y="18181"/>
                  </a:lnTo>
                  <a:cubicBezTo>
                    <a:pt x="4239" y="18146"/>
                    <a:pt x="4287" y="18098"/>
                    <a:pt x="4322" y="18062"/>
                  </a:cubicBezTo>
                  <a:cubicBezTo>
                    <a:pt x="4465" y="17907"/>
                    <a:pt x="4584" y="17741"/>
                    <a:pt x="4560" y="17562"/>
                  </a:cubicBezTo>
                  <a:cubicBezTo>
                    <a:pt x="4549" y="17384"/>
                    <a:pt x="4430" y="17253"/>
                    <a:pt x="4251" y="17110"/>
                  </a:cubicBezTo>
                  <a:lnTo>
                    <a:pt x="4168" y="17026"/>
                  </a:lnTo>
                  <a:cubicBezTo>
                    <a:pt x="4013" y="16907"/>
                    <a:pt x="3870" y="16776"/>
                    <a:pt x="3787" y="16645"/>
                  </a:cubicBezTo>
                  <a:cubicBezTo>
                    <a:pt x="3727" y="16538"/>
                    <a:pt x="3751" y="16336"/>
                    <a:pt x="3787" y="16276"/>
                  </a:cubicBezTo>
                  <a:cubicBezTo>
                    <a:pt x="3834" y="16217"/>
                    <a:pt x="3989" y="16133"/>
                    <a:pt x="4132" y="16133"/>
                  </a:cubicBezTo>
                  <a:lnTo>
                    <a:pt x="4168" y="16133"/>
                  </a:lnTo>
                  <a:cubicBezTo>
                    <a:pt x="4513" y="16181"/>
                    <a:pt x="4858" y="16276"/>
                    <a:pt x="5156" y="16371"/>
                  </a:cubicBezTo>
                  <a:cubicBezTo>
                    <a:pt x="5668" y="16526"/>
                    <a:pt x="6168" y="16610"/>
                    <a:pt x="6692" y="16610"/>
                  </a:cubicBezTo>
                  <a:cubicBezTo>
                    <a:pt x="7418" y="16610"/>
                    <a:pt x="8180" y="16467"/>
                    <a:pt x="9002" y="16157"/>
                  </a:cubicBezTo>
                  <a:cubicBezTo>
                    <a:pt x="9323" y="16431"/>
                    <a:pt x="9466" y="16610"/>
                    <a:pt x="9478" y="16764"/>
                  </a:cubicBezTo>
                  <a:cubicBezTo>
                    <a:pt x="9490" y="16931"/>
                    <a:pt x="9371" y="17122"/>
                    <a:pt x="9073" y="1747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208;p25">
              <a:extLst>
                <a:ext uri="{FF2B5EF4-FFF2-40B4-BE49-F238E27FC236}">
                  <a16:creationId xmlns:a16="http://schemas.microsoft.com/office/drawing/2014/main" id="{ED94C3BB-0942-47BF-B3DB-AFDD905F44EC}"/>
                </a:ext>
              </a:extLst>
            </p:cNvPr>
            <p:cNvSpPr/>
            <p:nvPr/>
          </p:nvSpPr>
          <p:spPr>
            <a:xfrm>
              <a:off x="921225" y="2777550"/>
              <a:ext cx="31000" cy="55100"/>
            </a:xfrm>
            <a:custGeom>
              <a:avLst/>
              <a:gdLst/>
              <a:ahLst/>
              <a:cxnLst/>
              <a:rect l="l" t="t" r="r" b="b"/>
              <a:pathLst>
                <a:path w="1240" h="2204" extrusionOk="0">
                  <a:moveTo>
                    <a:pt x="60" y="2203"/>
                  </a:moveTo>
                  <a:lnTo>
                    <a:pt x="287" y="2049"/>
                  </a:lnTo>
                  <a:cubicBezTo>
                    <a:pt x="358" y="1989"/>
                    <a:pt x="418" y="1953"/>
                    <a:pt x="489" y="1906"/>
                  </a:cubicBezTo>
                  <a:cubicBezTo>
                    <a:pt x="644" y="1822"/>
                    <a:pt x="775" y="1727"/>
                    <a:pt x="822" y="1584"/>
                  </a:cubicBezTo>
                  <a:cubicBezTo>
                    <a:pt x="846" y="1489"/>
                    <a:pt x="894" y="1406"/>
                    <a:pt x="941" y="1298"/>
                  </a:cubicBezTo>
                  <a:cubicBezTo>
                    <a:pt x="1072" y="1001"/>
                    <a:pt x="1239" y="679"/>
                    <a:pt x="1132" y="227"/>
                  </a:cubicBezTo>
                  <a:lnTo>
                    <a:pt x="1084" y="1"/>
                  </a:lnTo>
                  <a:lnTo>
                    <a:pt x="906" y="144"/>
                  </a:lnTo>
                  <a:cubicBezTo>
                    <a:pt x="251" y="620"/>
                    <a:pt x="1" y="1156"/>
                    <a:pt x="48" y="192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209;p25">
              <a:extLst>
                <a:ext uri="{FF2B5EF4-FFF2-40B4-BE49-F238E27FC236}">
                  <a16:creationId xmlns:a16="http://schemas.microsoft.com/office/drawing/2014/main" id="{88A7DE7F-8568-4817-AEE1-836149F2B6AF}"/>
                </a:ext>
              </a:extLst>
            </p:cNvPr>
            <p:cNvSpPr/>
            <p:nvPr/>
          </p:nvSpPr>
          <p:spPr>
            <a:xfrm>
              <a:off x="692325" y="2793625"/>
              <a:ext cx="38725" cy="35450"/>
            </a:xfrm>
            <a:custGeom>
              <a:avLst/>
              <a:gdLst/>
              <a:ahLst/>
              <a:cxnLst/>
              <a:rect l="l" t="t" r="r" b="b"/>
              <a:pathLst>
                <a:path w="1549" h="1418" extrusionOk="0">
                  <a:moveTo>
                    <a:pt x="49" y="322"/>
                  </a:moveTo>
                  <a:cubicBezTo>
                    <a:pt x="60" y="417"/>
                    <a:pt x="60" y="536"/>
                    <a:pt x="156" y="632"/>
                  </a:cubicBezTo>
                  <a:cubicBezTo>
                    <a:pt x="299" y="810"/>
                    <a:pt x="465" y="953"/>
                    <a:pt x="632" y="1108"/>
                  </a:cubicBezTo>
                  <a:cubicBezTo>
                    <a:pt x="692" y="1167"/>
                    <a:pt x="751" y="1227"/>
                    <a:pt x="811" y="1275"/>
                  </a:cubicBezTo>
                  <a:cubicBezTo>
                    <a:pt x="918" y="1370"/>
                    <a:pt x="1013" y="1417"/>
                    <a:pt x="1120" y="1417"/>
                  </a:cubicBezTo>
                  <a:cubicBezTo>
                    <a:pt x="1358" y="1417"/>
                    <a:pt x="1465" y="1156"/>
                    <a:pt x="1513" y="1060"/>
                  </a:cubicBezTo>
                  <a:lnTo>
                    <a:pt x="1549" y="977"/>
                  </a:lnTo>
                  <a:lnTo>
                    <a:pt x="1477" y="894"/>
                  </a:lnTo>
                  <a:cubicBezTo>
                    <a:pt x="1406" y="810"/>
                    <a:pt x="1334" y="739"/>
                    <a:pt x="1251" y="655"/>
                  </a:cubicBezTo>
                  <a:cubicBezTo>
                    <a:pt x="1061" y="453"/>
                    <a:pt x="882" y="263"/>
                    <a:pt x="692" y="84"/>
                  </a:cubicBezTo>
                  <a:cubicBezTo>
                    <a:pt x="632" y="36"/>
                    <a:pt x="572" y="1"/>
                    <a:pt x="465" y="1"/>
                  </a:cubicBezTo>
                  <a:cubicBezTo>
                    <a:pt x="406" y="1"/>
                    <a:pt x="358" y="1"/>
                    <a:pt x="299" y="24"/>
                  </a:cubicBezTo>
                  <a:cubicBezTo>
                    <a:pt x="263" y="24"/>
                    <a:pt x="215" y="36"/>
                    <a:pt x="180" y="36"/>
                  </a:cubicBezTo>
                  <a:lnTo>
                    <a:pt x="1" y="36"/>
                  </a:lnTo>
                  <a:lnTo>
                    <a:pt x="37" y="215"/>
                  </a:lnTo>
                  <a:cubicBezTo>
                    <a:pt x="37" y="263"/>
                    <a:pt x="37" y="286"/>
                    <a:pt x="49" y="32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210;p25">
              <a:extLst>
                <a:ext uri="{FF2B5EF4-FFF2-40B4-BE49-F238E27FC236}">
                  <a16:creationId xmlns:a16="http://schemas.microsoft.com/office/drawing/2014/main" id="{AF5D976E-256A-4277-845C-61AC95F14D58}"/>
                </a:ext>
              </a:extLst>
            </p:cNvPr>
            <p:cNvSpPr/>
            <p:nvPr/>
          </p:nvSpPr>
          <p:spPr>
            <a:xfrm>
              <a:off x="825675" y="2751350"/>
              <a:ext cx="18500" cy="61650"/>
            </a:xfrm>
            <a:custGeom>
              <a:avLst/>
              <a:gdLst/>
              <a:ahLst/>
              <a:cxnLst/>
              <a:rect l="l" t="t" r="r" b="b"/>
              <a:pathLst>
                <a:path w="740" h="2466" extrusionOk="0">
                  <a:moveTo>
                    <a:pt x="596" y="2466"/>
                  </a:moveTo>
                  <a:lnTo>
                    <a:pt x="620" y="1989"/>
                  </a:lnTo>
                  <a:cubicBezTo>
                    <a:pt x="632" y="1823"/>
                    <a:pt x="656" y="1668"/>
                    <a:pt x="668" y="1513"/>
                  </a:cubicBezTo>
                  <a:cubicBezTo>
                    <a:pt x="715" y="1084"/>
                    <a:pt x="739" y="727"/>
                    <a:pt x="703" y="334"/>
                  </a:cubicBezTo>
                  <a:cubicBezTo>
                    <a:pt x="680" y="227"/>
                    <a:pt x="572" y="180"/>
                    <a:pt x="501" y="132"/>
                  </a:cubicBezTo>
                  <a:cubicBezTo>
                    <a:pt x="489" y="120"/>
                    <a:pt x="453" y="120"/>
                    <a:pt x="441" y="96"/>
                  </a:cubicBezTo>
                  <a:lnTo>
                    <a:pt x="275" y="1"/>
                  </a:lnTo>
                  <a:lnTo>
                    <a:pt x="215" y="180"/>
                  </a:lnTo>
                  <a:cubicBezTo>
                    <a:pt x="1" y="834"/>
                    <a:pt x="37" y="1525"/>
                    <a:pt x="358" y="206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211;p25">
              <a:extLst>
                <a:ext uri="{FF2B5EF4-FFF2-40B4-BE49-F238E27FC236}">
                  <a16:creationId xmlns:a16="http://schemas.microsoft.com/office/drawing/2014/main" id="{FBE9D0DA-7655-47A7-B88F-A833F1827130}"/>
                </a:ext>
              </a:extLst>
            </p:cNvPr>
            <p:cNvSpPr/>
            <p:nvPr/>
          </p:nvSpPr>
          <p:spPr>
            <a:xfrm>
              <a:off x="753350" y="2945425"/>
              <a:ext cx="123550" cy="159875"/>
            </a:xfrm>
            <a:custGeom>
              <a:avLst/>
              <a:gdLst/>
              <a:ahLst/>
              <a:cxnLst/>
              <a:rect l="l" t="t" r="r" b="b"/>
              <a:pathLst>
                <a:path w="4942" h="6395" extrusionOk="0">
                  <a:moveTo>
                    <a:pt x="2775" y="1"/>
                  </a:moveTo>
                  <a:cubicBezTo>
                    <a:pt x="2525" y="1"/>
                    <a:pt x="2263" y="60"/>
                    <a:pt x="2037" y="179"/>
                  </a:cubicBezTo>
                  <a:cubicBezTo>
                    <a:pt x="2013" y="203"/>
                    <a:pt x="1977" y="203"/>
                    <a:pt x="1941" y="215"/>
                  </a:cubicBezTo>
                  <a:cubicBezTo>
                    <a:pt x="1894" y="227"/>
                    <a:pt x="1846" y="227"/>
                    <a:pt x="1810" y="239"/>
                  </a:cubicBezTo>
                  <a:cubicBezTo>
                    <a:pt x="1108" y="477"/>
                    <a:pt x="572" y="810"/>
                    <a:pt x="108" y="1275"/>
                  </a:cubicBezTo>
                  <a:lnTo>
                    <a:pt x="1" y="1370"/>
                  </a:lnTo>
                  <a:lnTo>
                    <a:pt x="108" y="1477"/>
                  </a:lnTo>
                  <a:cubicBezTo>
                    <a:pt x="239" y="1596"/>
                    <a:pt x="358" y="1656"/>
                    <a:pt x="489" y="1656"/>
                  </a:cubicBezTo>
                  <a:cubicBezTo>
                    <a:pt x="632" y="1656"/>
                    <a:pt x="715" y="1596"/>
                    <a:pt x="810" y="1549"/>
                  </a:cubicBezTo>
                  <a:cubicBezTo>
                    <a:pt x="834" y="1537"/>
                    <a:pt x="870" y="1525"/>
                    <a:pt x="882" y="1513"/>
                  </a:cubicBezTo>
                  <a:cubicBezTo>
                    <a:pt x="1025" y="1430"/>
                    <a:pt x="1191" y="1358"/>
                    <a:pt x="1346" y="1287"/>
                  </a:cubicBezTo>
                  <a:cubicBezTo>
                    <a:pt x="1668" y="1120"/>
                    <a:pt x="1977" y="977"/>
                    <a:pt x="2311" y="882"/>
                  </a:cubicBezTo>
                  <a:cubicBezTo>
                    <a:pt x="2430" y="858"/>
                    <a:pt x="2561" y="834"/>
                    <a:pt x="2680" y="834"/>
                  </a:cubicBezTo>
                  <a:cubicBezTo>
                    <a:pt x="3108" y="834"/>
                    <a:pt x="3513" y="1049"/>
                    <a:pt x="3787" y="1406"/>
                  </a:cubicBezTo>
                  <a:cubicBezTo>
                    <a:pt x="4037" y="1751"/>
                    <a:pt x="4144" y="2168"/>
                    <a:pt x="4073" y="2561"/>
                  </a:cubicBezTo>
                  <a:cubicBezTo>
                    <a:pt x="4025" y="2549"/>
                    <a:pt x="3966" y="2537"/>
                    <a:pt x="3918" y="2525"/>
                  </a:cubicBezTo>
                  <a:cubicBezTo>
                    <a:pt x="3608" y="2406"/>
                    <a:pt x="3275" y="2358"/>
                    <a:pt x="2965" y="2358"/>
                  </a:cubicBezTo>
                  <a:cubicBezTo>
                    <a:pt x="2120" y="2358"/>
                    <a:pt x="1358" y="2763"/>
                    <a:pt x="822" y="3477"/>
                  </a:cubicBezTo>
                  <a:cubicBezTo>
                    <a:pt x="227" y="4275"/>
                    <a:pt x="251" y="4930"/>
                    <a:pt x="929" y="5680"/>
                  </a:cubicBezTo>
                  <a:cubicBezTo>
                    <a:pt x="1370" y="6168"/>
                    <a:pt x="1787" y="6394"/>
                    <a:pt x="2251" y="6394"/>
                  </a:cubicBezTo>
                  <a:cubicBezTo>
                    <a:pt x="2442" y="6394"/>
                    <a:pt x="2632" y="6347"/>
                    <a:pt x="2846" y="6252"/>
                  </a:cubicBezTo>
                  <a:cubicBezTo>
                    <a:pt x="3096" y="6156"/>
                    <a:pt x="3311" y="5990"/>
                    <a:pt x="3513" y="5823"/>
                  </a:cubicBezTo>
                  <a:cubicBezTo>
                    <a:pt x="3561" y="5799"/>
                    <a:pt x="3585" y="5763"/>
                    <a:pt x="3632" y="5740"/>
                  </a:cubicBezTo>
                  <a:cubicBezTo>
                    <a:pt x="3763" y="5632"/>
                    <a:pt x="3870" y="5525"/>
                    <a:pt x="4025" y="5394"/>
                  </a:cubicBezTo>
                  <a:lnTo>
                    <a:pt x="4049" y="5359"/>
                  </a:lnTo>
                  <a:lnTo>
                    <a:pt x="4204" y="6287"/>
                  </a:lnTo>
                  <a:lnTo>
                    <a:pt x="4466" y="6287"/>
                  </a:lnTo>
                  <a:lnTo>
                    <a:pt x="4585" y="6287"/>
                  </a:lnTo>
                  <a:lnTo>
                    <a:pt x="4620" y="6180"/>
                  </a:lnTo>
                  <a:cubicBezTo>
                    <a:pt x="4632" y="6109"/>
                    <a:pt x="4668" y="6049"/>
                    <a:pt x="4680" y="5978"/>
                  </a:cubicBezTo>
                  <a:cubicBezTo>
                    <a:pt x="4728" y="5811"/>
                    <a:pt x="4775" y="5644"/>
                    <a:pt x="4799" y="5478"/>
                  </a:cubicBezTo>
                  <a:cubicBezTo>
                    <a:pt x="4858" y="4823"/>
                    <a:pt x="4894" y="4156"/>
                    <a:pt x="4918" y="3501"/>
                  </a:cubicBezTo>
                  <a:cubicBezTo>
                    <a:pt x="4930" y="3120"/>
                    <a:pt x="4942" y="2608"/>
                    <a:pt x="4906" y="2108"/>
                  </a:cubicBezTo>
                  <a:cubicBezTo>
                    <a:pt x="4799" y="977"/>
                    <a:pt x="3811" y="1"/>
                    <a:pt x="2775" y="1"/>
                  </a:cubicBezTo>
                  <a:close/>
                  <a:moveTo>
                    <a:pt x="1882" y="3477"/>
                  </a:moveTo>
                  <a:cubicBezTo>
                    <a:pt x="2227" y="3311"/>
                    <a:pt x="2549" y="3215"/>
                    <a:pt x="2858" y="3215"/>
                  </a:cubicBezTo>
                  <a:cubicBezTo>
                    <a:pt x="3251" y="3215"/>
                    <a:pt x="3632" y="3335"/>
                    <a:pt x="4037" y="3561"/>
                  </a:cubicBezTo>
                  <a:cubicBezTo>
                    <a:pt x="3870" y="4466"/>
                    <a:pt x="3454" y="5109"/>
                    <a:pt x="2739" y="5478"/>
                  </a:cubicBezTo>
                  <a:cubicBezTo>
                    <a:pt x="2620" y="5537"/>
                    <a:pt x="2489" y="5573"/>
                    <a:pt x="2346" y="5573"/>
                  </a:cubicBezTo>
                  <a:lnTo>
                    <a:pt x="2346" y="5573"/>
                  </a:lnTo>
                  <a:cubicBezTo>
                    <a:pt x="1763" y="5573"/>
                    <a:pt x="1179" y="5097"/>
                    <a:pt x="1132" y="4573"/>
                  </a:cubicBezTo>
                  <a:cubicBezTo>
                    <a:pt x="1108" y="4263"/>
                    <a:pt x="1513" y="3668"/>
                    <a:pt x="1882" y="347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181834-D38C-4A13-BB7A-4D8DE2A415DC}"/>
              </a:ext>
            </a:extLst>
          </p:cNvPr>
          <p:cNvSpPr>
            <a:spLocks noGrp="1"/>
          </p:cNvSpPr>
          <p:nvPr>
            <p:ph type="title"/>
          </p:nvPr>
        </p:nvSpPr>
        <p:spPr/>
        <p:txBody>
          <a:bodyPr/>
          <a:lstStyle/>
          <a:p>
            <a:r>
              <a:rPr lang="en" dirty="0"/>
              <a:t>How To Make I – Search Paper</a:t>
            </a:r>
            <a:endParaRPr lang="id-ID" dirty="0"/>
          </a:p>
        </p:txBody>
      </p:sp>
      <p:sp>
        <p:nvSpPr>
          <p:cNvPr id="15" name="Google Shape;814;p40">
            <a:extLst>
              <a:ext uri="{FF2B5EF4-FFF2-40B4-BE49-F238E27FC236}">
                <a16:creationId xmlns:a16="http://schemas.microsoft.com/office/drawing/2014/main" id="{07DDD880-04A4-41F6-8DD7-1EA44152AF6D}"/>
              </a:ext>
            </a:extLst>
          </p:cNvPr>
          <p:cNvSpPr txBox="1">
            <a:spLocks/>
          </p:cNvSpPr>
          <p:nvPr/>
        </p:nvSpPr>
        <p:spPr>
          <a:xfrm>
            <a:off x="974824" y="2293110"/>
            <a:ext cx="2432400" cy="3474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30200" algn="ctr" rtl="0">
              <a:lnSpc>
                <a:spcPct val="100000"/>
              </a:lnSpc>
              <a:spcBef>
                <a:spcPts val="0"/>
              </a:spcBef>
              <a:spcAft>
                <a:spcPts val="0"/>
              </a:spcAft>
              <a:buClr>
                <a:schemeClr val="dk1"/>
              </a:buClr>
              <a:buSzPts val="1800"/>
              <a:buFont typeface="Pangolin"/>
              <a:buNone/>
              <a:defRPr sz="1800" b="1" i="0" u="none" strike="noStrike" cap="none">
                <a:solidFill>
                  <a:schemeClr val="dk1"/>
                </a:solidFill>
                <a:latin typeface="Pangolin"/>
                <a:ea typeface="Pangolin"/>
                <a:cs typeface="Pangolin"/>
                <a:sym typeface="Pangolin"/>
              </a:defRPr>
            </a:lvl1pPr>
            <a:lvl2pPr marL="914400" marR="0" lvl="1" indent="-330200" algn="ctr" rtl="0">
              <a:lnSpc>
                <a:spcPct val="100000"/>
              </a:lnSpc>
              <a:spcBef>
                <a:spcPts val="0"/>
              </a:spcBef>
              <a:spcAft>
                <a:spcPts val="0"/>
              </a:spcAft>
              <a:buClr>
                <a:schemeClr val="dk1"/>
              </a:buClr>
              <a:buSzPts val="1800"/>
              <a:buFont typeface="Baloo 2"/>
              <a:buNone/>
              <a:defRPr sz="1800" b="1" i="0" u="none" strike="noStrike" cap="none">
                <a:solidFill>
                  <a:schemeClr val="dk1"/>
                </a:solidFill>
                <a:latin typeface="Baloo 2"/>
                <a:ea typeface="Baloo 2"/>
                <a:cs typeface="Baloo 2"/>
                <a:sym typeface="Baloo 2"/>
              </a:defRPr>
            </a:lvl2pPr>
            <a:lvl3pPr marL="1371600" marR="0" lvl="2" indent="-330200" algn="ctr" rtl="0">
              <a:lnSpc>
                <a:spcPct val="100000"/>
              </a:lnSpc>
              <a:spcBef>
                <a:spcPts val="0"/>
              </a:spcBef>
              <a:spcAft>
                <a:spcPts val="0"/>
              </a:spcAft>
              <a:buClr>
                <a:schemeClr val="dk1"/>
              </a:buClr>
              <a:buSzPts val="1800"/>
              <a:buFont typeface="Baloo 2"/>
              <a:buNone/>
              <a:defRPr sz="1800" b="1" i="0" u="none" strike="noStrike" cap="none">
                <a:solidFill>
                  <a:schemeClr val="dk1"/>
                </a:solidFill>
                <a:latin typeface="Baloo 2"/>
                <a:ea typeface="Baloo 2"/>
                <a:cs typeface="Baloo 2"/>
                <a:sym typeface="Baloo 2"/>
              </a:defRPr>
            </a:lvl3pPr>
            <a:lvl4pPr marL="1828800" marR="0" lvl="3" indent="-330200" algn="ctr" rtl="0">
              <a:lnSpc>
                <a:spcPct val="100000"/>
              </a:lnSpc>
              <a:spcBef>
                <a:spcPts val="0"/>
              </a:spcBef>
              <a:spcAft>
                <a:spcPts val="0"/>
              </a:spcAft>
              <a:buClr>
                <a:schemeClr val="dk1"/>
              </a:buClr>
              <a:buSzPts val="1800"/>
              <a:buFont typeface="Baloo 2"/>
              <a:buNone/>
              <a:defRPr sz="1800" b="1" i="0" u="none" strike="noStrike" cap="none">
                <a:solidFill>
                  <a:schemeClr val="dk1"/>
                </a:solidFill>
                <a:latin typeface="Baloo 2"/>
                <a:ea typeface="Baloo 2"/>
                <a:cs typeface="Baloo 2"/>
                <a:sym typeface="Baloo 2"/>
              </a:defRPr>
            </a:lvl4pPr>
            <a:lvl5pPr marL="2286000" marR="0" lvl="4" indent="-330200" algn="ctr" rtl="0">
              <a:lnSpc>
                <a:spcPct val="100000"/>
              </a:lnSpc>
              <a:spcBef>
                <a:spcPts val="0"/>
              </a:spcBef>
              <a:spcAft>
                <a:spcPts val="0"/>
              </a:spcAft>
              <a:buClr>
                <a:schemeClr val="dk1"/>
              </a:buClr>
              <a:buSzPts val="1800"/>
              <a:buFont typeface="Baloo 2"/>
              <a:buNone/>
              <a:defRPr sz="1800" b="1" i="0" u="none" strike="noStrike" cap="none">
                <a:solidFill>
                  <a:schemeClr val="dk1"/>
                </a:solidFill>
                <a:latin typeface="Baloo 2"/>
                <a:ea typeface="Baloo 2"/>
                <a:cs typeface="Baloo 2"/>
                <a:sym typeface="Baloo 2"/>
              </a:defRPr>
            </a:lvl5pPr>
            <a:lvl6pPr marL="2743200" marR="0" lvl="5" indent="-330200" algn="ctr" rtl="0">
              <a:lnSpc>
                <a:spcPct val="100000"/>
              </a:lnSpc>
              <a:spcBef>
                <a:spcPts val="0"/>
              </a:spcBef>
              <a:spcAft>
                <a:spcPts val="0"/>
              </a:spcAft>
              <a:buClr>
                <a:schemeClr val="dk1"/>
              </a:buClr>
              <a:buSzPts val="1800"/>
              <a:buFont typeface="Baloo 2"/>
              <a:buNone/>
              <a:defRPr sz="1800" b="1" i="0" u="none" strike="noStrike" cap="none">
                <a:solidFill>
                  <a:schemeClr val="dk1"/>
                </a:solidFill>
                <a:latin typeface="Baloo 2"/>
                <a:ea typeface="Baloo 2"/>
                <a:cs typeface="Baloo 2"/>
                <a:sym typeface="Baloo 2"/>
              </a:defRPr>
            </a:lvl6pPr>
            <a:lvl7pPr marL="3200400" marR="0" lvl="6" indent="-330200" algn="ctr" rtl="0">
              <a:lnSpc>
                <a:spcPct val="100000"/>
              </a:lnSpc>
              <a:spcBef>
                <a:spcPts val="0"/>
              </a:spcBef>
              <a:spcAft>
                <a:spcPts val="0"/>
              </a:spcAft>
              <a:buClr>
                <a:schemeClr val="dk1"/>
              </a:buClr>
              <a:buSzPts val="1800"/>
              <a:buFont typeface="Baloo 2"/>
              <a:buNone/>
              <a:defRPr sz="1800" b="1" i="0" u="none" strike="noStrike" cap="none">
                <a:solidFill>
                  <a:schemeClr val="dk1"/>
                </a:solidFill>
                <a:latin typeface="Baloo 2"/>
                <a:ea typeface="Baloo 2"/>
                <a:cs typeface="Baloo 2"/>
                <a:sym typeface="Baloo 2"/>
              </a:defRPr>
            </a:lvl7pPr>
            <a:lvl8pPr marL="3657600" marR="0" lvl="7" indent="-330200" algn="ctr" rtl="0">
              <a:lnSpc>
                <a:spcPct val="100000"/>
              </a:lnSpc>
              <a:spcBef>
                <a:spcPts val="0"/>
              </a:spcBef>
              <a:spcAft>
                <a:spcPts val="0"/>
              </a:spcAft>
              <a:buClr>
                <a:schemeClr val="dk1"/>
              </a:buClr>
              <a:buSzPts val="1800"/>
              <a:buFont typeface="Baloo 2"/>
              <a:buNone/>
              <a:defRPr sz="1800" b="1" i="0" u="none" strike="noStrike" cap="none">
                <a:solidFill>
                  <a:schemeClr val="dk1"/>
                </a:solidFill>
                <a:latin typeface="Baloo 2"/>
                <a:ea typeface="Baloo 2"/>
                <a:cs typeface="Baloo 2"/>
                <a:sym typeface="Baloo 2"/>
              </a:defRPr>
            </a:lvl8pPr>
            <a:lvl9pPr marL="4114800" marR="0" lvl="8" indent="-330200" algn="ctr" rtl="0">
              <a:lnSpc>
                <a:spcPct val="100000"/>
              </a:lnSpc>
              <a:spcBef>
                <a:spcPts val="0"/>
              </a:spcBef>
              <a:spcAft>
                <a:spcPts val="0"/>
              </a:spcAft>
              <a:buClr>
                <a:schemeClr val="dk1"/>
              </a:buClr>
              <a:buSzPts val="1800"/>
              <a:buFont typeface="Baloo 2"/>
              <a:buNone/>
              <a:defRPr sz="1800" b="1" i="0" u="none" strike="noStrike" cap="none">
                <a:solidFill>
                  <a:schemeClr val="dk1"/>
                </a:solidFill>
                <a:latin typeface="Baloo 2"/>
                <a:ea typeface="Baloo 2"/>
                <a:cs typeface="Baloo 2"/>
                <a:sym typeface="Baloo 2"/>
              </a:defRPr>
            </a:lvl9pPr>
          </a:lstStyle>
          <a:p>
            <a:pPr marL="0" indent="0"/>
            <a:r>
              <a:rPr lang="en-US" dirty="0"/>
              <a:t>Conclusion</a:t>
            </a:r>
            <a:endParaRPr lang="id-ID" dirty="0"/>
          </a:p>
        </p:txBody>
      </p:sp>
      <p:sp>
        <p:nvSpPr>
          <p:cNvPr id="16" name="Google Shape;815;p40">
            <a:extLst>
              <a:ext uri="{FF2B5EF4-FFF2-40B4-BE49-F238E27FC236}">
                <a16:creationId xmlns:a16="http://schemas.microsoft.com/office/drawing/2014/main" id="{8C2AA249-000F-4EB2-805E-20FAC1ED98DF}"/>
              </a:ext>
            </a:extLst>
          </p:cNvPr>
          <p:cNvSpPr txBox="1">
            <a:spLocks/>
          </p:cNvSpPr>
          <p:nvPr/>
        </p:nvSpPr>
        <p:spPr>
          <a:xfrm>
            <a:off x="696024" y="2508002"/>
            <a:ext cx="3005033" cy="640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ctr" rtl="0">
              <a:lnSpc>
                <a:spcPct val="100000"/>
              </a:lnSpc>
              <a:spcBef>
                <a:spcPts val="0"/>
              </a:spcBef>
              <a:spcAft>
                <a:spcPts val="0"/>
              </a:spcAft>
              <a:buClr>
                <a:schemeClr val="dk1"/>
              </a:buClr>
              <a:buSzPts val="1600"/>
              <a:buFont typeface="Baloo 2"/>
              <a:buNone/>
              <a:defRPr sz="1600" b="0" i="0" u="none" strike="noStrike" cap="none">
                <a:solidFill>
                  <a:schemeClr val="dk1"/>
                </a:solidFill>
                <a:latin typeface="Baloo 2"/>
                <a:ea typeface="Baloo 2"/>
                <a:cs typeface="Baloo 2"/>
                <a:sym typeface="Baloo 2"/>
              </a:defRPr>
            </a:lvl1pPr>
            <a:lvl2pPr marL="914400" marR="0" lvl="1" indent="-330200" algn="ctr" rtl="0">
              <a:lnSpc>
                <a:spcPct val="100000"/>
              </a:lnSpc>
              <a:spcBef>
                <a:spcPts val="0"/>
              </a:spcBef>
              <a:spcAft>
                <a:spcPts val="0"/>
              </a:spcAft>
              <a:buClr>
                <a:schemeClr val="dk1"/>
              </a:buClr>
              <a:buSzPts val="1600"/>
              <a:buFont typeface="Baloo 2"/>
              <a:buNone/>
              <a:defRPr sz="1600" b="0" i="0" u="none" strike="noStrike" cap="none">
                <a:solidFill>
                  <a:schemeClr val="dk1"/>
                </a:solidFill>
                <a:latin typeface="Baloo 2"/>
                <a:ea typeface="Baloo 2"/>
                <a:cs typeface="Baloo 2"/>
                <a:sym typeface="Baloo 2"/>
              </a:defRPr>
            </a:lvl2pPr>
            <a:lvl3pPr marL="1371600" marR="0" lvl="2" indent="-330200" algn="ctr" rtl="0">
              <a:lnSpc>
                <a:spcPct val="100000"/>
              </a:lnSpc>
              <a:spcBef>
                <a:spcPts val="0"/>
              </a:spcBef>
              <a:spcAft>
                <a:spcPts val="0"/>
              </a:spcAft>
              <a:buClr>
                <a:schemeClr val="dk1"/>
              </a:buClr>
              <a:buSzPts val="1600"/>
              <a:buFont typeface="Baloo 2"/>
              <a:buNone/>
              <a:defRPr sz="1600" b="0" i="0" u="none" strike="noStrike" cap="none">
                <a:solidFill>
                  <a:schemeClr val="dk1"/>
                </a:solidFill>
                <a:latin typeface="Baloo 2"/>
                <a:ea typeface="Baloo 2"/>
                <a:cs typeface="Baloo 2"/>
                <a:sym typeface="Baloo 2"/>
              </a:defRPr>
            </a:lvl3pPr>
            <a:lvl4pPr marL="1828800" marR="0" lvl="3" indent="-330200" algn="ctr" rtl="0">
              <a:lnSpc>
                <a:spcPct val="100000"/>
              </a:lnSpc>
              <a:spcBef>
                <a:spcPts val="0"/>
              </a:spcBef>
              <a:spcAft>
                <a:spcPts val="0"/>
              </a:spcAft>
              <a:buClr>
                <a:schemeClr val="dk1"/>
              </a:buClr>
              <a:buSzPts val="1600"/>
              <a:buFont typeface="Baloo 2"/>
              <a:buNone/>
              <a:defRPr sz="1600" b="0" i="0" u="none" strike="noStrike" cap="none">
                <a:solidFill>
                  <a:schemeClr val="dk1"/>
                </a:solidFill>
                <a:latin typeface="Baloo 2"/>
                <a:ea typeface="Baloo 2"/>
                <a:cs typeface="Baloo 2"/>
                <a:sym typeface="Baloo 2"/>
              </a:defRPr>
            </a:lvl4pPr>
            <a:lvl5pPr marL="2286000" marR="0" lvl="4" indent="-330200" algn="ctr" rtl="0">
              <a:lnSpc>
                <a:spcPct val="100000"/>
              </a:lnSpc>
              <a:spcBef>
                <a:spcPts val="0"/>
              </a:spcBef>
              <a:spcAft>
                <a:spcPts val="0"/>
              </a:spcAft>
              <a:buClr>
                <a:schemeClr val="dk1"/>
              </a:buClr>
              <a:buSzPts val="1600"/>
              <a:buFont typeface="Baloo 2"/>
              <a:buNone/>
              <a:defRPr sz="1600" b="0" i="0" u="none" strike="noStrike" cap="none">
                <a:solidFill>
                  <a:schemeClr val="dk1"/>
                </a:solidFill>
                <a:latin typeface="Baloo 2"/>
                <a:ea typeface="Baloo 2"/>
                <a:cs typeface="Baloo 2"/>
                <a:sym typeface="Baloo 2"/>
              </a:defRPr>
            </a:lvl5pPr>
            <a:lvl6pPr marL="2743200" marR="0" lvl="5" indent="-330200" algn="ctr" rtl="0">
              <a:lnSpc>
                <a:spcPct val="100000"/>
              </a:lnSpc>
              <a:spcBef>
                <a:spcPts val="0"/>
              </a:spcBef>
              <a:spcAft>
                <a:spcPts val="0"/>
              </a:spcAft>
              <a:buClr>
                <a:schemeClr val="dk1"/>
              </a:buClr>
              <a:buSzPts val="1600"/>
              <a:buFont typeface="Baloo 2"/>
              <a:buNone/>
              <a:defRPr sz="1600" b="0" i="0" u="none" strike="noStrike" cap="none">
                <a:solidFill>
                  <a:schemeClr val="dk1"/>
                </a:solidFill>
                <a:latin typeface="Baloo 2"/>
                <a:ea typeface="Baloo 2"/>
                <a:cs typeface="Baloo 2"/>
                <a:sym typeface="Baloo 2"/>
              </a:defRPr>
            </a:lvl6pPr>
            <a:lvl7pPr marL="3200400" marR="0" lvl="6" indent="-330200" algn="ctr" rtl="0">
              <a:lnSpc>
                <a:spcPct val="100000"/>
              </a:lnSpc>
              <a:spcBef>
                <a:spcPts val="0"/>
              </a:spcBef>
              <a:spcAft>
                <a:spcPts val="0"/>
              </a:spcAft>
              <a:buClr>
                <a:schemeClr val="dk1"/>
              </a:buClr>
              <a:buSzPts val="1600"/>
              <a:buFont typeface="Baloo 2"/>
              <a:buNone/>
              <a:defRPr sz="1600" b="0" i="0" u="none" strike="noStrike" cap="none">
                <a:solidFill>
                  <a:schemeClr val="dk1"/>
                </a:solidFill>
                <a:latin typeface="Baloo 2"/>
                <a:ea typeface="Baloo 2"/>
                <a:cs typeface="Baloo 2"/>
                <a:sym typeface="Baloo 2"/>
              </a:defRPr>
            </a:lvl7pPr>
            <a:lvl8pPr marL="3657600" marR="0" lvl="7" indent="-330200" algn="ctr" rtl="0">
              <a:lnSpc>
                <a:spcPct val="100000"/>
              </a:lnSpc>
              <a:spcBef>
                <a:spcPts val="0"/>
              </a:spcBef>
              <a:spcAft>
                <a:spcPts val="0"/>
              </a:spcAft>
              <a:buClr>
                <a:schemeClr val="dk1"/>
              </a:buClr>
              <a:buSzPts val="1600"/>
              <a:buFont typeface="Baloo 2"/>
              <a:buNone/>
              <a:defRPr sz="1600" b="0" i="0" u="none" strike="noStrike" cap="none">
                <a:solidFill>
                  <a:schemeClr val="dk1"/>
                </a:solidFill>
                <a:latin typeface="Baloo 2"/>
                <a:ea typeface="Baloo 2"/>
                <a:cs typeface="Baloo 2"/>
                <a:sym typeface="Baloo 2"/>
              </a:defRPr>
            </a:lvl8pPr>
            <a:lvl9pPr marL="4114800" marR="0" lvl="8" indent="-330200" algn="ctr" rtl="0">
              <a:lnSpc>
                <a:spcPct val="100000"/>
              </a:lnSpc>
              <a:spcBef>
                <a:spcPts val="0"/>
              </a:spcBef>
              <a:spcAft>
                <a:spcPts val="0"/>
              </a:spcAft>
              <a:buClr>
                <a:schemeClr val="dk1"/>
              </a:buClr>
              <a:buSzPts val="1600"/>
              <a:buFont typeface="Baloo 2"/>
              <a:buNone/>
              <a:defRPr sz="1600" b="0" i="0" u="none" strike="noStrike" cap="none">
                <a:solidFill>
                  <a:schemeClr val="dk1"/>
                </a:solidFill>
                <a:latin typeface="Baloo 2"/>
                <a:ea typeface="Baloo 2"/>
                <a:cs typeface="Baloo 2"/>
                <a:sym typeface="Baloo 2"/>
              </a:defRPr>
            </a:lvl9pPr>
          </a:lstStyle>
          <a:p>
            <a:pPr marL="0" indent="0"/>
            <a:r>
              <a:rPr lang="en-US" dirty="0"/>
              <a:t>This is how researchers will use the information found and how the research that has been done can be useful and affect lives </a:t>
            </a:r>
          </a:p>
          <a:p>
            <a:pPr marL="0" indent="0"/>
            <a:endParaRPr lang="en-US" dirty="0"/>
          </a:p>
        </p:txBody>
      </p:sp>
      <p:sp>
        <p:nvSpPr>
          <p:cNvPr id="17" name="Google Shape;828;p40">
            <a:extLst>
              <a:ext uri="{FF2B5EF4-FFF2-40B4-BE49-F238E27FC236}">
                <a16:creationId xmlns:a16="http://schemas.microsoft.com/office/drawing/2014/main" id="{05BB66D4-9597-44DE-A2F5-1C21D9507F34}"/>
              </a:ext>
            </a:extLst>
          </p:cNvPr>
          <p:cNvSpPr/>
          <p:nvPr/>
        </p:nvSpPr>
        <p:spPr>
          <a:xfrm>
            <a:off x="1948053" y="1682069"/>
            <a:ext cx="487741" cy="487741"/>
          </a:xfrm>
          <a:custGeom>
            <a:avLst/>
            <a:gdLst/>
            <a:ahLst/>
            <a:cxnLst/>
            <a:rect l="l" t="t" r="r" b="b"/>
            <a:pathLst>
              <a:path w="47804" h="47804" extrusionOk="0">
                <a:moveTo>
                  <a:pt x="23908" y="0"/>
                </a:moveTo>
                <a:cubicBezTo>
                  <a:pt x="22372" y="0"/>
                  <a:pt x="21050" y="1917"/>
                  <a:pt x="19586" y="2203"/>
                </a:cubicBezTo>
                <a:cubicBezTo>
                  <a:pt x="19422" y="2235"/>
                  <a:pt x="19253" y="2249"/>
                  <a:pt x="19080" y="2249"/>
                </a:cubicBezTo>
                <a:cubicBezTo>
                  <a:pt x="17963" y="2249"/>
                  <a:pt x="16678" y="1664"/>
                  <a:pt x="15580" y="1664"/>
                </a:cubicBezTo>
                <a:cubicBezTo>
                  <a:pt x="15289" y="1664"/>
                  <a:pt x="15010" y="1705"/>
                  <a:pt x="14752" y="1810"/>
                </a:cubicBezTo>
                <a:cubicBezTo>
                  <a:pt x="13347" y="2393"/>
                  <a:pt x="12859" y="4667"/>
                  <a:pt x="11609" y="5501"/>
                </a:cubicBezTo>
                <a:cubicBezTo>
                  <a:pt x="10359" y="6334"/>
                  <a:pt x="8049" y="5929"/>
                  <a:pt x="7001" y="6989"/>
                </a:cubicBezTo>
                <a:cubicBezTo>
                  <a:pt x="5941" y="8049"/>
                  <a:pt x="6346" y="10358"/>
                  <a:pt x="5513" y="11609"/>
                </a:cubicBezTo>
                <a:cubicBezTo>
                  <a:pt x="4667" y="12859"/>
                  <a:pt x="2393" y="13347"/>
                  <a:pt x="1810" y="14740"/>
                </a:cubicBezTo>
                <a:cubicBezTo>
                  <a:pt x="1238" y="16133"/>
                  <a:pt x="2500" y="18074"/>
                  <a:pt x="2203" y="19586"/>
                </a:cubicBezTo>
                <a:cubicBezTo>
                  <a:pt x="1917" y="21026"/>
                  <a:pt x="0" y="22360"/>
                  <a:pt x="0" y="23896"/>
                </a:cubicBezTo>
                <a:cubicBezTo>
                  <a:pt x="0" y="25432"/>
                  <a:pt x="1917" y="26753"/>
                  <a:pt x="2203" y="28218"/>
                </a:cubicBezTo>
                <a:cubicBezTo>
                  <a:pt x="2500" y="29718"/>
                  <a:pt x="1250" y="31671"/>
                  <a:pt x="1810" y="33052"/>
                </a:cubicBezTo>
                <a:cubicBezTo>
                  <a:pt x="2393" y="34445"/>
                  <a:pt x="4679" y="34945"/>
                  <a:pt x="5513" y="36195"/>
                </a:cubicBezTo>
                <a:cubicBezTo>
                  <a:pt x="6346" y="37445"/>
                  <a:pt x="5941" y="39743"/>
                  <a:pt x="7001" y="40803"/>
                </a:cubicBezTo>
                <a:cubicBezTo>
                  <a:pt x="8049" y="41862"/>
                  <a:pt x="10359" y="41457"/>
                  <a:pt x="11609" y="42291"/>
                </a:cubicBezTo>
                <a:cubicBezTo>
                  <a:pt x="12859" y="43124"/>
                  <a:pt x="13347" y="45398"/>
                  <a:pt x="14752" y="45982"/>
                </a:cubicBezTo>
                <a:cubicBezTo>
                  <a:pt x="15017" y="46094"/>
                  <a:pt x="15304" y="46138"/>
                  <a:pt x="15604" y="46138"/>
                </a:cubicBezTo>
                <a:cubicBezTo>
                  <a:pt x="16698" y="46138"/>
                  <a:pt x="17975" y="45555"/>
                  <a:pt x="19084" y="45555"/>
                </a:cubicBezTo>
                <a:cubicBezTo>
                  <a:pt x="19256" y="45555"/>
                  <a:pt x="19424" y="45569"/>
                  <a:pt x="19586" y="45601"/>
                </a:cubicBezTo>
                <a:cubicBezTo>
                  <a:pt x="21027" y="45875"/>
                  <a:pt x="22372" y="47803"/>
                  <a:pt x="23908" y="47803"/>
                </a:cubicBezTo>
                <a:cubicBezTo>
                  <a:pt x="25432" y="47803"/>
                  <a:pt x="26754" y="45875"/>
                  <a:pt x="28218" y="45601"/>
                </a:cubicBezTo>
                <a:cubicBezTo>
                  <a:pt x="28382" y="45568"/>
                  <a:pt x="28551" y="45554"/>
                  <a:pt x="28724" y="45554"/>
                </a:cubicBezTo>
                <a:cubicBezTo>
                  <a:pt x="29835" y="45554"/>
                  <a:pt x="31114" y="46133"/>
                  <a:pt x="32208" y="46133"/>
                </a:cubicBezTo>
                <a:cubicBezTo>
                  <a:pt x="32505" y="46133"/>
                  <a:pt x="32789" y="46091"/>
                  <a:pt x="33052" y="45982"/>
                </a:cubicBezTo>
                <a:cubicBezTo>
                  <a:pt x="34457" y="45398"/>
                  <a:pt x="34945" y="43124"/>
                  <a:pt x="36195" y="42291"/>
                </a:cubicBezTo>
                <a:cubicBezTo>
                  <a:pt x="37445" y="41457"/>
                  <a:pt x="39755" y="41862"/>
                  <a:pt x="40815" y="40803"/>
                </a:cubicBezTo>
                <a:cubicBezTo>
                  <a:pt x="41863" y="39743"/>
                  <a:pt x="41470" y="37445"/>
                  <a:pt x="42303" y="36195"/>
                </a:cubicBezTo>
                <a:cubicBezTo>
                  <a:pt x="43137" y="34945"/>
                  <a:pt x="45411" y="34445"/>
                  <a:pt x="45994" y="33052"/>
                </a:cubicBezTo>
                <a:cubicBezTo>
                  <a:pt x="46566" y="31671"/>
                  <a:pt x="45303" y="29718"/>
                  <a:pt x="45601" y="28218"/>
                </a:cubicBezTo>
                <a:cubicBezTo>
                  <a:pt x="45887" y="26765"/>
                  <a:pt x="47804" y="25432"/>
                  <a:pt x="47804" y="23896"/>
                </a:cubicBezTo>
                <a:cubicBezTo>
                  <a:pt x="47804" y="22360"/>
                  <a:pt x="45887" y="21038"/>
                  <a:pt x="45601" y="19586"/>
                </a:cubicBezTo>
                <a:cubicBezTo>
                  <a:pt x="45303" y="18074"/>
                  <a:pt x="46554" y="16133"/>
                  <a:pt x="45994" y="14740"/>
                </a:cubicBezTo>
                <a:cubicBezTo>
                  <a:pt x="45411" y="13347"/>
                  <a:pt x="43137" y="12859"/>
                  <a:pt x="42303" y="11609"/>
                </a:cubicBezTo>
                <a:cubicBezTo>
                  <a:pt x="41470" y="10358"/>
                  <a:pt x="41863" y="8049"/>
                  <a:pt x="40815" y="6989"/>
                </a:cubicBezTo>
                <a:cubicBezTo>
                  <a:pt x="39755" y="5929"/>
                  <a:pt x="37445" y="6334"/>
                  <a:pt x="36195" y="5501"/>
                </a:cubicBezTo>
                <a:cubicBezTo>
                  <a:pt x="34945" y="4667"/>
                  <a:pt x="34457" y="2393"/>
                  <a:pt x="33052" y="1810"/>
                </a:cubicBezTo>
                <a:cubicBezTo>
                  <a:pt x="32789" y="1699"/>
                  <a:pt x="32505" y="1655"/>
                  <a:pt x="32207" y="1655"/>
                </a:cubicBezTo>
                <a:cubicBezTo>
                  <a:pt x="31110" y="1655"/>
                  <a:pt x="29828" y="2248"/>
                  <a:pt x="28715" y="2248"/>
                </a:cubicBezTo>
                <a:cubicBezTo>
                  <a:pt x="28545" y="2248"/>
                  <a:pt x="28379" y="2235"/>
                  <a:pt x="28218" y="2203"/>
                </a:cubicBezTo>
                <a:cubicBezTo>
                  <a:pt x="26777" y="1917"/>
                  <a:pt x="25432" y="0"/>
                  <a:pt x="2390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 name="Google Shape;860;p40">
            <a:extLst>
              <a:ext uri="{FF2B5EF4-FFF2-40B4-BE49-F238E27FC236}">
                <a16:creationId xmlns:a16="http://schemas.microsoft.com/office/drawing/2014/main" id="{FD26ABCF-CD2B-4CDE-BD85-643EB40E8C39}"/>
              </a:ext>
            </a:extLst>
          </p:cNvPr>
          <p:cNvGrpSpPr/>
          <p:nvPr/>
        </p:nvGrpSpPr>
        <p:grpSpPr>
          <a:xfrm>
            <a:off x="2010998" y="1823021"/>
            <a:ext cx="335652" cy="241942"/>
            <a:chOff x="4017750" y="2417225"/>
            <a:chExt cx="519425" cy="374350"/>
          </a:xfrm>
        </p:grpSpPr>
        <p:sp>
          <p:nvSpPr>
            <p:cNvPr id="19" name="Google Shape;861;p40">
              <a:extLst>
                <a:ext uri="{FF2B5EF4-FFF2-40B4-BE49-F238E27FC236}">
                  <a16:creationId xmlns:a16="http://schemas.microsoft.com/office/drawing/2014/main" id="{4DCC5A71-FB51-45F0-A020-A8CE416B8AD9}"/>
                </a:ext>
              </a:extLst>
            </p:cNvPr>
            <p:cNvSpPr/>
            <p:nvPr/>
          </p:nvSpPr>
          <p:spPr>
            <a:xfrm>
              <a:off x="4017750" y="2417225"/>
              <a:ext cx="519425" cy="374350"/>
            </a:xfrm>
            <a:custGeom>
              <a:avLst/>
              <a:gdLst/>
              <a:ahLst/>
              <a:cxnLst/>
              <a:rect l="l" t="t" r="r" b="b"/>
              <a:pathLst>
                <a:path w="20777" h="14974" extrusionOk="0">
                  <a:moveTo>
                    <a:pt x="2247" y="1124"/>
                  </a:moveTo>
                  <a:cubicBezTo>
                    <a:pt x="2256" y="1124"/>
                    <a:pt x="2266" y="1125"/>
                    <a:pt x="2275" y="1126"/>
                  </a:cubicBezTo>
                  <a:cubicBezTo>
                    <a:pt x="3537" y="1150"/>
                    <a:pt x="5037" y="1233"/>
                    <a:pt x="6501" y="1745"/>
                  </a:cubicBezTo>
                  <a:cubicBezTo>
                    <a:pt x="6525" y="1757"/>
                    <a:pt x="6561" y="1757"/>
                    <a:pt x="6585" y="1769"/>
                  </a:cubicBezTo>
                  <a:cubicBezTo>
                    <a:pt x="6632" y="1781"/>
                    <a:pt x="6692" y="1805"/>
                    <a:pt x="6728" y="1817"/>
                  </a:cubicBezTo>
                  <a:lnTo>
                    <a:pt x="6847" y="1876"/>
                  </a:lnTo>
                  <a:cubicBezTo>
                    <a:pt x="7585" y="2257"/>
                    <a:pt x="8359" y="2662"/>
                    <a:pt x="9121" y="3079"/>
                  </a:cubicBezTo>
                  <a:cubicBezTo>
                    <a:pt x="9442" y="3258"/>
                    <a:pt x="9597" y="3496"/>
                    <a:pt x="9573" y="3889"/>
                  </a:cubicBezTo>
                  <a:cubicBezTo>
                    <a:pt x="9561" y="5091"/>
                    <a:pt x="9561" y="6306"/>
                    <a:pt x="9549" y="7496"/>
                  </a:cubicBezTo>
                  <a:lnTo>
                    <a:pt x="9549" y="7544"/>
                  </a:lnTo>
                  <a:cubicBezTo>
                    <a:pt x="9549" y="8318"/>
                    <a:pt x="9549" y="9092"/>
                    <a:pt x="9537" y="9866"/>
                  </a:cubicBezTo>
                  <a:cubicBezTo>
                    <a:pt x="9537" y="10044"/>
                    <a:pt x="9526" y="10235"/>
                    <a:pt x="9502" y="10413"/>
                  </a:cubicBezTo>
                  <a:cubicBezTo>
                    <a:pt x="9490" y="10568"/>
                    <a:pt x="9478" y="10711"/>
                    <a:pt x="9478" y="10866"/>
                  </a:cubicBezTo>
                  <a:cubicBezTo>
                    <a:pt x="9454" y="11223"/>
                    <a:pt x="9442" y="11568"/>
                    <a:pt x="9442" y="11925"/>
                  </a:cubicBezTo>
                  <a:cubicBezTo>
                    <a:pt x="9430" y="12235"/>
                    <a:pt x="9430" y="12556"/>
                    <a:pt x="9418" y="12878"/>
                  </a:cubicBezTo>
                  <a:cubicBezTo>
                    <a:pt x="9418" y="12913"/>
                    <a:pt x="9418" y="12949"/>
                    <a:pt x="9395" y="12997"/>
                  </a:cubicBezTo>
                  <a:cubicBezTo>
                    <a:pt x="9192" y="12890"/>
                    <a:pt x="9002" y="12794"/>
                    <a:pt x="8799" y="12699"/>
                  </a:cubicBezTo>
                  <a:cubicBezTo>
                    <a:pt x="8144" y="12342"/>
                    <a:pt x="7430" y="12116"/>
                    <a:pt x="6656" y="12044"/>
                  </a:cubicBezTo>
                  <a:cubicBezTo>
                    <a:pt x="6382" y="12044"/>
                    <a:pt x="6085" y="12009"/>
                    <a:pt x="5787" y="11961"/>
                  </a:cubicBezTo>
                  <a:cubicBezTo>
                    <a:pt x="5239" y="11901"/>
                    <a:pt x="4656" y="11842"/>
                    <a:pt x="4073" y="11806"/>
                  </a:cubicBezTo>
                  <a:cubicBezTo>
                    <a:pt x="3965" y="11806"/>
                    <a:pt x="3882" y="11782"/>
                    <a:pt x="3775" y="11782"/>
                  </a:cubicBezTo>
                  <a:cubicBezTo>
                    <a:pt x="3513" y="11782"/>
                    <a:pt x="3251" y="11806"/>
                    <a:pt x="3001" y="11818"/>
                  </a:cubicBezTo>
                  <a:cubicBezTo>
                    <a:pt x="2858" y="11830"/>
                    <a:pt x="2703" y="11830"/>
                    <a:pt x="2572" y="11842"/>
                  </a:cubicBezTo>
                  <a:cubicBezTo>
                    <a:pt x="2453" y="11842"/>
                    <a:pt x="2334" y="11854"/>
                    <a:pt x="2215" y="11854"/>
                  </a:cubicBezTo>
                  <a:cubicBezTo>
                    <a:pt x="2215" y="11818"/>
                    <a:pt x="2191" y="11782"/>
                    <a:pt x="2191" y="11735"/>
                  </a:cubicBezTo>
                  <a:lnTo>
                    <a:pt x="2156" y="10449"/>
                  </a:lnTo>
                  <a:lnTo>
                    <a:pt x="2156" y="10401"/>
                  </a:lnTo>
                  <a:cubicBezTo>
                    <a:pt x="2144" y="9866"/>
                    <a:pt x="2120" y="9330"/>
                    <a:pt x="2096" y="8794"/>
                  </a:cubicBezTo>
                  <a:cubicBezTo>
                    <a:pt x="2084" y="8461"/>
                    <a:pt x="2060" y="8151"/>
                    <a:pt x="2048" y="7830"/>
                  </a:cubicBezTo>
                  <a:cubicBezTo>
                    <a:pt x="2013" y="7306"/>
                    <a:pt x="1989" y="6770"/>
                    <a:pt x="1977" y="6234"/>
                  </a:cubicBezTo>
                  <a:cubicBezTo>
                    <a:pt x="1977" y="5758"/>
                    <a:pt x="1989" y="5270"/>
                    <a:pt x="2001" y="4770"/>
                  </a:cubicBezTo>
                  <a:cubicBezTo>
                    <a:pt x="2013" y="4353"/>
                    <a:pt x="2037" y="3936"/>
                    <a:pt x="2037" y="3519"/>
                  </a:cubicBezTo>
                  <a:cubicBezTo>
                    <a:pt x="2037" y="3079"/>
                    <a:pt x="2025" y="2627"/>
                    <a:pt x="1989" y="2198"/>
                  </a:cubicBezTo>
                  <a:cubicBezTo>
                    <a:pt x="1977" y="1984"/>
                    <a:pt x="1977" y="1757"/>
                    <a:pt x="1965" y="1531"/>
                  </a:cubicBezTo>
                  <a:lnTo>
                    <a:pt x="1965" y="1186"/>
                  </a:lnTo>
                  <a:lnTo>
                    <a:pt x="1977" y="1186"/>
                  </a:lnTo>
                  <a:cubicBezTo>
                    <a:pt x="2083" y="1165"/>
                    <a:pt x="2170" y="1124"/>
                    <a:pt x="2247" y="1124"/>
                  </a:cubicBezTo>
                  <a:close/>
                  <a:moveTo>
                    <a:pt x="17193" y="876"/>
                  </a:moveTo>
                  <a:cubicBezTo>
                    <a:pt x="17634" y="876"/>
                    <a:pt x="18074" y="912"/>
                    <a:pt x="18491" y="983"/>
                  </a:cubicBezTo>
                  <a:cubicBezTo>
                    <a:pt x="18562" y="995"/>
                    <a:pt x="18646" y="1007"/>
                    <a:pt x="18658" y="1007"/>
                  </a:cubicBezTo>
                  <a:cubicBezTo>
                    <a:pt x="18670" y="1031"/>
                    <a:pt x="18670" y="1114"/>
                    <a:pt x="18681" y="1186"/>
                  </a:cubicBezTo>
                  <a:cubicBezTo>
                    <a:pt x="18801" y="2293"/>
                    <a:pt x="18753" y="3436"/>
                    <a:pt x="18681" y="4520"/>
                  </a:cubicBezTo>
                  <a:cubicBezTo>
                    <a:pt x="18670" y="4758"/>
                    <a:pt x="18658" y="5020"/>
                    <a:pt x="18646" y="5258"/>
                  </a:cubicBezTo>
                  <a:lnTo>
                    <a:pt x="18598" y="6639"/>
                  </a:lnTo>
                  <a:cubicBezTo>
                    <a:pt x="18598" y="6996"/>
                    <a:pt x="18586" y="7353"/>
                    <a:pt x="18562" y="7710"/>
                  </a:cubicBezTo>
                  <a:cubicBezTo>
                    <a:pt x="18551" y="7972"/>
                    <a:pt x="18539" y="8234"/>
                    <a:pt x="18527" y="8496"/>
                  </a:cubicBezTo>
                  <a:lnTo>
                    <a:pt x="18479" y="9258"/>
                  </a:lnTo>
                  <a:cubicBezTo>
                    <a:pt x="18467" y="9508"/>
                    <a:pt x="18467" y="9746"/>
                    <a:pt x="18467" y="9996"/>
                  </a:cubicBezTo>
                  <a:lnTo>
                    <a:pt x="18467" y="10556"/>
                  </a:lnTo>
                  <a:cubicBezTo>
                    <a:pt x="18467" y="10818"/>
                    <a:pt x="18455" y="11044"/>
                    <a:pt x="18420" y="11270"/>
                  </a:cubicBezTo>
                  <a:cubicBezTo>
                    <a:pt x="18396" y="11544"/>
                    <a:pt x="18396" y="11544"/>
                    <a:pt x="18098" y="11580"/>
                  </a:cubicBezTo>
                  <a:cubicBezTo>
                    <a:pt x="17896" y="11592"/>
                    <a:pt x="17717" y="11604"/>
                    <a:pt x="17527" y="11628"/>
                  </a:cubicBezTo>
                  <a:cubicBezTo>
                    <a:pt x="17277" y="11640"/>
                    <a:pt x="17027" y="11663"/>
                    <a:pt x="16765" y="11687"/>
                  </a:cubicBezTo>
                  <a:cubicBezTo>
                    <a:pt x="15776" y="11782"/>
                    <a:pt x="14729" y="11985"/>
                    <a:pt x="13407" y="12318"/>
                  </a:cubicBezTo>
                  <a:lnTo>
                    <a:pt x="13133" y="12378"/>
                  </a:lnTo>
                  <a:cubicBezTo>
                    <a:pt x="12478" y="12544"/>
                    <a:pt x="11800" y="12723"/>
                    <a:pt x="11157" y="13056"/>
                  </a:cubicBezTo>
                  <a:cubicBezTo>
                    <a:pt x="10871" y="13199"/>
                    <a:pt x="10609" y="13354"/>
                    <a:pt x="10311" y="13509"/>
                  </a:cubicBezTo>
                  <a:lnTo>
                    <a:pt x="10157" y="13604"/>
                  </a:lnTo>
                  <a:lnTo>
                    <a:pt x="10157" y="13556"/>
                  </a:lnTo>
                  <a:cubicBezTo>
                    <a:pt x="10180" y="13175"/>
                    <a:pt x="10204" y="12794"/>
                    <a:pt x="10216" y="12413"/>
                  </a:cubicBezTo>
                  <a:cubicBezTo>
                    <a:pt x="10264" y="11580"/>
                    <a:pt x="10311" y="10711"/>
                    <a:pt x="10335" y="9866"/>
                  </a:cubicBezTo>
                  <a:cubicBezTo>
                    <a:pt x="10371" y="9092"/>
                    <a:pt x="10371" y="8306"/>
                    <a:pt x="10371" y="7544"/>
                  </a:cubicBezTo>
                  <a:lnTo>
                    <a:pt x="10371" y="6508"/>
                  </a:lnTo>
                  <a:lnTo>
                    <a:pt x="10371" y="5532"/>
                  </a:lnTo>
                  <a:cubicBezTo>
                    <a:pt x="10371" y="4901"/>
                    <a:pt x="10383" y="4258"/>
                    <a:pt x="10383" y="3615"/>
                  </a:cubicBezTo>
                  <a:cubicBezTo>
                    <a:pt x="10383" y="3448"/>
                    <a:pt x="10454" y="3329"/>
                    <a:pt x="10597" y="3246"/>
                  </a:cubicBezTo>
                  <a:cubicBezTo>
                    <a:pt x="11050" y="2936"/>
                    <a:pt x="11573" y="2579"/>
                    <a:pt x="12097" y="2281"/>
                  </a:cubicBezTo>
                  <a:cubicBezTo>
                    <a:pt x="13169" y="1686"/>
                    <a:pt x="14336" y="1269"/>
                    <a:pt x="15622" y="1031"/>
                  </a:cubicBezTo>
                  <a:cubicBezTo>
                    <a:pt x="16157" y="924"/>
                    <a:pt x="16693" y="876"/>
                    <a:pt x="17193" y="876"/>
                  </a:cubicBezTo>
                  <a:close/>
                  <a:moveTo>
                    <a:pt x="19622" y="1865"/>
                  </a:moveTo>
                  <a:lnTo>
                    <a:pt x="19836" y="1876"/>
                  </a:lnTo>
                  <a:lnTo>
                    <a:pt x="19836" y="1924"/>
                  </a:lnTo>
                  <a:lnTo>
                    <a:pt x="19824" y="2234"/>
                  </a:lnTo>
                  <a:cubicBezTo>
                    <a:pt x="19801" y="2877"/>
                    <a:pt x="19789" y="3543"/>
                    <a:pt x="19765" y="4210"/>
                  </a:cubicBezTo>
                  <a:cubicBezTo>
                    <a:pt x="19741" y="4686"/>
                    <a:pt x="19717" y="5163"/>
                    <a:pt x="19682" y="5639"/>
                  </a:cubicBezTo>
                  <a:lnTo>
                    <a:pt x="19682" y="5686"/>
                  </a:lnTo>
                  <a:cubicBezTo>
                    <a:pt x="19658" y="6151"/>
                    <a:pt x="19646" y="6591"/>
                    <a:pt x="19610" y="7056"/>
                  </a:cubicBezTo>
                  <a:cubicBezTo>
                    <a:pt x="19610" y="7199"/>
                    <a:pt x="19610" y="7341"/>
                    <a:pt x="19622" y="7472"/>
                  </a:cubicBezTo>
                  <a:cubicBezTo>
                    <a:pt x="19622" y="7580"/>
                    <a:pt x="19646" y="7663"/>
                    <a:pt x="19646" y="7758"/>
                  </a:cubicBezTo>
                  <a:cubicBezTo>
                    <a:pt x="19622" y="9735"/>
                    <a:pt x="19610" y="11711"/>
                    <a:pt x="19586" y="13711"/>
                  </a:cubicBezTo>
                  <a:cubicBezTo>
                    <a:pt x="18337" y="13630"/>
                    <a:pt x="17111" y="13588"/>
                    <a:pt x="15910" y="13588"/>
                  </a:cubicBezTo>
                  <a:cubicBezTo>
                    <a:pt x="15347" y="13588"/>
                    <a:pt x="14791" y="13597"/>
                    <a:pt x="14240" y="13616"/>
                  </a:cubicBezTo>
                  <a:cubicBezTo>
                    <a:pt x="14223" y="13612"/>
                    <a:pt x="14203" y="13611"/>
                    <a:pt x="14180" y="13611"/>
                  </a:cubicBezTo>
                  <a:cubicBezTo>
                    <a:pt x="14126" y="13611"/>
                    <a:pt x="14061" y="13619"/>
                    <a:pt x="14002" y="13628"/>
                  </a:cubicBezTo>
                  <a:cubicBezTo>
                    <a:pt x="13931" y="13652"/>
                    <a:pt x="13871" y="13652"/>
                    <a:pt x="13812" y="13664"/>
                  </a:cubicBezTo>
                  <a:cubicBezTo>
                    <a:pt x="13109" y="13687"/>
                    <a:pt x="12419" y="13711"/>
                    <a:pt x="11728" y="13723"/>
                  </a:cubicBezTo>
                  <a:cubicBezTo>
                    <a:pt x="12645" y="13330"/>
                    <a:pt x="13645" y="13116"/>
                    <a:pt x="14610" y="12902"/>
                  </a:cubicBezTo>
                  <a:lnTo>
                    <a:pt x="14907" y="12842"/>
                  </a:lnTo>
                  <a:cubicBezTo>
                    <a:pt x="15931" y="12616"/>
                    <a:pt x="17027" y="12485"/>
                    <a:pt x="18122" y="12473"/>
                  </a:cubicBezTo>
                  <a:cubicBezTo>
                    <a:pt x="18348" y="12473"/>
                    <a:pt x="18539" y="12402"/>
                    <a:pt x="18753" y="12342"/>
                  </a:cubicBezTo>
                  <a:lnTo>
                    <a:pt x="18848" y="12306"/>
                  </a:lnTo>
                  <a:cubicBezTo>
                    <a:pt x="19027" y="12247"/>
                    <a:pt x="19241" y="12104"/>
                    <a:pt x="19265" y="11699"/>
                  </a:cubicBezTo>
                  <a:cubicBezTo>
                    <a:pt x="19289" y="11568"/>
                    <a:pt x="19289" y="11425"/>
                    <a:pt x="19301" y="11294"/>
                  </a:cubicBezTo>
                  <a:lnTo>
                    <a:pt x="19301" y="11223"/>
                  </a:lnTo>
                  <a:cubicBezTo>
                    <a:pt x="19324" y="10830"/>
                    <a:pt x="19360" y="10449"/>
                    <a:pt x="19372" y="10056"/>
                  </a:cubicBezTo>
                  <a:cubicBezTo>
                    <a:pt x="19384" y="9723"/>
                    <a:pt x="19408" y="9389"/>
                    <a:pt x="19408" y="9068"/>
                  </a:cubicBezTo>
                  <a:cubicBezTo>
                    <a:pt x="19408" y="8830"/>
                    <a:pt x="19420" y="8592"/>
                    <a:pt x="19420" y="8365"/>
                  </a:cubicBezTo>
                  <a:cubicBezTo>
                    <a:pt x="19443" y="7532"/>
                    <a:pt x="19479" y="6710"/>
                    <a:pt x="19503" y="5877"/>
                  </a:cubicBezTo>
                  <a:cubicBezTo>
                    <a:pt x="19527" y="5675"/>
                    <a:pt x="19527" y="5460"/>
                    <a:pt x="19539" y="5258"/>
                  </a:cubicBezTo>
                  <a:cubicBezTo>
                    <a:pt x="19551" y="4960"/>
                    <a:pt x="19563" y="4662"/>
                    <a:pt x="19563" y="4365"/>
                  </a:cubicBezTo>
                  <a:cubicBezTo>
                    <a:pt x="19586" y="3912"/>
                    <a:pt x="19598" y="3472"/>
                    <a:pt x="19598" y="3019"/>
                  </a:cubicBezTo>
                  <a:lnTo>
                    <a:pt x="19598" y="2936"/>
                  </a:lnTo>
                  <a:cubicBezTo>
                    <a:pt x="19610" y="2603"/>
                    <a:pt x="19610" y="2281"/>
                    <a:pt x="19622" y="1936"/>
                  </a:cubicBezTo>
                  <a:lnTo>
                    <a:pt x="19622" y="1865"/>
                  </a:lnTo>
                  <a:close/>
                  <a:moveTo>
                    <a:pt x="858" y="2376"/>
                  </a:moveTo>
                  <a:cubicBezTo>
                    <a:pt x="929" y="2376"/>
                    <a:pt x="1036" y="2376"/>
                    <a:pt x="1144" y="2400"/>
                  </a:cubicBezTo>
                  <a:cubicBezTo>
                    <a:pt x="1155" y="2496"/>
                    <a:pt x="1155" y="2591"/>
                    <a:pt x="1155" y="2698"/>
                  </a:cubicBezTo>
                  <a:lnTo>
                    <a:pt x="1155" y="4222"/>
                  </a:lnTo>
                  <a:cubicBezTo>
                    <a:pt x="1155" y="5210"/>
                    <a:pt x="1155" y="6222"/>
                    <a:pt x="1167" y="7199"/>
                  </a:cubicBezTo>
                  <a:cubicBezTo>
                    <a:pt x="1191" y="7651"/>
                    <a:pt x="1215" y="8115"/>
                    <a:pt x="1251" y="8544"/>
                  </a:cubicBezTo>
                  <a:cubicBezTo>
                    <a:pt x="1275" y="8913"/>
                    <a:pt x="1286" y="9306"/>
                    <a:pt x="1310" y="9687"/>
                  </a:cubicBezTo>
                  <a:cubicBezTo>
                    <a:pt x="1322" y="10413"/>
                    <a:pt x="1322" y="11151"/>
                    <a:pt x="1322" y="11878"/>
                  </a:cubicBezTo>
                  <a:lnTo>
                    <a:pt x="1322" y="12366"/>
                  </a:lnTo>
                  <a:cubicBezTo>
                    <a:pt x="1322" y="12699"/>
                    <a:pt x="1513" y="12890"/>
                    <a:pt x="1822" y="12913"/>
                  </a:cubicBezTo>
                  <a:cubicBezTo>
                    <a:pt x="1906" y="12913"/>
                    <a:pt x="1977" y="12913"/>
                    <a:pt x="2060" y="12902"/>
                  </a:cubicBezTo>
                  <a:cubicBezTo>
                    <a:pt x="2591" y="12787"/>
                    <a:pt x="3116" y="12740"/>
                    <a:pt x="3662" y="12740"/>
                  </a:cubicBezTo>
                  <a:cubicBezTo>
                    <a:pt x="4304" y="12740"/>
                    <a:pt x="4975" y="12805"/>
                    <a:pt x="5716" y="12902"/>
                  </a:cubicBezTo>
                  <a:cubicBezTo>
                    <a:pt x="6394" y="12997"/>
                    <a:pt x="6990" y="13080"/>
                    <a:pt x="7525" y="13199"/>
                  </a:cubicBezTo>
                  <a:cubicBezTo>
                    <a:pt x="7716" y="13247"/>
                    <a:pt x="7918" y="13330"/>
                    <a:pt x="8109" y="13425"/>
                  </a:cubicBezTo>
                  <a:lnTo>
                    <a:pt x="8216" y="13461"/>
                  </a:lnTo>
                  <a:cubicBezTo>
                    <a:pt x="8394" y="13545"/>
                    <a:pt x="8573" y="13640"/>
                    <a:pt x="8728" y="13735"/>
                  </a:cubicBezTo>
                  <a:lnTo>
                    <a:pt x="8764" y="13747"/>
                  </a:lnTo>
                  <a:cubicBezTo>
                    <a:pt x="8573" y="13747"/>
                    <a:pt x="8394" y="13759"/>
                    <a:pt x="8192" y="13759"/>
                  </a:cubicBezTo>
                  <a:cubicBezTo>
                    <a:pt x="7406" y="13783"/>
                    <a:pt x="6585" y="13806"/>
                    <a:pt x="5775" y="13842"/>
                  </a:cubicBezTo>
                  <a:cubicBezTo>
                    <a:pt x="5335" y="13854"/>
                    <a:pt x="4906" y="13902"/>
                    <a:pt x="4477" y="13926"/>
                  </a:cubicBezTo>
                  <a:cubicBezTo>
                    <a:pt x="4227" y="13961"/>
                    <a:pt x="3953" y="13973"/>
                    <a:pt x="3703" y="13985"/>
                  </a:cubicBezTo>
                  <a:cubicBezTo>
                    <a:pt x="3406" y="13997"/>
                    <a:pt x="3108" y="14021"/>
                    <a:pt x="2822" y="14033"/>
                  </a:cubicBezTo>
                  <a:cubicBezTo>
                    <a:pt x="2679" y="14033"/>
                    <a:pt x="2537" y="14045"/>
                    <a:pt x="2394" y="14045"/>
                  </a:cubicBezTo>
                  <a:lnTo>
                    <a:pt x="2025" y="14056"/>
                  </a:lnTo>
                  <a:lnTo>
                    <a:pt x="1310" y="14104"/>
                  </a:lnTo>
                  <a:lnTo>
                    <a:pt x="1072" y="14104"/>
                  </a:lnTo>
                  <a:cubicBezTo>
                    <a:pt x="1048" y="13973"/>
                    <a:pt x="1036" y="13854"/>
                    <a:pt x="1036" y="13735"/>
                  </a:cubicBezTo>
                  <a:lnTo>
                    <a:pt x="1025" y="13223"/>
                  </a:lnTo>
                  <a:cubicBezTo>
                    <a:pt x="989" y="12604"/>
                    <a:pt x="965" y="11961"/>
                    <a:pt x="965" y="11342"/>
                  </a:cubicBezTo>
                  <a:cubicBezTo>
                    <a:pt x="953" y="10723"/>
                    <a:pt x="965" y="10104"/>
                    <a:pt x="965" y="9496"/>
                  </a:cubicBezTo>
                  <a:lnTo>
                    <a:pt x="965" y="9461"/>
                  </a:lnTo>
                  <a:cubicBezTo>
                    <a:pt x="953" y="8853"/>
                    <a:pt x="953" y="8211"/>
                    <a:pt x="953" y="7603"/>
                  </a:cubicBezTo>
                  <a:cubicBezTo>
                    <a:pt x="929" y="6579"/>
                    <a:pt x="917" y="5532"/>
                    <a:pt x="894" y="4520"/>
                  </a:cubicBezTo>
                  <a:cubicBezTo>
                    <a:pt x="870" y="3924"/>
                    <a:pt x="858" y="3329"/>
                    <a:pt x="858" y="2734"/>
                  </a:cubicBezTo>
                  <a:lnTo>
                    <a:pt x="858" y="2376"/>
                  </a:lnTo>
                  <a:close/>
                  <a:moveTo>
                    <a:pt x="17387" y="1"/>
                  </a:moveTo>
                  <a:cubicBezTo>
                    <a:pt x="16623" y="1"/>
                    <a:pt x="15867" y="81"/>
                    <a:pt x="15133" y="162"/>
                  </a:cubicBezTo>
                  <a:lnTo>
                    <a:pt x="14955" y="174"/>
                  </a:lnTo>
                  <a:cubicBezTo>
                    <a:pt x="14776" y="198"/>
                    <a:pt x="14621" y="269"/>
                    <a:pt x="14502" y="341"/>
                  </a:cubicBezTo>
                  <a:cubicBezTo>
                    <a:pt x="14431" y="376"/>
                    <a:pt x="14371" y="412"/>
                    <a:pt x="14312" y="436"/>
                  </a:cubicBezTo>
                  <a:cubicBezTo>
                    <a:pt x="13336" y="745"/>
                    <a:pt x="12383" y="1055"/>
                    <a:pt x="11490" y="1603"/>
                  </a:cubicBezTo>
                  <a:cubicBezTo>
                    <a:pt x="11097" y="1841"/>
                    <a:pt x="10716" y="2103"/>
                    <a:pt x="10335" y="2341"/>
                  </a:cubicBezTo>
                  <a:lnTo>
                    <a:pt x="10002" y="2555"/>
                  </a:lnTo>
                  <a:cubicBezTo>
                    <a:pt x="9954" y="2531"/>
                    <a:pt x="9895" y="2496"/>
                    <a:pt x="9847" y="2472"/>
                  </a:cubicBezTo>
                  <a:lnTo>
                    <a:pt x="9823" y="2460"/>
                  </a:lnTo>
                  <a:cubicBezTo>
                    <a:pt x="9561" y="2305"/>
                    <a:pt x="9311" y="2162"/>
                    <a:pt x="9026" y="2019"/>
                  </a:cubicBezTo>
                  <a:cubicBezTo>
                    <a:pt x="8811" y="1924"/>
                    <a:pt x="8585" y="1829"/>
                    <a:pt x="8371" y="1722"/>
                  </a:cubicBezTo>
                  <a:cubicBezTo>
                    <a:pt x="8049" y="1591"/>
                    <a:pt x="7716" y="1460"/>
                    <a:pt x="7442" y="1281"/>
                  </a:cubicBezTo>
                  <a:cubicBezTo>
                    <a:pt x="6680" y="829"/>
                    <a:pt x="5870" y="686"/>
                    <a:pt x="5120" y="567"/>
                  </a:cubicBezTo>
                  <a:cubicBezTo>
                    <a:pt x="3953" y="388"/>
                    <a:pt x="3049" y="317"/>
                    <a:pt x="2168" y="281"/>
                  </a:cubicBezTo>
                  <a:cubicBezTo>
                    <a:pt x="1917" y="281"/>
                    <a:pt x="1691" y="317"/>
                    <a:pt x="1394" y="400"/>
                  </a:cubicBezTo>
                  <a:cubicBezTo>
                    <a:pt x="1096" y="495"/>
                    <a:pt x="965" y="733"/>
                    <a:pt x="1025" y="1043"/>
                  </a:cubicBezTo>
                  <a:cubicBezTo>
                    <a:pt x="1048" y="1174"/>
                    <a:pt x="1072" y="1329"/>
                    <a:pt x="1084" y="1460"/>
                  </a:cubicBezTo>
                  <a:lnTo>
                    <a:pt x="1084" y="1472"/>
                  </a:lnTo>
                  <a:cubicBezTo>
                    <a:pt x="977" y="1484"/>
                    <a:pt x="870" y="1484"/>
                    <a:pt x="774" y="1484"/>
                  </a:cubicBezTo>
                  <a:lnTo>
                    <a:pt x="667" y="1484"/>
                  </a:lnTo>
                  <a:cubicBezTo>
                    <a:pt x="429" y="1484"/>
                    <a:pt x="96" y="1531"/>
                    <a:pt x="24" y="1995"/>
                  </a:cubicBezTo>
                  <a:cubicBezTo>
                    <a:pt x="1" y="2174"/>
                    <a:pt x="1" y="2341"/>
                    <a:pt x="12" y="2460"/>
                  </a:cubicBezTo>
                  <a:cubicBezTo>
                    <a:pt x="24" y="2615"/>
                    <a:pt x="24" y="2781"/>
                    <a:pt x="36" y="2948"/>
                  </a:cubicBezTo>
                  <a:cubicBezTo>
                    <a:pt x="60" y="3186"/>
                    <a:pt x="84" y="3472"/>
                    <a:pt x="84" y="3722"/>
                  </a:cubicBezTo>
                  <a:cubicBezTo>
                    <a:pt x="96" y="4555"/>
                    <a:pt x="120" y="5401"/>
                    <a:pt x="120" y="6234"/>
                  </a:cubicBezTo>
                  <a:lnTo>
                    <a:pt x="120" y="6353"/>
                  </a:lnTo>
                  <a:cubicBezTo>
                    <a:pt x="120" y="6901"/>
                    <a:pt x="132" y="7437"/>
                    <a:pt x="132" y="7996"/>
                  </a:cubicBezTo>
                  <a:cubicBezTo>
                    <a:pt x="143" y="9211"/>
                    <a:pt x="179" y="10413"/>
                    <a:pt x="191" y="11640"/>
                  </a:cubicBezTo>
                  <a:lnTo>
                    <a:pt x="203" y="12616"/>
                  </a:lnTo>
                  <a:cubicBezTo>
                    <a:pt x="215" y="13199"/>
                    <a:pt x="215" y="13795"/>
                    <a:pt x="251" y="14378"/>
                  </a:cubicBezTo>
                  <a:cubicBezTo>
                    <a:pt x="263" y="14783"/>
                    <a:pt x="417" y="14938"/>
                    <a:pt x="834" y="14973"/>
                  </a:cubicBezTo>
                  <a:lnTo>
                    <a:pt x="917" y="14973"/>
                  </a:lnTo>
                  <a:cubicBezTo>
                    <a:pt x="977" y="14973"/>
                    <a:pt x="1036" y="14973"/>
                    <a:pt x="1096" y="14961"/>
                  </a:cubicBezTo>
                  <a:cubicBezTo>
                    <a:pt x="1489" y="14926"/>
                    <a:pt x="1870" y="14902"/>
                    <a:pt x="2239" y="14878"/>
                  </a:cubicBezTo>
                  <a:lnTo>
                    <a:pt x="2287" y="14878"/>
                  </a:lnTo>
                  <a:cubicBezTo>
                    <a:pt x="3132" y="14818"/>
                    <a:pt x="4001" y="14759"/>
                    <a:pt x="4858" y="14723"/>
                  </a:cubicBezTo>
                  <a:cubicBezTo>
                    <a:pt x="5984" y="14658"/>
                    <a:pt x="7132" y="14603"/>
                    <a:pt x="8288" y="14603"/>
                  </a:cubicBezTo>
                  <a:cubicBezTo>
                    <a:pt x="8807" y="14603"/>
                    <a:pt x="9327" y="14614"/>
                    <a:pt x="9847" y="14640"/>
                  </a:cubicBezTo>
                  <a:cubicBezTo>
                    <a:pt x="9918" y="14640"/>
                    <a:pt x="9978" y="14628"/>
                    <a:pt x="10038" y="14628"/>
                  </a:cubicBezTo>
                  <a:lnTo>
                    <a:pt x="10073" y="14628"/>
                  </a:lnTo>
                  <a:lnTo>
                    <a:pt x="10490" y="14616"/>
                  </a:lnTo>
                  <a:cubicBezTo>
                    <a:pt x="10931" y="14604"/>
                    <a:pt x="11395" y="14568"/>
                    <a:pt x="11835" y="14557"/>
                  </a:cubicBezTo>
                  <a:cubicBezTo>
                    <a:pt x="11990" y="14557"/>
                    <a:pt x="12133" y="14557"/>
                    <a:pt x="12276" y="14568"/>
                  </a:cubicBezTo>
                  <a:cubicBezTo>
                    <a:pt x="12371" y="14574"/>
                    <a:pt x="12466" y="14577"/>
                    <a:pt x="12563" y="14577"/>
                  </a:cubicBezTo>
                  <a:cubicBezTo>
                    <a:pt x="12660" y="14577"/>
                    <a:pt x="12758" y="14574"/>
                    <a:pt x="12859" y="14568"/>
                  </a:cubicBezTo>
                  <a:cubicBezTo>
                    <a:pt x="13276" y="14545"/>
                    <a:pt x="13705" y="14509"/>
                    <a:pt x="14121" y="14485"/>
                  </a:cubicBezTo>
                  <a:cubicBezTo>
                    <a:pt x="14776" y="14437"/>
                    <a:pt x="15455" y="14378"/>
                    <a:pt x="16145" y="14366"/>
                  </a:cubicBezTo>
                  <a:cubicBezTo>
                    <a:pt x="16329" y="14360"/>
                    <a:pt x="16512" y="14357"/>
                    <a:pt x="16694" y="14357"/>
                  </a:cubicBezTo>
                  <a:cubicBezTo>
                    <a:pt x="17874" y="14357"/>
                    <a:pt x="19031" y="14480"/>
                    <a:pt x="20134" y="14604"/>
                  </a:cubicBezTo>
                  <a:lnTo>
                    <a:pt x="20444" y="14628"/>
                  </a:lnTo>
                  <a:lnTo>
                    <a:pt x="20456" y="14318"/>
                  </a:lnTo>
                  <a:cubicBezTo>
                    <a:pt x="20456" y="14271"/>
                    <a:pt x="20456" y="14247"/>
                    <a:pt x="20467" y="14199"/>
                  </a:cubicBezTo>
                  <a:cubicBezTo>
                    <a:pt x="20491" y="14104"/>
                    <a:pt x="20491" y="13985"/>
                    <a:pt x="20491" y="13890"/>
                  </a:cubicBezTo>
                  <a:cubicBezTo>
                    <a:pt x="20491" y="13652"/>
                    <a:pt x="20467" y="13414"/>
                    <a:pt x="20467" y="13175"/>
                  </a:cubicBezTo>
                  <a:cubicBezTo>
                    <a:pt x="20456" y="12771"/>
                    <a:pt x="20456" y="12354"/>
                    <a:pt x="20456" y="11949"/>
                  </a:cubicBezTo>
                  <a:cubicBezTo>
                    <a:pt x="20467" y="10747"/>
                    <a:pt x="20491" y="9508"/>
                    <a:pt x="20515" y="8139"/>
                  </a:cubicBezTo>
                  <a:cubicBezTo>
                    <a:pt x="20551" y="6829"/>
                    <a:pt x="20575" y="5639"/>
                    <a:pt x="20622" y="4496"/>
                  </a:cubicBezTo>
                  <a:cubicBezTo>
                    <a:pt x="20634" y="3948"/>
                    <a:pt x="20670" y="3389"/>
                    <a:pt x="20694" y="2853"/>
                  </a:cubicBezTo>
                  <a:lnTo>
                    <a:pt x="20694" y="2829"/>
                  </a:lnTo>
                  <a:cubicBezTo>
                    <a:pt x="20706" y="2424"/>
                    <a:pt x="20741" y="2019"/>
                    <a:pt x="20753" y="1626"/>
                  </a:cubicBezTo>
                  <a:cubicBezTo>
                    <a:pt x="20777" y="1174"/>
                    <a:pt x="20634" y="1031"/>
                    <a:pt x="20158" y="948"/>
                  </a:cubicBezTo>
                  <a:cubicBezTo>
                    <a:pt x="20003" y="924"/>
                    <a:pt x="19824" y="912"/>
                    <a:pt x="19646" y="888"/>
                  </a:cubicBezTo>
                  <a:lnTo>
                    <a:pt x="19598" y="888"/>
                  </a:lnTo>
                  <a:lnTo>
                    <a:pt x="19598" y="829"/>
                  </a:lnTo>
                  <a:cubicBezTo>
                    <a:pt x="19598" y="686"/>
                    <a:pt x="19610" y="471"/>
                    <a:pt x="19443" y="329"/>
                  </a:cubicBezTo>
                  <a:cubicBezTo>
                    <a:pt x="19301" y="174"/>
                    <a:pt x="19086" y="162"/>
                    <a:pt x="18932" y="138"/>
                  </a:cubicBezTo>
                  <a:cubicBezTo>
                    <a:pt x="18896" y="138"/>
                    <a:pt x="18848" y="114"/>
                    <a:pt x="18824" y="114"/>
                  </a:cubicBezTo>
                  <a:cubicBezTo>
                    <a:pt x="18344" y="32"/>
                    <a:pt x="17864" y="1"/>
                    <a:pt x="173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862;p40">
              <a:extLst>
                <a:ext uri="{FF2B5EF4-FFF2-40B4-BE49-F238E27FC236}">
                  <a16:creationId xmlns:a16="http://schemas.microsoft.com/office/drawing/2014/main" id="{32DB5C77-2088-4060-8D6A-6189B09993D9}"/>
                </a:ext>
              </a:extLst>
            </p:cNvPr>
            <p:cNvSpPr/>
            <p:nvPr/>
          </p:nvSpPr>
          <p:spPr>
            <a:xfrm>
              <a:off x="4269275" y="2430500"/>
              <a:ext cx="225650" cy="328625"/>
            </a:xfrm>
            <a:custGeom>
              <a:avLst/>
              <a:gdLst/>
              <a:ahLst/>
              <a:cxnLst/>
              <a:rect l="l" t="t" r="r" b="b"/>
              <a:pathLst>
                <a:path w="9026" h="13145" extrusionOk="0">
                  <a:moveTo>
                    <a:pt x="215" y="13144"/>
                  </a:moveTo>
                  <a:cubicBezTo>
                    <a:pt x="12" y="13061"/>
                    <a:pt x="0" y="12894"/>
                    <a:pt x="0" y="12716"/>
                  </a:cubicBezTo>
                  <a:cubicBezTo>
                    <a:pt x="60" y="11478"/>
                    <a:pt x="143" y="10537"/>
                    <a:pt x="179" y="9323"/>
                  </a:cubicBezTo>
                  <a:cubicBezTo>
                    <a:pt x="203" y="8203"/>
                    <a:pt x="191" y="7084"/>
                    <a:pt x="191" y="5977"/>
                  </a:cubicBezTo>
                  <a:cubicBezTo>
                    <a:pt x="191" y="5024"/>
                    <a:pt x="203" y="4048"/>
                    <a:pt x="203" y="3096"/>
                  </a:cubicBezTo>
                  <a:cubicBezTo>
                    <a:pt x="203" y="2834"/>
                    <a:pt x="334" y="2619"/>
                    <a:pt x="536" y="2477"/>
                  </a:cubicBezTo>
                  <a:cubicBezTo>
                    <a:pt x="1024" y="2131"/>
                    <a:pt x="1512" y="1786"/>
                    <a:pt x="2036" y="1488"/>
                  </a:cubicBezTo>
                  <a:cubicBezTo>
                    <a:pt x="3132" y="869"/>
                    <a:pt x="4322" y="452"/>
                    <a:pt x="5561" y="214"/>
                  </a:cubicBezTo>
                  <a:cubicBezTo>
                    <a:pt x="6525" y="36"/>
                    <a:pt x="7501" y="0"/>
                    <a:pt x="8478" y="167"/>
                  </a:cubicBezTo>
                  <a:cubicBezTo>
                    <a:pt x="8847" y="226"/>
                    <a:pt x="8859" y="262"/>
                    <a:pt x="8894" y="643"/>
                  </a:cubicBezTo>
                  <a:cubicBezTo>
                    <a:pt x="9025" y="2012"/>
                    <a:pt x="8906" y="3381"/>
                    <a:pt x="8847" y="4751"/>
                  </a:cubicBezTo>
                  <a:cubicBezTo>
                    <a:pt x="8799" y="5572"/>
                    <a:pt x="8823" y="6394"/>
                    <a:pt x="8787" y="7203"/>
                  </a:cubicBezTo>
                  <a:cubicBezTo>
                    <a:pt x="8775" y="7727"/>
                    <a:pt x="8716" y="8227"/>
                    <a:pt x="8704" y="8751"/>
                  </a:cubicBezTo>
                  <a:cubicBezTo>
                    <a:pt x="8692" y="9180"/>
                    <a:pt x="8704" y="9596"/>
                    <a:pt x="8692" y="10037"/>
                  </a:cubicBezTo>
                  <a:cubicBezTo>
                    <a:pt x="8692" y="10287"/>
                    <a:pt x="8668" y="10525"/>
                    <a:pt x="8644" y="10775"/>
                  </a:cubicBezTo>
                  <a:cubicBezTo>
                    <a:pt x="8597" y="11192"/>
                    <a:pt x="8478" y="11311"/>
                    <a:pt x="8061" y="11347"/>
                  </a:cubicBezTo>
                  <a:cubicBezTo>
                    <a:pt x="7632" y="11394"/>
                    <a:pt x="7204" y="11406"/>
                    <a:pt x="6763" y="11454"/>
                  </a:cubicBezTo>
                  <a:cubicBezTo>
                    <a:pt x="5668" y="11549"/>
                    <a:pt x="4596" y="11787"/>
                    <a:pt x="3525" y="12073"/>
                  </a:cubicBezTo>
                  <a:cubicBezTo>
                    <a:pt x="2786" y="12263"/>
                    <a:pt x="2060" y="12430"/>
                    <a:pt x="1393" y="12775"/>
                  </a:cubicBezTo>
                  <a:cubicBezTo>
                    <a:pt x="1024" y="12978"/>
                    <a:pt x="619" y="12918"/>
                    <a:pt x="215" y="13144"/>
                  </a:cubicBezTo>
                  <a:close/>
                  <a:moveTo>
                    <a:pt x="1524" y="3131"/>
                  </a:moveTo>
                  <a:cubicBezTo>
                    <a:pt x="1632" y="3119"/>
                    <a:pt x="1727" y="3131"/>
                    <a:pt x="1786" y="3096"/>
                  </a:cubicBezTo>
                  <a:cubicBezTo>
                    <a:pt x="2775" y="2655"/>
                    <a:pt x="3810" y="2262"/>
                    <a:pt x="4834" y="1929"/>
                  </a:cubicBezTo>
                  <a:cubicBezTo>
                    <a:pt x="5572" y="1667"/>
                    <a:pt x="6323" y="1488"/>
                    <a:pt x="7108" y="1548"/>
                  </a:cubicBezTo>
                  <a:cubicBezTo>
                    <a:pt x="7239" y="1572"/>
                    <a:pt x="7442" y="1607"/>
                    <a:pt x="7442" y="1405"/>
                  </a:cubicBezTo>
                  <a:cubicBezTo>
                    <a:pt x="7442" y="1226"/>
                    <a:pt x="7227" y="1238"/>
                    <a:pt x="7108" y="1238"/>
                  </a:cubicBezTo>
                  <a:cubicBezTo>
                    <a:pt x="6287" y="1274"/>
                    <a:pt x="5477" y="1369"/>
                    <a:pt x="4703" y="1691"/>
                  </a:cubicBezTo>
                  <a:cubicBezTo>
                    <a:pt x="3763" y="2072"/>
                    <a:pt x="2810" y="2417"/>
                    <a:pt x="1858" y="2774"/>
                  </a:cubicBezTo>
                  <a:cubicBezTo>
                    <a:pt x="1691" y="2822"/>
                    <a:pt x="1548" y="2881"/>
                    <a:pt x="1524" y="3131"/>
                  </a:cubicBezTo>
                  <a:close/>
                  <a:moveTo>
                    <a:pt x="7120" y="9668"/>
                  </a:moveTo>
                  <a:cubicBezTo>
                    <a:pt x="6966" y="9632"/>
                    <a:pt x="6811" y="9573"/>
                    <a:pt x="6680" y="9585"/>
                  </a:cubicBezTo>
                  <a:cubicBezTo>
                    <a:pt x="6013" y="9632"/>
                    <a:pt x="5334" y="9668"/>
                    <a:pt x="4668" y="9739"/>
                  </a:cubicBezTo>
                  <a:cubicBezTo>
                    <a:pt x="4287" y="9787"/>
                    <a:pt x="3894" y="9858"/>
                    <a:pt x="3513" y="9966"/>
                  </a:cubicBezTo>
                  <a:cubicBezTo>
                    <a:pt x="2941" y="10108"/>
                    <a:pt x="2394" y="10287"/>
                    <a:pt x="1822" y="10454"/>
                  </a:cubicBezTo>
                  <a:cubicBezTo>
                    <a:pt x="1739" y="10478"/>
                    <a:pt x="1643" y="10501"/>
                    <a:pt x="1572" y="10537"/>
                  </a:cubicBezTo>
                  <a:cubicBezTo>
                    <a:pt x="1548" y="10561"/>
                    <a:pt x="1501" y="10632"/>
                    <a:pt x="1512" y="10656"/>
                  </a:cubicBezTo>
                  <a:cubicBezTo>
                    <a:pt x="1524" y="10704"/>
                    <a:pt x="1584" y="10763"/>
                    <a:pt x="1632" y="10775"/>
                  </a:cubicBezTo>
                  <a:cubicBezTo>
                    <a:pt x="1679" y="10799"/>
                    <a:pt x="1739" y="10763"/>
                    <a:pt x="1774" y="10751"/>
                  </a:cubicBezTo>
                  <a:cubicBezTo>
                    <a:pt x="2346" y="10573"/>
                    <a:pt x="2929" y="10406"/>
                    <a:pt x="3489" y="10227"/>
                  </a:cubicBezTo>
                  <a:cubicBezTo>
                    <a:pt x="3679" y="10168"/>
                    <a:pt x="3882" y="10120"/>
                    <a:pt x="4084" y="10085"/>
                  </a:cubicBezTo>
                  <a:cubicBezTo>
                    <a:pt x="4977" y="9942"/>
                    <a:pt x="5858" y="9763"/>
                    <a:pt x="6775" y="9906"/>
                  </a:cubicBezTo>
                  <a:cubicBezTo>
                    <a:pt x="6930" y="9966"/>
                    <a:pt x="7085" y="9930"/>
                    <a:pt x="7120" y="9668"/>
                  </a:cubicBezTo>
                  <a:close/>
                  <a:moveTo>
                    <a:pt x="7061" y="8358"/>
                  </a:moveTo>
                  <a:cubicBezTo>
                    <a:pt x="6787" y="8322"/>
                    <a:pt x="6513" y="8275"/>
                    <a:pt x="6227" y="8275"/>
                  </a:cubicBezTo>
                  <a:cubicBezTo>
                    <a:pt x="5513" y="8263"/>
                    <a:pt x="4787" y="8263"/>
                    <a:pt x="4084" y="8513"/>
                  </a:cubicBezTo>
                  <a:cubicBezTo>
                    <a:pt x="3703" y="8668"/>
                    <a:pt x="3286" y="8751"/>
                    <a:pt x="2882" y="8870"/>
                  </a:cubicBezTo>
                  <a:cubicBezTo>
                    <a:pt x="2477" y="8989"/>
                    <a:pt x="2084" y="9096"/>
                    <a:pt x="1679" y="9215"/>
                  </a:cubicBezTo>
                  <a:cubicBezTo>
                    <a:pt x="1608" y="9227"/>
                    <a:pt x="1524" y="9263"/>
                    <a:pt x="1465" y="9311"/>
                  </a:cubicBezTo>
                  <a:cubicBezTo>
                    <a:pt x="1441" y="9323"/>
                    <a:pt x="1405" y="9394"/>
                    <a:pt x="1429" y="9442"/>
                  </a:cubicBezTo>
                  <a:cubicBezTo>
                    <a:pt x="1441" y="9489"/>
                    <a:pt x="1489" y="9525"/>
                    <a:pt x="1524" y="9525"/>
                  </a:cubicBezTo>
                  <a:cubicBezTo>
                    <a:pt x="1584" y="9549"/>
                    <a:pt x="1643" y="9525"/>
                    <a:pt x="1703" y="9513"/>
                  </a:cubicBezTo>
                  <a:cubicBezTo>
                    <a:pt x="2143" y="9382"/>
                    <a:pt x="2572" y="9251"/>
                    <a:pt x="3001" y="9096"/>
                  </a:cubicBezTo>
                  <a:cubicBezTo>
                    <a:pt x="4239" y="8680"/>
                    <a:pt x="5489" y="8394"/>
                    <a:pt x="6799" y="8668"/>
                  </a:cubicBezTo>
                  <a:cubicBezTo>
                    <a:pt x="7049" y="8680"/>
                    <a:pt x="7096" y="8561"/>
                    <a:pt x="7061" y="8358"/>
                  </a:cubicBezTo>
                  <a:close/>
                  <a:moveTo>
                    <a:pt x="1822" y="4370"/>
                  </a:moveTo>
                  <a:cubicBezTo>
                    <a:pt x="1917" y="4382"/>
                    <a:pt x="2001" y="4429"/>
                    <a:pt x="2084" y="4405"/>
                  </a:cubicBezTo>
                  <a:cubicBezTo>
                    <a:pt x="2453" y="4310"/>
                    <a:pt x="2822" y="4227"/>
                    <a:pt x="3167" y="4084"/>
                  </a:cubicBezTo>
                  <a:cubicBezTo>
                    <a:pt x="4287" y="3620"/>
                    <a:pt x="5430" y="3429"/>
                    <a:pt x="6632" y="3500"/>
                  </a:cubicBezTo>
                  <a:lnTo>
                    <a:pt x="6906" y="3500"/>
                  </a:lnTo>
                  <a:cubicBezTo>
                    <a:pt x="7085" y="3489"/>
                    <a:pt x="7108" y="3393"/>
                    <a:pt x="7085" y="3239"/>
                  </a:cubicBezTo>
                  <a:cubicBezTo>
                    <a:pt x="7013" y="3215"/>
                    <a:pt x="6977" y="3203"/>
                    <a:pt x="6918" y="3191"/>
                  </a:cubicBezTo>
                  <a:cubicBezTo>
                    <a:pt x="6168" y="3119"/>
                    <a:pt x="5453" y="3239"/>
                    <a:pt x="4727" y="3334"/>
                  </a:cubicBezTo>
                  <a:cubicBezTo>
                    <a:pt x="4084" y="3429"/>
                    <a:pt x="3525" y="3727"/>
                    <a:pt x="2917" y="3870"/>
                  </a:cubicBezTo>
                  <a:cubicBezTo>
                    <a:pt x="2715" y="3917"/>
                    <a:pt x="2513" y="3965"/>
                    <a:pt x="2322" y="4024"/>
                  </a:cubicBezTo>
                  <a:cubicBezTo>
                    <a:pt x="2143" y="4084"/>
                    <a:pt x="1929" y="4096"/>
                    <a:pt x="1822" y="4370"/>
                  </a:cubicBezTo>
                  <a:close/>
                  <a:moveTo>
                    <a:pt x="1608" y="5941"/>
                  </a:moveTo>
                  <a:cubicBezTo>
                    <a:pt x="1727" y="5941"/>
                    <a:pt x="1810" y="5953"/>
                    <a:pt x="1882" y="5941"/>
                  </a:cubicBezTo>
                  <a:cubicBezTo>
                    <a:pt x="3036" y="5644"/>
                    <a:pt x="4179" y="5382"/>
                    <a:pt x="5358" y="5286"/>
                  </a:cubicBezTo>
                  <a:cubicBezTo>
                    <a:pt x="5537" y="5274"/>
                    <a:pt x="5572" y="5167"/>
                    <a:pt x="5572" y="4965"/>
                  </a:cubicBezTo>
                  <a:cubicBezTo>
                    <a:pt x="5311" y="4989"/>
                    <a:pt x="5061" y="5001"/>
                    <a:pt x="4822" y="5048"/>
                  </a:cubicBezTo>
                  <a:cubicBezTo>
                    <a:pt x="3846" y="5239"/>
                    <a:pt x="2882" y="5453"/>
                    <a:pt x="1917" y="5655"/>
                  </a:cubicBezTo>
                  <a:cubicBezTo>
                    <a:pt x="1786" y="5691"/>
                    <a:pt x="1632" y="5703"/>
                    <a:pt x="1608" y="5941"/>
                  </a:cubicBezTo>
                  <a:close/>
                  <a:moveTo>
                    <a:pt x="1858" y="11525"/>
                  </a:moveTo>
                  <a:cubicBezTo>
                    <a:pt x="2001" y="11513"/>
                    <a:pt x="2143" y="11525"/>
                    <a:pt x="2274" y="11490"/>
                  </a:cubicBezTo>
                  <a:cubicBezTo>
                    <a:pt x="2810" y="11370"/>
                    <a:pt x="3334" y="11240"/>
                    <a:pt x="3846" y="11109"/>
                  </a:cubicBezTo>
                  <a:cubicBezTo>
                    <a:pt x="3953" y="11073"/>
                    <a:pt x="4108" y="11061"/>
                    <a:pt x="4072" y="10894"/>
                  </a:cubicBezTo>
                  <a:cubicBezTo>
                    <a:pt x="4037" y="10751"/>
                    <a:pt x="3906" y="10763"/>
                    <a:pt x="3787" y="10775"/>
                  </a:cubicBezTo>
                  <a:cubicBezTo>
                    <a:pt x="3763" y="10775"/>
                    <a:pt x="3739" y="10799"/>
                    <a:pt x="3715" y="10799"/>
                  </a:cubicBezTo>
                  <a:cubicBezTo>
                    <a:pt x="3179" y="10930"/>
                    <a:pt x="2644" y="11061"/>
                    <a:pt x="2108" y="11216"/>
                  </a:cubicBezTo>
                  <a:cubicBezTo>
                    <a:pt x="2001" y="11251"/>
                    <a:pt x="1858" y="11251"/>
                    <a:pt x="1858" y="11525"/>
                  </a:cubicBezTo>
                  <a:close/>
                  <a:moveTo>
                    <a:pt x="5418" y="10716"/>
                  </a:moveTo>
                  <a:cubicBezTo>
                    <a:pt x="5322" y="10680"/>
                    <a:pt x="5275" y="10632"/>
                    <a:pt x="5227" y="10632"/>
                  </a:cubicBezTo>
                  <a:cubicBezTo>
                    <a:pt x="5191" y="10644"/>
                    <a:pt x="5132" y="10704"/>
                    <a:pt x="5132" y="10751"/>
                  </a:cubicBezTo>
                  <a:cubicBezTo>
                    <a:pt x="5132" y="10799"/>
                    <a:pt x="5203" y="10870"/>
                    <a:pt x="5227" y="10870"/>
                  </a:cubicBezTo>
                  <a:cubicBezTo>
                    <a:pt x="5299" y="10835"/>
                    <a:pt x="5334" y="10775"/>
                    <a:pt x="5418" y="10716"/>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863;p40">
              <a:extLst>
                <a:ext uri="{FF2B5EF4-FFF2-40B4-BE49-F238E27FC236}">
                  <a16:creationId xmlns:a16="http://schemas.microsoft.com/office/drawing/2014/main" id="{7B90ECF2-84D1-443A-BA74-83CC2C69195D}"/>
                </a:ext>
              </a:extLst>
            </p:cNvPr>
            <p:cNvSpPr/>
            <p:nvPr/>
          </p:nvSpPr>
          <p:spPr>
            <a:xfrm>
              <a:off x="4059425" y="2438225"/>
              <a:ext cx="202725" cy="315850"/>
            </a:xfrm>
            <a:custGeom>
              <a:avLst/>
              <a:gdLst/>
              <a:ahLst/>
              <a:cxnLst/>
              <a:rect l="l" t="t" r="r" b="b"/>
              <a:pathLst>
                <a:path w="8109" h="12634" extrusionOk="0">
                  <a:moveTo>
                    <a:pt x="7870" y="12633"/>
                  </a:moveTo>
                  <a:cubicBezTo>
                    <a:pt x="7513" y="12454"/>
                    <a:pt x="7204" y="12312"/>
                    <a:pt x="6906" y="12133"/>
                  </a:cubicBezTo>
                  <a:cubicBezTo>
                    <a:pt x="6275" y="11800"/>
                    <a:pt x="5608" y="11585"/>
                    <a:pt x="4906" y="11526"/>
                  </a:cubicBezTo>
                  <a:cubicBezTo>
                    <a:pt x="4060" y="11442"/>
                    <a:pt x="3203" y="11335"/>
                    <a:pt x="2358" y="11276"/>
                  </a:cubicBezTo>
                  <a:cubicBezTo>
                    <a:pt x="1882" y="11240"/>
                    <a:pt x="1393" y="11300"/>
                    <a:pt x="905" y="11335"/>
                  </a:cubicBezTo>
                  <a:cubicBezTo>
                    <a:pt x="715" y="11347"/>
                    <a:pt x="512" y="11359"/>
                    <a:pt x="298" y="11359"/>
                  </a:cubicBezTo>
                  <a:cubicBezTo>
                    <a:pt x="262" y="11216"/>
                    <a:pt x="239" y="11085"/>
                    <a:pt x="239" y="10942"/>
                  </a:cubicBezTo>
                  <a:cubicBezTo>
                    <a:pt x="191" y="9966"/>
                    <a:pt x="179" y="8978"/>
                    <a:pt x="131" y="8002"/>
                  </a:cubicBezTo>
                  <a:cubicBezTo>
                    <a:pt x="96" y="7144"/>
                    <a:pt x="24" y="6287"/>
                    <a:pt x="12" y="5442"/>
                  </a:cubicBezTo>
                  <a:cubicBezTo>
                    <a:pt x="0" y="4525"/>
                    <a:pt x="72" y="3620"/>
                    <a:pt x="72" y="2715"/>
                  </a:cubicBezTo>
                  <a:cubicBezTo>
                    <a:pt x="72" y="2060"/>
                    <a:pt x="24" y="1394"/>
                    <a:pt x="0" y="739"/>
                  </a:cubicBezTo>
                  <a:lnTo>
                    <a:pt x="0" y="155"/>
                  </a:lnTo>
                  <a:cubicBezTo>
                    <a:pt x="215" y="96"/>
                    <a:pt x="417" y="1"/>
                    <a:pt x="608" y="1"/>
                  </a:cubicBezTo>
                  <a:cubicBezTo>
                    <a:pt x="2048" y="24"/>
                    <a:pt x="3489" y="143"/>
                    <a:pt x="4858" y="632"/>
                  </a:cubicBezTo>
                  <a:cubicBezTo>
                    <a:pt x="4953" y="655"/>
                    <a:pt x="5037" y="679"/>
                    <a:pt x="5120" y="727"/>
                  </a:cubicBezTo>
                  <a:cubicBezTo>
                    <a:pt x="5906" y="1144"/>
                    <a:pt x="6692" y="1560"/>
                    <a:pt x="7478" y="1989"/>
                  </a:cubicBezTo>
                  <a:cubicBezTo>
                    <a:pt x="7894" y="2215"/>
                    <a:pt x="8109" y="2549"/>
                    <a:pt x="8097" y="3060"/>
                  </a:cubicBezTo>
                  <a:cubicBezTo>
                    <a:pt x="8061" y="5049"/>
                    <a:pt x="8073" y="7049"/>
                    <a:pt x="8061" y="9037"/>
                  </a:cubicBezTo>
                  <a:cubicBezTo>
                    <a:pt x="8061" y="9383"/>
                    <a:pt x="8013" y="9704"/>
                    <a:pt x="8001" y="10049"/>
                  </a:cubicBezTo>
                  <a:cubicBezTo>
                    <a:pt x="7966" y="10716"/>
                    <a:pt x="7954" y="11395"/>
                    <a:pt x="7930" y="12062"/>
                  </a:cubicBezTo>
                  <a:cubicBezTo>
                    <a:pt x="7930" y="12240"/>
                    <a:pt x="7894" y="12419"/>
                    <a:pt x="7870" y="12633"/>
                  </a:cubicBezTo>
                  <a:close/>
                  <a:moveTo>
                    <a:pt x="1370" y="3918"/>
                  </a:moveTo>
                  <a:cubicBezTo>
                    <a:pt x="1346" y="3965"/>
                    <a:pt x="1334" y="4013"/>
                    <a:pt x="1322" y="4037"/>
                  </a:cubicBezTo>
                  <a:cubicBezTo>
                    <a:pt x="1393" y="4096"/>
                    <a:pt x="1453" y="4180"/>
                    <a:pt x="1524" y="4203"/>
                  </a:cubicBezTo>
                  <a:cubicBezTo>
                    <a:pt x="1667" y="4251"/>
                    <a:pt x="1810" y="4251"/>
                    <a:pt x="1941" y="4263"/>
                  </a:cubicBezTo>
                  <a:cubicBezTo>
                    <a:pt x="2858" y="4358"/>
                    <a:pt x="3775" y="4430"/>
                    <a:pt x="4668" y="4656"/>
                  </a:cubicBezTo>
                  <a:cubicBezTo>
                    <a:pt x="5037" y="4739"/>
                    <a:pt x="5394" y="4858"/>
                    <a:pt x="5775" y="4965"/>
                  </a:cubicBezTo>
                  <a:cubicBezTo>
                    <a:pt x="6013" y="5025"/>
                    <a:pt x="6013" y="5025"/>
                    <a:pt x="6108" y="4739"/>
                  </a:cubicBezTo>
                  <a:cubicBezTo>
                    <a:pt x="6037" y="4715"/>
                    <a:pt x="5965" y="4656"/>
                    <a:pt x="5870" y="4632"/>
                  </a:cubicBezTo>
                  <a:cubicBezTo>
                    <a:pt x="5489" y="4537"/>
                    <a:pt x="5084" y="4394"/>
                    <a:pt x="4680" y="4334"/>
                  </a:cubicBezTo>
                  <a:cubicBezTo>
                    <a:pt x="3703" y="4192"/>
                    <a:pt x="2715" y="4061"/>
                    <a:pt x="1739" y="3942"/>
                  </a:cubicBezTo>
                  <a:cubicBezTo>
                    <a:pt x="1608" y="3906"/>
                    <a:pt x="1489" y="3918"/>
                    <a:pt x="1370" y="3918"/>
                  </a:cubicBezTo>
                  <a:close/>
                  <a:moveTo>
                    <a:pt x="6466" y="8025"/>
                  </a:moveTo>
                  <a:cubicBezTo>
                    <a:pt x="6561" y="7823"/>
                    <a:pt x="6549" y="7704"/>
                    <a:pt x="6323" y="7656"/>
                  </a:cubicBezTo>
                  <a:cubicBezTo>
                    <a:pt x="5561" y="7525"/>
                    <a:pt x="4787" y="7359"/>
                    <a:pt x="4025" y="7240"/>
                  </a:cubicBezTo>
                  <a:cubicBezTo>
                    <a:pt x="3310" y="7132"/>
                    <a:pt x="2584" y="7061"/>
                    <a:pt x="1870" y="6978"/>
                  </a:cubicBezTo>
                  <a:cubicBezTo>
                    <a:pt x="1751" y="6954"/>
                    <a:pt x="1632" y="6978"/>
                    <a:pt x="1608" y="7132"/>
                  </a:cubicBezTo>
                  <a:cubicBezTo>
                    <a:pt x="1620" y="7168"/>
                    <a:pt x="1644" y="7228"/>
                    <a:pt x="1667" y="7228"/>
                  </a:cubicBezTo>
                  <a:cubicBezTo>
                    <a:pt x="3287" y="7394"/>
                    <a:pt x="4882" y="7597"/>
                    <a:pt x="6466" y="8025"/>
                  </a:cubicBezTo>
                  <a:close/>
                  <a:moveTo>
                    <a:pt x="6311" y="5823"/>
                  </a:moveTo>
                  <a:cubicBezTo>
                    <a:pt x="6096" y="5751"/>
                    <a:pt x="5918" y="5692"/>
                    <a:pt x="5727" y="5632"/>
                  </a:cubicBezTo>
                  <a:cubicBezTo>
                    <a:pt x="4382" y="5275"/>
                    <a:pt x="3001" y="5216"/>
                    <a:pt x="1644" y="5013"/>
                  </a:cubicBezTo>
                  <a:cubicBezTo>
                    <a:pt x="1608" y="4989"/>
                    <a:pt x="1536" y="5013"/>
                    <a:pt x="1501" y="5025"/>
                  </a:cubicBezTo>
                  <a:cubicBezTo>
                    <a:pt x="1489" y="5025"/>
                    <a:pt x="1465" y="5037"/>
                    <a:pt x="1465" y="5037"/>
                  </a:cubicBezTo>
                  <a:cubicBezTo>
                    <a:pt x="1465" y="5049"/>
                    <a:pt x="1453" y="5073"/>
                    <a:pt x="1441" y="5132"/>
                  </a:cubicBezTo>
                  <a:cubicBezTo>
                    <a:pt x="1513" y="5168"/>
                    <a:pt x="1596" y="5263"/>
                    <a:pt x="1691" y="5275"/>
                  </a:cubicBezTo>
                  <a:cubicBezTo>
                    <a:pt x="2048" y="5335"/>
                    <a:pt x="2417" y="5394"/>
                    <a:pt x="2798" y="5442"/>
                  </a:cubicBezTo>
                  <a:cubicBezTo>
                    <a:pt x="3620" y="5525"/>
                    <a:pt x="4477" y="5620"/>
                    <a:pt x="5275" y="5858"/>
                  </a:cubicBezTo>
                  <a:cubicBezTo>
                    <a:pt x="5537" y="5930"/>
                    <a:pt x="5787" y="6037"/>
                    <a:pt x="6037" y="6120"/>
                  </a:cubicBezTo>
                  <a:cubicBezTo>
                    <a:pt x="6096" y="6144"/>
                    <a:pt x="6156" y="6144"/>
                    <a:pt x="6216" y="6144"/>
                  </a:cubicBezTo>
                  <a:cubicBezTo>
                    <a:pt x="6251" y="6049"/>
                    <a:pt x="6263" y="5966"/>
                    <a:pt x="6311" y="5823"/>
                  </a:cubicBezTo>
                  <a:close/>
                  <a:moveTo>
                    <a:pt x="6311" y="8895"/>
                  </a:moveTo>
                  <a:cubicBezTo>
                    <a:pt x="6025" y="8823"/>
                    <a:pt x="5751" y="8740"/>
                    <a:pt x="5501" y="8668"/>
                  </a:cubicBezTo>
                  <a:cubicBezTo>
                    <a:pt x="4311" y="8264"/>
                    <a:pt x="3108" y="8323"/>
                    <a:pt x="1905" y="8442"/>
                  </a:cubicBezTo>
                  <a:cubicBezTo>
                    <a:pt x="1834" y="8442"/>
                    <a:pt x="1739" y="8537"/>
                    <a:pt x="1715" y="8597"/>
                  </a:cubicBezTo>
                  <a:cubicBezTo>
                    <a:pt x="1703" y="8740"/>
                    <a:pt x="1822" y="8740"/>
                    <a:pt x="1941" y="8728"/>
                  </a:cubicBezTo>
                  <a:cubicBezTo>
                    <a:pt x="1989" y="8728"/>
                    <a:pt x="2013" y="8716"/>
                    <a:pt x="2060" y="8716"/>
                  </a:cubicBezTo>
                  <a:cubicBezTo>
                    <a:pt x="3263" y="8442"/>
                    <a:pt x="4441" y="8609"/>
                    <a:pt x="5608" y="9014"/>
                  </a:cubicBezTo>
                  <a:cubicBezTo>
                    <a:pt x="5811" y="9085"/>
                    <a:pt x="6001" y="9145"/>
                    <a:pt x="6216" y="9204"/>
                  </a:cubicBezTo>
                  <a:cubicBezTo>
                    <a:pt x="6239" y="9145"/>
                    <a:pt x="6275" y="9109"/>
                    <a:pt x="6275" y="9085"/>
                  </a:cubicBezTo>
                  <a:cubicBezTo>
                    <a:pt x="6287" y="9026"/>
                    <a:pt x="6287" y="8978"/>
                    <a:pt x="6311" y="8895"/>
                  </a:cubicBezTo>
                  <a:close/>
                  <a:moveTo>
                    <a:pt x="6406" y="10216"/>
                  </a:moveTo>
                  <a:cubicBezTo>
                    <a:pt x="6370" y="10192"/>
                    <a:pt x="6346" y="10169"/>
                    <a:pt x="6323" y="10157"/>
                  </a:cubicBezTo>
                  <a:cubicBezTo>
                    <a:pt x="5096" y="9847"/>
                    <a:pt x="3846" y="9633"/>
                    <a:pt x="2584" y="9549"/>
                  </a:cubicBezTo>
                  <a:cubicBezTo>
                    <a:pt x="2453" y="9526"/>
                    <a:pt x="2298" y="9526"/>
                    <a:pt x="2167" y="9549"/>
                  </a:cubicBezTo>
                  <a:cubicBezTo>
                    <a:pt x="2120" y="9549"/>
                    <a:pt x="2084" y="9633"/>
                    <a:pt x="2036" y="9692"/>
                  </a:cubicBezTo>
                  <a:cubicBezTo>
                    <a:pt x="2084" y="9740"/>
                    <a:pt x="2120" y="9799"/>
                    <a:pt x="2167" y="9799"/>
                  </a:cubicBezTo>
                  <a:cubicBezTo>
                    <a:pt x="2263" y="9811"/>
                    <a:pt x="2346" y="9799"/>
                    <a:pt x="2441" y="9811"/>
                  </a:cubicBezTo>
                  <a:cubicBezTo>
                    <a:pt x="3001" y="9859"/>
                    <a:pt x="3572" y="9859"/>
                    <a:pt x="4108" y="9966"/>
                  </a:cubicBezTo>
                  <a:cubicBezTo>
                    <a:pt x="4822" y="10097"/>
                    <a:pt x="5513" y="10311"/>
                    <a:pt x="6216" y="10490"/>
                  </a:cubicBezTo>
                  <a:cubicBezTo>
                    <a:pt x="6251" y="10502"/>
                    <a:pt x="6287" y="10490"/>
                    <a:pt x="6346" y="10490"/>
                  </a:cubicBezTo>
                  <a:cubicBezTo>
                    <a:pt x="6370" y="10395"/>
                    <a:pt x="6394" y="10311"/>
                    <a:pt x="6406" y="10216"/>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864;p40">
              <a:extLst>
                <a:ext uri="{FF2B5EF4-FFF2-40B4-BE49-F238E27FC236}">
                  <a16:creationId xmlns:a16="http://schemas.microsoft.com/office/drawing/2014/main" id="{226C4D07-38CB-4E63-8537-3C99C5074A2C}"/>
                </a:ext>
              </a:extLst>
            </p:cNvPr>
            <p:cNvSpPr/>
            <p:nvPr/>
          </p:nvSpPr>
          <p:spPr>
            <a:xfrm>
              <a:off x="4031450" y="2469475"/>
              <a:ext cx="224450" cy="309300"/>
            </a:xfrm>
            <a:custGeom>
              <a:avLst/>
              <a:gdLst/>
              <a:ahLst/>
              <a:cxnLst/>
              <a:rect l="l" t="t" r="r" b="b"/>
              <a:pathLst>
                <a:path w="8978" h="12372" extrusionOk="0">
                  <a:moveTo>
                    <a:pt x="679" y="84"/>
                  </a:moveTo>
                  <a:cubicBezTo>
                    <a:pt x="691" y="275"/>
                    <a:pt x="715" y="453"/>
                    <a:pt x="715" y="632"/>
                  </a:cubicBezTo>
                  <a:cubicBezTo>
                    <a:pt x="727" y="2132"/>
                    <a:pt x="715" y="3644"/>
                    <a:pt x="738" y="5144"/>
                  </a:cubicBezTo>
                  <a:cubicBezTo>
                    <a:pt x="750" y="5978"/>
                    <a:pt x="846" y="6799"/>
                    <a:pt x="881" y="7633"/>
                  </a:cubicBezTo>
                  <a:cubicBezTo>
                    <a:pt x="905" y="8526"/>
                    <a:pt x="893" y="9419"/>
                    <a:pt x="893" y="10312"/>
                  </a:cubicBezTo>
                  <a:cubicBezTo>
                    <a:pt x="893" y="10466"/>
                    <a:pt x="965" y="10693"/>
                    <a:pt x="1119" y="10704"/>
                  </a:cubicBezTo>
                  <a:cubicBezTo>
                    <a:pt x="1155" y="10704"/>
                    <a:pt x="1215" y="10704"/>
                    <a:pt x="1262" y="10693"/>
                  </a:cubicBezTo>
                  <a:cubicBezTo>
                    <a:pt x="2512" y="10419"/>
                    <a:pt x="3941" y="10490"/>
                    <a:pt x="5191" y="10645"/>
                  </a:cubicBezTo>
                  <a:cubicBezTo>
                    <a:pt x="5799" y="10716"/>
                    <a:pt x="6430" y="10823"/>
                    <a:pt x="7037" y="10943"/>
                  </a:cubicBezTo>
                  <a:cubicBezTo>
                    <a:pt x="7311" y="11002"/>
                    <a:pt x="7549" y="11121"/>
                    <a:pt x="7799" y="11240"/>
                  </a:cubicBezTo>
                  <a:cubicBezTo>
                    <a:pt x="8025" y="11347"/>
                    <a:pt x="8227" y="11466"/>
                    <a:pt x="8454" y="11585"/>
                  </a:cubicBezTo>
                  <a:cubicBezTo>
                    <a:pt x="8644" y="11693"/>
                    <a:pt x="8870" y="11633"/>
                    <a:pt x="8978" y="11871"/>
                  </a:cubicBezTo>
                  <a:cubicBezTo>
                    <a:pt x="8930" y="11895"/>
                    <a:pt x="8918" y="11943"/>
                    <a:pt x="8894" y="11943"/>
                  </a:cubicBezTo>
                  <a:cubicBezTo>
                    <a:pt x="7680" y="11990"/>
                    <a:pt x="6477" y="12002"/>
                    <a:pt x="5251" y="12062"/>
                  </a:cubicBezTo>
                  <a:cubicBezTo>
                    <a:pt x="4572" y="12086"/>
                    <a:pt x="3882" y="12169"/>
                    <a:pt x="3203" y="12228"/>
                  </a:cubicBezTo>
                  <a:cubicBezTo>
                    <a:pt x="2751" y="12252"/>
                    <a:pt x="2322" y="12264"/>
                    <a:pt x="1870" y="12300"/>
                  </a:cubicBezTo>
                  <a:cubicBezTo>
                    <a:pt x="1512" y="12312"/>
                    <a:pt x="1143" y="12347"/>
                    <a:pt x="786" y="12359"/>
                  </a:cubicBezTo>
                  <a:cubicBezTo>
                    <a:pt x="619" y="12371"/>
                    <a:pt x="465" y="12359"/>
                    <a:pt x="262" y="12359"/>
                  </a:cubicBezTo>
                  <a:cubicBezTo>
                    <a:pt x="238" y="12109"/>
                    <a:pt x="203" y="11895"/>
                    <a:pt x="203" y="11705"/>
                  </a:cubicBezTo>
                  <a:cubicBezTo>
                    <a:pt x="179" y="10895"/>
                    <a:pt x="131" y="10097"/>
                    <a:pt x="119" y="9288"/>
                  </a:cubicBezTo>
                  <a:cubicBezTo>
                    <a:pt x="107" y="8037"/>
                    <a:pt x="119" y="6811"/>
                    <a:pt x="107" y="5561"/>
                  </a:cubicBezTo>
                  <a:cubicBezTo>
                    <a:pt x="84" y="3930"/>
                    <a:pt x="48" y="2311"/>
                    <a:pt x="12" y="703"/>
                  </a:cubicBezTo>
                  <a:cubicBezTo>
                    <a:pt x="0" y="25"/>
                    <a:pt x="12" y="1"/>
                    <a:pt x="703" y="48"/>
                  </a:cubicBezTo>
                  <a:cubicBezTo>
                    <a:pt x="727" y="13"/>
                    <a:pt x="596" y="48"/>
                    <a:pt x="679" y="84"/>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865;p40">
              <a:extLst>
                <a:ext uri="{FF2B5EF4-FFF2-40B4-BE49-F238E27FC236}">
                  <a16:creationId xmlns:a16="http://schemas.microsoft.com/office/drawing/2014/main" id="{0ED24EC9-82A3-48C5-9D24-ACB584AF953B}"/>
                </a:ext>
              </a:extLst>
            </p:cNvPr>
            <p:cNvSpPr/>
            <p:nvPr/>
          </p:nvSpPr>
          <p:spPr>
            <a:xfrm>
              <a:off x="4283250" y="2455200"/>
              <a:ext cx="238150" cy="312850"/>
            </a:xfrm>
            <a:custGeom>
              <a:avLst/>
              <a:gdLst/>
              <a:ahLst/>
              <a:cxnLst/>
              <a:rect l="l" t="t" r="r" b="b"/>
              <a:pathLst>
                <a:path w="9526" h="12514" extrusionOk="0">
                  <a:moveTo>
                    <a:pt x="9050" y="0"/>
                  </a:moveTo>
                  <a:cubicBezTo>
                    <a:pt x="9300" y="12"/>
                    <a:pt x="9240" y="48"/>
                    <a:pt x="9478" y="60"/>
                  </a:cubicBezTo>
                  <a:cubicBezTo>
                    <a:pt x="9502" y="191"/>
                    <a:pt x="9526" y="298"/>
                    <a:pt x="9526" y="381"/>
                  </a:cubicBezTo>
                  <a:cubicBezTo>
                    <a:pt x="9514" y="1143"/>
                    <a:pt x="9502" y="1917"/>
                    <a:pt x="9455" y="2679"/>
                  </a:cubicBezTo>
                  <a:cubicBezTo>
                    <a:pt x="9407" y="3632"/>
                    <a:pt x="9347" y="4560"/>
                    <a:pt x="9300" y="5501"/>
                  </a:cubicBezTo>
                  <a:cubicBezTo>
                    <a:pt x="9288" y="5739"/>
                    <a:pt x="9335" y="5965"/>
                    <a:pt x="9335" y="6203"/>
                  </a:cubicBezTo>
                  <a:cubicBezTo>
                    <a:pt x="9324" y="8216"/>
                    <a:pt x="9300" y="10216"/>
                    <a:pt x="9276" y="12228"/>
                  </a:cubicBezTo>
                  <a:cubicBezTo>
                    <a:pt x="9276" y="12287"/>
                    <a:pt x="9264" y="12347"/>
                    <a:pt x="9240" y="12442"/>
                  </a:cubicBezTo>
                  <a:cubicBezTo>
                    <a:pt x="9157" y="12442"/>
                    <a:pt x="9085" y="12454"/>
                    <a:pt x="9002" y="12454"/>
                  </a:cubicBezTo>
                  <a:cubicBezTo>
                    <a:pt x="7216" y="12335"/>
                    <a:pt x="5430" y="12287"/>
                    <a:pt x="3644" y="12371"/>
                  </a:cubicBezTo>
                  <a:cubicBezTo>
                    <a:pt x="3501" y="12371"/>
                    <a:pt x="3335" y="12407"/>
                    <a:pt x="3192" y="12418"/>
                  </a:cubicBezTo>
                  <a:lnTo>
                    <a:pt x="239" y="12514"/>
                  </a:lnTo>
                  <a:cubicBezTo>
                    <a:pt x="180" y="12514"/>
                    <a:pt x="120" y="12502"/>
                    <a:pt x="1" y="12466"/>
                  </a:cubicBezTo>
                  <a:cubicBezTo>
                    <a:pt x="275" y="12228"/>
                    <a:pt x="537" y="12371"/>
                    <a:pt x="811" y="12252"/>
                  </a:cubicBezTo>
                  <a:cubicBezTo>
                    <a:pt x="1906" y="11752"/>
                    <a:pt x="3085" y="11514"/>
                    <a:pt x="4240" y="11264"/>
                  </a:cubicBezTo>
                  <a:cubicBezTo>
                    <a:pt x="5311" y="11025"/>
                    <a:pt x="6668" y="10835"/>
                    <a:pt x="7776" y="10823"/>
                  </a:cubicBezTo>
                  <a:cubicBezTo>
                    <a:pt x="7978" y="10823"/>
                    <a:pt x="8145" y="10740"/>
                    <a:pt x="8347" y="10680"/>
                  </a:cubicBezTo>
                  <a:cubicBezTo>
                    <a:pt x="8502" y="10644"/>
                    <a:pt x="8621" y="10263"/>
                    <a:pt x="8633" y="10121"/>
                  </a:cubicBezTo>
                  <a:cubicBezTo>
                    <a:pt x="8669" y="9585"/>
                    <a:pt x="8704" y="9037"/>
                    <a:pt x="8740" y="8501"/>
                  </a:cubicBezTo>
                  <a:cubicBezTo>
                    <a:pt x="8764" y="7930"/>
                    <a:pt x="8764" y="7370"/>
                    <a:pt x="8788" y="6787"/>
                  </a:cubicBezTo>
                  <a:cubicBezTo>
                    <a:pt x="8812" y="5953"/>
                    <a:pt x="8847" y="5132"/>
                    <a:pt x="8871" y="4298"/>
                  </a:cubicBezTo>
                  <a:cubicBezTo>
                    <a:pt x="8883" y="3798"/>
                    <a:pt x="8919" y="3286"/>
                    <a:pt x="8931" y="2786"/>
                  </a:cubicBezTo>
                  <a:cubicBezTo>
                    <a:pt x="8966" y="1977"/>
                    <a:pt x="8978" y="1179"/>
                    <a:pt x="8990" y="369"/>
                  </a:cubicBezTo>
                  <a:cubicBezTo>
                    <a:pt x="9026" y="286"/>
                    <a:pt x="9038" y="167"/>
                    <a:pt x="905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866;p40">
              <a:extLst>
                <a:ext uri="{FF2B5EF4-FFF2-40B4-BE49-F238E27FC236}">
                  <a16:creationId xmlns:a16="http://schemas.microsoft.com/office/drawing/2014/main" id="{064300E0-784D-4AEF-93EA-F113D7E8A3DC}"/>
                </a:ext>
              </a:extLst>
            </p:cNvPr>
            <p:cNvSpPr/>
            <p:nvPr/>
          </p:nvSpPr>
          <p:spPr>
            <a:xfrm>
              <a:off x="4395175" y="2696000"/>
              <a:ext cx="7475" cy="6575"/>
            </a:xfrm>
            <a:custGeom>
              <a:avLst/>
              <a:gdLst/>
              <a:ahLst/>
              <a:cxnLst/>
              <a:rect l="l" t="t" r="r" b="b"/>
              <a:pathLst>
                <a:path w="299" h="263" extrusionOk="0">
                  <a:moveTo>
                    <a:pt x="298" y="96"/>
                  </a:moveTo>
                  <a:cubicBezTo>
                    <a:pt x="215" y="179"/>
                    <a:pt x="167" y="239"/>
                    <a:pt x="108" y="250"/>
                  </a:cubicBezTo>
                  <a:cubicBezTo>
                    <a:pt x="96" y="262"/>
                    <a:pt x="1" y="179"/>
                    <a:pt x="1" y="131"/>
                  </a:cubicBezTo>
                  <a:cubicBezTo>
                    <a:pt x="1" y="84"/>
                    <a:pt x="60" y="24"/>
                    <a:pt x="108" y="12"/>
                  </a:cubicBezTo>
                  <a:cubicBezTo>
                    <a:pt x="155" y="0"/>
                    <a:pt x="215" y="60"/>
                    <a:pt x="298" y="9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867;p40">
              <a:extLst>
                <a:ext uri="{FF2B5EF4-FFF2-40B4-BE49-F238E27FC236}">
                  <a16:creationId xmlns:a16="http://schemas.microsoft.com/office/drawing/2014/main" id="{70DE8FC6-E575-46E1-92B0-E2A086709B64}"/>
                </a:ext>
              </a:extLst>
            </p:cNvPr>
            <p:cNvSpPr/>
            <p:nvPr/>
          </p:nvSpPr>
          <p:spPr>
            <a:xfrm>
              <a:off x="4299625" y="2457275"/>
              <a:ext cx="158675" cy="55700"/>
            </a:xfrm>
            <a:custGeom>
              <a:avLst/>
              <a:gdLst/>
              <a:ahLst/>
              <a:cxnLst/>
              <a:rect l="l" t="t" r="r" b="b"/>
              <a:pathLst>
                <a:path w="6347" h="2228" extrusionOk="0">
                  <a:moveTo>
                    <a:pt x="5930" y="1"/>
                  </a:moveTo>
                  <a:lnTo>
                    <a:pt x="5835" y="1"/>
                  </a:lnTo>
                  <a:cubicBezTo>
                    <a:pt x="5073" y="36"/>
                    <a:pt x="4180" y="108"/>
                    <a:pt x="3323" y="465"/>
                  </a:cubicBezTo>
                  <a:cubicBezTo>
                    <a:pt x="2632" y="739"/>
                    <a:pt x="1918" y="1001"/>
                    <a:pt x="1239" y="1251"/>
                  </a:cubicBezTo>
                  <a:cubicBezTo>
                    <a:pt x="965" y="1358"/>
                    <a:pt x="691" y="1453"/>
                    <a:pt x="418" y="1548"/>
                  </a:cubicBezTo>
                  <a:cubicBezTo>
                    <a:pt x="275" y="1608"/>
                    <a:pt x="37" y="1703"/>
                    <a:pt x="13" y="2048"/>
                  </a:cubicBezTo>
                  <a:lnTo>
                    <a:pt x="1" y="2227"/>
                  </a:lnTo>
                  <a:lnTo>
                    <a:pt x="179" y="2203"/>
                  </a:lnTo>
                  <a:cubicBezTo>
                    <a:pt x="215" y="2203"/>
                    <a:pt x="251" y="2203"/>
                    <a:pt x="287" y="2191"/>
                  </a:cubicBezTo>
                  <a:cubicBezTo>
                    <a:pt x="358" y="2191"/>
                    <a:pt x="418" y="2179"/>
                    <a:pt x="477" y="2168"/>
                  </a:cubicBezTo>
                  <a:cubicBezTo>
                    <a:pt x="1418" y="1763"/>
                    <a:pt x="2430" y="1370"/>
                    <a:pt x="3585" y="989"/>
                  </a:cubicBezTo>
                  <a:cubicBezTo>
                    <a:pt x="4168" y="798"/>
                    <a:pt x="4859" y="596"/>
                    <a:pt x="5585" y="596"/>
                  </a:cubicBezTo>
                  <a:cubicBezTo>
                    <a:pt x="5668" y="596"/>
                    <a:pt x="5775" y="596"/>
                    <a:pt x="5871" y="620"/>
                  </a:cubicBezTo>
                  <a:lnTo>
                    <a:pt x="5906" y="620"/>
                  </a:lnTo>
                  <a:cubicBezTo>
                    <a:pt x="5954" y="620"/>
                    <a:pt x="6002" y="632"/>
                    <a:pt x="6025" y="632"/>
                  </a:cubicBezTo>
                  <a:cubicBezTo>
                    <a:pt x="6073" y="632"/>
                    <a:pt x="6180" y="632"/>
                    <a:pt x="6263" y="536"/>
                  </a:cubicBezTo>
                  <a:cubicBezTo>
                    <a:pt x="6323" y="477"/>
                    <a:pt x="6347" y="405"/>
                    <a:pt x="6347" y="322"/>
                  </a:cubicBezTo>
                  <a:cubicBezTo>
                    <a:pt x="6323" y="203"/>
                    <a:pt x="6263" y="1"/>
                    <a:pt x="59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868;p40">
              <a:extLst>
                <a:ext uri="{FF2B5EF4-FFF2-40B4-BE49-F238E27FC236}">
                  <a16:creationId xmlns:a16="http://schemas.microsoft.com/office/drawing/2014/main" id="{E3144690-8D8B-42C1-A997-D0D3A1810479}"/>
                </a:ext>
              </a:extLst>
            </p:cNvPr>
            <p:cNvSpPr/>
            <p:nvPr/>
          </p:nvSpPr>
          <p:spPr>
            <a:xfrm>
              <a:off x="4299025" y="2666525"/>
              <a:ext cx="152150" cy="37825"/>
            </a:xfrm>
            <a:custGeom>
              <a:avLst/>
              <a:gdLst/>
              <a:ahLst/>
              <a:cxnLst/>
              <a:rect l="l" t="t" r="r" b="b"/>
              <a:pathLst>
                <a:path w="6086" h="1513" extrusionOk="0">
                  <a:moveTo>
                    <a:pt x="5776" y="48"/>
                  </a:moveTo>
                  <a:cubicBezTo>
                    <a:pt x="5668" y="13"/>
                    <a:pt x="5561" y="1"/>
                    <a:pt x="5454" y="1"/>
                  </a:cubicBezTo>
                  <a:lnTo>
                    <a:pt x="5418" y="1"/>
                  </a:lnTo>
                  <a:cubicBezTo>
                    <a:pt x="4680" y="48"/>
                    <a:pt x="4013" y="72"/>
                    <a:pt x="3359" y="144"/>
                  </a:cubicBezTo>
                  <a:cubicBezTo>
                    <a:pt x="3001" y="191"/>
                    <a:pt x="2620" y="251"/>
                    <a:pt x="2156" y="370"/>
                  </a:cubicBezTo>
                  <a:cubicBezTo>
                    <a:pt x="1739" y="477"/>
                    <a:pt x="1323" y="608"/>
                    <a:pt x="918" y="727"/>
                  </a:cubicBezTo>
                  <a:cubicBezTo>
                    <a:pt x="751" y="775"/>
                    <a:pt x="596" y="822"/>
                    <a:pt x="442" y="870"/>
                  </a:cubicBezTo>
                  <a:lnTo>
                    <a:pt x="394" y="894"/>
                  </a:lnTo>
                  <a:cubicBezTo>
                    <a:pt x="322" y="917"/>
                    <a:pt x="239" y="941"/>
                    <a:pt x="156" y="977"/>
                  </a:cubicBezTo>
                  <a:cubicBezTo>
                    <a:pt x="72" y="1025"/>
                    <a:pt x="1" y="1191"/>
                    <a:pt x="37" y="1298"/>
                  </a:cubicBezTo>
                  <a:cubicBezTo>
                    <a:pt x="72" y="1382"/>
                    <a:pt x="156" y="1453"/>
                    <a:pt x="251" y="1501"/>
                  </a:cubicBezTo>
                  <a:cubicBezTo>
                    <a:pt x="275" y="1513"/>
                    <a:pt x="311" y="1513"/>
                    <a:pt x="334" y="1513"/>
                  </a:cubicBezTo>
                  <a:cubicBezTo>
                    <a:pt x="382" y="1513"/>
                    <a:pt x="442" y="1501"/>
                    <a:pt x="477" y="1489"/>
                  </a:cubicBezTo>
                  <a:lnTo>
                    <a:pt x="501" y="1477"/>
                  </a:lnTo>
                  <a:cubicBezTo>
                    <a:pt x="715" y="1418"/>
                    <a:pt x="918" y="1358"/>
                    <a:pt x="1108" y="1298"/>
                  </a:cubicBezTo>
                  <a:cubicBezTo>
                    <a:pt x="1489" y="1179"/>
                    <a:pt x="1870" y="1072"/>
                    <a:pt x="2239" y="965"/>
                  </a:cubicBezTo>
                  <a:cubicBezTo>
                    <a:pt x="2442" y="906"/>
                    <a:pt x="2632" y="858"/>
                    <a:pt x="2823" y="834"/>
                  </a:cubicBezTo>
                  <a:lnTo>
                    <a:pt x="3073" y="786"/>
                  </a:lnTo>
                  <a:cubicBezTo>
                    <a:pt x="3656" y="703"/>
                    <a:pt x="4263" y="608"/>
                    <a:pt x="4847" y="608"/>
                  </a:cubicBezTo>
                  <a:cubicBezTo>
                    <a:pt x="5085" y="608"/>
                    <a:pt x="5311" y="620"/>
                    <a:pt x="5537" y="656"/>
                  </a:cubicBezTo>
                  <a:lnTo>
                    <a:pt x="5621" y="656"/>
                  </a:lnTo>
                  <a:cubicBezTo>
                    <a:pt x="5776" y="656"/>
                    <a:pt x="5978" y="584"/>
                    <a:pt x="6049" y="263"/>
                  </a:cubicBezTo>
                  <a:lnTo>
                    <a:pt x="6085" y="120"/>
                  </a:lnTo>
                  <a:lnTo>
                    <a:pt x="5930" y="84"/>
                  </a:lnTo>
                  <a:cubicBezTo>
                    <a:pt x="5871" y="72"/>
                    <a:pt x="5823" y="60"/>
                    <a:pt x="5776" y="4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869;p40">
              <a:extLst>
                <a:ext uri="{FF2B5EF4-FFF2-40B4-BE49-F238E27FC236}">
                  <a16:creationId xmlns:a16="http://schemas.microsoft.com/office/drawing/2014/main" id="{989317AE-9792-41B0-8F20-73B936EBD767}"/>
                </a:ext>
              </a:extLst>
            </p:cNvPr>
            <p:cNvSpPr/>
            <p:nvPr/>
          </p:nvSpPr>
          <p:spPr>
            <a:xfrm>
              <a:off x="4296650" y="2634075"/>
              <a:ext cx="152125" cy="38125"/>
            </a:xfrm>
            <a:custGeom>
              <a:avLst/>
              <a:gdLst/>
              <a:ahLst/>
              <a:cxnLst/>
              <a:rect l="l" t="t" r="r" b="b"/>
              <a:pathLst>
                <a:path w="6085" h="1525" extrusionOk="0">
                  <a:moveTo>
                    <a:pt x="251" y="1525"/>
                  </a:moveTo>
                  <a:lnTo>
                    <a:pt x="334" y="1525"/>
                  </a:lnTo>
                  <a:cubicBezTo>
                    <a:pt x="394" y="1525"/>
                    <a:pt x="453" y="1501"/>
                    <a:pt x="525" y="1489"/>
                  </a:cubicBezTo>
                  <a:lnTo>
                    <a:pt x="727" y="1430"/>
                  </a:lnTo>
                  <a:cubicBezTo>
                    <a:pt x="1108" y="1311"/>
                    <a:pt x="1477" y="1203"/>
                    <a:pt x="1846" y="1072"/>
                  </a:cubicBezTo>
                  <a:cubicBezTo>
                    <a:pt x="2953" y="703"/>
                    <a:pt x="3799" y="537"/>
                    <a:pt x="4620" y="537"/>
                  </a:cubicBezTo>
                  <a:cubicBezTo>
                    <a:pt x="4978" y="537"/>
                    <a:pt x="5311" y="572"/>
                    <a:pt x="5656" y="644"/>
                  </a:cubicBezTo>
                  <a:cubicBezTo>
                    <a:pt x="5704" y="656"/>
                    <a:pt x="5728" y="656"/>
                    <a:pt x="5775" y="656"/>
                  </a:cubicBezTo>
                  <a:cubicBezTo>
                    <a:pt x="5882" y="656"/>
                    <a:pt x="5954" y="632"/>
                    <a:pt x="6001" y="572"/>
                  </a:cubicBezTo>
                  <a:cubicBezTo>
                    <a:pt x="6085" y="465"/>
                    <a:pt x="6085" y="334"/>
                    <a:pt x="6073" y="215"/>
                  </a:cubicBezTo>
                  <a:lnTo>
                    <a:pt x="6061" y="96"/>
                  </a:lnTo>
                  <a:lnTo>
                    <a:pt x="5942" y="72"/>
                  </a:lnTo>
                  <a:cubicBezTo>
                    <a:pt x="5847" y="60"/>
                    <a:pt x="5763" y="60"/>
                    <a:pt x="5668" y="49"/>
                  </a:cubicBezTo>
                  <a:cubicBezTo>
                    <a:pt x="5478" y="13"/>
                    <a:pt x="5275" y="1"/>
                    <a:pt x="5073" y="1"/>
                  </a:cubicBezTo>
                  <a:lnTo>
                    <a:pt x="4632" y="1"/>
                  </a:lnTo>
                  <a:cubicBezTo>
                    <a:pt x="4061" y="1"/>
                    <a:pt x="3442" y="37"/>
                    <a:pt x="2846" y="251"/>
                  </a:cubicBezTo>
                  <a:cubicBezTo>
                    <a:pt x="2549" y="358"/>
                    <a:pt x="2239" y="453"/>
                    <a:pt x="1941" y="525"/>
                  </a:cubicBezTo>
                  <a:lnTo>
                    <a:pt x="1620" y="608"/>
                  </a:lnTo>
                  <a:lnTo>
                    <a:pt x="953" y="787"/>
                  </a:lnTo>
                  <a:cubicBezTo>
                    <a:pt x="763" y="834"/>
                    <a:pt x="572" y="894"/>
                    <a:pt x="394" y="953"/>
                  </a:cubicBezTo>
                  <a:cubicBezTo>
                    <a:pt x="298" y="989"/>
                    <a:pt x="215" y="1013"/>
                    <a:pt x="132" y="1061"/>
                  </a:cubicBezTo>
                  <a:cubicBezTo>
                    <a:pt x="48" y="1120"/>
                    <a:pt x="1" y="1251"/>
                    <a:pt x="36" y="1358"/>
                  </a:cubicBezTo>
                  <a:cubicBezTo>
                    <a:pt x="60" y="1418"/>
                    <a:pt x="167" y="1501"/>
                    <a:pt x="251" y="152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870;p40">
              <a:extLst>
                <a:ext uri="{FF2B5EF4-FFF2-40B4-BE49-F238E27FC236}">
                  <a16:creationId xmlns:a16="http://schemas.microsoft.com/office/drawing/2014/main" id="{61A22DEC-205B-4CE1-BCE3-74AF7E74BDDA}"/>
                </a:ext>
              </a:extLst>
            </p:cNvPr>
            <p:cNvSpPr/>
            <p:nvPr/>
          </p:nvSpPr>
          <p:spPr>
            <a:xfrm>
              <a:off x="4297550" y="2588250"/>
              <a:ext cx="152125" cy="38425"/>
            </a:xfrm>
            <a:custGeom>
              <a:avLst/>
              <a:gdLst/>
              <a:ahLst/>
              <a:cxnLst/>
              <a:rect l="l" t="t" r="r" b="b"/>
              <a:pathLst>
                <a:path w="6085" h="1537" extrusionOk="0">
                  <a:moveTo>
                    <a:pt x="227" y="1536"/>
                  </a:moveTo>
                  <a:lnTo>
                    <a:pt x="310" y="1536"/>
                  </a:lnTo>
                  <a:cubicBezTo>
                    <a:pt x="370" y="1536"/>
                    <a:pt x="429" y="1524"/>
                    <a:pt x="501" y="1512"/>
                  </a:cubicBezTo>
                  <a:lnTo>
                    <a:pt x="727" y="1429"/>
                  </a:lnTo>
                  <a:cubicBezTo>
                    <a:pt x="1096" y="1310"/>
                    <a:pt x="1465" y="1215"/>
                    <a:pt x="1834" y="1072"/>
                  </a:cubicBezTo>
                  <a:cubicBezTo>
                    <a:pt x="2941" y="703"/>
                    <a:pt x="3787" y="536"/>
                    <a:pt x="4608" y="536"/>
                  </a:cubicBezTo>
                  <a:cubicBezTo>
                    <a:pt x="4965" y="536"/>
                    <a:pt x="5311" y="572"/>
                    <a:pt x="5644" y="643"/>
                  </a:cubicBezTo>
                  <a:cubicBezTo>
                    <a:pt x="5692" y="655"/>
                    <a:pt x="5727" y="655"/>
                    <a:pt x="5763" y="655"/>
                  </a:cubicBezTo>
                  <a:cubicBezTo>
                    <a:pt x="5870" y="655"/>
                    <a:pt x="5942" y="631"/>
                    <a:pt x="5989" y="572"/>
                  </a:cubicBezTo>
                  <a:cubicBezTo>
                    <a:pt x="6085" y="465"/>
                    <a:pt x="6085" y="334"/>
                    <a:pt x="6061" y="215"/>
                  </a:cubicBezTo>
                  <a:lnTo>
                    <a:pt x="6049" y="96"/>
                  </a:lnTo>
                  <a:lnTo>
                    <a:pt x="5930" y="84"/>
                  </a:lnTo>
                  <a:cubicBezTo>
                    <a:pt x="5846" y="60"/>
                    <a:pt x="5751" y="60"/>
                    <a:pt x="5668" y="48"/>
                  </a:cubicBezTo>
                  <a:cubicBezTo>
                    <a:pt x="5477" y="24"/>
                    <a:pt x="5263" y="0"/>
                    <a:pt x="5073" y="0"/>
                  </a:cubicBezTo>
                  <a:lnTo>
                    <a:pt x="4620" y="0"/>
                  </a:lnTo>
                  <a:cubicBezTo>
                    <a:pt x="4060" y="0"/>
                    <a:pt x="3429" y="36"/>
                    <a:pt x="2834" y="250"/>
                  </a:cubicBezTo>
                  <a:cubicBezTo>
                    <a:pt x="2536" y="358"/>
                    <a:pt x="2227" y="453"/>
                    <a:pt x="1929" y="524"/>
                  </a:cubicBezTo>
                  <a:lnTo>
                    <a:pt x="1620" y="619"/>
                  </a:lnTo>
                  <a:lnTo>
                    <a:pt x="953" y="798"/>
                  </a:lnTo>
                  <a:cubicBezTo>
                    <a:pt x="751" y="834"/>
                    <a:pt x="572" y="893"/>
                    <a:pt x="381" y="941"/>
                  </a:cubicBezTo>
                  <a:cubicBezTo>
                    <a:pt x="298" y="977"/>
                    <a:pt x="203" y="1000"/>
                    <a:pt x="131" y="1048"/>
                  </a:cubicBezTo>
                  <a:cubicBezTo>
                    <a:pt x="36" y="1108"/>
                    <a:pt x="0" y="1239"/>
                    <a:pt x="24" y="1346"/>
                  </a:cubicBezTo>
                  <a:cubicBezTo>
                    <a:pt x="24" y="1429"/>
                    <a:pt x="143" y="1524"/>
                    <a:pt x="227" y="153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871;p40">
              <a:extLst>
                <a:ext uri="{FF2B5EF4-FFF2-40B4-BE49-F238E27FC236}">
                  <a16:creationId xmlns:a16="http://schemas.microsoft.com/office/drawing/2014/main" id="{F50E0614-42D3-453E-921F-B4425641F645}"/>
                </a:ext>
              </a:extLst>
            </p:cNvPr>
            <p:cNvSpPr/>
            <p:nvPr/>
          </p:nvSpPr>
          <p:spPr>
            <a:xfrm>
              <a:off x="4305575" y="2506100"/>
              <a:ext cx="144100" cy="38425"/>
            </a:xfrm>
            <a:custGeom>
              <a:avLst/>
              <a:gdLst/>
              <a:ahLst/>
              <a:cxnLst/>
              <a:rect l="l" t="t" r="r" b="b"/>
              <a:pathLst>
                <a:path w="5764" h="1537" extrusionOk="0">
                  <a:moveTo>
                    <a:pt x="430" y="1536"/>
                  </a:moveTo>
                  <a:cubicBezTo>
                    <a:pt x="465" y="1536"/>
                    <a:pt x="477" y="1536"/>
                    <a:pt x="501" y="1524"/>
                  </a:cubicBezTo>
                  <a:cubicBezTo>
                    <a:pt x="584" y="1500"/>
                    <a:pt x="668" y="1477"/>
                    <a:pt x="739" y="1465"/>
                  </a:cubicBezTo>
                  <a:cubicBezTo>
                    <a:pt x="1037" y="1381"/>
                    <a:pt x="1358" y="1310"/>
                    <a:pt x="1632" y="1191"/>
                  </a:cubicBezTo>
                  <a:cubicBezTo>
                    <a:pt x="2573" y="810"/>
                    <a:pt x="3573" y="607"/>
                    <a:pt x="4585" y="607"/>
                  </a:cubicBezTo>
                  <a:cubicBezTo>
                    <a:pt x="4763" y="607"/>
                    <a:pt x="4942" y="607"/>
                    <a:pt x="5121" y="631"/>
                  </a:cubicBezTo>
                  <a:lnTo>
                    <a:pt x="5287" y="631"/>
                  </a:lnTo>
                  <a:lnTo>
                    <a:pt x="5406" y="631"/>
                  </a:lnTo>
                  <a:cubicBezTo>
                    <a:pt x="5525" y="631"/>
                    <a:pt x="5609" y="584"/>
                    <a:pt x="5668" y="512"/>
                  </a:cubicBezTo>
                  <a:cubicBezTo>
                    <a:pt x="5764" y="393"/>
                    <a:pt x="5728" y="238"/>
                    <a:pt x="5716" y="179"/>
                  </a:cubicBezTo>
                  <a:lnTo>
                    <a:pt x="5704" y="95"/>
                  </a:lnTo>
                  <a:lnTo>
                    <a:pt x="5609" y="72"/>
                  </a:lnTo>
                  <a:cubicBezTo>
                    <a:pt x="5597" y="72"/>
                    <a:pt x="5561" y="60"/>
                    <a:pt x="5549" y="60"/>
                  </a:cubicBezTo>
                  <a:cubicBezTo>
                    <a:pt x="5502" y="48"/>
                    <a:pt x="5478" y="48"/>
                    <a:pt x="5418" y="36"/>
                  </a:cubicBezTo>
                  <a:cubicBezTo>
                    <a:pt x="5252" y="12"/>
                    <a:pt x="5085" y="0"/>
                    <a:pt x="4906" y="0"/>
                  </a:cubicBezTo>
                  <a:cubicBezTo>
                    <a:pt x="4394" y="0"/>
                    <a:pt x="3882" y="72"/>
                    <a:pt x="3382" y="131"/>
                  </a:cubicBezTo>
                  <a:lnTo>
                    <a:pt x="3144" y="167"/>
                  </a:lnTo>
                  <a:cubicBezTo>
                    <a:pt x="2739" y="226"/>
                    <a:pt x="2346" y="357"/>
                    <a:pt x="1977" y="476"/>
                  </a:cubicBezTo>
                  <a:cubicBezTo>
                    <a:pt x="1739" y="572"/>
                    <a:pt x="1501" y="643"/>
                    <a:pt x="1263" y="703"/>
                  </a:cubicBezTo>
                  <a:cubicBezTo>
                    <a:pt x="1192" y="715"/>
                    <a:pt x="1132" y="726"/>
                    <a:pt x="1061" y="750"/>
                  </a:cubicBezTo>
                  <a:cubicBezTo>
                    <a:pt x="918" y="774"/>
                    <a:pt x="787" y="810"/>
                    <a:pt x="644" y="846"/>
                  </a:cubicBezTo>
                  <a:cubicBezTo>
                    <a:pt x="608" y="869"/>
                    <a:pt x="584" y="869"/>
                    <a:pt x="549" y="881"/>
                  </a:cubicBezTo>
                  <a:cubicBezTo>
                    <a:pt x="382" y="929"/>
                    <a:pt x="168" y="988"/>
                    <a:pt x="60" y="1286"/>
                  </a:cubicBezTo>
                  <a:lnTo>
                    <a:pt x="1" y="1441"/>
                  </a:lnTo>
                  <a:lnTo>
                    <a:pt x="180" y="1477"/>
                  </a:lnTo>
                  <a:cubicBezTo>
                    <a:pt x="203" y="1477"/>
                    <a:pt x="239" y="1488"/>
                    <a:pt x="251" y="1488"/>
                  </a:cubicBezTo>
                  <a:cubicBezTo>
                    <a:pt x="334" y="1524"/>
                    <a:pt x="370" y="1536"/>
                    <a:pt x="430" y="153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872;p40">
              <a:extLst>
                <a:ext uri="{FF2B5EF4-FFF2-40B4-BE49-F238E27FC236}">
                  <a16:creationId xmlns:a16="http://schemas.microsoft.com/office/drawing/2014/main" id="{1173F83D-2CBE-4467-8090-DC5D4FD568A2}"/>
                </a:ext>
              </a:extLst>
            </p:cNvPr>
            <p:cNvSpPr/>
            <p:nvPr/>
          </p:nvSpPr>
          <p:spPr>
            <a:xfrm>
              <a:off x="4300825" y="2550150"/>
              <a:ext cx="110150" cy="32775"/>
            </a:xfrm>
            <a:custGeom>
              <a:avLst/>
              <a:gdLst/>
              <a:ahLst/>
              <a:cxnLst/>
              <a:rect l="l" t="t" r="r" b="b"/>
              <a:pathLst>
                <a:path w="4406" h="1311" extrusionOk="0">
                  <a:moveTo>
                    <a:pt x="24" y="1143"/>
                  </a:moveTo>
                  <a:lnTo>
                    <a:pt x="0" y="1310"/>
                  </a:lnTo>
                  <a:lnTo>
                    <a:pt x="179" y="1310"/>
                  </a:lnTo>
                  <a:lnTo>
                    <a:pt x="286" y="1310"/>
                  </a:lnTo>
                  <a:lnTo>
                    <a:pt x="370" y="1310"/>
                  </a:lnTo>
                  <a:cubicBezTo>
                    <a:pt x="417" y="1310"/>
                    <a:pt x="453" y="1310"/>
                    <a:pt x="500" y="1286"/>
                  </a:cubicBezTo>
                  <a:cubicBezTo>
                    <a:pt x="1739" y="977"/>
                    <a:pt x="2858" y="727"/>
                    <a:pt x="4037" y="631"/>
                  </a:cubicBezTo>
                  <a:cubicBezTo>
                    <a:pt x="4406" y="608"/>
                    <a:pt x="4406" y="274"/>
                    <a:pt x="4406" y="155"/>
                  </a:cubicBezTo>
                  <a:lnTo>
                    <a:pt x="4406" y="0"/>
                  </a:lnTo>
                  <a:lnTo>
                    <a:pt x="4239" y="12"/>
                  </a:lnTo>
                  <a:cubicBezTo>
                    <a:pt x="4156" y="24"/>
                    <a:pt x="4072" y="24"/>
                    <a:pt x="3989" y="36"/>
                  </a:cubicBezTo>
                  <a:cubicBezTo>
                    <a:pt x="3799" y="60"/>
                    <a:pt x="3632" y="72"/>
                    <a:pt x="3453" y="119"/>
                  </a:cubicBezTo>
                  <a:cubicBezTo>
                    <a:pt x="2453" y="310"/>
                    <a:pt x="1477" y="512"/>
                    <a:pt x="477" y="727"/>
                  </a:cubicBezTo>
                  <a:cubicBezTo>
                    <a:pt x="310" y="750"/>
                    <a:pt x="72" y="798"/>
                    <a:pt x="24" y="114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873;p40">
              <a:extLst>
                <a:ext uri="{FF2B5EF4-FFF2-40B4-BE49-F238E27FC236}">
                  <a16:creationId xmlns:a16="http://schemas.microsoft.com/office/drawing/2014/main" id="{19709B2B-46E5-45F5-A385-9B5405DB0042}"/>
                </a:ext>
              </a:extLst>
            </p:cNvPr>
            <p:cNvSpPr/>
            <p:nvPr/>
          </p:nvSpPr>
          <p:spPr>
            <a:xfrm>
              <a:off x="4307975" y="2696300"/>
              <a:ext cx="65500" cy="26500"/>
            </a:xfrm>
            <a:custGeom>
              <a:avLst/>
              <a:gdLst/>
              <a:ahLst/>
              <a:cxnLst/>
              <a:rect l="l" t="t" r="r" b="b"/>
              <a:pathLst>
                <a:path w="2620" h="1060" extrusionOk="0">
                  <a:moveTo>
                    <a:pt x="2262" y="0"/>
                  </a:moveTo>
                  <a:cubicBezTo>
                    <a:pt x="2215" y="0"/>
                    <a:pt x="2179" y="0"/>
                    <a:pt x="2143" y="12"/>
                  </a:cubicBezTo>
                  <a:lnTo>
                    <a:pt x="2119" y="12"/>
                  </a:lnTo>
                  <a:cubicBezTo>
                    <a:pt x="2096" y="12"/>
                    <a:pt x="2084" y="24"/>
                    <a:pt x="2048" y="24"/>
                  </a:cubicBezTo>
                  <a:lnTo>
                    <a:pt x="1572" y="143"/>
                  </a:lnTo>
                  <a:cubicBezTo>
                    <a:pt x="1167" y="250"/>
                    <a:pt x="774" y="346"/>
                    <a:pt x="369" y="441"/>
                  </a:cubicBezTo>
                  <a:lnTo>
                    <a:pt x="334" y="465"/>
                  </a:lnTo>
                  <a:cubicBezTo>
                    <a:pt x="214" y="488"/>
                    <a:pt x="0" y="536"/>
                    <a:pt x="0" y="905"/>
                  </a:cubicBezTo>
                  <a:lnTo>
                    <a:pt x="0" y="1060"/>
                  </a:lnTo>
                  <a:lnTo>
                    <a:pt x="143" y="1036"/>
                  </a:lnTo>
                  <a:lnTo>
                    <a:pt x="274" y="1036"/>
                  </a:lnTo>
                  <a:cubicBezTo>
                    <a:pt x="381" y="1036"/>
                    <a:pt x="488" y="1036"/>
                    <a:pt x="595" y="1012"/>
                  </a:cubicBezTo>
                  <a:cubicBezTo>
                    <a:pt x="1131" y="893"/>
                    <a:pt x="1631" y="774"/>
                    <a:pt x="2215" y="619"/>
                  </a:cubicBezTo>
                  <a:lnTo>
                    <a:pt x="2239" y="619"/>
                  </a:lnTo>
                  <a:cubicBezTo>
                    <a:pt x="2346" y="596"/>
                    <a:pt x="2620" y="536"/>
                    <a:pt x="2560" y="250"/>
                  </a:cubicBezTo>
                  <a:cubicBezTo>
                    <a:pt x="2560" y="167"/>
                    <a:pt x="2489" y="0"/>
                    <a:pt x="22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874;p40">
              <a:extLst>
                <a:ext uri="{FF2B5EF4-FFF2-40B4-BE49-F238E27FC236}">
                  <a16:creationId xmlns:a16="http://schemas.microsoft.com/office/drawing/2014/main" id="{F5956A62-13C5-484A-BCCE-539963164DEE}"/>
                </a:ext>
              </a:extLst>
            </p:cNvPr>
            <p:cNvSpPr/>
            <p:nvPr/>
          </p:nvSpPr>
          <p:spPr>
            <a:xfrm>
              <a:off x="4088000" y="2531400"/>
              <a:ext cx="130700" cy="35450"/>
            </a:xfrm>
            <a:custGeom>
              <a:avLst/>
              <a:gdLst/>
              <a:ahLst/>
              <a:cxnLst/>
              <a:rect l="l" t="t" r="r" b="b"/>
              <a:pathLst>
                <a:path w="5228" h="1418" extrusionOk="0">
                  <a:moveTo>
                    <a:pt x="358" y="607"/>
                  </a:moveTo>
                  <a:cubicBezTo>
                    <a:pt x="477" y="643"/>
                    <a:pt x="608" y="655"/>
                    <a:pt x="727" y="667"/>
                  </a:cubicBezTo>
                  <a:lnTo>
                    <a:pt x="798" y="691"/>
                  </a:lnTo>
                  <a:lnTo>
                    <a:pt x="1251" y="727"/>
                  </a:lnTo>
                  <a:cubicBezTo>
                    <a:pt x="2001" y="810"/>
                    <a:pt x="2798" y="881"/>
                    <a:pt x="3537" y="1072"/>
                  </a:cubicBezTo>
                  <a:cubicBezTo>
                    <a:pt x="3775" y="1131"/>
                    <a:pt x="4013" y="1203"/>
                    <a:pt x="4251" y="1262"/>
                  </a:cubicBezTo>
                  <a:cubicBezTo>
                    <a:pt x="4394" y="1310"/>
                    <a:pt x="4525" y="1346"/>
                    <a:pt x="4656" y="1369"/>
                  </a:cubicBezTo>
                  <a:cubicBezTo>
                    <a:pt x="4739" y="1405"/>
                    <a:pt x="4811" y="1417"/>
                    <a:pt x="4870" y="1417"/>
                  </a:cubicBezTo>
                  <a:cubicBezTo>
                    <a:pt x="5049" y="1417"/>
                    <a:pt x="5108" y="1286"/>
                    <a:pt x="5180" y="1060"/>
                  </a:cubicBezTo>
                  <a:lnTo>
                    <a:pt x="5227" y="929"/>
                  </a:lnTo>
                  <a:lnTo>
                    <a:pt x="5108" y="869"/>
                  </a:lnTo>
                  <a:cubicBezTo>
                    <a:pt x="5073" y="846"/>
                    <a:pt x="5061" y="834"/>
                    <a:pt x="5025" y="834"/>
                  </a:cubicBezTo>
                  <a:cubicBezTo>
                    <a:pt x="4965" y="810"/>
                    <a:pt x="4906" y="774"/>
                    <a:pt x="4834" y="750"/>
                  </a:cubicBezTo>
                  <a:lnTo>
                    <a:pt x="4525" y="655"/>
                  </a:lnTo>
                  <a:cubicBezTo>
                    <a:pt x="4227" y="572"/>
                    <a:pt x="3930" y="488"/>
                    <a:pt x="3620" y="429"/>
                  </a:cubicBezTo>
                  <a:cubicBezTo>
                    <a:pt x="2798" y="310"/>
                    <a:pt x="1977" y="191"/>
                    <a:pt x="1179" y="95"/>
                  </a:cubicBezTo>
                  <a:lnTo>
                    <a:pt x="620" y="12"/>
                  </a:lnTo>
                  <a:cubicBezTo>
                    <a:pt x="584" y="12"/>
                    <a:pt x="536" y="0"/>
                    <a:pt x="477" y="0"/>
                  </a:cubicBezTo>
                  <a:lnTo>
                    <a:pt x="358" y="0"/>
                  </a:lnTo>
                  <a:lnTo>
                    <a:pt x="239" y="0"/>
                  </a:lnTo>
                  <a:lnTo>
                    <a:pt x="131" y="0"/>
                  </a:lnTo>
                  <a:lnTo>
                    <a:pt x="0" y="334"/>
                  </a:lnTo>
                  <a:lnTo>
                    <a:pt x="84" y="405"/>
                  </a:lnTo>
                  <a:cubicBezTo>
                    <a:pt x="96" y="417"/>
                    <a:pt x="120" y="429"/>
                    <a:pt x="143" y="453"/>
                  </a:cubicBezTo>
                  <a:cubicBezTo>
                    <a:pt x="203" y="536"/>
                    <a:pt x="262" y="596"/>
                    <a:pt x="358" y="60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875;p40">
              <a:extLst>
                <a:ext uri="{FF2B5EF4-FFF2-40B4-BE49-F238E27FC236}">
                  <a16:creationId xmlns:a16="http://schemas.microsoft.com/office/drawing/2014/main" id="{3E7C3E44-D2A0-4C48-B1DF-83F756AF396E}"/>
                </a:ext>
              </a:extLst>
            </p:cNvPr>
            <p:cNvSpPr/>
            <p:nvPr/>
          </p:nvSpPr>
          <p:spPr>
            <a:xfrm>
              <a:off x="4096025" y="2608775"/>
              <a:ext cx="132800" cy="34275"/>
            </a:xfrm>
            <a:custGeom>
              <a:avLst/>
              <a:gdLst/>
              <a:ahLst/>
              <a:cxnLst/>
              <a:rect l="l" t="t" r="r" b="b"/>
              <a:pathLst>
                <a:path w="5312" h="1371" extrusionOk="0">
                  <a:moveTo>
                    <a:pt x="4978" y="691"/>
                  </a:moveTo>
                  <a:cubicBezTo>
                    <a:pt x="4668" y="632"/>
                    <a:pt x="4335" y="572"/>
                    <a:pt x="4025" y="513"/>
                  </a:cubicBezTo>
                  <a:cubicBezTo>
                    <a:pt x="3573" y="418"/>
                    <a:pt x="3120" y="346"/>
                    <a:pt x="2656" y="275"/>
                  </a:cubicBezTo>
                  <a:cubicBezTo>
                    <a:pt x="2132" y="191"/>
                    <a:pt x="1596" y="132"/>
                    <a:pt x="1072" y="72"/>
                  </a:cubicBezTo>
                  <a:cubicBezTo>
                    <a:pt x="870" y="48"/>
                    <a:pt x="656" y="25"/>
                    <a:pt x="453" y="1"/>
                  </a:cubicBezTo>
                  <a:lnTo>
                    <a:pt x="358" y="1"/>
                  </a:lnTo>
                  <a:cubicBezTo>
                    <a:pt x="168" y="1"/>
                    <a:pt x="49" y="108"/>
                    <a:pt x="25" y="287"/>
                  </a:cubicBezTo>
                  <a:lnTo>
                    <a:pt x="1" y="346"/>
                  </a:lnTo>
                  <a:lnTo>
                    <a:pt x="37" y="382"/>
                  </a:lnTo>
                  <a:cubicBezTo>
                    <a:pt x="37" y="382"/>
                    <a:pt x="37" y="406"/>
                    <a:pt x="49" y="406"/>
                  </a:cubicBezTo>
                  <a:cubicBezTo>
                    <a:pt x="84" y="453"/>
                    <a:pt x="120" y="525"/>
                    <a:pt x="215" y="537"/>
                  </a:cubicBezTo>
                  <a:cubicBezTo>
                    <a:pt x="1644" y="668"/>
                    <a:pt x="3335" y="882"/>
                    <a:pt x="5049" y="1334"/>
                  </a:cubicBezTo>
                  <a:lnTo>
                    <a:pt x="5168" y="1370"/>
                  </a:lnTo>
                  <a:lnTo>
                    <a:pt x="5216" y="1251"/>
                  </a:lnTo>
                  <a:cubicBezTo>
                    <a:pt x="5275" y="1120"/>
                    <a:pt x="5311" y="977"/>
                    <a:pt x="5240" y="846"/>
                  </a:cubicBezTo>
                  <a:cubicBezTo>
                    <a:pt x="5204" y="727"/>
                    <a:pt x="5037" y="703"/>
                    <a:pt x="4978" y="69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876;p40">
              <a:extLst>
                <a:ext uri="{FF2B5EF4-FFF2-40B4-BE49-F238E27FC236}">
                  <a16:creationId xmlns:a16="http://schemas.microsoft.com/office/drawing/2014/main" id="{C7DF3785-A155-4BAB-AA4D-19DA425D1531}"/>
                </a:ext>
              </a:extLst>
            </p:cNvPr>
            <p:cNvSpPr/>
            <p:nvPr/>
          </p:nvSpPr>
          <p:spPr>
            <a:xfrm>
              <a:off x="4090975" y="2559675"/>
              <a:ext cx="132475" cy="36025"/>
            </a:xfrm>
            <a:custGeom>
              <a:avLst/>
              <a:gdLst/>
              <a:ahLst/>
              <a:cxnLst/>
              <a:rect l="l" t="t" r="r" b="b"/>
              <a:pathLst>
                <a:path w="5299" h="1441" extrusionOk="0">
                  <a:moveTo>
                    <a:pt x="1560" y="727"/>
                  </a:moveTo>
                  <a:lnTo>
                    <a:pt x="1667" y="750"/>
                  </a:lnTo>
                  <a:cubicBezTo>
                    <a:pt x="2453" y="834"/>
                    <a:pt x="3275" y="929"/>
                    <a:pt x="4049" y="1143"/>
                  </a:cubicBezTo>
                  <a:cubicBezTo>
                    <a:pt x="4192" y="1191"/>
                    <a:pt x="4346" y="1250"/>
                    <a:pt x="4489" y="1298"/>
                  </a:cubicBezTo>
                  <a:cubicBezTo>
                    <a:pt x="4596" y="1346"/>
                    <a:pt x="4703" y="1370"/>
                    <a:pt x="4811" y="1417"/>
                  </a:cubicBezTo>
                  <a:cubicBezTo>
                    <a:pt x="4870" y="1429"/>
                    <a:pt x="4906" y="1429"/>
                    <a:pt x="4954" y="1429"/>
                  </a:cubicBezTo>
                  <a:lnTo>
                    <a:pt x="4965" y="1429"/>
                  </a:lnTo>
                  <a:lnTo>
                    <a:pt x="5013" y="1429"/>
                  </a:lnTo>
                  <a:lnTo>
                    <a:pt x="5132" y="1441"/>
                  </a:lnTo>
                  <a:lnTo>
                    <a:pt x="5299" y="869"/>
                  </a:lnTo>
                  <a:lnTo>
                    <a:pt x="5156" y="822"/>
                  </a:lnTo>
                  <a:cubicBezTo>
                    <a:pt x="5084" y="786"/>
                    <a:pt x="5025" y="774"/>
                    <a:pt x="4965" y="750"/>
                  </a:cubicBezTo>
                  <a:cubicBezTo>
                    <a:pt x="4834" y="703"/>
                    <a:pt x="4715" y="655"/>
                    <a:pt x="4584" y="631"/>
                  </a:cubicBezTo>
                  <a:cubicBezTo>
                    <a:pt x="3668" y="393"/>
                    <a:pt x="2739" y="286"/>
                    <a:pt x="1822" y="179"/>
                  </a:cubicBezTo>
                  <a:cubicBezTo>
                    <a:pt x="1370" y="119"/>
                    <a:pt x="893" y="72"/>
                    <a:pt x="429" y="0"/>
                  </a:cubicBezTo>
                  <a:lnTo>
                    <a:pt x="382" y="0"/>
                  </a:lnTo>
                  <a:cubicBezTo>
                    <a:pt x="358" y="0"/>
                    <a:pt x="310" y="0"/>
                    <a:pt x="262" y="12"/>
                  </a:cubicBezTo>
                  <a:lnTo>
                    <a:pt x="239" y="12"/>
                  </a:lnTo>
                  <a:cubicBezTo>
                    <a:pt x="155" y="12"/>
                    <a:pt x="120" y="72"/>
                    <a:pt x="96" y="96"/>
                  </a:cubicBezTo>
                  <a:cubicBezTo>
                    <a:pt x="84" y="119"/>
                    <a:pt x="72" y="131"/>
                    <a:pt x="60" y="167"/>
                  </a:cubicBezTo>
                  <a:lnTo>
                    <a:pt x="1" y="334"/>
                  </a:lnTo>
                  <a:lnTo>
                    <a:pt x="96" y="393"/>
                  </a:lnTo>
                  <a:cubicBezTo>
                    <a:pt x="120" y="405"/>
                    <a:pt x="143" y="417"/>
                    <a:pt x="155" y="429"/>
                  </a:cubicBezTo>
                  <a:cubicBezTo>
                    <a:pt x="215" y="477"/>
                    <a:pt x="310" y="536"/>
                    <a:pt x="417" y="548"/>
                  </a:cubicBezTo>
                  <a:cubicBezTo>
                    <a:pt x="798" y="643"/>
                    <a:pt x="1191" y="703"/>
                    <a:pt x="1560" y="72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877;p40">
              <a:extLst>
                <a:ext uri="{FF2B5EF4-FFF2-40B4-BE49-F238E27FC236}">
                  <a16:creationId xmlns:a16="http://schemas.microsoft.com/office/drawing/2014/main" id="{EDB8EB05-3612-491C-A12E-A771FE349D08}"/>
                </a:ext>
              </a:extLst>
            </p:cNvPr>
            <p:cNvSpPr/>
            <p:nvPr/>
          </p:nvSpPr>
          <p:spPr>
            <a:xfrm>
              <a:off x="4096625" y="2468300"/>
              <a:ext cx="130400" cy="35150"/>
            </a:xfrm>
            <a:custGeom>
              <a:avLst/>
              <a:gdLst/>
              <a:ahLst/>
              <a:cxnLst/>
              <a:rect l="l" t="t" r="r" b="b"/>
              <a:pathLst>
                <a:path w="5216" h="1406" extrusionOk="0">
                  <a:moveTo>
                    <a:pt x="144" y="476"/>
                  </a:moveTo>
                  <a:cubicBezTo>
                    <a:pt x="203" y="512"/>
                    <a:pt x="263" y="572"/>
                    <a:pt x="358" y="607"/>
                  </a:cubicBezTo>
                  <a:cubicBezTo>
                    <a:pt x="477" y="631"/>
                    <a:pt x="608" y="655"/>
                    <a:pt x="727" y="667"/>
                  </a:cubicBezTo>
                  <a:lnTo>
                    <a:pt x="798" y="679"/>
                  </a:lnTo>
                  <a:lnTo>
                    <a:pt x="1251" y="726"/>
                  </a:lnTo>
                  <a:cubicBezTo>
                    <a:pt x="2001" y="798"/>
                    <a:pt x="2799" y="869"/>
                    <a:pt x="3537" y="1072"/>
                  </a:cubicBezTo>
                  <a:cubicBezTo>
                    <a:pt x="3775" y="1131"/>
                    <a:pt x="4013" y="1203"/>
                    <a:pt x="4251" y="1262"/>
                  </a:cubicBezTo>
                  <a:cubicBezTo>
                    <a:pt x="4382" y="1310"/>
                    <a:pt x="4525" y="1334"/>
                    <a:pt x="4656" y="1369"/>
                  </a:cubicBezTo>
                  <a:cubicBezTo>
                    <a:pt x="4739" y="1393"/>
                    <a:pt x="4799" y="1405"/>
                    <a:pt x="4858" y="1405"/>
                  </a:cubicBezTo>
                  <a:cubicBezTo>
                    <a:pt x="5037" y="1405"/>
                    <a:pt x="5097" y="1274"/>
                    <a:pt x="5180" y="1048"/>
                  </a:cubicBezTo>
                  <a:lnTo>
                    <a:pt x="5216" y="917"/>
                  </a:lnTo>
                  <a:lnTo>
                    <a:pt x="5097" y="857"/>
                  </a:lnTo>
                  <a:cubicBezTo>
                    <a:pt x="5073" y="845"/>
                    <a:pt x="5061" y="834"/>
                    <a:pt x="5025" y="834"/>
                  </a:cubicBezTo>
                  <a:cubicBezTo>
                    <a:pt x="4966" y="798"/>
                    <a:pt x="4906" y="774"/>
                    <a:pt x="4835" y="738"/>
                  </a:cubicBezTo>
                  <a:lnTo>
                    <a:pt x="4525" y="655"/>
                  </a:lnTo>
                  <a:cubicBezTo>
                    <a:pt x="4227" y="560"/>
                    <a:pt x="3930" y="488"/>
                    <a:pt x="3608" y="429"/>
                  </a:cubicBezTo>
                  <a:cubicBezTo>
                    <a:pt x="2799" y="310"/>
                    <a:pt x="1977" y="191"/>
                    <a:pt x="1168" y="83"/>
                  </a:cubicBezTo>
                  <a:lnTo>
                    <a:pt x="620" y="12"/>
                  </a:lnTo>
                  <a:cubicBezTo>
                    <a:pt x="572" y="12"/>
                    <a:pt x="537" y="0"/>
                    <a:pt x="477" y="0"/>
                  </a:cubicBezTo>
                  <a:lnTo>
                    <a:pt x="358" y="0"/>
                  </a:lnTo>
                  <a:lnTo>
                    <a:pt x="239" y="0"/>
                  </a:lnTo>
                  <a:lnTo>
                    <a:pt x="132" y="0"/>
                  </a:lnTo>
                  <a:lnTo>
                    <a:pt x="1" y="322"/>
                  </a:lnTo>
                  <a:lnTo>
                    <a:pt x="84" y="393"/>
                  </a:lnTo>
                  <a:cubicBezTo>
                    <a:pt x="96" y="441"/>
                    <a:pt x="120" y="453"/>
                    <a:pt x="144" y="47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878;p40">
              <a:extLst>
                <a:ext uri="{FF2B5EF4-FFF2-40B4-BE49-F238E27FC236}">
                  <a16:creationId xmlns:a16="http://schemas.microsoft.com/office/drawing/2014/main" id="{812DAB9F-71D2-43DB-9707-35E128381FDC}"/>
                </a:ext>
              </a:extLst>
            </p:cNvPr>
            <p:cNvSpPr/>
            <p:nvPr/>
          </p:nvSpPr>
          <p:spPr>
            <a:xfrm>
              <a:off x="4099600" y="2496875"/>
              <a:ext cx="131900" cy="36025"/>
            </a:xfrm>
            <a:custGeom>
              <a:avLst/>
              <a:gdLst/>
              <a:ahLst/>
              <a:cxnLst/>
              <a:rect l="l" t="t" r="r" b="b"/>
              <a:pathLst>
                <a:path w="5276" h="1441" extrusionOk="0">
                  <a:moveTo>
                    <a:pt x="4966" y="738"/>
                  </a:moveTo>
                  <a:cubicBezTo>
                    <a:pt x="4835" y="703"/>
                    <a:pt x="4716" y="655"/>
                    <a:pt x="4585" y="619"/>
                  </a:cubicBezTo>
                  <a:cubicBezTo>
                    <a:pt x="3668" y="381"/>
                    <a:pt x="2739" y="286"/>
                    <a:pt x="1822" y="179"/>
                  </a:cubicBezTo>
                  <a:cubicBezTo>
                    <a:pt x="1370" y="119"/>
                    <a:pt x="894" y="72"/>
                    <a:pt x="429" y="0"/>
                  </a:cubicBezTo>
                  <a:lnTo>
                    <a:pt x="382" y="0"/>
                  </a:lnTo>
                  <a:cubicBezTo>
                    <a:pt x="358" y="0"/>
                    <a:pt x="310" y="0"/>
                    <a:pt x="263" y="12"/>
                  </a:cubicBezTo>
                  <a:lnTo>
                    <a:pt x="239" y="12"/>
                  </a:lnTo>
                  <a:cubicBezTo>
                    <a:pt x="191" y="12"/>
                    <a:pt x="132" y="48"/>
                    <a:pt x="96" y="83"/>
                  </a:cubicBezTo>
                  <a:cubicBezTo>
                    <a:pt x="84" y="119"/>
                    <a:pt x="72" y="131"/>
                    <a:pt x="60" y="167"/>
                  </a:cubicBezTo>
                  <a:lnTo>
                    <a:pt x="37" y="226"/>
                  </a:lnTo>
                  <a:lnTo>
                    <a:pt x="1" y="345"/>
                  </a:lnTo>
                  <a:lnTo>
                    <a:pt x="96" y="405"/>
                  </a:lnTo>
                  <a:cubicBezTo>
                    <a:pt x="120" y="417"/>
                    <a:pt x="144" y="429"/>
                    <a:pt x="156" y="441"/>
                  </a:cubicBezTo>
                  <a:cubicBezTo>
                    <a:pt x="215" y="488"/>
                    <a:pt x="310" y="548"/>
                    <a:pt x="418" y="560"/>
                  </a:cubicBezTo>
                  <a:cubicBezTo>
                    <a:pt x="787" y="643"/>
                    <a:pt x="1168" y="679"/>
                    <a:pt x="1525" y="726"/>
                  </a:cubicBezTo>
                  <a:lnTo>
                    <a:pt x="1644" y="738"/>
                  </a:lnTo>
                  <a:cubicBezTo>
                    <a:pt x="2442" y="834"/>
                    <a:pt x="3251" y="917"/>
                    <a:pt x="4025" y="1143"/>
                  </a:cubicBezTo>
                  <a:cubicBezTo>
                    <a:pt x="4180" y="1191"/>
                    <a:pt x="4323" y="1250"/>
                    <a:pt x="4478" y="1298"/>
                  </a:cubicBezTo>
                  <a:cubicBezTo>
                    <a:pt x="4585" y="1334"/>
                    <a:pt x="4680" y="1369"/>
                    <a:pt x="4787" y="1417"/>
                  </a:cubicBezTo>
                  <a:cubicBezTo>
                    <a:pt x="4847" y="1429"/>
                    <a:pt x="4894" y="1429"/>
                    <a:pt x="4942" y="1429"/>
                  </a:cubicBezTo>
                  <a:lnTo>
                    <a:pt x="4954" y="1429"/>
                  </a:lnTo>
                  <a:lnTo>
                    <a:pt x="5001" y="1429"/>
                  </a:lnTo>
                  <a:lnTo>
                    <a:pt x="5120" y="1441"/>
                  </a:lnTo>
                  <a:lnTo>
                    <a:pt x="5275" y="857"/>
                  </a:lnTo>
                  <a:lnTo>
                    <a:pt x="5144" y="822"/>
                  </a:lnTo>
                  <a:cubicBezTo>
                    <a:pt x="5097" y="786"/>
                    <a:pt x="5025" y="774"/>
                    <a:pt x="4966" y="73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879;p40">
              <a:extLst>
                <a:ext uri="{FF2B5EF4-FFF2-40B4-BE49-F238E27FC236}">
                  <a16:creationId xmlns:a16="http://schemas.microsoft.com/office/drawing/2014/main" id="{880428FC-D342-4394-9F94-AC2B0181902F}"/>
                </a:ext>
              </a:extLst>
            </p:cNvPr>
            <p:cNvSpPr/>
            <p:nvPr/>
          </p:nvSpPr>
          <p:spPr>
            <a:xfrm>
              <a:off x="4099600" y="2643300"/>
              <a:ext cx="124150" cy="29200"/>
            </a:xfrm>
            <a:custGeom>
              <a:avLst/>
              <a:gdLst/>
              <a:ahLst/>
              <a:cxnLst/>
              <a:rect l="l" t="t" r="r" b="b"/>
              <a:pathLst>
                <a:path w="4966" h="1168" extrusionOk="0">
                  <a:moveTo>
                    <a:pt x="382" y="680"/>
                  </a:moveTo>
                  <a:cubicBezTo>
                    <a:pt x="429" y="680"/>
                    <a:pt x="477" y="656"/>
                    <a:pt x="513" y="656"/>
                  </a:cubicBezTo>
                  <a:cubicBezTo>
                    <a:pt x="906" y="572"/>
                    <a:pt x="1322" y="525"/>
                    <a:pt x="1727" y="525"/>
                  </a:cubicBezTo>
                  <a:cubicBezTo>
                    <a:pt x="2465" y="525"/>
                    <a:pt x="3227" y="656"/>
                    <a:pt x="4025" y="942"/>
                  </a:cubicBezTo>
                  <a:cubicBezTo>
                    <a:pt x="4168" y="989"/>
                    <a:pt x="4311" y="1037"/>
                    <a:pt x="4442" y="1073"/>
                  </a:cubicBezTo>
                  <a:cubicBezTo>
                    <a:pt x="4525" y="1096"/>
                    <a:pt x="4585" y="1120"/>
                    <a:pt x="4656" y="1132"/>
                  </a:cubicBezTo>
                  <a:lnTo>
                    <a:pt x="4775" y="1168"/>
                  </a:lnTo>
                  <a:lnTo>
                    <a:pt x="4835" y="1061"/>
                  </a:lnTo>
                  <a:cubicBezTo>
                    <a:pt x="4847" y="1049"/>
                    <a:pt x="4847" y="1025"/>
                    <a:pt x="4859" y="1013"/>
                  </a:cubicBezTo>
                  <a:cubicBezTo>
                    <a:pt x="4882" y="989"/>
                    <a:pt x="4906" y="953"/>
                    <a:pt x="4918" y="906"/>
                  </a:cubicBezTo>
                  <a:cubicBezTo>
                    <a:pt x="4942" y="870"/>
                    <a:pt x="4942" y="823"/>
                    <a:pt x="4942" y="775"/>
                  </a:cubicBezTo>
                  <a:cubicBezTo>
                    <a:pt x="4942" y="763"/>
                    <a:pt x="4942" y="727"/>
                    <a:pt x="4954" y="703"/>
                  </a:cubicBezTo>
                  <a:lnTo>
                    <a:pt x="4966" y="572"/>
                  </a:lnTo>
                  <a:lnTo>
                    <a:pt x="4847" y="537"/>
                  </a:lnTo>
                  <a:cubicBezTo>
                    <a:pt x="4763" y="513"/>
                    <a:pt x="4668" y="501"/>
                    <a:pt x="4585" y="465"/>
                  </a:cubicBezTo>
                  <a:cubicBezTo>
                    <a:pt x="4382" y="418"/>
                    <a:pt x="4228" y="382"/>
                    <a:pt x="4049" y="322"/>
                  </a:cubicBezTo>
                  <a:cubicBezTo>
                    <a:pt x="3394" y="108"/>
                    <a:pt x="2692" y="1"/>
                    <a:pt x="1870" y="1"/>
                  </a:cubicBezTo>
                  <a:cubicBezTo>
                    <a:pt x="1430" y="1"/>
                    <a:pt x="953" y="37"/>
                    <a:pt x="322" y="96"/>
                  </a:cubicBezTo>
                  <a:cubicBezTo>
                    <a:pt x="191" y="108"/>
                    <a:pt x="25" y="239"/>
                    <a:pt x="13" y="382"/>
                  </a:cubicBezTo>
                  <a:cubicBezTo>
                    <a:pt x="1" y="477"/>
                    <a:pt x="37" y="561"/>
                    <a:pt x="72" y="584"/>
                  </a:cubicBezTo>
                  <a:cubicBezTo>
                    <a:pt x="144" y="656"/>
                    <a:pt x="251" y="680"/>
                    <a:pt x="310" y="68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880;p40">
              <a:extLst>
                <a:ext uri="{FF2B5EF4-FFF2-40B4-BE49-F238E27FC236}">
                  <a16:creationId xmlns:a16="http://schemas.microsoft.com/office/drawing/2014/main" id="{F217EDEC-68B9-42BB-8C02-4583A9821ACE}"/>
                </a:ext>
              </a:extLst>
            </p:cNvPr>
            <p:cNvSpPr/>
            <p:nvPr/>
          </p:nvSpPr>
          <p:spPr>
            <a:xfrm>
              <a:off x="4105275" y="2673075"/>
              <a:ext cx="119975" cy="32175"/>
            </a:xfrm>
            <a:custGeom>
              <a:avLst/>
              <a:gdLst/>
              <a:ahLst/>
              <a:cxnLst/>
              <a:rect l="l" t="t" r="r" b="b"/>
              <a:pathLst>
                <a:path w="4799" h="1287" extrusionOk="0">
                  <a:moveTo>
                    <a:pt x="4715" y="679"/>
                  </a:moveTo>
                  <a:cubicBezTo>
                    <a:pt x="4679" y="655"/>
                    <a:pt x="4643" y="632"/>
                    <a:pt x="4608" y="632"/>
                  </a:cubicBezTo>
                  <a:cubicBezTo>
                    <a:pt x="3369" y="310"/>
                    <a:pt x="2084" y="108"/>
                    <a:pt x="798" y="13"/>
                  </a:cubicBezTo>
                  <a:lnTo>
                    <a:pt x="762" y="13"/>
                  </a:lnTo>
                  <a:cubicBezTo>
                    <a:pt x="679" y="13"/>
                    <a:pt x="607" y="1"/>
                    <a:pt x="512" y="1"/>
                  </a:cubicBezTo>
                  <a:cubicBezTo>
                    <a:pt x="452" y="1"/>
                    <a:pt x="393" y="1"/>
                    <a:pt x="333" y="13"/>
                  </a:cubicBezTo>
                  <a:cubicBezTo>
                    <a:pt x="226" y="36"/>
                    <a:pt x="167" y="108"/>
                    <a:pt x="143" y="167"/>
                  </a:cubicBezTo>
                  <a:cubicBezTo>
                    <a:pt x="131" y="179"/>
                    <a:pt x="131" y="191"/>
                    <a:pt x="107" y="215"/>
                  </a:cubicBezTo>
                  <a:lnTo>
                    <a:pt x="0" y="334"/>
                  </a:lnTo>
                  <a:lnTo>
                    <a:pt x="119" y="429"/>
                  </a:lnTo>
                  <a:lnTo>
                    <a:pt x="155" y="465"/>
                  </a:lnTo>
                  <a:cubicBezTo>
                    <a:pt x="202" y="513"/>
                    <a:pt x="238" y="560"/>
                    <a:pt x="321" y="572"/>
                  </a:cubicBezTo>
                  <a:cubicBezTo>
                    <a:pt x="381" y="584"/>
                    <a:pt x="441" y="584"/>
                    <a:pt x="476" y="584"/>
                  </a:cubicBezTo>
                  <a:lnTo>
                    <a:pt x="560" y="584"/>
                  </a:lnTo>
                  <a:lnTo>
                    <a:pt x="619" y="584"/>
                  </a:lnTo>
                  <a:cubicBezTo>
                    <a:pt x="798" y="596"/>
                    <a:pt x="953" y="608"/>
                    <a:pt x="1131" y="608"/>
                  </a:cubicBezTo>
                  <a:cubicBezTo>
                    <a:pt x="1524" y="632"/>
                    <a:pt x="1929" y="655"/>
                    <a:pt x="2298" y="727"/>
                  </a:cubicBezTo>
                  <a:cubicBezTo>
                    <a:pt x="2786" y="822"/>
                    <a:pt x="3274" y="953"/>
                    <a:pt x="3750" y="1084"/>
                  </a:cubicBezTo>
                  <a:lnTo>
                    <a:pt x="4429" y="1263"/>
                  </a:lnTo>
                  <a:cubicBezTo>
                    <a:pt x="4453" y="1263"/>
                    <a:pt x="4465" y="1286"/>
                    <a:pt x="4501" y="1286"/>
                  </a:cubicBezTo>
                  <a:lnTo>
                    <a:pt x="4548" y="1286"/>
                  </a:lnTo>
                  <a:lnTo>
                    <a:pt x="4584" y="1286"/>
                  </a:lnTo>
                  <a:lnTo>
                    <a:pt x="4703" y="1286"/>
                  </a:lnTo>
                  <a:lnTo>
                    <a:pt x="4798" y="786"/>
                  </a:lnTo>
                  <a:lnTo>
                    <a:pt x="4703" y="727"/>
                  </a:lnTo>
                  <a:cubicBezTo>
                    <a:pt x="4727" y="691"/>
                    <a:pt x="4727" y="679"/>
                    <a:pt x="4715" y="67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Google Shape;814;p40">
            <a:extLst>
              <a:ext uri="{FF2B5EF4-FFF2-40B4-BE49-F238E27FC236}">
                <a16:creationId xmlns:a16="http://schemas.microsoft.com/office/drawing/2014/main" id="{4F749481-B3B0-48AF-9F90-46C3CFF5575B}"/>
              </a:ext>
            </a:extLst>
          </p:cNvPr>
          <p:cNvSpPr txBox="1">
            <a:spLocks/>
          </p:cNvSpPr>
          <p:nvPr/>
        </p:nvSpPr>
        <p:spPr>
          <a:xfrm>
            <a:off x="5382377" y="2308566"/>
            <a:ext cx="2432400" cy="3474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30200" algn="ctr" rtl="0">
              <a:lnSpc>
                <a:spcPct val="100000"/>
              </a:lnSpc>
              <a:spcBef>
                <a:spcPts val="0"/>
              </a:spcBef>
              <a:spcAft>
                <a:spcPts val="0"/>
              </a:spcAft>
              <a:buClr>
                <a:schemeClr val="dk1"/>
              </a:buClr>
              <a:buSzPts val="1800"/>
              <a:buFont typeface="Pangolin"/>
              <a:buNone/>
              <a:defRPr sz="1800" b="1" i="0" u="none" strike="noStrike" cap="none">
                <a:solidFill>
                  <a:schemeClr val="dk1"/>
                </a:solidFill>
                <a:latin typeface="Pangolin"/>
                <a:ea typeface="Pangolin"/>
                <a:cs typeface="Pangolin"/>
                <a:sym typeface="Pangolin"/>
              </a:defRPr>
            </a:lvl1pPr>
            <a:lvl2pPr marL="914400" marR="0" lvl="1" indent="-330200" algn="ctr" rtl="0">
              <a:lnSpc>
                <a:spcPct val="100000"/>
              </a:lnSpc>
              <a:spcBef>
                <a:spcPts val="0"/>
              </a:spcBef>
              <a:spcAft>
                <a:spcPts val="0"/>
              </a:spcAft>
              <a:buClr>
                <a:schemeClr val="dk1"/>
              </a:buClr>
              <a:buSzPts val="1800"/>
              <a:buFont typeface="Baloo 2"/>
              <a:buNone/>
              <a:defRPr sz="1800" b="1" i="0" u="none" strike="noStrike" cap="none">
                <a:solidFill>
                  <a:schemeClr val="dk1"/>
                </a:solidFill>
                <a:latin typeface="Baloo 2"/>
                <a:ea typeface="Baloo 2"/>
                <a:cs typeface="Baloo 2"/>
                <a:sym typeface="Baloo 2"/>
              </a:defRPr>
            </a:lvl2pPr>
            <a:lvl3pPr marL="1371600" marR="0" lvl="2" indent="-330200" algn="ctr" rtl="0">
              <a:lnSpc>
                <a:spcPct val="100000"/>
              </a:lnSpc>
              <a:spcBef>
                <a:spcPts val="0"/>
              </a:spcBef>
              <a:spcAft>
                <a:spcPts val="0"/>
              </a:spcAft>
              <a:buClr>
                <a:schemeClr val="dk1"/>
              </a:buClr>
              <a:buSzPts val="1800"/>
              <a:buFont typeface="Baloo 2"/>
              <a:buNone/>
              <a:defRPr sz="1800" b="1" i="0" u="none" strike="noStrike" cap="none">
                <a:solidFill>
                  <a:schemeClr val="dk1"/>
                </a:solidFill>
                <a:latin typeface="Baloo 2"/>
                <a:ea typeface="Baloo 2"/>
                <a:cs typeface="Baloo 2"/>
                <a:sym typeface="Baloo 2"/>
              </a:defRPr>
            </a:lvl3pPr>
            <a:lvl4pPr marL="1828800" marR="0" lvl="3" indent="-330200" algn="ctr" rtl="0">
              <a:lnSpc>
                <a:spcPct val="100000"/>
              </a:lnSpc>
              <a:spcBef>
                <a:spcPts val="0"/>
              </a:spcBef>
              <a:spcAft>
                <a:spcPts val="0"/>
              </a:spcAft>
              <a:buClr>
                <a:schemeClr val="dk1"/>
              </a:buClr>
              <a:buSzPts val="1800"/>
              <a:buFont typeface="Baloo 2"/>
              <a:buNone/>
              <a:defRPr sz="1800" b="1" i="0" u="none" strike="noStrike" cap="none">
                <a:solidFill>
                  <a:schemeClr val="dk1"/>
                </a:solidFill>
                <a:latin typeface="Baloo 2"/>
                <a:ea typeface="Baloo 2"/>
                <a:cs typeface="Baloo 2"/>
                <a:sym typeface="Baloo 2"/>
              </a:defRPr>
            </a:lvl4pPr>
            <a:lvl5pPr marL="2286000" marR="0" lvl="4" indent="-330200" algn="ctr" rtl="0">
              <a:lnSpc>
                <a:spcPct val="100000"/>
              </a:lnSpc>
              <a:spcBef>
                <a:spcPts val="0"/>
              </a:spcBef>
              <a:spcAft>
                <a:spcPts val="0"/>
              </a:spcAft>
              <a:buClr>
                <a:schemeClr val="dk1"/>
              </a:buClr>
              <a:buSzPts val="1800"/>
              <a:buFont typeface="Baloo 2"/>
              <a:buNone/>
              <a:defRPr sz="1800" b="1" i="0" u="none" strike="noStrike" cap="none">
                <a:solidFill>
                  <a:schemeClr val="dk1"/>
                </a:solidFill>
                <a:latin typeface="Baloo 2"/>
                <a:ea typeface="Baloo 2"/>
                <a:cs typeface="Baloo 2"/>
                <a:sym typeface="Baloo 2"/>
              </a:defRPr>
            </a:lvl5pPr>
            <a:lvl6pPr marL="2743200" marR="0" lvl="5" indent="-330200" algn="ctr" rtl="0">
              <a:lnSpc>
                <a:spcPct val="100000"/>
              </a:lnSpc>
              <a:spcBef>
                <a:spcPts val="0"/>
              </a:spcBef>
              <a:spcAft>
                <a:spcPts val="0"/>
              </a:spcAft>
              <a:buClr>
                <a:schemeClr val="dk1"/>
              </a:buClr>
              <a:buSzPts val="1800"/>
              <a:buFont typeface="Baloo 2"/>
              <a:buNone/>
              <a:defRPr sz="1800" b="1" i="0" u="none" strike="noStrike" cap="none">
                <a:solidFill>
                  <a:schemeClr val="dk1"/>
                </a:solidFill>
                <a:latin typeface="Baloo 2"/>
                <a:ea typeface="Baloo 2"/>
                <a:cs typeface="Baloo 2"/>
                <a:sym typeface="Baloo 2"/>
              </a:defRPr>
            </a:lvl6pPr>
            <a:lvl7pPr marL="3200400" marR="0" lvl="6" indent="-330200" algn="ctr" rtl="0">
              <a:lnSpc>
                <a:spcPct val="100000"/>
              </a:lnSpc>
              <a:spcBef>
                <a:spcPts val="0"/>
              </a:spcBef>
              <a:spcAft>
                <a:spcPts val="0"/>
              </a:spcAft>
              <a:buClr>
                <a:schemeClr val="dk1"/>
              </a:buClr>
              <a:buSzPts val="1800"/>
              <a:buFont typeface="Baloo 2"/>
              <a:buNone/>
              <a:defRPr sz="1800" b="1" i="0" u="none" strike="noStrike" cap="none">
                <a:solidFill>
                  <a:schemeClr val="dk1"/>
                </a:solidFill>
                <a:latin typeface="Baloo 2"/>
                <a:ea typeface="Baloo 2"/>
                <a:cs typeface="Baloo 2"/>
                <a:sym typeface="Baloo 2"/>
              </a:defRPr>
            </a:lvl7pPr>
            <a:lvl8pPr marL="3657600" marR="0" lvl="7" indent="-330200" algn="ctr" rtl="0">
              <a:lnSpc>
                <a:spcPct val="100000"/>
              </a:lnSpc>
              <a:spcBef>
                <a:spcPts val="0"/>
              </a:spcBef>
              <a:spcAft>
                <a:spcPts val="0"/>
              </a:spcAft>
              <a:buClr>
                <a:schemeClr val="dk1"/>
              </a:buClr>
              <a:buSzPts val="1800"/>
              <a:buFont typeface="Baloo 2"/>
              <a:buNone/>
              <a:defRPr sz="1800" b="1" i="0" u="none" strike="noStrike" cap="none">
                <a:solidFill>
                  <a:schemeClr val="dk1"/>
                </a:solidFill>
                <a:latin typeface="Baloo 2"/>
                <a:ea typeface="Baloo 2"/>
                <a:cs typeface="Baloo 2"/>
                <a:sym typeface="Baloo 2"/>
              </a:defRPr>
            </a:lvl8pPr>
            <a:lvl9pPr marL="4114800" marR="0" lvl="8" indent="-330200" algn="ctr" rtl="0">
              <a:lnSpc>
                <a:spcPct val="100000"/>
              </a:lnSpc>
              <a:spcBef>
                <a:spcPts val="0"/>
              </a:spcBef>
              <a:spcAft>
                <a:spcPts val="0"/>
              </a:spcAft>
              <a:buClr>
                <a:schemeClr val="dk1"/>
              </a:buClr>
              <a:buSzPts val="1800"/>
              <a:buFont typeface="Baloo 2"/>
              <a:buNone/>
              <a:defRPr sz="1800" b="1" i="0" u="none" strike="noStrike" cap="none">
                <a:solidFill>
                  <a:schemeClr val="dk1"/>
                </a:solidFill>
                <a:latin typeface="Baloo 2"/>
                <a:ea typeface="Baloo 2"/>
                <a:cs typeface="Baloo 2"/>
                <a:sym typeface="Baloo 2"/>
              </a:defRPr>
            </a:lvl9pPr>
          </a:lstStyle>
          <a:p>
            <a:pPr marL="0" indent="0"/>
            <a:r>
              <a:rPr lang="en-US" dirty="0"/>
              <a:t>Work Cited</a:t>
            </a:r>
            <a:endParaRPr lang="id-ID" dirty="0"/>
          </a:p>
        </p:txBody>
      </p:sp>
      <p:sp>
        <p:nvSpPr>
          <p:cNvPr id="40" name="Google Shape;815;p40">
            <a:extLst>
              <a:ext uri="{FF2B5EF4-FFF2-40B4-BE49-F238E27FC236}">
                <a16:creationId xmlns:a16="http://schemas.microsoft.com/office/drawing/2014/main" id="{457E8EE2-87DD-4634-B2D6-88E052D7B18E}"/>
              </a:ext>
            </a:extLst>
          </p:cNvPr>
          <p:cNvSpPr txBox="1">
            <a:spLocks/>
          </p:cNvSpPr>
          <p:nvPr/>
        </p:nvSpPr>
        <p:spPr>
          <a:xfrm>
            <a:off x="4389120" y="2563808"/>
            <a:ext cx="4572000" cy="640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ctr" rtl="0">
              <a:lnSpc>
                <a:spcPct val="100000"/>
              </a:lnSpc>
              <a:spcBef>
                <a:spcPts val="0"/>
              </a:spcBef>
              <a:spcAft>
                <a:spcPts val="0"/>
              </a:spcAft>
              <a:buClr>
                <a:schemeClr val="dk1"/>
              </a:buClr>
              <a:buSzPts val="1600"/>
              <a:buFont typeface="Baloo 2"/>
              <a:buNone/>
              <a:defRPr sz="1600" b="0" i="0" u="none" strike="noStrike" cap="none">
                <a:solidFill>
                  <a:schemeClr val="dk1"/>
                </a:solidFill>
                <a:latin typeface="Baloo 2"/>
                <a:ea typeface="Baloo 2"/>
                <a:cs typeface="Baloo 2"/>
                <a:sym typeface="Baloo 2"/>
              </a:defRPr>
            </a:lvl1pPr>
            <a:lvl2pPr marL="914400" marR="0" lvl="1" indent="-330200" algn="ctr" rtl="0">
              <a:lnSpc>
                <a:spcPct val="100000"/>
              </a:lnSpc>
              <a:spcBef>
                <a:spcPts val="0"/>
              </a:spcBef>
              <a:spcAft>
                <a:spcPts val="0"/>
              </a:spcAft>
              <a:buClr>
                <a:schemeClr val="dk1"/>
              </a:buClr>
              <a:buSzPts val="1600"/>
              <a:buFont typeface="Baloo 2"/>
              <a:buNone/>
              <a:defRPr sz="1600" b="0" i="0" u="none" strike="noStrike" cap="none">
                <a:solidFill>
                  <a:schemeClr val="dk1"/>
                </a:solidFill>
                <a:latin typeface="Baloo 2"/>
                <a:ea typeface="Baloo 2"/>
                <a:cs typeface="Baloo 2"/>
                <a:sym typeface="Baloo 2"/>
              </a:defRPr>
            </a:lvl2pPr>
            <a:lvl3pPr marL="1371600" marR="0" lvl="2" indent="-330200" algn="ctr" rtl="0">
              <a:lnSpc>
                <a:spcPct val="100000"/>
              </a:lnSpc>
              <a:spcBef>
                <a:spcPts val="0"/>
              </a:spcBef>
              <a:spcAft>
                <a:spcPts val="0"/>
              </a:spcAft>
              <a:buClr>
                <a:schemeClr val="dk1"/>
              </a:buClr>
              <a:buSzPts val="1600"/>
              <a:buFont typeface="Baloo 2"/>
              <a:buNone/>
              <a:defRPr sz="1600" b="0" i="0" u="none" strike="noStrike" cap="none">
                <a:solidFill>
                  <a:schemeClr val="dk1"/>
                </a:solidFill>
                <a:latin typeface="Baloo 2"/>
                <a:ea typeface="Baloo 2"/>
                <a:cs typeface="Baloo 2"/>
                <a:sym typeface="Baloo 2"/>
              </a:defRPr>
            </a:lvl3pPr>
            <a:lvl4pPr marL="1828800" marR="0" lvl="3" indent="-330200" algn="ctr" rtl="0">
              <a:lnSpc>
                <a:spcPct val="100000"/>
              </a:lnSpc>
              <a:spcBef>
                <a:spcPts val="0"/>
              </a:spcBef>
              <a:spcAft>
                <a:spcPts val="0"/>
              </a:spcAft>
              <a:buClr>
                <a:schemeClr val="dk1"/>
              </a:buClr>
              <a:buSzPts val="1600"/>
              <a:buFont typeface="Baloo 2"/>
              <a:buNone/>
              <a:defRPr sz="1600" b="0" i="0" u="none" strike="noStrike" cap="none">
                <a:solidFill>
                  <a:schemeClr val="dk1"/>
                </a:solidFill>
                <a:latin typeface="Baloo 2"/>
                <a:ea typeface="Baloo 2"/>
                <a:cs typeface="Baloo 2"/>
                <a:sym typeface="Baloo 2"/>
              </a:defRPr>
            </a:lvl4pPr>
            <a:lvl5pPr marL="2286000" marR="0" lvl="4" indent="-330200" algn="ctr" rtl="0">
              <a:lnSpc>
                <a:spcPct val="100000"/>
              </a:lnSpc>
              <a:spcBef>
                <a:spcPts val="0"/>
              </a:spcBef>
              <a:spcAft>
                <a:spcPts val="0"/>
              </a:spcAft>
              <a:buClr>
                <a:schemeClr val="dk1"/>
              </a:buClr>
              <a:buSzPts val="1600"/>
              <a:buFont typeface="Baloo 2"/>
              <a:buNone/>
              <a:defRPr sz="1600" b="0" i="0" u="none" strike="noStrike" cap="none">
                <a:solidFill>
                  <a:schemeClr val="dk1"/>
                </a:solidFill>
                <a:latin typeface="Baloo 2"/>
                <a:ea typeface="Baloo 2"/>
                <a:cs typeface="Baloo 2"/>
                <a:sym typeface="Baloo 2"/>
              </a:defRPr>
            </a:lvl5pPr>
            <a:lvl6pPr marL="2743200" marR="0" lvl="5" indent="-330200" algn="ctr" rtl="0">
              <a:lnSpc>
                <a:spcPct val="100000"/>
              </a:lnSpc>
              <a:spcBef>
                <a:spcPts val="0"/>
              </a:spcBef>
              <a:spcAft>
                <a:spcPts val="0"/>
              </a:spcAft>
              <a:buClr>
                <a:schemeClr val="dk1"/>
              </a:buClr>
              <a:buSzPts val="1600"/>
              <a:buFont typeface="Baloo 2"/>
              <a:buNone/>
              <a:defRPr sz="1600" b="0" i="0" u="none" strike="noStrike" cap="none">
                <a:solidFill>
                  <a:schemeClr val="dk1"/>
                </a:solidFill>
                <a:latin typeface="Baloo 2"/>
                <a:ea typeface="Baloo 2"/>
                <a:cs typeface="Baloo 2"/>
                <a:sym typeface="Baloo 2"/>
              </a:defRPr>
            </a:lvl6pPr>
            <a:lvl7pPr marL="3200400" marR="0" lvl="6" indent="-330200" algn="ctr" rtl="0">
              <a:lnSpc>
                <a:spcPct val="100000"/>
              </a:lnSpc>
              <a:spcBef>
                <a:spcPts val="0"/>
              </a:spcBef>
              <a:spcAft>
                <a:spcPts val="0"/>
              </a:spcAft>
              <a:buClr>
                <a:schemeClr val="dk1"/>
              </a:buClr>
              <a:buSzPts val="1600"/>
              <a:buFont typeface="Baloo 2"/>
              <a:buNone/>
              <a:defRPr sz="1600" b="0" i="0" u="none" strike="noStrike" cap="none">
                <a:solidFill>
                  <a:schemeClr val="dk1"/>
                </a:solidFill>
                <a:latin typeface="Baloo 2"/>
                <a:ea typeface="Baloo 2"/>
                <a:cs typeface="Baloo 2"/>
                <a:sym typeface="Baloo 2"/>
              </a:defRPr>
            </a:lvl7pPr>
            <a:lvl8pPr marL="3657600" marR="0" lvl="7" indent="-330200" algn="ctr" rtl="0">
              <a:lnSpc>
                <a:spcPct val="100000"/>
              </a:lnSpc>
              <a:spcBef>
                <a:spcPts val="0"/>
              </a:spcBef>
              <a:spcAft>
                <a:spcPts val="0"/>
              </a:spcAft>
              <a:buClr>
                <a:schemeClr val="dk1"/>
              </a:buClr>
              <a:buSzPts val="1600"/>
              <a:buFont typeface="Baloo 2"/>
              <a:buNone/>
              <a:defRPr sz="1600" b="0" i="0" u="none" strike="noStrike" cap="none">
                <a:solidFill>
                  <a:schemeClr val="dk1"/>
                </a:solidFill>
                <a:latin typeface="Baloo 2"/>
                <a:ea typeface="Baloo 2"/>
                <a:cs typeface="Baloo 2"/>
                <a:sym typeface="Baloo 2"/>
              </a:defRPr>
            </a:lvl8pPr>
            <a:lvl9pPr marL="4114800" marR="0" lvl="8" indent="-330200" algn="ctr" rtl="0">
              <a:lnSpc>
                <a:spcPct val="100000"/>
              </a:lnSpc>
              <a:spcBef>
                <a:spcPts val="0"/>
              </a:spcBef>
              <a:spcAft>
                <a:spcPts val="0"/>
              </a:spcAft>
              <a:buClr>
                <a:schemeClr val="dk1"/>
              </a:buClr>
              <a:buSzPts val="1600"/>
              <a:buFont typeface="Baloo 2"/>
              <a:buNone/>
              <a:defRPr sz="1600" b="0" i="0" u="none" strike="noStrike" cap="none">
                <a:solidFill>
                  <a:schemeClr val="dk1"/>
                </a:solidFill>
                <a:latin typeface="Baloo 2"/>
                <a:ea typeface="Baloo 2"/>
                <a:cs typeface="Baloo 2"/>
                <a:sym typeface="Baloo 2"/>
              </a:defRPr>
            </a:lvl9pPr>
          </a:lstStyle>
          <a:p>
            <a:pPr marL="0" indent="0"/>
            <a:r>
              <a:rPr lang="en-US" dirty="0"/>
              <a:t>You must include an entry for each source you cite from within your paper. A Works Cited page includes only the sources that you actually incorporate </a:t>
            </a:r>
            <a:r>
              <a:rPr lang="en-US" dirty="0" err="1"/>
              <a:t>intoyour</a:t>
            </a:r>
            <a:r>
              <a:rPr lang="en-US" dirty="0"/>
              <a:t> paper through in-text citations. This is different than a bibliography or list of references.</a:t>
            </a:r>
          </a:p>
          <a:p>
            <a:pPr marL="0" indent="0"/>
            <a:endParaRPr lang="en-US" dirty="0"/>
          </a:p>
          <a:p>
            <a:pPr marL="0" indent="0"/>
            <a:endParaRPr lang="en-US" dirty="0"/>
          </a:p>
          <a:p>
            <a:pPr marL="0" indent="0"/>
            <a:endParaRPr lang="en-US" dirty="0"/>
          </a:p>
        </p:txBody>
      </p:sp>
      <p:sp>
        <p:nvSpPr>
          <p:cNvPr id="41" name="Google Shape;828;p40">
            <a:extLst>
              <a:ext uri="{FF2B5EF4-FFF2-40B4-BE49-F238E27FC236}">
                <a16:creationId xmlns:a16="http://schemas.microsoft.com/office/drawing/2014/main" id="{D4B9537E-F24F-4835-ACBF-5EF8EE529FF1}"/>
              </a:ext>
            </a:extLst>
          </p:cNvPr>
          <p:cNvSpPr/>
          <p:nvPr/>
        </p:nvSpPr>
        <p:spPr>
          <a:xfrm>
            <a:off x="6355606" y="1697525"/>
            <a:ext cx="487741" cy="487741"/>
          </a:xfrm>
          <a:custGeom>
            <a:avLst/>
            <a:gdLst/>
            <a:ahLst/>
            <a:cxnLst/>
            <a:rect l="l" t="t" r="r" b="b"/>
            <a:pathLst>
              <a:path w="47804" h="47804" extrusionOk="0">
                <a:moveTo>
                  <a:pt x="23908" y="0"/>
                </a:moveTo>
                <a:cubicBezTo>
                  <a:pt x="22372" y="0"/>
                  <a:pt x="21050" y="1917"/>
                  <a:pt x="19586" y="2203"/>
                </a:cubicBezTo>
                <a:cubicBezTo>
                  <a:pt x="19422" y="2235"/>
                  <a:pt x="19253" y="2249"/>
                  <a:pt x="19080" y="2249"/>
                </a:cubicBezTo>
                <a:cubicBezTo>
                  <a:pt x="17963" y="2249"/>
                  <a:pt x="16678" y="1664"/>
                  <a:pt x="15580" y="1664"/>
                </a:cubicBezTo>
                <a:cubicBezTo>
                  <a:pt x="15289" y="1664"/>
                  <a:pt x="15010" y="1705"/>
                  <a:pt x="14752" y="1810"/>
                </a:cubicBezTo>
                <a:cubicBezTo>
                  <a:pt x="13347" y="2393"/>
                  <a:pt x="12859" y="4667"/>
                  <a:pt x="11609" y="5501"/>
                </a:cubicBezTo>
                <a:cubicBezTo>
                  <a:pt x="10359" y="6334"/>
                  <a:pt x="8049" y="5929"/>
                  <a:pt x="7001" y="6989"/>
                </a:cubicBezTo>
                <a:cubicBezTo>
                  <a:pt x="5941" y="8049"/>
                  <a:pt x="6346" y="10358"/>
                  <a:pt x="5513" y="11609"/>
                </a:cubicBezTo>
                <a:cubicBezTo>
                  <a:pt x="4667" y="12859"/>
                  <a:pt x="2393" y="13347"/>
                  <a:pt x="1810" y="14740"/>
                </a:cubicBezTo>
                <a:cubicBezTo>
                  <a:pt x="1238" y="16133"/>
                  <a:pt x="2500" y="18074"/>
                  <a:pt x="2203" y="19586"/>
                </a:cubicBezTo>
                <a:cubicBezTo>
                  <a:pt x="1917" y="21026"/>
                  <a:pt x="0" y="22360"/>
                  <a:pt x="0" y="23896"/>
                </a:cubicBezTo>
                <a:cubicBezTo>
                  <a:pt x="0" y="25432"/>
                  <a:pt x="1917" y="26753"/>
                  <a:pt x="2203" y="28218"/>
                </a:cubicBezTo>
                <a:cubicBezTo>
                  <a:pt x="2500" y="29718"/>
                  <a:pt x="1250" y="31671"/>
                  <a:pt x="1810" y="33052"/>
                </a:cubicBezTo>
                <a:cubicBezTo>
                  <a:pt x="2393" y="34445"/>
                  <a:pt x="4679" y="34945"/>
                  <a:pt x="5513" y="36195"/>
                </a:cubicBezTo>
                <a:cubicBezTo>
                  <a:pt x="6346" y="37445"/>
                  <a:pt x="5941" y="39743"/>
                  <a:pt x="7001" y="40803"/>
                </a:cubicBezTo>
                <a:cubicBezTo>
                  <a:pt x="8049" y="41862"/>
                  <a:pt x="10359" y="41457"/>
                  <a:pt x="11609" y="42291"/>
                </a:cubicBezTo>
                <a:cubicBezTo>
                  <a:pt x="12859" y="43124"/>
                  <a:pt x="13347" y="45398"/>
                  <a:pt x="14752" y="45982"/>
                </a:cubicBezTo>
                <a:cubicBezTo>
                  <a:pt x="15017" y="46094"/>
                  <a:pt x="15304" y="46138"/>
                  <a:pt x="15604" y="46138"/>
                </a:cubicBezTo>
                <a:cubicBezTo>
                  <a:pt x="16698" y="46138"/>
                  <a:pt x="17975" y="45555"/>
                  <a:pt x="19084" y="45555"/>
                </a:cubicBezTo>
                <a:cubicBezTo>
                  <a:pt x="19256" y="45555"/>
                  <a:pt x="19424" y="45569"/>
                  <a:pt x="19586" y="45601"/>
                </a:cubicBezTo>
                <a:cubicBezTo>
                  <a:pt x="21027" y="45875"/>
                  <a:pt x="22372" y="47803"/>
                  <a:pt x="23908" y="47803"/>
                </a:cubicBezTo>
                <a:cubicBezTo>
                  <a:pt x="25432" y="47803"/>
                  <a:pt x="26754" y="45875"/>
                  <a:pt x="28218" y="45601"/>
                </a:cubicBezTo>
                <a:cubicBezTo>
                  <a:pt x="28382" y="45568"/>
                  <a:pt x="28551" y="45554"/>
                  <a:pt x="28724" y="45554"/>
                </a:cubicBezTo>
                <a:cubicBezTo>
                  <a:pt x="29835" y="45554"/>
                  <a:pt x="31114" y="46133"/>
                  <a:pt x="32208" y="46133"/>
                </a:cubicBezTo>
                <a:cubicBezTo>
                  <a:pt x="32505" y="46133"/>
                  <a:pt x="32789" y="46091"/>
                  <a:pt x="33052" y="45982"/>
                </a:cubicBezTo>
                <a:cubicBezTo>
                  <a:pt x="34457" y="45398"/>
                  <a:pt x="34945" y="43124"/>
                  <a:pt x="36195" y="42291"/>
                </a:cubicBezTo>
                <a:cubicBezTo>
                  <a:pt x="37445" y="41457"/>
                  <a:pt x="39755" y="41862"/>
                  <a:pt x="40815" y="40803"/>
                </a:cubicBezTo>
                <a:cubicBezTo>
                  <a:pt x="41863" y="39743"/>
                  <a:pt x="41470" y="37445"/>
                  <a:pt x="42303" y="36195"/>
                </a:cubicBezTo>
                <a:cubicBezTo>
                  <a:pt x="43137" y="34945"/>
                  <a:pt x="45411" y="34445"/>
                  <a:pt x="45994" y="33052"/>
                </a:cubicBezTo>
                <a:cubicBezTo>
                  <a:pt x="46566" y="31671"/>
                  <a:pt x="45303" y="29718"/>
                  <a:pt x="45601" y="28218"/>
                </a:cubicBezTo>
                <a:cubicBezTo>
                  <a:pt x="45887" y="26765"/>
                  <a:pt x="47804" y="25432"/>
                  <a:pt x="47804" y="23896"/>
                </a:cubicBezTo>
                <a:cubicBezTo>
                  <a:pt x="47804" y="22360"/>
                  <a:pt x="45887" y="21038"/>
                  <a:pt x="45601" y="19586"/>
                </a:cubicBezTo>
                <a:cubicBezTo>
                  <a:pt x="45303" y="18074"/>
                  <a:pt x="46554" y="16133"/>
                  <a:pt x="45994" y="14740"/>
                </a:cubicBezTo>
                <a:cubicBezTo>
                  <a:pt x="45411" y="13347"/>
                  <a:pt x="43137" y="12859"/>
                  <a:pt x="42303" y="11609"/>
                </a:cubicBezTo>
                <a:cubicBezTo>
                  <a:pt x="41470" y="10358"/>
                  <a:pt x="41863" y="8049"/>
                  <a:pt x="40815" y="6989"/>
                </a:cubicBezTo>
                <a:cubicBezTo>
                  <a:pt x="39755" y="5929"/>
                  <a:pt x="37445" y="6334"/>
                  <a:pt x="36195" y="5501"/>
                </a:cubicBezTo>
                <a:cubicBezTo>
                  <a:pt x="34945" y="4667"/>
                  <a:pt x="34457" y="2393"/>
                  <a:pt x="33052" y="1810"/>
                </a:cubicBezTo>
                <a:cubicBezTo>
                  <a:pt x="32789" y="1699"/>
                  <a:pt x="32505" y="1655"/>
                  <a:pt x="32207" y="1655"/>
                </a:cubicBezTo>
                <a:cubicBezTo>
                  <a:pt x="31110" y="1655"/>
                  <a:pt x="29828" y="2248"/>
                  <a:pt x="28715" y="2248"/>
                </a:cubicBezTo>
                <a:cubicBezTo>
                  <a:pt x="28545" y="2248"/>
                  <a:pt x="28379" y="2235"/>
                  <a:pt x="28218" y="2203"/>
                </a:cubicBezTo>
                <a:cubicBezTo>
                  <a:pt x="26777" y="1917"/>
                  <a:pt x="25432" y="0"/>
                  <a:pt x="2390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 name="Google Shape;258;p25">
            <a:extLst>
              <a:ext uri="{FF2B5EF4-FFF2-40B4-BE49-F238E27FC236}">
                <a16:creationId xmlns:a16="http://schemas.microsoft.com/office/drawing/2014/main" id="{93A0CB38-BE96-4473-B647-7B82890A367D}"/>
              </a:ext>
            </a:extLst>
          </p:cNvPr>
          <p:cNvGrpSpPr/>
          <p:nvPr/>
        </p:nvGrpSpPr>
        <p:grpSpPr>
          <a:xfrm>
            <a:off x="7505545" y="751236"/>
            <a:ext cx="1248312" cy="911909"/>
            <a:chOff x="6075750" y="3009125"/>
            <a:chExt cx="550400" cy="463175"/>
          </a:xfrm>
        </p:grpSpPr>
        <p:sp>
          <p:nvSpPr>
            <p:cNvPr id="68" name="Google Shape;259;p25">
              <a:extLst>
                <a:ext uri="{FF2B5EF4-FFF2-40B4-BE49-F238E27FC236}">
                  <a16:creationId xmlns:a16="http://schemas.microsoft.com/office/drawing/2014/main" id="{9588B583-94EC-4199-B167-AD555DDEED0D}"/>
                </a:ext>
              </a:extLst>
            </p:cNvPr>
            <p:cNvSpPr/>
            <p:nvPr/>
          </p:nvSpPr>
          <p:spPr>
            <a:xfrm>
              <a:off x="6076650" y="3020750"/>
              <a:ext cx="538175" cy="433700"/>
            </a:xfrm>
            <a:custGeom>
              <a:avLst/>
              <a:gdLst/>
              <a:ahLst/>
              <a:cxnLst/>
              <a:rect l="l" t="t" r="r" b="b"/>
              <a:pathLst>
                <a:path w="21527" h="17348" extrusionOk="0">
                  <a:moveTo>
                    <a:pt x="7572" y="17347"/>
                  </a:moveTo>
                  <a:cubicBezTo>
                    <a:pt x="7858" y="16657"/>
                    <a:pt x="8108" y="16097"/>
                    <a:pt x="8311" y="15538"/>
                  </a:cubicBezTo>
                  <a:cubicBezTo>
                    <a:pt x="8430" y="15204"/>
                    <a:pt x="8465" y="14847"/>
                    <a:pt x="8513" y="14514"/>
                  </a:cubicBezTo>
                  <a:cubicBezTo>
                    <a:pt x="8573" y="14014"/>
                    <a:pt x="8489" y="13883"/>
                    <a:pt x="7989" y="13752"/>
                  </a:cubicBezTo>
                  <a:cubicBezTo>
                    <a:pt x="7358" y="13573"/>
                    <a:pt x="6703" y="13418"/>
                    <a:pt x="6072" y="13228"/>
                  </a:cubicBezTo>
                  <a:cubicBezTo>
                    <a:pt x="5167" y="12942"/>
                    <a:pt x="4239" y="12680"/>
                    <a:pt x="3370" y="12299"/>
                  </a:cubicBezTo>
                  <a:cubicBezTo>
                    <a:pt x="2036" y="11752"/>
                    <a:pt x="1048" y="10775"/>
                    <a:pt x="714" y="9358"/>
                  </a:cubicBezTo>
                  <a:cubicBezTo>
                    <a:pt x="0" y="6287"/>
                    <a:pt x="988" y="3334"/>
                    <a:pt x="3727" y="1441"/>
                  </a:cubicBezTo>
                  <a:cubicBezTo>
                    <a:pt x="4703" y="774"/>
                    <a:pt x="5775" y="393"/>
                    <a:pt x="6977" y="274"/>
                  </a:cubicBezTo>
                  <a:cubicBezTo>
                    <a:pt x="9632" y="0"/>
                    <a:pt x="12252" y="274"/>
                    <a:pt x="14871" y="619"/>
                  </a:cubicBezTo>
                  <a:cubicBezTo>
                    <a:pt x="16014" y="774"/>
                    <a:pt x="17133" y="1012"/>
                    <a:pt x="18252" y="1369"/>
                  </a:cubicBezTo>
                  <a:cubicBezTo>
                    <a:pt x="19514" y="1762"/>
                    <a:pt x="20396" y="2524"/>
                    <a:pt x="20812" y="3810"/>
                  </a:cubicBezTo>
                  <a:cubicBezTo>
                    <a:pt x="21527" y="5929"/>
                    <a:pt x="21467" y="8049"/>
                    <a:pt x="20610" y="10097"/>
                  </a:cubicBezTo>
                  <a:cubicBezTo>
                    <a:pt x="20217" y="11085"/>
                    <a:pt x="19562" y="11942"/>
                    <a:pt x="18574" y="12525"/>
                  </a:cubicBezTo>
                  <a:cubicBezTo>
                    <a:pt x="16645" y="13668"/>
                    <a:pt x="14585" y="14288"/>
                    <a:pt x="12323" y="14109"/>
                  </a:cubicBezTo>
                  <a:cubicBezTo>
                    <a:pt x="12037" y="14085"/>
                    <a:pt x="11835" y="14133"/>
                    <a:pt x="11668" y="14383"/>
                  </a:cubicBezTo>
                  <a:cubicBezTo>
                    <a:pt x="11490" y="14669"/>
                    <a:pt x="11359" y="14978"/>
                    <a:pt x="11132" y="15216"/>
                  </a:cubicBezTo>
                  <a:cubicBezTo>
                    <a:pt x="10359" y="16133"/>
                    <a:pt x="9394" y="16800"/>
                    <a:pt x="8287" y="17240"/>
                  </a:cubicBezTo>
                  <a:cubicBezTo>
                    <a:pt x="8108" y="17324"/>
                    <a:pt x="7906" y="17312"/>
                    <a:pt x="7572" y="17347"/>
                  </a:cubicBezTo>
                  <a:close/>
                  <a:moveTo>
                    <a:pt x="10299" y="3298"/>
                  </a:moveTo>
                  <a:cubicBezTo>
                    <a:pt x="10287" y="3465"/>
                    <a:pt x="10251" y="3655"/>
                    <a:pt x="10239" y="3858"/>
                  </a:cubicBezTo>
                  <a:cubicBezTo>
                    <a:pt x="10132" y="4751"/>
                    <a:pt x="10049" y="5644"/>
                    <a:pt x="9942" y="6537"/>
                  </a:cubicBezTo>
                  <a:cubicBezTo>
                    <a:pt x="9882" y="7049"/>
                    <a:pt x="9811" y="7572"/>
                    <a:pt x="9763" y="8096"/>
                  </a:cubicBezTo>
                  <a:cubicBezTo>
                    <a:pt x="9739" y="8382"/>
                    <a:pt x="9870" y="8537"/>
                    <a:pt x="10168" y="8561"/>
                  </a:cubicBezTo>
                  <a:cubicBezTo>
                    <a:pt x="10573" y="8573"/>
                    <a:pt x="10990" y="8596"/>
                    <a:pt x="11382" y="8561"/>
                  </a:cubicBezTo>
                  <a:cubicBezTo>
                    <a:pt x="11918" y="8501"/>
                    <a:pt x="12264" y="8156"/>
                    <a:pt x="12430" y="7644"/>
                  </a:cubicBezTo>
                  <a:cubicBezTo>
                    <a:pt x="12621" y="7037"/>
                    <a:pt x="12514" y="6775"/>
                    <a:pt x="12025" y="6370"/>
                  </a:cubicBezTo>
                  <a:cubicBezTo>
                    <a:pt x="11918" y="6298"/>
                    <a:pt x="11835" y="6203"/>
                    <a:pt x="11763" y="6156"/>
                  </a:cubicBezTo>
                  <a:cubicBezTo>
                    <a:pt x="12025" y="5775"/>
                    <a:pt x="12323" y="5465"/>
                    <a:pt x="12490" y="5084"/>
                  </a:cubicBezTo>
                  <a:cubicBezTo>
                    <a:pt x="12656" y="4679"/>
                    <a:pt x="12633" y="4239"/>
                    <a:pt x="12371" y="3858"/>
                  </a:cubicBezTo>
                  <a:cubicBezTo>
                    <a:pt x="11894" y="3227"/>
                    <a:pt x="10990" y="2977"/>
                    <a:pt x="10299" y="3298"/>
                  </a:cubicBezTo>
                  <a:close/>
                  <a:moveTo>
                    <a:pt x="7418" y="6560"/>
                  </a:moveTo>
                  <a:cubicBezTo>
                    <a:pt x="7787" y="7096"/>
                    <a:pt x="7549" y="7715"/>
                    <a:pt x="7870" y="8215"/>
                  </a:cubicBezTo>
                  <a:cubicBezTo>
                    <a:pt x="8204" y="7942"/>
                    <a:pt x="8204" y="7942"/>
                    <a:pt x="8156" y="7680"/>
                  </a:cubicBezTo>
                  <a:cubicBezTo>
                    <a:pt x="8096" y="7346"/>
                    <a:pt x="8049" y="7025"/>
                    <a:pt x="7977" y="6691"/>
                  </a:cubicBezTo>
                  <a:cubicBezTo>
                    <a:pt x="7811" y="5917"/>
                    <a:pt x="7668" y="5132"/>
                    <a:pt x="7477" y="4358"/>
                  </a:cubicBezTo>
                  <a:cubicBezTo>
                    <a:pt x="7406" y="4108"/>
                    <a:pt x="7275" y="3881"/>
                    <a:pt x="7180" y="3643"/>
                  </a:cubicBezTo>
                  <a:cubicBezTo>
                    <a:pt x="7132" y="3631"/>
                    <a:pt x="7072" y="3608"/>
                    <a:pt x="7025" y="3584"/>
                  </a:cubicBezTo>
                  <a:cubicBezTo>
                    <a:pt x="6977" y="3655"/>
                    <a:pt x="6941" y="3715"/>
                    <a:pt x="6906" y="3786"/>
                  </a:cubicBezTo>
                  <a:cubicBezTo>
                    <a:pt x="6287" y="5167"/>
                    <a:pt x="5656" y="6513"/>
                    <a:pt x="5036" y="7882"/>
                  </a:cubicBezTo>
                  <a:cubicBezTo>
                    <a:pt x="5001" y="7953"/>
                    <a:pt x="5072" y="8072"/>
                    <a:pt x="5096" y="8168"/>
                  </a:cubicBezTo>
                  <a:cubicBezTo>
                    <a:pt x="5298" y="8001"/>
                    <a:pt x="5394" y="7822"/>
                    <a:pt x="5477" y="7632"/>
                  </a:cubicBezTo>
                  <a:cubicBezTo>
                    <a:pt x="5608" y="7334"/>
                    <a:pt x="5727" y="7001"/>
                    <a:pt x="5882" y="6727"/>
                  </a:cubicBezTo>
                  <a:cubicBezTo>
                    <a:pt x="5941" y="6608"/>
                    <a:pt x="6108" y="6489"/>
                    <a:pt x="6239" y="6489"/>
                  </a:cubicBezTo>
                  <a:cubicBezTo>
                    <a:pt x="6644" y="6501"/>
                    <a:pt x="7061" y="6548"/>
                    <a:pt x="7418" y="6560"/>
                  </a:cubicBezTo>
                  <a:close/>
                  <a:moveTo>
                    <a:pt x="16562" y="8120"/>
                  </a:moveTo>
                  <a:cubicBezTo>
                    <a:pt x="16431" y="8144"/>
                    <a:pt x="16324" y="8144"/>
                    <a:pt x="16240" y="8168"/>
                  </a:cubicBezTo>
                  <a:cubicBezTo>
                    <a:pt x="15871" y="8299"/>
                    <a:pt x="15514" y="8251"/>
                    <a:pt x="15133" y="8168"/>
                  </a:cubicBezTo>
                  <a:cubicBezTo>
                    <a:pt x="14121" y="7930"/>
                    <a:pt x="13657" y="6941"/>
                    <a:pt x="14121" y="6025"/>
                  </a:cubicBezTo>
                  <a:cubicBezTo>
                    <a:pt x="14538" y="5179"/>
                    <a:pt x="15181" y="4632"/>
                    <a:pt x="16169" y="4548"/>
                  </a:cubicBezTo>
                  <a:cubicBezTo>
                    <a:pt x="16347" y="4536"/>
                    <a:pt x="16526" y="4536"/>
                    <a:pt x="16502" y="4251"/>
                  </a:cubicBezTo>
                  <a:cubicBezTo>
                    <a:pt x="16169" y="4048"/>
                    <a:pt x="15824" y="4179"/>
                    <a:pt x="15514" y="4298"/>
                  </a:cubicBezTo>
                  <a:cubicBezTo>
                    <a:pt x="14597" y="4608"/>
                    <a:pt x="13978" y="5263"/>
                    <a:pt x="13645" y="6144"/>
                  </a:cubicBezTo>
                  <a:cubicBezTo>
                    <a:pt x="13287" y="7060"/>
                    <a:pt x="13526" y="7870"/>
                    <a:pt x="14359" y="8406"/>
                  </a:cubicBezTo>
                  <a:cubicBezTo>
                    <a:pt x="14942" y="8775"/>
                    <a:pt x="15609" y="8834"/>
                    <a:pt x="16288" y="8715"/>
                  </a:cubicBezTo>
                  <a:cubicBezTo>
                    <a:pt x="16550" y="8644"/>
                    <a:pt x="16681" y="8477"/>
                    <a:pt x="16562" y="812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260;p25">
              <a:extLst>
                <a:ext uri="{FF2B5EF4-FFF2-40B4-BE49-F238E27FC236}">
                  <a16:creationId xmlns:a16="http://schemas.microsoft.com/office/drawing/2014/main" id="{E56A2CEF-FD7E-4F17-A87C-CBF148D27F0A}"/>
                </a:ext>
              </a:extLst>
            </p:cNvPr>
            <p:cNvSpPr/>
            <p:nvPr/>
          </p:nvSpPr>
          <p:spPr>
            <a:xfrm>
              <a:off x="6332025" y="3176125"/>
              <a:ext cx="50025" cy="49125"/>
            </a:xfrm>
            <a:custGeom>
              <a:avLst/>
              <a:gdLst/>
              <a:ahLst/>
              <a:cxnLst/>
              <a:rect l="l" t="t" r="r" b="b"/>
              <a:pathLst>
                <a:path w="2001" h="1965" extrusionOk="0">
                  <a:moveTo>
                    <a:pt x="1" y="1762"/>
                  </a:moveTo>
                  <a:cubicBezTo>
                    <a:pt x="24" y="1226"/>
                    <a:pt x="72" y="679"/>
                    <a:pt x="96" y="107"/>
                  </a:cubicBezTo>
                  <a:cubicBezTo>
                    <a:pt x="691" y="0"/>
                    <a:pt x="1132" y="226"/>
                    <a:pt x="1548" y="476"/>
                  </a:cubicBezTo>
                  <a:cubicBezTo>
                    <a:pt x="1787" y="631"/>
                    <a:pt x="2001" y="834"/>
                    <a:pt x="1918" y="1143"/>
                  </a:cubicBezTo>
                  <a:cubicBezTo>
                    <a:pt x="1822" y="1441"/>
                    <a:pt x="1668" y="1738"/>
                    <a:pt x="1322" y="1822"/>
                  </a:cubicBezTo>
                  <a:cubicBezTo>
                    <a:pt x="906" y="1929"/>
                    <a:pt x="489" y="1965"/>
                    <a:pt x="1" y="1762"/>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261;p25">
              <a:extLst>
                <a:ext uri="{FF2B5EF4-FFF2-40B4-BE49-F238E27FC236}">
                  <a16:creationId xmlns:a16="http://schemas.microsoft.com/office/drawing/2014/main" id="{24013EF2-1159-431F-BBB0-465C537E76B1}"/>
                </a:ext>
              </a:extLst>
            </p:cNvPr>
            <p:cNvSpPr/>
            <p:nvPr/>
          </p:nvSpPr>
          <p:spPr>
            <a:xfrm>
              <a:off x="6337100" y="3105875"/>
              <a:ext cx="45850" cy="61625"/>
            </a:xfrm>
            <a:custGeom>
              <a:avLst/>
              <a:gdLst/>
              <a:ahLst/>
              <a:cxnLst/>
              <a:rect l="l" t="t" r="r" b="b"/>
              <a:pathLst>
                <a:path w="1834" h="2465" extrusionOk="0">
                  <a:moveTo>
                    <a:pt x="131" y="1167"/>
                  </a:moveTo>
                  <a:cubicBezTo>
                    <a:pt x="167" y="905"/>
                    <a:pt x="179" y="655"/>
                    <a:pt x="226" y="405"/>
                  </a:cubicBezTo>
                  <a:cubicBezTo>
                    <a:pt x="262" y="131"/>
                    <a:pt x="476" y="0"/>
                    <a:pt x="679" y="131"/>
                  </a:cubicBezTo>
                  <a:cubicBezTo>
                    <a:pt x="1000" y="310"/>
                    <a:pt x="1322" y="524"/>
                    <a:pt x="1548" y="786"/>
                  </a:cubicBezTo>
                  <a:cubicBezTo>
                    <a:pt x="1834" y="1131"/>
                    <a:pt x="1726" y="1655"/>
                    <a:pt x="1381" y="1953"/>
                  </a:cubicBezTo>
                  <a:cubicBezTo>
                    <a:pt x="1238" y="2072"/>
                    <a:pt x="1060" y="2167"/>
                    <a:pt x="881" y="2227"/>
                  </a:cubicBezTo>
                  <a:cubicBezTo>
                    <a:pt x="179" y="2465"/>
                    <a:pt x="0" y="2310"/>
                    <a:pt x="72" y="1560"/>
                  </a:cubicBezTo>
                  <a:cubicBezTo>
                    <a:pt x="95" y="1429"/>
                    <a:pt x="107" y="1298"/>
                    <a:pt x="131" y="1167"/>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262;p25">
              <a:extLst>
                <a:ext uri="{FF2B5EF4-FFF2-40B4-BE49-F238E27FC236}">
                  <a16:creationId xmlns:a16="http://schemas.microsoft.com/office/drawing/2014/main" id="{C23F3C1B-1F22-4D32-B939-35203F5166AB}"/>
                </a:ext>
              </a:extLst>
            </p:cNvPr>
            <p:cNvSpPr/>
            <p:nvPr/>
          </p:nvSpPr>
          <p:spPr>
            <a:xfrm>
              <a:off x="6234100" y="3131775"/>
              <a:ext cx="27100" cy="42275"/>
            </a:xfrm>
            <a:custGeom>
              <a:avLst/>
              <a:gdLst/>
              <a:ahLst/>
              <a:cxnLst/>
              <a:rect l="l" t="t" r="r" b="b"/>
              <a:pathLst>
                <a:path w="1084" h="1691" extrusionOk="0">
                  <a:moveTo>
                    <a:pt x="1084" y="1584"/>
                  </a:moveTo>
                  <a:cubicBezTo>
                    <a:pt x="667" y="1679"/>
                    <a:pt x="322" y="1691"/>
                    <a:pt x="1" y="1476"/>
                  </a:cubicBezTo>
                  <a:cubicBezTo>
                    <a:pt x="60" y="929"/>
                    <a:pt x="358" y="512"/>
                    <a:pt x="703" y="0"/>
                  </a:cubicBezTo>
                  <a:cubicBezTo>
                    <a:pt x="965" y="524"/>
                    <a:pt x="1024" y="1036"/>
                    <a:pt x="1084" y="1584"/>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263;p25">
              <a:extLst>
                <a:ext uri="{FF2B5EF4-FFF2-40B4-BE49-F238E27FC236}">
                  <a16:creationId xmlns:a16="http://schemas.microsoft.com/office/drawing/2014/main" id="{8A13AE25-D1EB-486C-96E2-AC2D0D74B631}"/>
                </a:ext>
              </a:extLst>
            </p:cNvPr>
            <p:cNvSpPr/>
            <p:nvPr/>
          </p:nvSpPr>
          <p:spPr>
            <a:xfrm>
              <a:off x="6075750" y="3009125"/>
              <a:ext cx="550400" cy="463175"/>
            </a:xfrm>
            <a:custGeom>
              <a:avLst/>
              <a:gdLst/>
              <a:ahLst/>
              <a:cxnLst/>
              <a:rect l="l" t="t" r="r" b="b"/>
              <a:pathLst>
                <a:path w="22016" h="18527" extrusionOk="0">
                  <a:moveTo>
                    <a:pt x="21515" y="4323"/>
                  </a:moveTo>
                  <a:cubicBezTo>
                    <a:pt x="21229" y="3394"/>
                    <a:pt x="20801" y="2382"/>
                    <a:pt x="19777" y="1846"/>
                  </a:cubicBezTo>
                  <a:cubicBezTo>
                    <a:pt x="19146" y="1525"/>
                    <a:pt x="18407" y="1168"/>
                    <a:pt x="17610" y="1001"/>
                  </a:cubicBezTo>
                  <a:cubicBezTo>
                    <a:pt x="16241" y="715"/>
                    <a:pt x="14443" y="370"/>
                    <a:pt x="12633" y="191"/>
                  </a:cubicBezTo>
                  <a:cubicBezTo>
                    <a:pt x="11657" y="108"/>
                    <a:pt x="10514" y="1"/>
                    <a:pt x="9359" y="1"/>
                  </a:cubicBezTo>
                  <a:cubicBezTo>
                    <a:pt x="8561" y="1"/>
                    <a:pt x="7847" y="48"/>
                    <a:pt x="7168" y="132"/>
                  </a:cubicBezTo>
                  <a:cubicBezTo>
                    <a:pt x="5811" y="310"/>
                    <a:pt x="4811" y="632"/>
                    <a:pt x="3906" y="1168"/>
                  </a:cubicBezTo>
                  <a:cubicBezTo>
                    <a:pt x="1810" y="2430"/>
                    <a:pt x="572" y="4216"/>
                    <a:pt x="119" y="6621"/>
                  </a:cubicBezTo>
                  <a:cubicBezTo>
                    <a:pt x="0" y="7311"/>
                    <a:pt x="60" y="7978"/>
                    <a:pt x="108" y="8633"/>
                  </a:cubicBezTo>
                  <a:cubicBezTo>
                    <a:pt x="143" y="8907"/>
                    <a:pt x="155" y="9180"/>
                    <a:pt x="167" y="9466"/>
                  </a:cubicBezTo>
                  <a:cubicBezTo>
                    <a:pt x="203" y="10252"/>
                    <a:pt x="608" y="10871"/>
                    <a:pt x="1001" y="11443"/>
                  </a:cubicBezTo>
                  <a:cubicBezTo>
                    <a:pt x="1143" y="11657"/>
                    <a:pt x="1286" y="11859"/>
                    <a:pt x="1405" y="12086"/>
                  </a:cubicBezTo>
                  <a:cubicBezTo>
                    <a:pt x="1441" y="12145"/>
                    <a:pt x="1489" y="12193"/>
                    <a:pt x="1536" y="12217"/>
                  </a:cubicBezTo>
                  <a:lnTo>
                    <a:pt x="1572" y="12252"/>
                  </a:lnTo>
                  <a:cubicBezTo>
                    <a:pt x="2489" y="12990"/>
                    <a:pt x="3608" y="13550"/>
                    <a:pt x="5084" y="13943"/>
                  </a:cubicBezTo>
                  <a:cubicBezTo>
                    <a:pt x="5918" y="14181"/>
                    <a:pt x="6775" y="14455"/>
                    <a:pt x="7644" y="14741"/>
                  </a:cubicBezTo>
                  <a:cubicBezTo>
                    <a:pt x="8061" y="14872"/>
                    <a:pt x="8061" y="14872"/>
                    <a:pt x="7966" y="15348"/>
                  </a:cubicBezTo>
                  <a:cubicBezTo>
                    <a:pt x="7787" y="16265"/>
                    <a:pt x="7335" y="17074"/>
                    <a:pt x="6918" y="17741"/>
                  </a:cubicBezTo>
                  <a:cubicBezTo>
                    <a:pt x="6823" y="17872"/>
                    <a:pt x="6763" y="18110"/>
                    <a:pt x="6823" y="18289"/>
                  </a:cubicBezTo>
                  <a:cubicBezTo>
                    <a:pt x="6882" y="18455"/>
                    <a:pt x="7156" y="18527"/>
                    <a:pt x="7287" y="18527"/>
                  </a:cubicBezTo>
                  <a:lnTo>
                    <a:pt x="7335" y="18527"/>
                  </a:lnTo>
                  <a:cubicBezTo>
                    <a:pt x="7406" y="18527"/>
                    <a:pt x="7478" y="18515"/>
                    <a:pt x="7549" y="18515"/>
                  </a:cubicBezTo>
                  <a:cubicBezTo>
                    <a:pt x="7870" y="18491"/>
                    <a:pt x="8192" y="18467"/>
                    <a:pt x="8478" y="18336"/>
                  </a:cubicBezTo>
                  <a:cubicBezTo>
                    <a:pt x="9692" y="17753"/>
                    <a:pt x="11061" y="16979"/>
                    <a:pt x="11930" y="15586"/>
                  </a:cubicBezTo>
                  <a:cubicBezTo>
                    <a:pt x="12073" y="15348"/>
                    <a:pt x="12240" y="15253"/>
                    <a:pt x="12514" y="15253"/>
                  </a:cubicBezTo>
                  <a:lnTo>
                    <a:pt x="12657" y="15253"/>
                  </a:lnTo>
                  <a:lnTo>
                    <a:pt x="13026" y="15253"/>
                  </a:lnTo>
                  <a:cubicBezTo>
                    <a:pt x="13419" y="15253"/>
                    <a:pt x="13859" y="15241"/>
                    <a:pt x="14300" y="15169"/>
                  </a:cubicBezTo>
                  <a:cubicBezTo>
                    <a:pt x="15550" y="14943"/>
                    <a:pt x="17003" y="14598"/>
                    <a:pt x="18324" y="13848"/>
                  </a:cubicBezTo>
                  <a:lnTo>
                    <a:pt x="18384" y="13812"/>
                  </a:lnTo>
                  <a:cubicBezTo>
                    <a:pt x="19015" y="13455"/>
                    <a:pt x="19658" y="13086"/>
                    <a:pt x="20134" y="12467"/>
                  </a:cubicBezTo>
                  <a:cubicBezTo>
                    <a:pt x="21158" y="11145"/>
                    <a:pt x="21717" y="9788"/>
                    <a:pt x="21801" y="8478"/>
                  </a:cubicBezTo>
                  <a:cubicBezTo>
                    <a:pt x="22015" y="6966"/>
                    <a:pt x="21920" y="5609"/>
                    <a:pt x="21515" y="4323"/>
                  </a:cubicBezTo>
                  <a:close/>
                  <a:moveTo>
                    <a:pt x="11573" y="14764"/>
                  </a:moveTo>
                  <a:cubicBezTo>
                    <a:pt x="11526" y="14860"/>
                    <a:pt x="11466" y="14931"/>
                    <a:pt x="11418" y="15014"/>
                  </a:cubicBezTo>
                  <a:cubicBezTo>
                    <a:pt x="11299" y="15229"/>
                    <a:pt x="11204" y="15419"/>
                    <a:pt x="11049" y="15586"/>
                  </a:cubicBezTo>
                  <a:cubicBezTo>
                    <a:pt x="10311" y="16443"/>
                    <a:pt x="9371" y="17122"/>
                    <a:pt x="8263" y="17562"/>
                  </a:cubicBezTo>
                  <a:cubicBezTo>
                    <a:pt x="8168" y="17610"/>
                    <a:pt x="8049" y="17610"/>
                    <a:pt x="7894" y="17622"/>
                  </a:cubicBezTo>
                  <a:lnTo>
                    <a:pt x="7835" y="17622"/>
                  </a:lnTo>
                  <a:cubicBezTo>
                    <a:pt x="7894" y="17491"/>
                    <a:pt x="7942" y="17372"/>
                    <a:pt x="8001" y="17229"/>
                  </a:cubicBezTo>
                  <a:cubicBezTo>
                    <a:pt x="8180" y="16789"/>
                    <a:pt x="8335" y="16419"/>
                    <a:pt x="8478" y="16015"/>
                  </a:cubicBezTo>
                  <a:cubicBezTo>
                    <a:pt x="8585" y="15717"/>
                    <a:pt x="8632" y="15407"/>
                    <a:pt x="8704" y="14955"/>
                  </a:cubicBezTo>
                  <a:cubicBezTo>
                    <a:pt x="8763" y="14395"/>
                    <a:pt x="8621" y="14193"/>
                    <a:pt x="8073" y="14038"/>
                  </a:cubicBezTo>
                  <a:lnTo>
                    <a:pt x="7227" y="13812"/>
                  </a:lnTo>
                  <a:cubicBezTo>
                    <a:pt x="6870" y="13717"/>
                    <a:pt x="6513" y="13633"/>
                    <a:pt x="6156" y="13514"/>
                  </a:cubicBezTo>
                  <a:lnTo>
                    <a:pt x="5715" y="13383"/>
                  </a:lnTo>
                  <a:cubicBezTo>
                    <a:pt x="4965" y="13145"/>
                    <a:pt x="4191" y="12907"/>
                    <a:pt x="3441" y="12586"/>
                  </a:cubicBezTo>
                  <a:cubicBezTo>
                    <a:pt x="2060" y="12014"/>
                    <a:pt x="1179" y="11026"/>
                    <a:pt x="870" y="9752"/>
                  </a:cubicBezTo>
                  <a:cubicBezTo>
                    <a:pt x="119" y="6609"/>
                    <a:pt x="1215" y="3775"/>
                    <a:pt x="3810" y="1989"/>
                  </a:cubicBezTo>
                  <a:cubicBezTo>
                    <a:pt x="4739" y="1358"/>
                    <a:pt x="5775" y="977"/>
                    <a:pt x="7013" y="846"/>
                  </a:cubicBezTo>
                  <a:cubicBezTo>
                    <a:pt x="7739" y="775"/>
                    <a:pt x="8490" y="727"/>
                    <a:pt x="9275" y="727"/>
                  </a:cubicBezTo>
                  <a:cubicBezTo>
                    <a:pt x="11180" y="727"/>
                    <a:pt x="13073" y="953"/>
                    <a:pt x="14859" y="1191"/>
                  </a:cubicBezTo>
                  <a:cubicBezTo>
                    <a:pt x="16062" y="1358"/>
                    <a:pt x="17145" y="1596"/>
                    <a:pt x="18205" y="1918"/>
                  </a:cubicBezTo>
                  <a:cubicBezTo>
                    <a:pt x="19503" y="2334"/>
                    <a:pt x="20277" y="3084"/>
                    <a:pt x="20682" y="4251"/>
                  </a:cubicBezTo>
                  <a:cubicBezTo>
                    <a:pt x="21372" y="6359"/>
                    <a:pt x="21313" y="8442"/>
                    <a:pt x="20503" y="10442"/>
                  </a:cubicBezTo>
                  <a:cubicBezTo>
                    <a:pt x="20086" y="11478"/>
                    <a:pt x="19408" y="12264"/>
                    <a:pt x="18515" y="12800"/>
                  </a:cubicBezTo>
                  <a:cubicBezTo>
                    <a:pt x="16705" y="13871"/>
                    <a:pt x="14931" y="14395"/>
                    <a:pt x="13097" y="14395"/>
                  </a:cubicBezTo>
                  <a:cubicBezTo>
                    <a:pt x="12847" y="14395"/>
                    <a:pt x="12597" y="14372"/>
                    <a:pt x="12347" y="14360"/>
                  </a:cubicBezTo>
                  <a:lnTo>
                    <a:pt x="12228" y="14360"/>
                  </a:lnTo>
                  <a:cubicBezTo>
                    <a:pt x="11930" y="14407"/>
                    <a:pt x="11716" y="14526"/>
                    <a:pt x="11573" y="1476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264;p25">
              <a:extLst>
                <a:ext uri="{FF2B5EF4-FFF2-40B4-BE49-F238E27FC236}">
                  <a16:creationId xmlns:a16="http://schemas.microsoft.com/office/drawing/2014/main" id="{ACC03C98-C499-4A83-A557-6D47FF2C8DE8}"/>
                </a:ext>
              </a:extLst>
            </p:cNvPr>
            <p:cNvSpPr/>
            <p:nvPr/>
          </p:nvSpPr>
          <p:spPr>
            <a:xfrm>
              <a:off x="6315950" y="3095450"/>
              <a:ext cx="81000" cy="143200"/>
            </a:xfrm>
            <a:custGeom>
              <a:avLst/>
              <a:gdLst/>
              <a:ahLst/>
              <a:cxnLst/>
              <a:rect l="l" t="t" r="r" b="b"/>
              <a:pathLst>
                <a:path w="3240" h="5728" extrusionOk="0">
                  <a:moveTo>
                    <a:pt x="2549" y="3263"/>
                  </a:moveTo>
                  <a:lnTo>
                    <a:pt x="2382" y="3132"/>
                  </a:lnTo>
                  <a:cubicBezTo>
                    <a:pt x="2442" y="3049"/>
                    <a:pt x="2501" y="2977"/>
                    <a:pt x="2549" y="2906"/>
                  </a:cubicBezTo>
                  <a:cubicBezTo>
                    <a:pt x="2739" y="2644"/>
                    <a:pt x="2918" y="2417"/>
                    <a:pt x="3037" y="2132"/>
                  </a:cubicBezTo>
                  <a:cubicBezTo>
                    <a:pt x="3239" y="1655"/>
                    <a:pt x="3180" y="1144"/>
                    <a:pt x="2882" y="751"/>
                  </a:cubicBezTo>
                  <a:cubicBezTo>
                    <a:pt x="2549" y="286"/>
                    <a:pt x="1965" y="1"/>
                    <a:pt x="1382" y="1"/>
                  </a:cubicBezTo>
                  <a:cubicBezTo>
                    <a:pt x="1132" y="1"/>
                    <a:pt x="882" y="60"/>
                    <a:pt x="656" y="167"/>
                  </a:cubicBezTo>
                  <a:lnTo>
                    <a:pt x="584" y="191"/>
                  </a:lnTo>
                  <a:lnTo>
                    <a:pt x="548" y="465"/>
                  </a:lnTo>
                  <a:lnTo>
                    <a:pt x="501" y="822"/>
                  </a:lnTo>
                  <a:lnTo>
                    <a:pt x="382" y="1894"/>
                  </a:lnTo>
                  <a:lnTo>
                    <a:pt x="203" y="3501"/>
                  </a:lnTo>
                  <a:cubicBezTo>
                    <a:pt x="191" y="3691"/>
                    <a:pt x="167" y="3870"/>
                    <a:pt x="144" y="4061"/>
                  </a:cubicBezTo>
                  <a:cubicBezTo>
                    <a:pt x="96" y="4394"/>
                    <a:pt x="72" y="4727"/>
                    <a:pt x="25" y="5073"/>
                  </a:cubicBezTo>
                  <a:cubicBezTo>
                    <a:pt x="1" y="5311"/>
                    <a:pt x="84" y="5442"/>
                    <a:pt x="144" y="5525"/>
                  </a:cubicBezTo>
                  <a:cubicBezTo>
                    <a:pt x="215" y="5596"/>
                    <a:pt x="334" y="5680"/>
                    <a:pt x="584" y="5704"/>
                  </a:cubicBezTo>
                  <a:cubicBezTo>
                    <a:pt x="667" y="5704"/>
                    <a:pt x="763" y="5704"/>
                    <a:pt x="858" y="5716"/>
                  </a:cubicBezTo>
                  <a:cubicBezTo>
                    <a:pt x="1025" y="5716"/>
                    <a:pt x="1179" y="5727"/>
                    <a:pt x="1334" y="5727"/>
                  </a:cubicBezTo>
                  <a:cubicBezTo>
                    <a:pt x="1537" y="5727"/>
                    <a:pt x="1680" y="5716"/>
                    <a:pt x="1834" y="5704"/>
                  </a:cubicBezTo>
                  <a:cubicBezTo>
                    <a:pt x="2394" y="5644"/>
                    <a:pt x="2811" y="5287"/>
                    <a:pt x="2989" y="4692"/>
                  </a:cubicBezTo>
                  <a:cubicBezTo>
                    <a:pt x="3204" y="4049"/>
                    <a:pt x="3096" y="3703"/>
                    <a:pt x="2549" y="3263"/>
                  </a:cubicBezTo>
                  <a:close/>
                  <a:moveTo>
                    <a:pt x="2287" y="1310"/>
                  </a:moveTo>
                  <a:cubicBezTo>
                    <a:pt x="2513" y="1584"/>
                    <a:pt x="2442" y="2013"/>
                    <a:pt x="2144" y="2263"/>
                  </a:cubicBezTo>
                  <a:cubicBezTo>
                    <a:pt x="2025" y="2370"/>
                    <a:pt x="1858" y="2453"/>
                    <a:pt x="1680" y="2513"/>
                  </a:cubicBezTo>
                  <a:cubicBezTo>
                    <a:pt x="1501" y="2572"/>
                    <a:pt x="1370" y="2608"/>
                    <a:pt x="1263" y="2608"/>
                  </a:cubicBezTo>
                  <a:cubicBezTo>
                    <a:pt x="1179" y="2608"/>
                    <a:pt x="1144" y="2572"/>
                    <a:pt x="1120" y="2560"/>
                  </a:cubicBezTo>
                  <a:cubicBezTo>
                    <a:pt x="1060" y="2489"/>
                    <a:pt x="1037" y="2310"/>
                    <a:pt x="1072" y="2013"/>
                  </a:cubicBezTo>
                  <a:cubicBezTo>
                    <a:pt x="1084" y="1917"/>
                    <a:pt x="1084" y="1834"/>
                    <a:pt x="1096" y="1763"/>
                  </a:cubicBezTo>
                  <a:lnTo>
                    <a:pt x="1120" y="1763"/>
                  </a:lnTo>
                  <a:lnTo>
                    <a:pt x="1132" y="1608"/>
                  </a:lnTo>
                  <a:cubicBezTo>
                    <a:pt x="1144" y="1536"/>
                    <a:pt x="1144" y="1465"/>
                    <a:pt x="1156" y="1382"/>
                  </a:cubicBezTo>
                  <a:cubicBezTo>
                    <a:pt x="1179" y="1227"/>
                    <a:pt x="1203" y="1048"/>
                    <a:pt x="1239" y="870"/>
                  </a:cubicBezTo>
                  <a:cubicBezTo>
                    <a:pt x="1251" y="774"/>
                    <a:pt x="1299" y="667"/>
                    <a:pt x="1394" y="667"/>
                  </a:cubicBezTo>
                  <a:cubicBezTo>
                    <a:pt x="1429" y="667"/>
                    <a:pt x="1453" y="691"/>
                    <a:pt x="1489" y="703"/>
                  </a:cubicBezTo>
                  <a:cubicBezTo>
                    <a:pt x="1715" y="822"/>
                    <a:pt x="2072" y="1024"/>
                    <a:pt x="2287" y="1310"/>
                  </a:cubicBezTo>
                  <a:close/>
                  <a:moveTo>
                    <a:pt x="894" y="3453"/>
                  </a:moveTo>
                  <a:cubicBezTo>
                    <a:pt x="953" y="3453"/>
                    <a:pt x="1001" y="3441"/>
                    <a:pt x="1037" y="3441"/>
                  </a:cubicBezTo>
                  <a:cubicBezTo>
                    <a:pt x="1453" y="3441"/>
                    <a:pt x="1787" y="3620"/>
                    <a:pt x="2108" y="3811"/>
                  </a:cubicBezTo>
                  <a:cubicBezTo>
                    <a:pt x="2453" y="4025"/>
                    <a:pt x="2453" y="4180"/>
                    <a:pt x="2406" y="4299"/>
                  </a:cubicBezTo>
                  <a:cubicBezTo>
                    <a:pt x="2311" y="4644"/>
                    <a:pt x="2156" y="4823"/>
                    <a:pt x="1930" y="4870"/>
                  </a:cubicBezTo>
                  <a:cubicBezTo>
                    <a:pt x="1751" y="4906"/>
                    <a:pt x="1560" y="4954"/>
                    <a:pt x="1334" y="4954"/>
                  </a:cubicBezTo>
                  <a:cubicBezTo>
                    <a:pt x="1144" y="4954"/>
                    <a:pt x="965" y="4930"/>
                    <a:pt x="787" y="484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265;p25">
              <a:extLst>
                <a:ext uri="{FF2B5EF4-FFF2-40B4-BE49-F238E27FC236}">
                  <a16:creationId xmlns:a16="http://schemas.microsoft.com/office/drawing/2014/main" id="{54352C92-B24C-4C0B-878D-9755CB774F59}"/>
                </a:ext>
              </a:extLst>
            </p:cNvPr>
            <p:cNvSpPr/>
            <p:nvPr/>
          </p:nvSpPr>
          <p:spPr>
            <a:xfrm>
              <a:off x="6197775" y="3106750"/>
              <a:ext cx="87250" cy="125350"/>
            </a:xfrm>
            <a:custGeom>
              <a:avLst/>
              <a:gdLst/>
              <a:ahLst/>
              <a:cxnLst/>
              <a:rect l="l" t="t" r="r" b="b"/>
              <a:pathLst>
                <a:path w="3490" h="5014" extrusionOk="0">
                  <a:moveTo>
                    <a:pt x="3263" y="3239"/>
                  </a:moveTo>
                  <a:lnTo>
                    <a:pt x="3192" y="2858"/>
                  </a:lnTo>
                  <a:cubicBezTo>
                    <a:pt x="3061" y="2216"/>
                    <a:pt x="2930" y="1561"/>
                    <a:pt x="2775" y="906"/>
                  </a:cubicBezTo>
                  <a:cubicBezTo>
                    <a:pt x="2727" y="715"/>
                    <a:pt x="2644" y="549"/>
                    <a:pt x="2573" y="382"/>
                  </a:cubicBezTo>
                  <a:cubicBezTo>
                    <a:pt x="2537" y="311"/>
                    <a:pt x="2489" y="239"/>
                    <a:pt x="2466" y="180"/>
                  </a:cubicBezTo>
                  <a:lnTo>
                    <a:pt x="2430" y="120"/>
                  </a:lnTo>
                  <a:lnTo>
                    <a:pt x="2370" y="96"/>
                  </a:lnTo>
                  <a:cubicBezTo>
                    <a:pt x="2335" y="84"/>
                    <a:pt x="2263" y="72"/>
                    <a:pt x="2227" y="37"/>
                  </a:cubicBezTo>
                  <a:lnTo>
                    <a:pt x="2108" y="1"/>
                  </a:lnTo>
                  <a:lnTo>
                    <a:pt x="2049" y="96"/>
                  </a:lnTo>
                  <a:cubicBezTo>
                    <a:pt x="2037" y="120"/>
                    <a:pt x="2013" y="144"/>
                    <a:pt x="2013" y="156"/>
                  </a:cubicBezTo>
                  <a:cubicBezTo>
                    <a:pt x="1989" y="203"/>
                    <a:pt x="1954" y="263"/>
                    <a:pt x="1930" y="322"/>
                  </a:cubicBezTo>
                  <a:lnTo>
                    <a:pt x="1715" y="775"/>
                  </a:lnTo>
                  <a:cubicBezTo>
                    <a:pt x="1168" y="1965"/>
                    <a:pt x="596" y="3192"/>
                    <a:pt x="49" y="4418"/>
                  </a:cubicBezTo>
                  <a:cubicBezTo>
                    <a:pt x="1" y="4525"/>
                    <a:pt x="49" y="4621"/>
                    <a:pt x="84" y="4716"/>
                  </a:cubicBezTo>
                  <a:cubicBezTo>
                    <a:pt x="96" y="4740"/>
                    <a:pt x="96" y="4775"/>
                    <a:pt x="108" y="4787"/>
                  </a:cubicBezTo>
                  <a:lnTo>
                    <a:pt x="168" y="5013"/>
                  </a:lnTo>
                  <a:lnTo>
                    <a:pt x="346" y="4859"/>
                  </a:lnTo>
                  <a:cubicBezTo>
                    <a:pt x="584" y="4680"/>
                    <a:pt x="692" y="4478"/>
                    <a:pt x="763" y="4287"/>
                  </a:cubicBezTo>
                  <a:lnTo>
                    <a:pt x="906" y="3966"/>
                  </a:lnTo>
                  <a:cubicBezTo>
                    <a:pt x="989" y="3763"/>
                    <a:pt x="1061" y="3573"/>
                    <a:pt x="1168" y="3394"/>
                  </a:cubicBezTo>
                  <a:cubicBezTo>
                    <a:pt x="1215" y="3311"/>
                    <a:pt x="1334" y="3228"/>
                    <a:pt x="1394" y="3228"/>
                  </a:cubicBezTo>
                  <a:lnTo>
                    <a:pt x="1537" y="3228"/>
                  </a:lnTo>
                  <a:cubicBezTo>
                    <a:pt x="1775" y="3228"/>
                    <a:pt x="2013" y="3239"/>
                    <a:pt x="2251" y="3251"/>
                  </a:cubicBezTo>
                  <a:cubicBezTo>
                    <a:pt x="2335" y="3251"/>
                    <a:pt x="2406" y="3275"/>
                    <a:pt x="2477" y="3275"/>
                  </a:cubicBezTo>
                  <a:cubicBezTo>
                    <a:pt x="2608" y="3489"/>
                    <a:pt x="2644" y="3751"/>
                    <a:pt x="2656" y="4013"/>
                  </a:cubicBezTo>
                  <a:cubicBezTo>
                    <a:pt x="2692" y="4299"/>
                    <a:pt x="2716" y="4597"/>
                    <a:pt x="2894" y="4883"/>
                  </a:cubicBezTo>
                  <a:lnTo>
                    <a:pt x="2978" y="5013"/>
                  </a:lnTo>
                  <a:lnTo>
                    <a:pt x="3120" y="4894"/>
                  </a:lnTo>
                  <a:cubicBezTo>
                    <a:pt x="3430" y="4621"/>
                    <a:pt x="3489" y="4585"/>
                    <a:pt x="3430" y="4240"/>
                  </a:cubicBezTo>
                  <a:cubicBezTo>
                    <a:pt x="3406" y="3906"/>
                    <a:pt x="3347" y="3585"/>
                    <a:pt x="3263" y="3239"/>
                  </a:cubicBezTo>
                  <a:close/>
                  <a:moveTo>
                    <a:pt x="2370" y="2466"/>
                  </a:moveTo>
                  <a:cubicBezTo>
                    <a:pt x="2239" y="2501"/>
                    <a:pt x="2132" y="2501"/>
                    <a:pt x="2037" y="2501"/>
                  </a:cubicBezTo>
                  <a:cubicBezTo>
                    <a:pt x="1870" y="2501"/>
                    <a:pt x="1739" y="2466"/>
                    <a:pt x="1596" y="2394"/>
                  </a:cubicBezTo>
                  <a:cubicBezTo>
                    <a:pt x="1656" y="2001"/>
                    <a:pt x="1858" y="1680"/>
                    <a:pt x="2108" y="1287"/>
                  </a:cubicBezTo>
                  <a:cubicBezTo>
                    <a:pt x="2275" y="1680"/>
                    <a:pt x="2335" y="2049"/>
                    <a:pt x="2370" y="246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266;p25">
              <a:extLst>
                <a:ext uri="{FF2B5EF4-FFF2-40B4-BE49-F238E27FC236}">
                  <a16:creationId xmlns:a16="http://schemas.microsoft.com/office/drawing/2014/main" id="{D011FD82-24DA-4628-A5C1-C802BEA027D2}"/>
                </a:ext>
              </a:extLst>
            </p:cNvPr>
            <p:cNvSpPr/>
            <p:nvPr/>
          </p:nvSpPr>
          <p:spPr>
            <a:xfrm>
              <a:off x="6404950" y="3120750"/>
              <a:ext cx="91400" cy="122375"/>
            </a:xfrm>
            <a:custGeom>
              <a:avLst/>
              <a:gdLst/>
              <a:ahLst/>
              <a:cxnLst/>
              <a:rect l="l" t="t" r="r" b="b"/>
              <a:pathLst>
                <a:path w="3656" h="4895" extrusionOk="0">
                  <a:moveTo>
                    <a:pt x="1156" y="4513"/>
                  </a:moveTo>
                  <a:cubicBezTo>
                    <a:pt x="1560" y="4763"/>
                    <a:pt x="2025" y="4894"/>
                    <a:pt x="2537" y="4894"/>
                  </a:cubicBezTo>
                  <a:cubicBezTo>
                    <a:pt x="2751" y="4894"/>
                    <a:pt x="2953" y="4882"/>
                    <a:pt x="3180" y="4834"/>
                  </a:cubicBezTo>
                  <a:cubicBezTo>
                    <a:pt x="3358" y="4811"/>
                    <a:pt x="3489" y="4739"/>
                    <a:pt x="3573" y="4596"/>
                  </a:cubicBezTo>
                  <a:cubicBezTo>
                    <a:pt x="3656" y="4465"/>
                    <a:pt x="3656" y="4287"/>
                    <a:pt x="3584" y="4061"/>
                  </a:cubicBezTo>
                  <a:lnTo>
                    <a:pt x="3537" y="3942"/>
                  </a:lnTo>
                  <a:lnTo>
                    <a:pt x="3418" y="3965"/>
                  </a:lnTo>
                  <a:cubicBezTo>
                    <a:pt x="3370" y="3965"/>
                    <a:pt x="3334" y="3977"/>
                    <a:pt x="3299" y="3977"/>
                  </a:cubicBezTo>
                  <a:cubicBezTo>
                    <a:pt x="3227" y="3977"/>
                    <a:pt x="3132" y="3989"/>
                    <a:pt x="3061" y="4025"/>
                  </a:cubicBezTo>
                  <a:cubicBezTo>
                    <a:pt x="2930" y="4061"/>
                    <a:pt x="2799" y="4096"/>
                    <a:pt x="2632" y="4096"/>
                  </a:cubicBezTo>
                  <a:cubicBezTo>
                    <a:pt x="2418" y="4096"/>
                    <a:pt x="2227" y="4049"/>
                    <a:pt x="2049" y="4001"/>
                  </a:cubicBezTo>
                  <a:cubicBezTo>
                    <a:pt x="1596" y="3906"/>
                    <a:pt x="1263" y="3632"/>
                    <a:pt x="1096" y="3275"/>
                  </a:cubicBezTo>
                  <a:cubicBezTo>
                    <a:pt x="917" y="2906"/>
                    <a:pt x="929" y="2489"/>
                    <a:pt x="1144" y="2084"/>
                  </a:cubicBezTo>
                  <a:cubicBezTo>
                    <a:pt x="1572" y="1227"/>
                    <a:pt x="2191" y="763"/>
                    <a:pt x="3073" y="703"/>
                  </a:cubicBezTo>
                  <a:cubicBezTo>
                    <a:pt x="3239" y="691"/>
                    <a:pt x="3561" y="655"/>
                    <a:pt x="3549" y="251"/>
                  </a:cubicBezTo>
                  <a:lnTo>
                    <a:pt x="3549" y="179"/>
                  </a:lnTo>
                  <a:lnTo>
                    <a:pt x="3477" y="132"/>
                  </a:lnTo>
                  <a:cubicBezTo>
                    <a:pt x="3323" y="48"/>
                    <a:pt x="3180" y="1"/>
                    <a:pt x="3013" y="1"/>
                  </a:cubicBezTo>
                  <a:cubicBezTo>
                    <a:pt x="2787" y="1"/>
                    <a:pt x="2596" y="72"/>
                    <a:pt x="2394" y="155"/>
                  </a:cubicBezTo>
                  <a:lnTo>
                    <a:pt x="2346" y="167"/>
                  </a:lnTo>
                  <a:cubicBezTo>
                    <a:pt x="1418" y="489"/>
                    <a:pt x="751" y="1144"/>
                    <a:pt x="394" y="2096"/>
                  </a:cubicBezTo>
                  <a:cubicBezTo>
                    <a:pt x="1" y="3084"/>
                    <a:pt x="263" y="3942"/>
                    <a:pt x="1156" y="451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 name="Google Shape;221;p25">
            <a:extLst>
              <a:ext uri="{FF2B5EF4-FFF2-40B4-BE49-F238E27FC236}">
                <a16:creationId xmlns:a16="http://schemas.microsoft.com/office/drawing/2014/main" id="{6A284C4B-FB65-418E-8E2D-B70548A165D8}"/>
              </a:ext>
            </a:extLst>
          </p:cNvPr>
          <p:cNvGrpSpPr/>
          <p:nvPr/>
        </p:nvGrpSpPr>
        <p:grpSpPr>
          <a:xfrm rot="19897227">
            <a:off x="173826" y="3995340"/>
            <a:ext cx="1078548" cy="754018"/>
            <a:chOff x="4582100" y="3095150"/>
            <a:chExt cx="581650" cy="417350"/>
          </a:xfrm>
        </p:grpSpPr>
        <p:sp>
          <p:nvSpPr>
            <p:cNvPr id="77" name="Google Shape;222;p25">
              <a:extLst>
                <a:ext uri="{FF2B5EF4-FFF2-40B4-BE49-F238E27FC236}">
                  <a16:creationId xmlns:a16="http://schemas.microsoft.com/office/drawing/2014/main" id="{0E660D6D-ABAA-419B-92B5-1E4B4B369B55}"/>
                </a:ext>
              </a:extLst>
            </p:cNvPr>
            <p:cNvSpPr/>
            <p:nvPr/>
          </p:nvSpPr>
          <p:spPr>
            <a:xfrm>
              <a:off x="4858025" y="3105275"/>
              <a:ext cx="263750" cy="382500"/>
            </a:xfrm>
            <a:custGeom>
              <a:avLst/>
              <a:gdLst/>
              <a:ahLst/>
              <a:cxnLst/>
              <a:rect l="l" t="t" r="r" b="b"/>
              <a:pathLst>
                <a:path w="10550" h="15300" extrusionOk="0">
                  <a:moveTo>
                    <a:pt x="275" y="15300"/>
                  </a:moveTo>
                  <a:cubicBezTo>
                    <a:pt x="25" y="15193"/>
                    <a:pt x="1" y="15002"/>
                    <a:pt x="25" y="14800"/>
                  </a:cubicBezTo>
                  <a:cubicBezTo>
                    <a:pt x="96" y="13407"/>
                    <a:pt x="180" y="12002"/>
                    <a:pt x="227" y="10609"/>
                  </a:cubicBezTo>
                  <a:cubicBezTo>
                    <a:pt x="275" y="9347"/>
                    <a:pt x="239" y="8061"/>
                    <a:pt x="263" y="6799"/>
                  </a:cubicBezTo>
                  <a:cubicBezTo>
                    <a:pt x="263" y="5715"/>
                    <a:pt x="275" y="4608"/>
                    <a:pt x="275" y="3525"/>
                  </a:cubicBezTo>
                  <a:cubicBezTo>
                    <a:pt x="275" y="3203"/>
                    <a:pt x="418" y="2965"/>
                    <a:pt x="656" y="2810"/>
                  </a:cubicBezTo>
                  <a:cubicBezTo>
                    <a:pt x="1227" y="2417"/>
                    <a:pt x="1811" y="2024"/>
                    <a:pt x="2406" y="1691"/>
                  </a:cubicBezTo>
                  <a:cubicBezTo>
                    <a:pt x="3680" y="977"/>
                    <a:pt x="5061" y="500"/>
                    <a:pt x="6502" y="239"/>
                  </a:cubicBezTo>
                  <a:cubicBezTo>
                    <a:pt x="7633" y="24"/>
                    <a:pt x="8764" y="0"/>
                    <a:pt x="9895" y="191"/>
                  </a:cubicBezTo>
                  <a:cubicBezTo>
                    <a:pt x="10347" y="262"/>
                    <a:pt x="10347" y="298"/>
                    <a:pt x="10395" y="727"/>
                  </a:cubicBezTo>
                  <a:cubicBezTo>
                    <a:pt x="10550" y="2286"/>
                    <a:pt x="10419" y="3846"/>
                    <a:pt x="10347" y="5418"/>
                  </a:cubicBezTo>
                  <a:cubicBezTo>
                    <a:pt x="10300" y="6335"/>
                    <a:pt x="10300" y="7275"/>
                    <a:pt x="10276" y="8192"/>
                  </a:cubicBezTo>
                  <a:cubicBezTo>
                    <a:pt x="10252" y="8787"/>
                    <a:pt x="10181" y="9371"/>
                    <a:pt x="10169" y="9966"/>
                  </a:cubicBezTo>
                  <a:cubicBezTo>
                    <a:pt x="10157" y="10454"/>
                    <a:pt x="10157" y="10930"/>
                    <a:pt x="10157" y="11430"/>
                  </a:cubicBezTo>
                  <a:cubicBezTo>
                    <a:pt x="10157" y="11704"/>
                    <a:pt x="10121" y="11990"/>
                    <a:pt x="10097" y="12264"/>
                  </a:cubicBezTo>
                  <a:cubicBezTo>
                    <a:pt x="10038" y="12740"/>
                    <a:pt x="9895" y="12871"/>
                    <a:pt x="9419" y="12919"/>
                  </a:cubicBezTo>
                  <a:cubicBezTo>
                    <a:pt x="8919" y="12954"/>
                    <a:pt x="8431" y="12990"/>
                    <a:pt x="7919" y="13038"/>
                  </a:cubicBezTo>
                  <a:cubicBezTo>
                    <a:pt x="6645" y="13157"/>
                    <a:pt x="5394" y="13419"/>
                    <a:pt x="4144" y="13752"/>
                  </a:cubicBezTo>
                  <a:cubicBezTo>
                    <a:pt x="3287" y="13955"/>
                    <a:pt x="2442" y="14145"/>
                    <a:pt x="1668" y="14550"/>
                  </a:cubicBezTo>
                  <a:cubicBezTo>
                    <a:pt x="1180" y="14776"/>
                    <a:pt x="727" y="15038"/>
                    <a:pt x="275" y="15300"/>
                  </a:cubicBezTo>
                  <a:close/>
                  <a:moveTo>
                    <a:pt x="1775" y="3548"/>
                  </a:moveTo>
                  <a:cubicBezTo>
                    <a:pt x="1906" y="3537"/>
                    <a:pt x="2001" y="3548"/>
                    <a:pt x="2073" y="3513"/>
                  </a:cubicBezTo>
                  <a:cubicBezTo>
                    <a:pt x="3228" y="3001"/>
                    <a:pt x="4418" y="2560"/>
                    <a:pt x="5633" y="2167"/>
                  </a:cubicBezTo>
                  <a:cubicBezTo>
                    <a:pt x="6490" y="1882"/>
                    <a:pt x="7359" y="1679"/>
                    <a:pt x="8276" y="1739"/>
                  </a:cubicBezTo>
                  <a:cubicBezTo>
                    <a:pt x="8431" y="1751"/>
                    <a:pt x="8669" y="1810"/>
                    <a:pt x="8657" y="1572"/>
                  </a:cubicBezTo>
                  <a:cubicBezTo>
                    <a:pt x="8657" y="1370"/>
                    <a:pt x="8419" y="1382"/>
                    <a:pt x="8264" y="1382"/>
                  </a:cubicBezTo>
                  <a:cubicBezTo>
                    <a:pt x="7299" y="1429"/>
                    <a:pt x="6359" y="1524"/>
                    <a:pt x="5454" y="1882"/>
                  </a:cubicBezTo>
                  <a:cubicBezTo>
                    <a:pt x="4347" y="2322"/>
                    <a:pt x="3251" y="2715"/>
                    <a:pt x="2132" y="3120"/>
                  </a:cubicBezTo>
                  <a:cubicBezTo>
                    <a:pt x="1954" y="3191"/>
                    <a:pt x="1811" y="3251"/>
                    <a:pt x="1775" y="3548"/>
                  </a:cubicBezTo>
                  <a:close/>
                  <a:moveTo>
                    <a:pt x="2954" y="8371"/>
                  </a:moveTo>
                  <a:cubicBezTo>
                    <a:pt x="3085" y="8228"/>
                    <a:pt x="3204" y="8109"/>
                    <a:pt x="3299" y="7966"/>
                  </a:cubicBezTo>
                  <a:cubicBezTo>
                    <a:pt x="3561" y="7597"/>
                    <a:pt x="3478" y="7299"/>
                    <a:pt x="3013" y="7180"/>
                  </a:cubicBezTo>
                  <a:cubicBezTo>
                    <a:pt x="2739" y="7108"/>
                    <a:pt x="2454" y="7073"/>
                    <a:pt x="2192" y="7037"/>
                  </a:cubicBezTo>
                  <a:cubicBezTo>
                    <a:pt x="1954" y="7001"/>
                    <a:pt x="1846" y="7073"/>
                    <a:pt x="1894" y="7335"/>
                  </a:cubicBezTo>
                  <a:cubicBezTo>
                    <a:pt x="2001" y="8001"/>
                    <a:pt x="1894" y="8656"/>
                    <a:pt x="1775" y="9299"/>
                  </a:cubicBezTo>
                  <a:cubicBezTo>
                    <a:pt x="1727" y="9537"/>
                    <a:pt x="1834" y="9740"/>
                    <a:pt x="2061" y="9740"/>
                  </a:cubicBezTo>
                  <a:cubicBezTo>
                    <a:pt x="2370" y="9740"/>
                    <a:pt x="2727" y="9764"/>
                    <a:pt x="3013" y="9644"/>
                  </a:cubicBezTo>
                  <a:cubicBezTo>
                    <a:pt x="3430" y="9454"/>
                    <a:pt x="3632" y="9013"/>
                    <a:pt x="3204" y="8561"/>
                  </a:cubicBezTo>
                  <a:cubicBezTo>
                    <a:pt x="3108" y="8525"/>
                    <a:pt x="3061" y="8466"/>
                    <a:pt x="2954" y="8371"/>
                  </a:cubicBezTo>
                  <a:close/>
                  <a:moveTo>
                    <a:pt x="8300" y="10990"/>
                  </a:moveTo>
                  <a:cubicBezTo>
                    <a:pt x="8097" y="10966"/>
                    <a:pt x="7942" y="10907"/>
                    <a:pt x="7776" y="10907"/>
                  </a:cubicBezTo>
                  <a:cubicBezTo>
                    <a:pt x="7002" y="10942"/>
                    <a:pt x="6216" y="10990"/>
                    <a:pt x="5442" y="11073"/>
                  </a:cubicBezTo>
                  <a:cubicBezTo>
                    <a:pt x="4990" y="11109"/>
                    <a:pt x="4525" y="11216"/>
                    <a:pt x="4097" y="11323"/>
                  </a:cubicBezTo>
                  <a:cubicBezTo>
                    <a:pt x="3442" y="11490"/>
                    <a:pt x="2787" y="11692"/>
                    <a:pt x="2132" y="11883"/>
                  </a:cubicBezTo>
                  <a:cubicBezTo>
                    <a:pt x="2025" y="11919"/>
                    <a:pt x="1918" y="11942"/>
                    <a:pt x="1846" y="11990"/>
                  </a:cubicBezTo>
                  <a:cubicBezTo>
                    <a:pt x="1811" y="12002"/>
                    <a:pt x="1775" y="12097"/>
                    <a:pt x="1787" y="12145"/>
                  </a:cubicBezTo>
                  <a:cubicBezTo>
                    <a:pt x="1823" y="12204"/>
                    <a:pt x="1882" y="12264"/>
                    <a:pt x="1942" y="12276"/>
                  </a:cubicBezTo>
                  <a:cubicBezTo>
                    <a:pt x="1977" y="12288"/>
                    <a:pt x="2061" y="12264"/>
                    <a:pt x="2096" y="12240"/>
                  </a:cubicBezTo>
                  <a:cubicBezTo>
                    <a:pt x="2775" y="12050"/>
                    <a:pt x="3430" y="11835"/>
                    <a:pt x="4097" y="11645"/>
                  </a:cubicBezTo>
                  <a:cubicBezTo>
                    <a:pt x="4323" y="11585"/>
                    <a:pt x="4561" y="11526"/>
                    <a:pt x="4775" y="11490"/>
                  </a:cubicBezTo>
                  <a:cubicBezTo>
                    <a:pt x="5823" y="11323"/>
                    <a:pt x="6847" y="11133"/>
                    <a:pt x="7907" y="11276"/>
                  </a:cubicBezTo>
                  <a:cubicBezTo>
                    <a:pt x="8073" y="11335"/>
                    <a:pt x="8240" y="11288"/>
                    <a:pt x="8300" y="10990"/>
                  </a:cubicBezTo>
                  <a:close/>
                  <a:moveTo>
                    <a:pt x="8240" y="9502"/>
                  </a:moveTo>
                  <a:cubicBezTo>
                    <a:pt x="7907" y="9478"/>
                    <a:pt x="7597" y="9418"/>
                    <a:pt x="7264" y="9418"/>
                  </a:cubicBezTo>
                  <a:cubicBezTo>
                    <a:pt x="6430" y="9406"/>
                    <a:pt x="5585" y="9383"/>
                    <a:pt x="4787" y="9680"/>
                  </a:cubicBezTo>
                  <a:cubicBezTo>
                    <a:pt x="4323" y="9847"/>
                    <a:pt x="3859" y="9966"/>
                    <a:pt x="3382" y="10097"/>
                  </a:cubicBezTo>
                  <a:cubicBezTo>
                    <a:pt x="2918" y="10228"/>
                    <a:pt x="2442" y="10347"/>
                    <a:pt x="1977" y="10490"/>
                  </a:cubicBezTo>
                  <a:cubicBezTo>
                    <a:pt x="1894" y="10514"/>
                    <a:pt x="1799" y="10526"/>
                    <a:pt x="1739" y="10597"/>
                  </a:cubicBezTo>
                  <a:cubicBezTo>
                    <a:pt x="1715" y="10621"/>
                    <a:pt x="1668" y="10692"/>
                    <a:pt x="1680" y="10740"/>
                  </a:cubicBezTo>
                  <a:cubicBezTo>
                    <a:pt x="1704" y="10787"/>
                    <a:pt x="1763" y="10835"/>
                    <a:pt x="1799" y="10847"/>
                  </a:cubicBezTo>
                  <a:cubicBezTo>
                    <a:pt x="1882" y="10859"/>
                    <a:pt x="1954" y="10847"/>
                    <a:pt x="2013" y="10811"/>
                  </a:cubicBezTo>
                  <a:cubicBezTo>
                    <a:pt x="2513" y="10645"/>
                    <a:pt x="3025" y="10502"/>
                    <a:pt x="3525" y="10335"/>
                  </a:cubicBezTo>
                  <a:cubicBezTo>
                    <a:pt x="4978" y="9859"/>
                    <a:pt x="6430" y="9549"/>
                    <a:pt x="7954" y="9847"/>
                  </a:cubicBezTo>
                  <a:cubicBezTo>
                    <a:pt x="8204" y="9883"/>
                    <a:pt x="8252" y="9740"/>
                    <a:pt x="8240" y="9502"/>
                  </a:cubicBezTo>
                  <a:close/>
                  <a:moveTo>
                    <a:pt x="2132" y="4525"/>
                  </a:moveTo>
                  <a:cubicBezTo>
                    <a:pt x="2239" y="4537"/>
                    <a:pt x="2346" y="4572"/>
                    <a:pt x="2418" y="4561"/>
                  </a:cubicBezTo>
                  <a:cubicBezTo>
                    <a:pt x="2847" y="4441"/>
                    <a:pt x="3275" y="4358"/>
                    <a:pt x="3692" y="4191"/>
                  </a:cubicBezTo>
                  <a:cubicBezTo>
                    <a:pt x="4990" y="3656"/>
                    <a:pt x="6335" y="3441"/>
                    <a:pt x="7728" y="3537"/>
                  </a:cubicBezTo>
                  <a:lnTo>
                    <a:pt x="8038" y="3537"/>
                  </a:lnTo>
                  <a:cubicBezTo>
                    <a:pt x="8228" y="3525"/>
                    <a:pt x="8276" y="3418"/>
                    <a:pt x="8228" y="3239"/>
                  </a:cubicBezTo>
                  <a:cubicBezTo>
                    <a:pt x="8157" y="3227"/>
                    <a:pt x="8097" y="3191"/>
                    <a:pt x="8038" y="3191"/>
                  </a:cubicBezTo>
                  <a:cubicBezTo>
                    <a:pt x="7180" y="3108"/>
                    <a:pt x="6323" y="3239"/>
                    <a:pt x="5478" y="3358"/>
                  </a:cubicBezTo>
                  <a:cubicBezTo>
                    <a:pt x="4740" y="3465"/>
                    <a:pt x="4061" y="3787"/>
                    <a:pt x="3370" y="3965"/>
                  </a:cubicBezTo>
                  <a:cubicBezTo>
                    <a:pt x="3144" y="4025"/>
                    <a:pt x="2906" y="4060"/>
                    <a:pt x="2680" y="4132"/>
                  </a:cubicBezTo>
                  <a:cubicBezTo>
                    <a:pt x="2477" y="4203"/>
                    <a:pt x="2239" y="4203"/>
                    <a:pt x="2132" y="4525"/>
                  </a:cubicBezTo>
                  <a:close/>
                  <a:moveTo>
                    <a:pt x="1846" y="6013"/>
                  </a:moveTo>
                  <a:cubicBezTo>
                    <a:pt x="1989" y="6013"/>
                    <a:pt x="2085" y="6025"/>
                    <a:pt x="2180" y="6013"/>
                  </a:cubicBezTo>
                  <a:cubicBezTo>
                    <a:pt x="3513" y="5680"/>
                    <a:pt x="4847" y="5358"/>
                    <a:pt x="6228" y="5263"/>
                  </a:cubicBezTo>
                  <a:cubicBezTo>
                    <a:pt x="6430" y="5251"/>
                    <a:pt x="6490" y="5132"/>
                    <a:pt x="6490" y="4894"/>
                  </a:cubicBezTo>
                  <a:cubicBezTo>
                    <a:pt x="6180" y="4918"/>
                    <a:pt x="5883" y="4930"/>
                    <a:pt x="5597" y="5001"/>
                  </a:cubicBezTo>
                  <a:cubicBezTo>
                    <a:pt x="4466" y="5215"/>
                    <a:pt x="3335" y="5453"/>
                    <a:pt x="2215" y="5680"/>
                  </a:cubicBezTo>
                  <a:cubicBezTo>
                    <a:pt x="2073" y="5715"/>
                    <a:pt x="1894" y="5739"/>
                    <a:pt x="1846" y="6013"/>
                  </a:cubicBezTo>
                  <a:close/>
                  <a:moveTo>
                    <a:pt x="7299" y="7632"/>
                  </a:moveTo>
                  <a:cubicBezTo>
                    <a:pt x="7026" y="7668"/>
                    <a:pt x="6764" y="7716"/>
                    <a:pt x="6514" y="7751"/>
                  </a:cubicBezTo>
                  <a:cubicBezTo>
                    <a:pt x="5883" y="7811"/>
                    <a:pt x="5240" y="7859"/>
                    <a:pt x="4621" y="7894"/>
                  </a:cubicBezTo>
                  <a:cubicBezTo>
                    <a:pt x="4490" y="7918"/>
                    <a:pt x="4275" y="7882"/>
                    <a:pt x="4287" y="8085"/>
                  </a:cubicBezTo>
                  <a:cubicBezTo>
                    <a:pt x="4299" y="8299"/>
                    <a:pt x="4501" y="8240"/>
                    <a:pt x="4644" y="8228"/>
                  </a:cubicBezTo>
                  <a:cubicBezTo>
                    <a:pt x="5454" y="8168"/>
                    <a:pt x="6252" y="8109"/>
                    <a:pt x="7073" y="8049"/>
                  </a:cubicBezTo>
                  <a:cubicBezTo>
                    <a:pt x="7323" y="8037"/>
                    <a:pt x="7323" y="7882"/>
                    <a:pt x="7299" y="7632"/>
                  </a:cubicBezTo>
                  <a:close/>
                  <a:moveTo>
                    <a:pt x="2144" y="13109"/>
                  </a:moveTo>
                  <a:cubicBezTo>
                    <a:pt x="2323" y="13097"/>
                    <a:pt x="2489" y="13109"/>
                    <a:pt x="2632" y="13073"/>
                  </a:cubicBezTo>
                  <a:cubicBezTo>
                    <a:pt x="3251" y="12943"/>
                    <a:pt x="3870" y="12800"/>
                    <a:pt x="4490" y="12645"/>
                  </a:cubicBezTo>
                  <a:cubicBezTo>
                    <a:pt x="4597" y="12621"/>
                    <a:pt x="4787" y="12585"/>
                    <a:pt x="4752" y="12407"/>
                  </a:cubicBezTo>
                  <a:cubicBezTo>
                    <a:pt x="4716" y="12228"/>
                    <a:pt x="4561" y="12264"/>
                    <a:pt x="4418" y="12276"/>
                  </a:cubicBezTo>
                  <a:cubicBezTo>
                    <a:pt x="4394" y="12276"/>
                    <a:pt x="4359" y="12288"/>
                    <a:pt x="4335" y="12288"/>
                  </a:cubicBezTo>
                  <a:cubicBezTo>
                    <a:pt x="3704" y="12454"/>
                    <a:pt x="3085" y="12597"/>
                    <a:pt x="2466" y="12764"/>
                  </a:cubicBezTo>
                  <a:cubicBezTo>
                    <a:pt x="2323" y="12812"/>
                    <a:pt x="2144" y="12812"/>
                    <a:pt x="2144" y="13109"/>
                  </a:cubicBezTo>
                  <a:close/>
                  <a:moveTo>
                    <a:pt x="6299" y="12204"/>
                  </a:moveTo>
                  <a:cubicBezTo>
                    <a:pt x="6192" y="12157"/>
                    <a:pt x="6133" y="12097"/>
                    <a:pt x="6085" y="12097"/>
                  </a:cubicBezTo>
                  <a:cubicBezTo>
                    <a:pt x="6025" y="12109"/>
                    <a:pt x="5978" y="12181"/>
                    <a:pt x="5978" y="12228"/>
                  </a:cubicBezTo>
                  <a:cubicBezTo>
                    <a:pt x="5978" y="12276"/>
                    <a:pt x="6061" y="12359"/>
                    <a:pt x="6085" y="12359"/>
                  </a:cubicBezTo>
                  <a:cubicBezTo>
                    <a:pt x="6156" y="12347"/>
                    <a:pt x="6216" y="12276"/>
                    <a:pt x="6299" y="1220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223;p25">
              <a:extLst>
                <a:ext uri="{FF2B5EF4-FFF2-40B4-BE49-F238E27FC236}">
                  <a16:creationId xmlns:a16="http://schemas.microsoft.com/office/drawing/2014/main" id="{75F4BC4B-6DC9-40EB-A918-9E1C40213891}"/>
                </a:ext>
              </a:extLst>
            </p:cNvPr>
            <p:cNvSpPr/>
            <p:nvPr/>
          </p:nvSpPr>
          <p:spPr>
            <a:xfrm>
              <a:off x="4624075" y="3114500"/>
              <a:ext cx="234875" cy="359000"/>
            </a:xfrm>
            <a:custGeom>
              <a:avLst/>
              <a:gdLst/>
              <a:ahLst/>
              <a:cxnLst/>
              <a:rect l="l" t="t" r="r" b="b"/>
              <a:pathLst>
                <a:path w="9395" h="14360" extrusionOk="0">
                  <a:moveTo>
                    <a:pt x="9109" y="14359"/>
                  </a:moveTo>
                  <a:cubicBezTo>
                    <a:pt x="8704" y="14157"/>
                    <a:pt x="8335" y="14002"/>
                    <a:pt x="7990" y="13812"/>
                  </a:cubicBezTo>
                  <a:cubicBezTo>
                    <a:pt x="7263" y="13407"/>
                    <a:pt x="6501" y="13181"/>
                    <a:pt x="5692" y="13109"/>
                  </a:cubicBezTo>
                  <a:cubicBezTo>
                    <a:pt x="4704" y="13014"/>
                    <a:pt x="3727" y="12883"/>
                    <a:pt x="2739" y="12824"/>
                  </a:cubicBezTo>
                  <a:cubicBezTo>
                    <a:pt x="2191" y="12800"/>
                    <a:pt x="1620" y="12859"/>
                    <a:pt x="1060" y="12883"/>
                  </a:cubicBezTo>
                  <a:cubicBezTo>
                    <a:pt x="834" y="12907"/>
                    <a:pt x="608" y="12919"/>
                    <a:pt x="346" y="12931"/>
                  </a:cubicBezTo>
                  <a:cubicBezTo>
                    <a:pt x="310" y="12764"/>
                    <a:pt x="286" y="12597"/>
                    <a:pt x="274" y="12454"/>
                  </a:cubicBezTo>
                  <a:cubicBezTo>
                    <a:pt x="227" y="11335"/>
                    <a:pt x="191" y="10204"/>
                    <a:pt x="155" y="9085"/>
                  </a:cubicBezTo>
                  <a:cubicBezTo>
                    <a:pt x="108" y="8121"/>
                    <a:pt x="13" y="7144"/>
                    <a:pt x="13" y="6168"/>
                  </a:cubicBezTo>
                  <a:cubicBezTo>
                    <a:pt x="1" y="5144"/>
                    <a:pt x="72" y="4108"/>
                    <a:pt x="96" y="3072"/>
                  </a:cubicBezTo>
                  <a:cubicBezTo>
                    <a:pt x="96" y="2322"/>
                    <a:pt x="36" y="1572"/>
                    <a:pt x="13" y="810"/>
                  </a:cubicBezTo>
                  <a:lnTo>
                    <a:pt x="13" y="155"/>
                  </a:lnTo>
                  <a:cubicBezTo>
                    <a:pt x="274" y="96"/>
                    <a:pt x="489" y="1"/>
                    <a:pt x="715" y="1"/>
                  </a:cubicBezTo>
                  <a:cubicBezTo>
                    <a:pt x="2382" y="24"/>
                    <a:pt x="4049" y="155"/>
                    <a:pt x="5644" y="715"/>
                  </a:cubicBezTo>
                  <a:cubicBezTo>
                    <a:pt x="5751" y="739"/>
                    <a:pt x="5835" y="774"/>
                    <a:pt x="5942" y="810"/>
                  </a:cubicBezTo>
                  <a:cubicBezTo>
                    <a:pt x="6847" y="1286"/>
                    <a:pt x="7775" y="1763"/>
                    <a:pt x="8680" y="2263"/>
                  </a:cubicBezTo>
                  <a:cubicBezTo>
                    <a:pt x="9157" y="2513"/>
                    <a:pt x="9395" y="2894"/>
                    <a:pt x="9395" y="3477"/>
                  </a:cubicBezTo>
                  <a:cubicBezTo>
                    <a:pt x="9359" y="5751"/>
                    <a:pt x="9383" y="8037"/>
                    <a:pt x="9347" y="10299"/>
                  </a:cubicBezTo>
                  <a:cubicBezTo>
                    <a:pt x="9347" y="10680"/>
                    <a:pt x="9287" y="11050"/>
                    <a:pt x="9276" y="11442"/>
                  </a:cubicBezTo>
                  <a:cubicBezTo>
                    <a:pt x="9240" y="12204"/>
                    <a:pt x="9228" y="12978"/>
                    <a:pt x="9204" y="13728"/>
                  </a:cubicBezTo>
                  <a:cubicBezTo>
                    <a:pt x="9180" y="13931"/>
                    <a:pt x="9145" y="14121"/>
                    <a:pt x="9109" y="14359"/>
                  </a:cubicBezTo>
                  <a:close/>
                  <a:moveTo>
                    <a:pt x="1596" y="4430"/>
                  </a:moveTo>
                  <a:cubicBezTo>
                    <a:pt x="1584" y="4477"/>
                    <a:pt x="1548" y="4525"/>
                    <a:pt x="1537" y="4584"/>
                  </a:cubicBezTo>
                  <a:cubicBezTo>
                    <a:pt x="1608" y="4644"/>
                    <a:pt x="1679" y="4727"/>
                    <a:pt x="1775" y="4763"/>
                  </a:cubicBezTo>
                  <a:cubicBezTo>
                    <a:pt x="1918" y="4799"/>
                    <a:pt x="2084" y="4823"/>
                    <a:pt x="2251" y="4834"/>
                  </a:cubicBezTo>
                  <a:cubicBezTo>
                    <a:pt x="3299" y="4942"/>
                    <a:pt x="4358" y="5013"/>
                    <a:pt x="5382" y="5287"/>
                  </a:cubicBezTo>
                  <a:cubicBezTo>
                    <a:pt x="5823" y="5382"/>
                    <a:pt x="6239" y="5525"/>
                    <a:pt x="6668" y="5644"/>
                  </a:cubicBezTo>
                  <a:cubicBezTo>
                    <a:pt x="6930" y="5716"/>
                    <a:pt x="6930" y="5716"/>
                    <a:pt x="7049" y="5382"/>
                  </a:cubicBezTo>
                  <a:cubicBezTo>
                    <a:pt x="6966" y="5346"/>
                    <a:pt x="6871" y="5275"/>
                    <a:pt x="6787" y="5263"/>
                  </a:cubicBezTo>
                  <a:cubicBezTo>
                    <a:pt x="6323" y="5144"/>
                    <a:pt x="5882" y="5001"/>
                    <a:pt x="5418" y="4930"/>
                  </a:cubicBezTo>
                  <a:cubicBezTo>
                    <a:pt x="4287" y="4751"/>
                    <a:pt x="3144" y="4608"/>
                    <a:pt x="2013" y="4465"/>
                  </a:cubicBezTo>
                  <a:cubicBezTo>
                    <a:pt x="1882" y="4418"/>
                    <a:pt x="1727" y="4430"/>
                    <a:pt x="1596" y="4430"/>
                  </a:cubicBezTo>
                  <a:close/>
                  <a:moveTo>
                    <a:pt x="7502" y="9121"/>
                  </a:moveTo>
                  <a:cubicBezTo>
                    <a:pt x="7609" y="8883"/>
                    <a:pt x="7597" y="8752"/>
                    <a:pt x="7335" y="8704"/>
                  </a:cubicBezTo>
                  <a:cubicBezTo>
                    <a:pt x="6466" y="8561"/>
                    <a:pt x="5573" y="8383"/>
                    <a:pt x="4692" y="8240"/>
                  </a:cubicBezTo>
                  <a:cubicBezTo>
                    <a:pt x="3858" y="8121"/>
                    <a:pt x="3025" y="8037"/>
                    <a:pt x="2191" y="7930"/>
                  </a:cubicBezTo>
                  <a:cubicBezTo>
                    <a:pt x="2060" y="7918"/>
                    <a:pt x="1918" y="7930"/>
                    <a:pt x="1894" y="8109"/>
                  </a:cubicBezTo>
                  <a:cubicBezTo>
                    <a:pt x="1918" y="8144"/>
                    <a:pt x="1941" y="8204"/>
                    <a:pt x="1965" y="8204"/>
                  </a:cubicBezTo>
                  <a:cubicBezTo>
                    <a:pt x="3811" y="8394"/>
                    <a:pt x="5656" y="8633"/>
                    <a:pt x="7502" y="9121"/>
                  </a:cubicBezTo>
                  <a:close/>
                  <a:moveTo>
                    <a:pt x="7311" y="6620"/>
                  </a:moveTo>
                  <a:cubicBezTo>
                    <a:pt x="7073" y="6549"/>
                    <a:pt x="6859" y="6454"/>
                    <a:pt x="6644" y="6394"/>
                  </a:cubicBezTo>
                  <a:cubicBezTo>
                    <a:pt x="5096" y="5989"/>
                    <a:pt x="3501" y="5918"/>
                    <a:pt x="1918" y="5680"/>
                  </a:cubicBezTo>
                  <a:cubicBezTo>
                    <a:pt x="1858" y="5668"/>
                    <a:pt x="1798" y="5704"/>
                    <a:pt x="1739" y="5704"/>
                  </a:cubicBezTo>
                  <a:cubicBezTo>
                    <a:pt x="1727" y="5704"/>
                    <a:pt x="1715" y="5716"/>
                    <a:pt x="1715" y="5727"/>
                  </a:cubicBezTo>
                  <a:cubicBezTo>
                    <a:pt x="1703" y="5739"/>
                    <a:pt x="1703" y="5763"/>
                    <a:pt x="1679" y="5835"/>
                  </a:cubicBezTo>
                  <a:cubicBezTo>
                    <a:pt x="1775" y="5894"/>
                    <a:pt x="1870" y="5977"/>
                    <a:pt x="1977" y="6001"/>
                  </a:cubicBezTo>
                  <a:cubicBezTo>
                    <a:pt x="2394" y="6073"/>
                    <a:pt x="2834" y="6132"/>
                    <a:pt x="3239" y="6180"/>
                  </a:cubicBezTo>
                  <a:cubicBezTo>
                    <a:pt x="4215" y="6275"/>
                    <a:pt x="5180" y="6382"/>
                    <a:pt x="6120" y="6656"/>
                  </a:cubicBezTo>
                  <a:cubicBezTo>
                    <a:pt x="6418" y="6739"/>
                    <a:pt x="6704" y="6859"/>
                    <a:pt x="7001" y="6966"/>
                  </a:cubicBezTo>
                  <a:cubicBezTo>
                    <a:pt x="7061" y="6978"/>
                    <a:pt x="7132" y="6978"/>
                    <a:pt x="7204" y="6978"/>
                  </a:cubicBezTo>
                  <a:cubicBezTo>
                    <a:pt x="7240" y="6859"/>
                    <a:pt x="7263" y="6751"/>
                    <a:pt x="7311" y="6620"/>
                  </a:cubicBezTo>
                  <a:close/>
                  <a:moveTo>
                    <a:pt x="2715" y="3882"/>
                  </a:moveTo>
                  <a:cubicBezTo>
                    <a:pt x="2977" y="3656"/>
                    <a:pt x="2965" y="3477"/>
                    <a:pt x="2906" y="3287"/>
                  </a:cubicBezTo>
                  <a:cubicBezTo>
                    <a:pt x="2834" y="3025"/>
                    <a:pt x="2763" y="2739"/>
                    <a:pt x="2691" y="2465"/>
                  </a:cubicBezTo>
                  <a:cubicBezTo>
                    <a:pt x="2560" y="2025"/>
                    <a:pt x="2429" y="1572"/>
                    <a:pt x="2263" y="1132"/>
                  </a:cubicBezTo>
                  <a:cubicBezTo>
                    <a:pt x="2227" y="1036"/>
                    <a:pt x="2132" y="917"/>
                    <a:pt x="2037" y="905"/>
                  </a:cubicBezTo>
                  <a:cubicBezTo>
                    <a:pt x="1870" y="882"/>
                    <a:pt x="1834" y="1024"/>
                    <a:pt x="1787" y="1155"/>
                  </a:cubicBezTo>
                  <a:cubicBezTo>
                    <a:pt x="1548" y="1917"/>
                    <a:pt x="1322" y="2679"/>
                    <a:pt x="1072" y="3418"/>
                  </a:cubicBezTo>
                  <a:cubicBezTo>
                    <a:pt x="1025" y="3572"/>
                    <a:pt x="1025" y="3680"/>
                    <a:pt x="1215" y="3739"/>
                  </a:cubicBezTo>
                  <a:cubicBezTo>
                    <a:pt x="1251" y="3691"/>
                    <a:pt x="1298" y="3644"/>
                    <a:pt x="1310" y="3596"/>
                  </a:cubicBezTo>
                  <a:cubicBezTo>
                    <a:pt x="1358" y="3406"/>
                    <a:pt x="1394" y="3203"/>
                    <a:pt x="1429" y="2989"/>
                  </a:cubicBezTo>
                  <a:cubicBezTo>
                    <a:pt x="1453" y="2787"/>
                    <a:pt x="1572" y="2679"/>
                    <a:pt x="1787" y="2691"/>
                  </a:cubicBezTo>
                  <a:lnTo>
                    <a:pt x="2394" y="2691"/>
                  </a:lnTo>
                  <a:cubicBezTo>
                    <a:pt x="2501" y="3060"/>
                    <a:pt x="2608" y="3441"/>
                    <a:pt x="2715" y="3882"/>
                  </a:cubicBezTo>
                  <a:close/>
                  <a:moveTo>
                    <a:pt x="7311" y="10085"/>
                  </a:moveTo>
                  <a:cubicBezTo>
                    <a:pt x="6978" y="10002"/>
                    <a:pt x="6668" y="9930"/>
                    <a:pt x="6382" y="9823"/>
                  </a:cubicBezTo>
                  <a:cubicBezTo>
                    <a:pt x="5013" y="9371"/>
                    <a:pt x="3620" y="9418"/>
                    <a:pt x="2215" y="9573"/>
                  </a:cubicBezTo>
                  <a:cubicBezTo>
                    <a:pt x="2144" y="9585"/>
                    <a:pt x="2025" y="9668"/>
                    <a:pt x="2025" y="9752"/>
                  </a:cubicBezTo>
                  <a:cubicBezTo>
                    <a:pt x="2013" y="9907"/>
                    <a:pt x="2156" y="9907"/>
                    <a:pt x="2275" y="9895"/>
                  </a:cubicBezTo>
                  <a:cubicBezTo>
                    <a:pt x="2322" y="9895"/>
                    <a:pt x="2370" y="9883"/>
                    <a:pt x="2418" y="9883"/>
                  </a:cubicBezTo>
                  <a:cubicBezTo>
                    <a:pt x="3811" y="9585"/>
                    <a:pt x="5168" y="9764"/>
                    <a:pt x="6501" y="10228"/>
                  </a:cubicBezTo>
                  <a:lnTo>
                    <a:pt x="7216" y="10442"/>
                  </a:lnTo>
                  <a:cubicBezTo>
                    <a:pt x="7252" y="10383"/>
                    <a:pt x="7275" y="10335"/>
                    <a:pt x="7299" y="10311"/>
                  </a:cubicBezTo>
                  <a:cubicBezTo>
                    <a:pt x="7299" y="10252"/>
                    <a:pt x="7299" y="10192"/>
                    <a:pt x="7311" y="10085"/>
                  </a:cubicBezTo>
                  <a:close/>
                  <a:moveTo>
                    <a:pt x="7406" y="11609"/>
                  </a:moveTo>
                  <a:cubicBezTo>
                    <a:pt x="7371" y="11573"/>
                    <a:pt x="7335" y="11550"/>
                    <a:pt x="7311" y="11550"/>
                  </a:cubicBezTo>
                  <a:cubicBezTo>
                    <a:pt x="5894" y="11192"/>
                    <a:pt x="4454" y="10954"/>
                    <a:pt x="2989" y="10847"/>
                  </a:cubicBezTo>
                  <a:cubicBezTo>
                    <a:pt x="2834" y="10835"/>
                    <a:pt x="2668" y="10823"/>
                    <a:pt x="2501" y="10847"/>
                  </a:cubicBezTo>
                  <a:cubicBezTo>
                    <a:pt x="2441" y="10847"/>
                    <a:pt x="2394" y="10954"/>
                    <a:pt x="2334" y="11014"/>
                  </a:cubicBezTo>
                  <a:cubicBezTo>
                    <a:pt x="2382" y="11061"/>
                    <a:pt x="2441" y="11121"/>
                    <a:pt x="2489" y="11133"/>
                  </a:cubicBezTo>
                  <a:cubicBezTo>
                    <a:pt x="2596" y="11157"/>
                    <a:pt x="2691" y="11133"/>
                    <a:pt x="2799" y="11145"/>
                  </a:cubicBezTo>
                  <a:cubicBezTo>
                    <a:pt x="3442" y="11192"/>
                    <a:pt x="4096" y="11192"/>
                    <a:pt x="4727" y="11311"/>
                  </a:cubicBezTo>
                  <a:cubicBezTo>
                    <a:pt x="5549" y="11454"/>
                    <a:pt x="6359" y="11716"/>
                    <a:pt x="7180" y="11907"/>
                  </a:cubicBezTo>
                  <a:cubicBezTo>
                    <a:pt x="7216" y="11919"/>
                    <a:pt x="7263" y="11907"/>
                    <a:pt x="7323" y="11907"/>
                  </a:cubicBezTo>
                  <a:cubicBezTo>
                    <a:pt x="7382" y="11812"/>
                    <a:pt x="7394" y="11716"/>
                    <a:pt x="7406" y="11609"/>
                  </a:cubicBezTo>
                  <a:close/>
                  <a:moveTo>
                    <a:pt x="3918" y="3037"/>
                  </a:moveTo>
                  <a:cubicBezTo>
                    <a:pt x="3882" y="3060"/>
                    <a:pt x="3775" y="3108"/>
                    <a:pt x="3775" y="3156"/>
                  </a:cubicBezTo>
                  <a:cubicBezTo>
                    <a:pt x="3775" y="3227"/>
                    <a:pt x="3823" y="3334"/>
                    <a:pt x="3870" y="3358"/>
                  </a:cubicBezTo>
                  <a:cubicBezTo>
                    <a:pt x="3977" y="3406"/>
                    <a:pt x="4096" y="3418"/>
                    <a:pt x="4215" y="3430"/>
                  </a:cubicBezTo>
                  <a:cubicBezTo>
                    <a:pt x="5251" y="3656"/>
                    <a:pt x="6311" y="3763"/>
                    <a:pt x="7311" y="4144"/>
                  </a:cubicBezTo>
                  <a:cubicBezTo>
                    <a:pt x="7371" y="4168"/>
                    <a:pt x="7430" y="4203"/>
                    <a:pt x="7466" y="4203"/>
                  </a:cubicBezTo>
                  <a:cubicBezTo>
                    <a:pt x="7561" y="4180"/>
                    <a:pt x="7680" y="4132"/>
                    <a:pt x="7704" y="4072"/>
                  </a:cubicBezTo>
                  <a:cubicBezTo>
                    <a:pt x="7728" y="4001"/>
                    <a:pt x="7668" y="3882"/>
                    <a:pt x="7609" y="3822"/>
                  </a:cubicBezTo>
                  <a:cubicBezTo>
                    <a:pt x="7513" y="3751"/>
                    <a:pt x="7394" y="3727"/>
                    <a:pt x="7275" y="3703"/>
                  </a:cubicBezTo>
                  <a:cubicBezTo>
                    <a:pt x="6311" y="3513"/>
                    <a:pt x="5347" y="3310"/>
                    <a:pt x="4370" y="3132"/>
                  </a:cubicBezTo>
                  <a:cubicBezTo>
                    <a:pt x="4227" y="3096"/>
                    <a:pt x="4096" y="3060"/>
                    <a:pt x="3918" y="3037"/>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224;p25">
              <a:extLst>
                <a:ext uri="{FF2B5EF4-FFF2-40B4-BE49-F238E27FC236}">
                  <a16:creationId xmlns:a16="http://schemas.microsoft.com/office/drawing/2014/main" id="{1545F0E5-BA7C-4D55-902F-0E78FE1B64AE}"/>
                </a:ext>
              </a:extLst>
            </p:cNvPr>
            <p:cNvSpPr/>
            <p:nvPr/>
          </p:nvSpPr>
          <p:spPr>
            <a:xfrm>
              <a:off x="4592525" y="3147550"/>
              <a:ext cx="255700" cy="352725"/>
            </a:xfrm>
            <a:custGeom>
              <a:avLst/>
              <a:gdLst/>
              <a:ahLst/>
              <a:cxnLst/>
              <a:rect l="l" t="t" r="r" b="b"/>
              <a:pathLst>
                <a:path w="10228" h="14109" extrusionOk="0">
                  <a:moveTo>
                    <a:pt x="1001" y="119"/>
                  </a:moveTo>
                  <a:lnTo>
                    <a:pt x="1036" y="750"/>
                  </a:lnTo>
                  <a:cubicBezTo>
                    <a:pt x="1048" y="2453"/>
                    <a:pt x="1036" y="4167"/>
                    <a:pt x="1072" y="5882"/>
                  </a:cubicBezTo>
                  <a:cubicBezTo>
                    <a:pt x="1084" y="6822"/>
                    <a:pt x="1191" y="7775"/>
                    <a:pt x="1215" y="8704"/>
                  </a:cubicBezTo>
                  <a:cubicBezTo>
                    <a:pt x="1251" y="9716"/>
                    <a:pt x="1227" y="10751"/>
                    <a:pt x="1227" y="11763"/>
                  </a:cubicBezTo>
                  <a:cubicBezTo>
                    <a:pt x="1227" y="11954"/>
                    <a:pt x="1322" y="12025"/>
                    <a:pt x="1489" y="12037"/>
                  </a:cubicBezTo>
                  <a:cubicBezTo>
                    <a:pt x="1548" y="12037"/>
                    <a:pt x="1608" y="12037"/>
                    <a:pt x="1667" y="12025"/>
                  </a:cubicBezTo>
                  <a:cubicBezTo>
                    <a:pt x="3096" y="11716"/>
                    <a:pt x="4501" y="11835"/>
                    <a:pt x="5942" y="12014"/>
                  </a:cubicBezTo>
                  <a:cubicBezTo>
                    <a:pt x="6632" y="12097"/>
                    <a:pt x="7335" y="12204"/>
                    <a:pt x="8037" y="12335"/>
                  </a:cubicBezTo>
                  <a:cubicBezTo>
                    <a:pt x="8335" y="12395"/>
                    <a:pt x="8621" y="12549"/>
                    <a:pt x="8895" y="12668"/>
                  </a:cubicBezTo>
                  <a:cubicBezTo>
                    <a:pt x="9156" y="12787"/>
                    <a:pt x="9383" y="12918"/>
                    <a:pt x="9645" y="13049"/>
                  </a:cubicBezTo>
                  <a:cubicBezTo>
                    <a:pt x="9859" y="13168"/>
                    <a:pt x="10121" y="13276"/>
                    <a:pt x="10228" y="13549"/>
                  </a:cubicBezTo>
                  <a:cubicBezTo>
                    <a:pt x="10180" y="13585"/>
                    <a:pt x="10145" y="13621"/>
                    <a:pt x="10133" y="13621"/>
                  </a:cubicBezTo>
                  <a:cubicBezTo>
                    <a:pt x="8752" y="13668"/>
                    <a:pt x="7371" y="13692"/>
                    <a:pt x="5977" y="13752"/>
                  </a:cubicBezTo>
                  <a:cubicBezTo>
                    <a:pt x="5204" y="13788"/>
                    <a:pt x="4418" y="13871"/>
                    <a:pt x="3644" y="13930"/>
                  </a:cubicBezTo>
                  <a:cubicBezTo>
                    <a:pt x="3132" y="13966"/>
                    <a:pt x="2644" y="13990"/>
                    <a:pt x="2144" y="14026"/>
                  </a:cubicBezTo>
                  <a:cubicBezTo>
                    <a:pt x="1727" y="14038"/>
                    <a:pt x="1322" y="14061"/>
                    <a:pt x="905" y="14097"/>
                  </a:cubicBezTo>
                  <a:cubicBezTo>
                    <a:pt x="715" y="14109"/>
                    <a:pt x="536" y="14097"/>
                    <a:pt x="310" y="14097"/>
                  </a:cubicBezTo>
                  <a:cubicBezTo>
                    <a:pt x="286" y="13811"/>
                    <a:pt x="251" y="13573"/>
                    <a:pt x="239" y="13335"/>
                  </a:cubicBezTo>
                  <a:cubicBezTo>
                    <a:pt x="191" y="12430"/>
                    <a:pt x="143" y="11502"/>
                    <a:pt x="132" y="10597"/>
                  </a:cubicBezTo>
                  <a:cubicBezTo>
                    <a:pt x="120" y="9180"/>
                    <a:pt x="132" y="7751"/>
                    <a:pt x="120" y="6346"/>
                  </a:cubicBezTo>
                  <a:cubicBezTo>
                    <a:pt x="84" y="4501"/>
                    <a:pt x="48" y="2655"/>
                    <a:pt x="12" y="810"/>
                  </a:cubicBezTo>
                  <a:cubicBezTo>
                    <a:pt x="1" y="12"/>
                    <a:pt x="12" y="0"/>
                    <a:pt x="798" y="60"/>
                  </a:cubicBezTo>
                  <a:cubicBezTo>
                    <a:pt x="846" y="95"/>
                    <a:pt x="882" y="107"/>
                    <a:pt x="1001" y="11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225;p25">
              <a:extLst>
                <a:ext uri="{FF2B5EF4-FFF2-40B4-BE49-F238E27FC236}">
                  <a16:creationId xmlns:a16="http://schemas.microsoft.com/office/drawing/2014/main" id="{712F4110-C6EB-4390-90CD-6468446C2786}"/>
                </a:ext>
              </a:extLst>
            </p:cNvPr>
            <p:cNvSpPr/>
            <p:nvPr/>
          </p:nvSpPr>
          <p:spPr>
            <a:xfrm>
              <a:off x="4880350" y="3133550"/>
              <a:ext cx="270600" cy="356025"/>
            </a:xfrm>
            <a:custGeom>
              <a:avLst/>
              <a:gdLst/>
              <a:ahLst/>
              <a:cxnLst/>
              <a:rect l="l" t="t" r="r" b="b"/>
              <a:pathLst>
                <a:path w="10824" h="14241" extrusionOk="0">
                  <a:moveTo>
                    <a:pt x="9966" y="1"/>
                  </a:moveTo>
                  <a:cubicBezTo>
                    <a:pt x="10240" y="12"/>
                    <a:pt x="10490" y="24"/>
                    <a:pt x="10776" y="60"/>
                  </a:cubicBezTo>
                  <a:cubicBezTo>
                    <a:pt x="10788" y="203"/>
                    <a:pt x="10824" y="322"/>
                    <a:pt x="10824" y="441"/>
                  </a:cubicBezTo>
                  <a:cubicBezTo>
                    <a:pt x="10812" y="1310"/>
                    <a:pt x="10776" y="2179"/>
                    <a:pt x="10752" y="3049"/>
                  </a:cubicBezTo>
                  <a:cubicBezTo>
                    <a:pt x="10705" y="4120"/>
                    <a:pt x="10633" y="5204"/>
                    <a:pt x="10586" y="6275"/>
                  </a:cubicBezTo>
                  <a:cubicBezTo>
                    <a:pt x="10574" y="6549"/>
                    <a:pt x="10621" y="6811"/>
                    <a:pt x="10621" y="7061"/>
                  </a:cubicBezTo>
                  <a:cubicBezTo>
                    <a:pt x="10597" y="9359"/>
                    <a:pt x="10574" y="11645"/>
                    <a:pt x="10562" y="13931"/>
                  </a:cubicBezTo>
                  <a:cubicBezTo>
                    <a:pt x="10562" y="14002"/>
                    <a:pt x="10538" y="14062"/>
                    <a:pt x="10526" y="14169"/>
                  </a:cubicBezTo>
                  <a:cubicBezTo>
                    <a:pt x="10419" y="14181"/>
                    <a:pt x="10336" y="14193"/>
                    <a:pt x="10264" y="14181"/>
                  </a:cubicBezTo>
                  <a:cubicBezTo>
                    <a:pt x="8216" y="14050"/>
                    <a:pt x="6192" y="14002"/>
                    <a:pt x="4156" y="14074"/>
                  </a:cubicBezTo>
                  <a:cubicBezTo>
                    <a:pt x="3978" y="14074"/>
                    <a:pt x="3799" y="14133"/>
                    <a:pt x="3632" y="14133"/>
                  </a:cubicBezTo>
                  <a:cubicBezTo>
                    <a:pt x="2513" y="14181"/>
                    <a:pt x="1394" y="14205"/>
                    <a:pt x="275" y="14240"/>
                  </a:cubicBezTo>
                  <a:cubicBezTo>
                    <a:pt x="203" y="14240"/>
                    <a:pt x="132" y="14228"/>
                    <a:pt x="1" y="14193"/>
                  </a:cubicBezTo>
                  <a:cubicBezTo>
                    <a:pt x="299" y="13931"/>
                    <a:pt x="596" y="13788"/>
                    <a:pt x="894" y="13657"/>
                  </a:cubicBezTo>
                  <a:cubicBezTo>
                    <a:pt x="2144" y="13109"/>
                    <a:pt x="3489" y="12835"/>
                    <a:pt x="4811" y="12538"/>
                  </a:cubicBezTo>
                  <a:cubicBezTo>
                    <a:pt x="6037" y="12276"/>
                    <a:pt x="7276" y="12121"/>
                    <a:pt x="8550" y="12109"/>
                  </a:cubicBezTo>
                  <a:cubicBezTo>
                    <a:pt x="8788" y="12109"/>
                    <a:pt x="9038" y="12002"/>
                    <a:pt x="9276" y="11931"/>
                  </a:cubicBezTo>
                  <a:cubicBezTo>
                    <a:pt x="9454" y="11871"/>
                    <a:pt x="9502" y="11704"/>
                    <a:pt x="9514" y="11550"/>
                  </a:cubicBezTo>
                  <a:cubicBezTo>
                    <a:pt x="9562" y="10919"/>
                    <a:pt x="9597" y="10311"/>
                    <a:pt x="9633" y="9680"/>
                  </a:cubicBezTo>
                  <a:cubicBezTo>
                    <a:pt x="9669" y="9049"/>
                    <a:pt x="9669" y="8394"/>
                    <a:pt x="9693" y="7740"/>
                  </a:cubicBezTo>
                  <a:cubicBezTo>
                    <a:pt x="9728" y="6799"/>
                    <a:pt x="9752" y="5846"/>
                    <a:pt x="9800" y="4906"/>
                  </a:cubicBezTo>
                  <a:cubicBezTo>
                    <a:pt x="9812" y="4322"/>
                    <a:pt x="9859" y="3763"/>
                    <a:pt x="9871" y="3179"/>
                  </a:cubicBezTo>
                  <a:cubicBezTo>
                    <a:pt x="9907" y="2275"/>
                    <a:pt x="9919" y="1346"/>
                    <a:pt x="9943" y="441"/>
                  </a:cubicBezTo>
                  <a:cubicBezTo>
                    <a:pt x="9919" y="310"/>
                    <a:pt x="9943" y="191"/>
                    <a:pt x="99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226;p25">
              <a:extLst>
                <a:ext uri="{FF2B5EF4-FFF2-40B4-BE49-F238E27FC236}">
                  <a16:creationId xmlns:a16="http://schemas.microsoft.com/office/drawing/2014/main" id="{06E85D1F-1F46-471D-9780-6100C5C8DCC0}"/>
                </a:ext>
              </a:extLst>
            </p:cNvPr>
            <p:cNvSpPr/>
            <p:nvPr/>
          </p:nvSpPr>
          <p:spPr>
            <a:xfrm>
              <a:off x="5007450" y="3407700"/>
              <a:ext cx="8075" cy="7150"/>
            </a:xfrm>
            <a:custGeom>
              <a:avLst/>
              <a:gdLst/>
              <a:ahLst/>
              <a:cxnLst/>
              <a:rect l="l" t="t" r="r" b="b"/>
              <a:pathLst>
                <a:path w="323" h="286" extrusionOk="0">
                  <a:moveTo>
                    <a:pt x="322" y="107"/>
                  </a:moveTo>
                  <a:cubicBezTo>
                    <a:pt x="239" y="179"/>
                    <a:pt x="179" y="250"/>
                    <a:pt x="108" y="262"/>
                  </a:cubicBezTo>
                  <a:cubicBezTo>
                    <a:pt x="84" y="286"/>
                    <a:pt x="1" y="179"/>
                    <a:pt x="1" y="131"/>
                  </a:cubicBezTo>
                  <a:cubicBezTo>
                    <a:pt x="1" y="84"/>
                    <a:pt x="72" y="12"/>
                    <a:pt x="108" y="0"/>
                  </a:cubicBezTo>
                  <a:cubicBezTo>
                    <a:pt x="156" y="0"/>
                    <a:pt x="239" y="60"/>
                    <a:pt x="322" y="10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227;p25">
              <a:extLst>
                <a:ext uri="{FF2B5EF4-FFF2-40B4-BE49-F238E27FC236}">
                  <a16:creationId xmlns:a16="http://schemas.microsoft.com/office/drawing/2014/main" id="{22E1E226-EBAD-4DE1-8AAC-4A8958F39122}"/>
                </a:ext>
              </a:extLst>
            </p:cNvPr>
            <p:cNvSpPr/>
            <p:nvPr/>
          </p:nvSpPr>
          <p:spPr>
            <a:xfrm>
              <a:off x="4906550" y="3321675"/>
              <a:ext cx="30975" cy="23825"/>
            </a:xfrm>
            <a:custGeom>
              <a:avLst/>
              <a:gdLst/>
              <a:ahLst/>
              <a:cxnLst/>
              <a:rect l="l" t="t" r="r" b="b"/>
              <a:pathLst>
                <a:path w="1239" h="953" extrusionOk="0">
                  <a:moveTo>
                    <a:pt x="251" y="0"/>
                  </a:moveTo>
                  <a:cubicBezTo>
                    <a:pt x="489" y="60"/>
                    <a:pt x="763" y="72"/>
                    <a:pt x="965" y="167"/>
                  </a:cubicBezTo>
                  <a:cubicBezTo>
                    <a:pt x="1239" y="286"/>
                    <a:pt x="1215" y="548"/>
                    <a:pt x="965" y="703"/>
                  </a:cubicBezTo>
                  <a:cubicBezTo>
                    <a:pt x="917" y="715"/>
                    <a:pt x="894" y="750"/>
                    <a:pt x="846" y="750"/>
                  </a:cubicBezTo>
                  <a:cubicBezTo>
                    <a:pt x="608" y="810"/>
                    <a:pt x="322" y="953"/>
                    <a:pt x="144" y="727"/>
                  </a:cubicBezTo>
                  <a:cubicBezTo>
                    <a:pt x="1" y="536"/>
                    <a:pt x="120" y="274"/>
                    <a:pt x="25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228;p25">
              <a:extLst>
                <a:ext uri="{FF2B5EF4-FFF2-40B4-BE49-F238E27FC236}">
                  <a16:creationId xmlns:a16="http://schemas.microsoft.com/office/drawing/2014/main" id="{D7031DA2-204E-4A5C-88E1-4701B66CC702}"/>
                </a:ext>
              </a:extLst>
            </p:cNvPr>
            <p:cNvSpPr/>
            <p:nvPr/>
          </p:nvSpPr>
          <p:spPr>
            <a:xfrm>
              <a:off x="4910725" y="3290125"/>
              <a:ext cx="26800" cy="23825"/>
            </a:xfrm>
            <a:custGeom>
              <a:avLst/>
              <a:gdLst/>
              <a:ahLst/>
              <a:cxnLst/>
              <a:rect l="l" t="t" r="r" b="b"/>
              <a:pathLst>
                <a:path w="1072" h="953" extrusionOk="0">
                  <a:moveTo>
                    <a:pt x="0" y="60"/>
                  </a:moveTo>
                  <a:cubicBezTo>
                    <a:pt x="405" y="0"/>
                    <a:pt x="739" y="12"/>
                    <a:pt x="1072" y="262"/>
                  </a:cubicBezTo>
                  <a:cubicBezTo>
                    <a:pt x="917" y="726"/>
                    <a:pt x="512" y="786"/>
                    <a:pt x="96" y="953"/>
                  </a:cubicBezTo>
                  <a:cubicBezTo>
                    <a:pt x="72" y="619"/>
                    <a:pt x="36" y="357"/>
                    <a:pt x="0" y="6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229;p25">
              <a:extLst>
                <a:ext uri="{FF2B5EF4-FFF2-40B4-BE49-F238E27FC236}">
                  <a16:creationId xmlns:a16="http://schemas.microsoft.com/office/drawing/2014/main" id="{8B8BA7FC-24FF-4A0B-BC41-49E4199D46E0}"/>
                </a:ext>
              </a:extLst>
            </p:cNvPr>
            <p:cNvSpPr/>
            <p:nvPr/>
          </p:nvSpPr>
          <p:spPr>
            <a:xfrm>
              <a:off x="4667525" y="3153500"/>
              <a:ext cx="13425" cy="19075"/>
            </a:xfrm>
            <a:custGeom>
              <a:avLst/>
              <a:gdLst/>
              <a:ahLst/>
              <a:cxnLst/>
              <a:rect l="l" t="t" r="r" b="b"/>
              <a:pathLst>
                <a:path w="537" h="763" extrusionOk="0">
                  <a:moveTo>
                    <a:pt x="60" y="762"/>
                  </a:moveTo>
                  <a:cubicBezTo>
                    <a:pt x="1" y="429"/>
                    <a:pt x="49" y="215"/>
                    <a:pt x="275" y="0"/>
                  </a:cubicBezTo>
                  <a:cubicBezTo>
                    <a:pt x="453" y="167"/>
                    <a:pt x="537" y="369"/>
                    <a:pt x="537" y="667"/>
                  </a:cubicBezTo>
                  <a:cubicBezTo>
                    <a:pt x="394" y="703"/>
                    <a:pt x="239" y="715"/>
                    <a:pt x="60" y="762"/>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230;p25">
              <a:extLst>
                <a:ext uri="{FF2B5EF4-FFF2-40B4-BE49-F238E27FC236}">
                  <a16:creationId xmlns:a16="http://schemas.microsoft.com/office/drawing/2014/main" id="{1D687B3A-6674-4920-B829-51460E025E73}"/>
                </a:ext>
              </a:extLst>
            </p:cNvPr>
            <p:cNvSpPr/>
            <p:nvPr/>
          </p:nvSpPr>
          <p:spPr>
            <a:xfrm>
              <a:off x="4582100" y="3095150"/>
              <a:ext cx="581650" cy="417350"/>
            </a:xfrm>
            <a:custGeom>
              <a:avLst/>
              <a:gdLst/>
              <a:ahLst/>
              <a:cxnLst/>
              <a:rect l="l" t="t" r="r" b="b"/>
              <a:pathLst>
                <a:path w="23266" h="16694" extrusionOk="0">
                  <a:moveTo>
                    <a:pt x="22742" y="1060"/>
                  </a:moveTo>
                  <a:cubicBezTo>
                    <a:pt x="22551" y="1025"/>
                    <a:pt x="22373" y="1013"/>
                    <a:pt x="22158" y="1001"/>
                  </a:cubicBezTo>
                  <a:cubicBezTo>
                    <a:pt x="22099" y="1001"/>
                    <a:pt x="22027" y="977"/>
                    <a:pt x="21968" y="977"/>
                  </a:cubicBezTo>
                  <a:cubicBezTo>
                    <a:pt x="21956" y="953"/>
                    <a:pt x="21956" y="917"/>
                    <a:pt x="21932" y="905"/>
                  </a:cubicBezTo>
                  <a:lnTo>
                    <a:pt x="21932" y="739"/>
                  </a:lnTo>
                  <a:cubicBezTo>
                    <a:pt x="21932" y="572"/>
                    <a:pt x="21932" y="417"/>
                    <a:pt x="21825" y="310"/>
                  </a:cubicBezTo>
                  <a:cubicBezTo>
                    <a:pt x="21718" y="191"/>
                    <a:pt x="21515" y="167"/>
                    <a:pt x="21349" y="143"/>
                  </a:cubicBezTo>
                  <a:cubicBezTo>
                    <a:pt x="21313" y="143"/>
                    <a:pt x="21265" y="132"/>
                    <a:pt x="21218" y="132"/>
                  </a:cubicBezTo>
                  <a:cubicBezTo>
                    <a:pt x="20730" y="36"/>
                    <a:pt x="20194" y="1"/>
                    <a:pt x="19610" y="1"/>
                  </a:cubicBezTo>
                  <a:cubicBezTo>
                    <a:pt x="18753" y="1"/>
                    <a:pt x="17884" y="84"/>
                    <a:pt x="17051" y="179"/>
                  </a:cubicBezTo>
                  <a:lnTo>
                    <a:pt x="16860" y="191"/>
                  </a:lnTo>
                  <a:cubicBezTo>
                    <a:pt x="16693" y="203"/>
                    <a:pt x="16551" y="286"/>
                    <a:pt x="16408" y="358"/>
                  </a:cubicBezTo>
                  <a:cubicBezTo>
                    <a:pt x="16324" y="405"/>
                    <a:pt x="16229" y="441"/>
                    <a:pt x="16158" y="465"/>
                  </a:cubicBezTo>
                  <a:cubicBezTo>
                    <a:pt x="15038" y="798"/>
                    <a:pt x="13967" y="1156"/>
                    <a:pt x="12991" y="1775"/>
                  </a:cubicBezTo>
                  <a:cubicBezTo>
                    <a:pt x="12538" y="2037"/>
                    <a:pt x="12109" y="2334"/>
                    <a:pt x="11681" y="2608"/>
                  </a:cubicBezTo>
                  <a:lnTo>
                    <a:pt x="11193" y="2918"/>
                  </a:lnTo>
                  <a:cubicBezTo>
                    <a:pt x="11086" y="2858"/>
                    <a:pt x="10990" y="2799"/>
                    <a:pt x="10895" y="2739"/>
                  </a:cubicBezTo>
                  <a:cubicBezTo>
                    <a:pt x="10609" y="2572"/>
                    <a:pt x="10312" y="2394"/>
                    <a:pt x="10014" y="2251"/>
                  </a:cubicBezTo>
                  <a:cubicBezTo>
                    <a:pt x="9776" y="2132"/>
                    <a:pt x="9526" y="2025"/>
                    <a:pt x="9288" y="1918"/>
                  </a:cubicBezTo>
                  <a:cubicBezTo>
                    <a:pt x="8907" y="1751"/>
                    <a:pt x="8526" y="1608"/>
                    <a:pt x="8180" y="1394"/>
                  </a:cubicBezTo>
                  <a:cubicBezTo>
                    <a:pt x="7347" y="905"/>
                    <a:pt x="6454" y="739"/>
                    <a:pt x="5609" y="608"/>
                  </a:cubicBezTo>
                  <a:cubicBezTo>
                    <a:pt x="4287" y="417"/>
                    <a:pt x="3251" y="310"/>
                    <a:pt x="2287" y="298"/>
                  </a:cubicBezTo>
                  <a:lnTo>
                    <a:pt x="2239" y="298"/>
                  </a:lnTo>
                  <a:cubicBezTo>
                    <a:pt x="1930" y="298"/>
                    <a:pt x="1668" y="370"/>
                    <a:pt x="1465" y="429"/>
                  </a:cubicBezTo>
                  <a:cubicBezTo>
                    <a:pt x="1311" y="477"/>
                    <a:pt x="1108" y="608"/>
                    <a:pt x="1168" y="941"/>
                  </a:cubicBezTo>
                  <a:cubicBezTo>
                    <a:pt x="1203" y="1096"/>
                    <a:pt x="1227" y="1275"/>
                    <a:pt x="1251" y="1441"/>
                  </a:cubicBezTo>
                  <a:cubicBezTo>
                    <a:pt x="1263" y="1656"/>
                    <a:pt x="1263" y="1656"/>
                    <a:pt x="1084" y="1667"/>
                  </a:cubicBezTo>
                  <a:cubicBezTo>
                    <a:pt x="1013" y="1679"/>
                    <a:pt x="930" y="1679"/>
                    <a:pt x="834" y="1679"/>
                  </a:cubicBezTo>
                  <a:lnTo>
                    <a:pt x="691" y="1679"/>
                  </a:lnTo>
                  <a:lnTo>
                    <a:pt x="560" y="1679"/>
                  </a:lnTo>
                  <a:cubicBezTo>
                    <a:pt x="275" y="1679"/>
                    <a:pt x="84" y="1751"/>
                    <a:pt x="25" y="2108"/>
                  </a:cubicBezTo>
                  <a:cubicBezTo>
                    <a:pt x="1" y="2287"/>
                    <a:pt x="1" y="2465"/>
                    <a:pt x="13" y="2584"/>
                  </a:cubicBezTo>
                  <a:cubicBezTo>
                    <a:pt x="25" y="2787"/>
                    <a:pt x="37" y="2965"/>
                    <a:pt x="60" y="3156"/>
                  </a:cubicBezTo>
                  <a:cubicBezTo>
                    <a:pt x="84" y="3453"/>
                    <a:pt x="96" y="3751"/>
                    <a:pt x="96" y="4049"/>
                  </a:cubicBezTo>
                  <a:cubicBezTo>
                    <a:pt x="120" y="5013"/>
                    <a:pt x="132" y="5966"/>
                    <a:pt x="144" y="6930"/>
                  </a:cubicBezTo>
                  <a:cubicBezTo>
                    <a:pt x="156" y="7609"/>
                    <a:pt x="156" y="8264"/>
                    <a:pt x="179" y="8930"/>
                  </a:cubicBezTo>
                  <a:cubicBezTo>
                    <a:pt x="191" y="10323"/>
                    <a:pt x="215" y="11716"/>
                    <a:pt x="251" y="13109"/>
                  </a:cubicBezTo>
                  <a:lnTo>
                    <a:pt x="263" y="14133"/>
                  </a:lnTo>
                  <a:cubicBezTo>
                    <a:pt x="275" y="14812"/>
                    <a:pt x="298" y="15503"/>
                    <a:pt x="310" y="16205"/>
                  </a:cubicBezTo>
                  <a:cubicBezTo>
                    <a:pt x="322" y="16562"/>
                    <a:pt x="429" y="16669"/>
                    <a:pt x="787" y="16693"/>
                  </a:cubicBezTo>
                  <a:lnTo>
                    <a:pt x="870" y="16693"/>
                  </a:lnTo>
                  <a:cubicBezTo>
                    <a:pt x="930" y="16693"/>
                    <a:pt x="1013" y="16693"/>
                    <a:pt x="1072" y="16681"/>
                  </a:cubicBezTo>
                  <a:cubicBezTo>
                    <a:pt x="1525" y="16646"/>
                    <a:pt x="1977" y="16622"/>
                    <a:pt x="2442" y="16586"/>
                  </a:cubicBezTo>
                  <a:cubicBezTo>
                    <a:pt x="3394" y="16515"/>
                    <a:pt x="4382" y="16455"/>
                    <a:pt x="5359" y="16395"/>
                  </a:cubicBezTo>
                  <a:cubicBezTo>
                    <a:pt x="6573" y="16336"/>
                    <a:pt x="7954" y="16265"/>
                    <a:pt x="9300" y="16265"/>
                  </a:cubicBezTo>
                  <a:cubicBezTo>
                    <a:pt x="9919" y="16265"/>
                    <a:pt x="10490" y="16276"/>
                    <a:pt x="11038" y="16312"/>
                  </a:cubicBezTo>
                  <a:lnTo>
                    <a:pt x="11050" y="16312"/>
                  </a:lnTo>
                  <a:cubicBezTo>
                    <a:pt x="11097" y="16312"/>
                    <a:pt x="11157" y="16288"/>
                    <a:pt x="11193" y="16288"/>
                  </a:cubicBezTo>
                  <a:cubicBezTo>
                    <a:pt x="11217" y="16288"/>
                    <a:pt x="11228" y="16276"/>
                    <a:pt x="11264" y="16276"/>
                  </a:cubicBezTo>
                  <a:lnTo>
                    <a:pt x="11740" y="16253"/>
                  </a:lnTo>
                  <a:cubicBezTo>
                    <a:pt x="12240" y="16217"/>
                    <a:pt x="12776" y="16205"/>
                    <a:pt x="13288" y="16193"/>
                  </a:cubicBezTo>
                  <a:lnTo>
                    <a:pt x="13395" y="16193"/>
                  </a:lnTo>
                  <a:cubicBezTo>
                    <a:pt x="13526" y="16193"/>
                    <a:pt x="13657" y="16193"/>
                    <a:pt x="13788" y="16205"/>
                  </a:cubicBezTo>
                  <a:cubicBezTo>
                    <a:pt x="13931" y="16205"/>
                    <a:pt x="14074" y="16217"/>
                    <a:pt x="14205" y="16217"/>
                  </a:cubicBezTo>
                  <a:lnTo>
                    <a:pt x="14431" y="16217"/>
                  </a:lnTo>
                  <a:cubicBezTo>
                    <a:pt x="14907" y="16193"/>
                    <a:pt x="15396" y="16157"/>
                    <a:pt x="15872" y="16110"/>
                  </a:cubicBezTo>
                  <a:cubicBezTo>
                    <a:pt x="16634" y="16050"/>
                    <a:pt x="17408" y="15991"/>
                    <a:pt x="18182" y="15979"/>
                  </a:cubicBezTo>
                  <a:lnTo>
                    <a:pt x="18717" y="15979"/>
                  </a:lnTo>
                  <a:cubicBezTo>
                    <a:pt x="20122" y="15979"/>
                    <a:pt x="21527" y="16134"/>
                    <a:pt x="22754" y="16265"/>
                  </a:cubicBezTo>
                  <a:lnTo>
                    <a:pt x="22897" y="16276"/>
                  </a:lnTo>
                  <a:lnTo>
                    <a:pt x="22920" y="16110"/>
                  </a:lnTo>
                  <a:cubicBezTo>
                    <a:pt x="22920" y="16074"/>
                    <a:pt x="22920" y="16015"/>
                    <a:pt x="22932" y="15967"/>
                  </a:cubicBezTo>
                  <a:cubicBezTo>
                    <a:pt x="22944" y="15860"/>
                    <a:pt x="22944" y="15741"/>
                    <a:pt x="22944" y="15634"/>
                  </a:cubicBezTo>
                  <a:cubicBezTo>
                    <a:pt x="22944" y="15372"/>
                    <a:pt x="22932" y="15086"/>
                    <a:pt x="22932" y="14824"/>
                  </a:cubicBezTo>
                  <a:cubicBezTo>
                    <a:pt x="22920" y="14360"/>
                    <a:pt x="22920" y="13895"/>
                    <a:pt x="22920" y="13419"/>
                  </a:cubicBezTo>
                  <a:cubicBezTo>
                    <a:pt x="22932" y="12050"/>
                    <a:pt x="22944" y="10621"/>
                    <a:pt x="22992" y="9073"/>
                  </a:cubicBezTo>
                  <a:cubicBezTo>
                    <a:pt x="23016" y="7585"/>
                    <a:pt x="23063" y="6216"/>
                    <a:pt x="23111" y="4918"/>
                  </a:cubicBezTo>
                  <a:cubicBezTo>
                    <a:pt x="23135" y="4287"/>
                    <a:pt x="23170" y="3644"/>
                    <a:pt x="23194" y="3013"/>
                  </a:cubicBezTo>
                  <a:cubicBezTo>
                    <a:pt x="23230" y="2560"/>
                    <a:pt x="23242" y="2108"/>
                    <a:pt x="23254" y="1644"/>
                  </a:cubicBezTo>
                  <a:cubicBezTo>
                    <a:pt x="23266" y="1215"/>
                    <a:pt x="23182" y="1132"/>
                    <a:pt x="22742" y="1060"/>
                  </a:cubicBezTo>
                  <a:close/>
                  <a:moveTo>
                    <a:pt x="3049" y="15955"/>
                  </a:moveTo>
                  <a:cubicBezTo>
                    <a:pt x="2882" y="15967"/>
                    <a:pt x="2727" y="15967"/>
                    <a:pt x="2561" y="15979"/>
                  </a:cubicBezTo>
                  <a:cubicBezTo>
                    <a:pt x="2430" y="16003"/>
                    <a:pt x="2275" y="16003"/>
                    <a:pt x="2144" y="16015"/>
                  </a:cubicBezTo>
                  <a:cubicBezTo>
                    <a:pt x="1870" y="16026"/>
                    <a:pt x="1608" y="16038"/>
                    <a:pt x="1322" y="16062"/>
                  </a:cubicBezTo>
                  <a:lnTo>
                    <a:pt x="1120" y="16062"/>
                  </a:lnTo>
                  <a:lnTo>
                    <a:pt x="882" y="16062"/>
                  </a:lnTo>
                  <a:cubicBezTo>
                    <a:pt x="882" y="16015"/>
                    <a:pt x="858" y="15967"/>
                    <a:pt x="858" y="15919"/>
                  </a:cubicBezTo>
                  <a:cubicBezTo>
                    <a:pt x="846" y="15741"/>
                    <a:pt x="822" y="15598"/>
                    <a:pt x="822" y="15443"/>
                  </a:cubicBezTo>
                  <a:lnTo>
                    <a:pt x="787" y="14872"/>
                  </a:lnTo>
                  <a:cubicBezTo>
                    <a:pt x="763" y="14157"/>
                    <a:pt x="727" y="13419"/>
                    <a:pt x="715" y="12705"/>
                  </a:cubicBezTo>
                  <a:cubicBezTo>
                    <a:pt x="703" y="11990"/>
                    <a:pt x="703" y="11264"/>
                    <a:pt x="703" y="10561"/>
                  </a:cubicBezTo>
                  <a:lnTo>
                    <a:pt x="703" y="8454"/>
                  </a:lnTo>
                  <a:cubicBezTo>
                    <a:pt x="679" y="7287"/>
                    <a:pt x="656" y="6097"/>
                    <a:pt x="644" y="4954"/>
                  </a:cubicBezTo>
                  <a:cubicBezTo>
                    <a:pt x="620" y="4275"/>
                    <a:pt x="608" y="3596"/>
                    <a:pt x="596" y="2918"/>
                  </a:cubicBezTo>
                  <a:cubicBezTo>
                    <a:pt x="596" y="2656"/>
                    <a:pt x="584" y="2394"/>
                    <a:pt x="644" y="2334"/>
                  </a:cubicBezTo>
                  <a:cubicBezTo>
                    <a:pt x="668" y="2299"/>
                    <a:pt x="727" y="2299"/>
                    <a:pt x="846" y="2299"/>
                  </a:cubicBezTo>
                  <a:cubicBezTo>
                    <a:pt x="941" y="2299"/>
                    <a:pt x="1072" y="2322"/>
                    <a:pt x="1215" y="2322"/>
                  </a:cubicBezTo>
                  <a:cubicBezTo>
                    <a:pt x="1239" y="2322"/>
                    <a:pt x="1263" y="2322"/>
                    <a:pt x="1299" y="2334"/>
                  </a:cubicBezTo>
                  <a:cubicBezTo>
                    <a:pt x="1299" y="2370"/>
                    <a:pt x="1299" y="2394"/>
                    <a:pt x="1311" y="2429"/>
                  </a:cubicBezTo>
                  <a:cubicBezTo>
                    <a:pt x="1322" y="2560"/>
                    <a:pt x="1322" y="2691"/>
                    <a:pt x="1322" y="2822"/>
                  </a:cubicBezTo>
                  <a:lnTo>
                    <a:pt x="1322" y="4549"/>
                  </a:lnTo>
                  <a:cubicBezTo>
                    <a:pt x="1322" y="5668"/>
                    <a:pt x="1322" y="6835"/>
                    <a:pt x="1334" y="7978"/>
                  </a:cubicBezTo>
                  <a:cubicBezTo>
                    <a:pt x="1346" y="8478"/>
                    <a:pt x="1382" y="9002"/>
                    <a:pt x="1418" y="9490"/>
                  </a:cubicBezTo>
                  <a:cubicBezTo>
                    <a:pt x="1441" y="9930"/>
                    <a:pt x="1477" y="10371"/>
                    <a:pt x="1489" y="10800"/>
                  </a:cubicBezTo>
                  <a:cubicBezTo>
                    <a:pt x="1513" y="11633"/>
                    <a:pt x="1501" y="12490"/>
                    <a:pt x="1501" y="13300"/>
                  </a:cubicBezTo>
                  <a:lnTo>
                    <a:pt x="1501" y="13859"/>
                  </a:lnTo>
                  <a:cubicBezTo>
                    <a:pt x="1501" y="14121"/>
                    <a:pt x="1632" y="14276"/>
                    <a:pt x="1906" y="14288"/>
                  </a:cubicBezTo>
                  <a:lnTo>
                    <a:pt x="1942" y="14288"/>
                  </a:lnTo>
                  <a:cubicBezTo>
                    <a:pt x="2013" y="14288"/>
                    <a:pt x="2061" y="14288"/>
                    <a:pt x="2132" y="14276"/>
                  </a:cubicBezTo>
                  <a:cubicBezTo>
                    <a:pt x="2704" y="14133"/>
                    <a:pt x="3335" y="14074"/>
                    <a:pt x="4013" y="14074"/>
                  </a:cubicBezTo>
                  <a:cubicBezTo>
                    <a:pt x="4835" y="14074"/>
                    <a:pt x="5656" y="14169"/>
                    <a:pt x="6335" y="14252"/>
                  </a:cubicBezTo>
                  <a:cubicBezTo>
                    <a:pt x="7121" y="14360"/>
                    <a:pt x="7799" y="14467"/>
                    <a:pt x="8419" y="14586"/>
                  </a:cubicBezTo>
                  <a:cubicBezTo>
                    <a:pt x="8657" y="14633"/>
                    <a:pt x="8895" y="14752"/>
                    <a:pt x="9133" y="14848"/>
                  </a:cubicBezTo>
                  <a:lnTo>
                    <a:pt x="9252" y="14907"/>
                  </a:lnTo>
                  <a:cubicBezTo>
                    <a:pt x="9466" y="15002"/>
                    <a:pt x="9669" y="15122"/>
                    <a:pt x="9859" y="15241"/>
                  </a:cubicBezTo>
                  <a:lnTo>
                    <a:pt x="9978" y="15300"/>
                  </a:lnTo>
                  <a:lnTo>
                    <a:pt x="10074" y="15348"/>
                  </a:lnTo>
                  <a:cubicBezTo>
                    <a:pt x="10204" y="15419"/>
                    <a:pt x="10324" y="15479"/>
                    <a:pt x="10419" y="15586"/>
                  </a:cubicBezTo>
                  <a:cubicBezTo>
                    <a:pt x="10002" y="15598"/>
                    <a:pt x="9562" y="15610"/>
                    <a:pt x="9145" y="15610"/>
                  </a:cubicBezTo>
                  <a:cubicBezTo>
                    <a:pt x="8240" y="15645"/>
                    <a:pt x="7299" y="15657"/>
                    <a:pt x="6394" y="15705"/>
                  </a:cubicBezTo>
                  <a:cubicBezTo>
                    <a:pt x="5906" y="15717"/>
                    <a:pt x="5418" y="15764"/>
                    <a:pt x="4942" y="15800"/>
                  </a:cubicBezTo>
                  <a:cubicBezTo>
                    <a:pt x="4644" y="15836"/>
                    <a:pt x="4347" y="15860"/>
                    <a:pt x="4061" y="15884"/>
                  </a:cubicBezTo>
                  <a:cubicBezTo>
                    <a:pt x="3716" y="15919"/>
                    <a:pt x="3382" y="15943"/>
                    <a:pt x="3049" y="15955"/>
                  </a:cubicBezTo>
                  <a:close/>
                  <a:moveTo>
                    <a:pt x="7526" y="1703"/>
                  </a:moveTo>
                  <a:lnTo>
                    <a:pt x="7645" y="1763"/>
                  </a:lnTo>
                  <a:cubicBezTo>
                    <a:pt x="8514" y="2215"/>
                    <a:pt x="9383" y="2680"/>
                    <a:pt x="10264" y="3144"/>
                  </a:cubicBezTo>
                  <a:cubicBezTo>
                    <a:pt x="10716" y="3382"/>
                    <a:pt x="10907" y="3703"/>
                    <a:pt x="10895" y="4227"/>
                  </a:cubicBezTo>
                  <a:cubicBezTo>
                    <a:pt x="10871" y="5608"/>
                    <a:pt x="10871" y="7025"/>
                    <a:pt x="10859" y="8395"/>
                  </a:cubicBezTo>
                  <a:cubicBezTo>
                    <a:pt x="10859" y="9264"/>
                    <a:pt x="10859" y="10157"/>
                    <a:pt x="10847" y="11038"/>
                  </a:cubicBezTo>
                  <a:cubicBezTo>
                    <a:pt x="10847" y="11252"/>
                    <a:pt x="10836" y="11466"/>
                    <a:pt x="10800" y="11681"/>
                  </a:cubicBezTo>
                  <a:cubicBezTo>
                    <a:pt x="10788" y="11847"/>
                    <a:pt x="10776" y="12026"/>
                    <a:pt x="10776" y="12181"/>
                  </a:cubicBezTo>
                  <a:lnTo>
                    <a:pt x="10728" y="13395"/>
                  </a:lnTo>
                  <a:cubicBezTo>
                    <a:pt x="10716" y="13752"/>
                    <a:pt x="10693" y="14121"/>
                    <a:pt x="10693" y="14479"/>
                  </a:cubicBezTo>
                  <a:cubicBezTo>
                    <a:pt x="10693" y="14610"/>
                    <a:pt x="10669" y="14729"/>
                    <a:pt x="10657" y="14883"/>
                  </a:cubicBezTo>
                  <a:lnTo>
                    <a:pt x="10657" y="14895"/>
                  </a:lnTo>
                  <a:cubicBezTo>
                    <a:pt x="10597" y="14860"/>
                    <a:pt x="10514" y="14836"/>
                    <a:pt x="10466" y="14800"/>
                  </a:cubicBezTo>
                  <a:cubicBezTo>
                    <a:pt x="10204" y="14681"/>
                    <a:pt x="9966" y="14562"/>
                    <a:pt x="9728" y="14431"/>
                  </a:cubicBezTo>
                  <a:cubicBezTo>
                    <a:pt x="9014" y="14026"/>
                    <a:pt x="8216" y="13788"/>
                    <a:pt x="7359" y="13717"/>
                  </a:cubicBezTo>
                  <a:cubicBezTo>
                    <a:pt x="7026" y="13693"/>
                    <a:pt x="6680" y="13645"/>
                    <a:pt x="6335" y="13609"/>
                  </a:cubicBezTo>
                  <a:cubicBezTo>
                    <a:pt x="5692" y="13538"/>
                    <a:pt x="5061" y="13478"/>
                    <a:pt x="4406" y="13431"/>
                  </a:cubicBezTo>
                  <a:cubicBezTo>
                    <a:pt x="4299" y="13431"/>
                    <a:pt x="4192" y="13419"/>
                    <a:pt x="4073" y="13419"/>
                  </a:cubicBezTo>
                  <a:cubicBezTo>
                    <a:pt x="3787" y="13419"/>
                    <a:pt x="3489" y="13431"/>
                    <a:pt x="3216" y="13467"/>
                  </a:cubicBezTo>
                  <a:cubicBezTo>
                    <a:pt x="3049" y="13478"/>
                    <a:pt x="2882" y="13490"/>
                    <a:pt x="2704" y="13490"/>
                  </a:cubicBezTo>
                  <a:cubicBezTo>
                    <a:pt x="2561" y="13490"/>
                    <a:pt x="2418" y="13514"/>
                    <a:pt x="2263" y="13526"/>
                  </a:cubicBezTo>
                  <a:lnTo>
                    <a:pt x="2120" y="13538"/>
                  </a:lnTo>
                  <a:lnTo>
                    <a:pt x="2120" y="13514"/>
                  </a:lnTo>
                  <a:cubicBezTo>
                    <a:pt x="2108" y="13407"/>
                    <a:pt x="2096" y="13312"/>
                    <a:pt x="2084" y="13217"/>
                  </a:cubicBezTo>
                  <a:cubicBezTo>
                    <a:pt x="2061" y="12716"/>
                    <a:pt x="2049" y="12228"/>
                    <a:pt x="2025" y="11740"/>
                  </a:cubicBezTo>
                  <a:cubicBezTo>
                    <a:pt x="2001" y="11109"/>
                    <a:pt x="1977" y="10490"/>
                    <a:pt x="1942" y="9847"/>
                  </a:cubicBezTo>
                  <a:cubicBezTo>
                    <a:pt x="1930" y="9490"/>
                    <a:pt x="1918" y="9121"/>
                    <a:pt x="1882" y="8764"/>
                  </a:cubicBezTo>
                  <a:cubicBezTo>
                    <a:pt x="1858" y="8168"/>
                    <a:pt x="1811" y="7537"/>
                    <a:pt x="1811" y="6942"/>
                  </a:cubicBezTo>
                  <a:cubicBezTo>
                    <a:pt x="1811" y="6394"/>
                    <a:pt x="1822" y="5835"/>
                    <a:pt x="1846" y="5275"/>
                  </a:cubicBezTo>
                  <a:cubicBezTo>
                    <a:pt x="1858" y="4823"/>
                    <a:pt x="1870" y="4323"/>
                    <a:pt x="1870" y="3846"/>
                  </a:cubicBezTo>
                  <a:cubicBezTo>
                    <a:pt x="1870" y="3346"/>
                    <a:pt x="1846" y="2834"/>
                    <a:pt x="1822" y="2346"/>
                  </a:cubicBezTo>
                  <a:cubicBezTo>
                    <a:pt x="1811" y="2096"/>
                    <a:pt x="1799" y="1846"/>
                    <a:pt x="1799" y="1584"/>
                  </a:cubicBezTo>
                  <a:lnTo>
                    <a:pt x="1799" y="1167"/>
                  </a:lnTo>
                  <a:lnTo>
                    <a:pt x="1799" y="1048"/>
                  </a:lnTo>
                  <a:lnTo>
                    <a:pt x="1930" y="1013"/>
                  </a:lnTo>
                  <a:cubicBezTo>
                    <a:pt x="2084" y="965"/>
                    <a:pt x="2215" y="917"/>
                    <a:pt x="2346" y="917"/>
                  </a:cubicBezTo>
                  <a:lnTo>
                    <a:pt x="2346" y="917"/>
                  </a:lnTo>
                  <a:cubicBezTo>
                    <a:pt x="3811" y="929"/>
                    <a:pt x="5537" y="1036"/>
                    <a:pt x="7228" y="1620"/>
                  </a:cubicBezTo>
                  <a:cubicBezTo>
                    <a:pt x="7264" y="1632"/>
                    <a:pt x="7287" y="1632"/>
                    <a:pt x="7323" y="1644"/>
                  </a:cubicBezTo>
                  <a:cubicBezTo>
                    <a:pt x="7430" y="1656"/>
                    <a:pt x="7490" y="1679"/>
                    <a:pt x="7526" y="1703"/>
                  </a:cubicBezTo>
                  <a:close/>
                  <a:moveTo>
                    <a:pt x="15789" y="15503"/>
                  </a:moveTo>
                  <a:cubicBezTo>
                    <a:pt x="15705" y="15526"/>
                    <a:pt x="15622" y="15538"/>
                    <a:pt x="15550" y="15538"/>
                  </a:cubicBezTo>
                  <a:cubicBezTo>
                    <a:pt x="14431" y="15586"/>
                    <a:pt x="13288" y="15610"/>
                    <a:pt x="12312" y="15622"/>
                  </a:cubicBezTo>
                  <a:cubicBezTo>
                    <a:pt x="12502" y="15491"/>
                    <a:pt x="12693" y="15419"/>
                    <a:pt x="12883" y="15324"/>
                  </a:cubicBezTo>
                  <a:cubicBezTo>
                    <a:pt x="14014" y="14836"/>
                    <a:pt x="15241" y="14550"/>
                    <a:pt x="16431" y="14288"/>
                  </a:cubicBezTo>
                  <a:lnTo>
                    <a:pt x="16777" y="14217"/>
                  </a:lnTo>
                  <a:cubicBezTo>
                    <a:pt x="17944" y="13943"/>
                    <a:pt x="19194" y="13800"/>
                    <a:pt x="20480" y="13776"/>
                  </a:cubicBezTo>
                  <a:cubicBezTo>
                    <a:pt x="20706" y="13776"/>
                    <a:pt x="20920" y="13705"/>
                    <a:pt x="21134" y="13633"/>
                  </a:cubicBezTo>
                  <a:lnTo>
                    <a:pt x="21253" y="13586"/>
                  </a:lnTo>
                  <a:cubicBezTo>
                    <a:pt x="21456" y="13526"/>
                    <a:pt x="21575" y="13348"/>
                    <a:pt x="21599" y="13062"/>
                  </a:cubicBezTo>
                  <a:cubicBezTo>
                    <a:pt x="21611" y="12883"/>
                    <a:pt x="21623" y="12705"/>
                    <a:pt x="21623" y="12526"/>
                  </a:cubicBezTo>
                  <a:cubicBezTo>
                    <a:pt x="21658" y="12097"/>
                    <a:pt x="21682" y="11657"/>
                    <a:pt x="21718" y="11204"/>
                  </a:cubicBezTo>
                  <a:cubicBezTo>
                    <a:pt x="21730" y="10823"/>
                    <a:pt x="21742" y="10442"/>
                    <a:pt x="21742" y="10061"/>
                  </a:cubicBezTo>
                  <a:cubicBezTo>
                    <a:pt x="21742" y="9788"/>
                    <a:pt x="21754" y="9526"/>
                    <a:pt x="21754" y="9252"/>
                  </a:cubicBezTo>
                  <a:cubicBezTo>
                    <a:pt x="21789" y="8323"/>
                    <a:pt x="21813" y="7371"/>
                    <a:pt x="21861" y="6430"/>
                  </a:cubicBezTo>
                  <a:cubicBezTo>
                    <a:pt x="21873" y="6192"/>
                    <a:pt x="21873" y="5954"/>
                    <a:pt x="21896" y="5716"/>
                  </a:cubicBezTo>
                  <a:cubicBezTo>
                    <a:pt x="21908" y="5370"/>
                    <a:pt x="21920" y="5049"/>
                    <a:pt x="21932" y="4704"/>
                  </a:cubicBezTo>
                  <a:lnTo>
                    <a:pt x="21980" y="3180"/>
                  </a:lnTo>
                  <a:cubicBezTo>
                    <a:pt x="21992" y="2763"/>
                    <a:pt x="21992" y="2370"/>
                    <a:pt x="22015" y="1953"/>
                  </a:cubicBezTo>
                  <a:cubicBezTo>
                    <a:pt x="22015" y="1870"/>
                    <a:pt x="22027" y="1798"/>
                    <a:pt x="22039" y="1691"/>
                  </a:cubicBezTo>
                  <a:lnTo>
                    <a:pt x="22039" y="1667"/>
                  </a:lnTo>
                  <a:lnTo>
                    <a:pt x="22611" y="1691"/>
                  </a:lnTo>
                  <a:lnTo>
                    <a:pt x="22611" y="1727"/>
                  </a:lnTo>
                  <a:cubicBezTo>
                    <a:pt x="22623" y="1810"/>
                    <a:pt x="22635" y="1870"/>
                    <a:pt x="22635" y="1929"/>
                  </a:cubicBezTo>
                  <a:lnTo>
                    <a:pt x="22623" y="2287"/>
                  </a:lnTo>
                  <a:cubicBezTo>
                    <a:pt x="22611" y="3025"/>
                    <a:pt x="22575" y="3799"/>
                    <a:pt x="22551" y="4537"/>
                  </a:cubicBezTo>
                  <a:cubicBezTo>
                    <a:pt x="22516" y="5085"/>
                    <a:pt x="22492" y="5620"/>
                    <a:pt x="22468" y="6180"/>
                  </a:cubicBezTo>
                  <a:cubicBezTo>
                    <a:pt x="22444" y="6716"/>
                    <a:pt x="22408" y="7252"/>
                    <a:pt x="22396" y="7763"/>
                  </a:cubicBezTo>
                  <a:cubicBezTo>
                    <a:pt x="22396" y="7918"/>
                    <a:pt x="22396" y="8085"/>
                    <a:pt x="22408" y="8216"/>
                  </a:cubicBezTo>
                  <a:cubicBezTo>
                    <a:pt x="22432" y="8335"/>
                    <a:pt x="22432" y="8454"/>
                    <a:pt x="22432" y="8561"/>
                  </a:cubicBezTo>
                  <a:cubicBezTo>
                    <a:pt x="22408" y="10847"/>
                    <a:pt x="22385" y="13145"/>
                    <a:pt x="22373" y="15419"/>
                  </a:cubicBezTo>
                  <a:cubicBezTo>
                    <a:pt x="22373" y="15443"/>
                    <a:pt x="22373" y="15479"/>
                    <a:pt x="22349" y="15526"/>
                  </a:cubicBezTo>
                  <a:cubicBezTo>
                    <a:pt x="22313" y="15526"/>
                    <a:pt x="22277" y="15538"/>
                    <a:pt x="22254" y="15538"/>
                  </a:cubicBezTo>
                  <a:lnTo>
                    <a:pt x="22218" y="15538"/>
                  </a:lnTo>
                  <a:cubicBezTo>
                    <a:pt x="20849" y="15443"/>
                    <a:pt x="19479" y="15407"/>
                    <a:pt x="18158" y="15407"/>
                  </a:cubicBezTo>
                  <a:cubicBezTo>
                    <a:pt x="17467" y="15407"/>
                    <a:pt x="16777" y="15419"/>
                    <a:pt x="16098" y="15443"/>
                  </a:cubicBezTo>
                  <a:cubicBezTo>
                    <a:pt x="15967" y="15479"/>
                    <a:pt x="15884" y="15491"/>
                    <a:pt x="15789" y="15503"/>
                  </a:cubicBezTo>
                  <a:close/>
                  <a:moveTo>
                    <a:pt x="11395" y="11014"/>
                  </a:moveTo>
                  <a:cubicBezTo>
                    <a:pt x="11431" y="10133"/>
                    <a:pt x="11431" y="9240"/>
                    <a:pt x="11431" y="8371"/>
                  </a:cubicBezTo>
                  <a:lnTo>
                    <a:pt x="11431" y="7180"/>
                  </a:lnTo>
                  <a:lnTo>
                    <a:pt x="11431" y="6109"/>
                  </a:lnTo>
                  <a:cubicBezTo>
                    <a:pt x="11431" y="5382"/>
                    <a:pt x="11443" y="4644"/>
                    <a:pt x="11443" y="3906"/>
                  </a:cubicBezTo>
                  <a:cubicBezTo>
                    <a:pt x="11443" y="3596"/>
                    <a:pt x="11621" y="3418"/>
                    <a:pt x="11752" y="3311"/>
                  </a:cubicBezTo>
                  <a:cubicBezTo>
                    <a:pt x="12276" y="2953"/>
                    <a:pt x="12883" y="2537"/>
                    <a:pt x="13491" y="2203"/>
                  </a:cubicBezTo>
                  <a:cubicBezTo>
                    <a:pt x="14729" y="1513"/>
                    <a:pt x="16098" y="1025"/>
                    <a:pt x="17563" y="751"/>
                  </a:cubicBezTo>
                  <a:cubicBezTo>
                    <a:pt x="18182" y="632"/>
                    <a:pt x="18789" y="572"/>
                    <a:pt x="19408" y="572"/>
                  </a:cubicBezTo>
                  <a:cubicBezTo>
                    <a:pt x="19908" y="572"/>
                    <a:pt x="20420" y="620"/>
                    <a:pt x="20908" y="691"/>
                  </a:cubicBezTo>
                  <a:cubicBezTo>
                    <a:pt x="21230" y="751"/>
                    <a:pt x="21230" y="751"/>
                    <a:pt x="21277" y="1096"/>
                  </a:cubicBezTo>
                  <a:cubicBezTo>
                    <a:pt x="21420" y="2382"/>
                    <a:pt x="21337" y="3668"/>
                    <a:pt x="21265" y="4942"/>
                  </a:cubicBezTo>
                  <a:cubicBezTo>
                    <a:pt x="21253" y="5216"/>
                    <a:pt x="21230" y="5489"/>
                    <a:pt x="21218" y="5775"/>
                  </a:cubicBezTo>
                  <a:cubicBezTo>
                    <a:pt x="21194" y="6287"/>
                    <a:pt x="21194" y="6811"/>
                    <a:pt x="21182" y="7335"/>
                  </a:cubicBezTo>
                  <a:cubicBezTo>
                    <a:pt x="21158" y="7740"/>
                    <a:pt x="21158" y="8156"/>
                    <a:pt x="21146" y="8573"/>
                  </a:cubicBezTo>
                  <a:cubicBezTo>
                    <a:pt x="21134" y="8871"/>
                    <a:pt x="21111" y="9180"/>
                    <a:pt x="21087" y="9478"/>
                  </a:cubicBezTo>
                  <a:cubicBezTo>
                    <a:pt x="21075" y="9764"/>
                    <a:pt x="21039" y="10038"/>
                    <a:pt x="21027" y="10335"/>
                  </a:cubicBezTo>
                  <a:cubicBezTo>
                    <a:pt x="21015" y="10621"/>
                    <a:pt x="21015" y="10907"/>
                    <a:pt x="21015" y="11169"/>
                  </a:cubicBezTo>
                  <a:lnTo>
                    <a:pt x="21015" y="11800"/>
                  </a:lnTo>
                  <a:cubicBezTo>
                    <a:pt x="20992" y="12109"/>
                    <a:pt x="20980" y="12383"/>
                    <a:pt x="20956" y="12621"/>
                  </a:cubicBezTo>
                  <a:cubicBezTo>
                    <a:pt x="20908" y="13038"/>
                    <a:pt x="20837" y="13097"/>
                    <a:pt x="20420" y="13133"/>
                  </a:cubicBezTo>
                  <a:cubicBezTo>
                    <a:pt x="20206" y="13157"/>
                    <a:pt x="19980" y="13169"/>
                    <a:pt x="19777" y="13193"/>
                  </a:cubicBezTo>
                  <a:cubicBezTo>
                    <a:pt x="19491" y="13217"/>
                    <a:pt x="19206" y="13240"/>
                    <a:pt x="18908" y="13276"/>
                  </a:cubicBezTo>
                  <a:cubicBezTo>
                    <a:pt x="17801" y="13371"/>
                    <a:pt x="16622" y="13598"/>
                    <a:pt x="15110" y="13990"/>
                  </a:cubicBezTo>
                  <a:lnTo>
                    <a:pt x="14812" y="14062"/>
                  </a:lnTo>
                  <a:cubicBezTo>
                    <a:pt x="14062" y="14240"/>
                    <a:pt x="13300" y="14431"/>
                    <a:pt x="12610" y="14800"/>
                  </a:cubicBezTo>
                  <a:cubicBezTo>
                    <a:pt x="12276" y="14967"/>
                    <a:pt x="11979" y="15145"/>
                    <a:pt x="11657" y="15324"/>
                  </a:cubicBezTo>
                  <a:cubicBezTo>
                    <a:pt x="11538" y="15383"/>
                    <a:pt x="11431" y="15455"/>
                    <a:pt x="11312" y="15514"/>
                  </a:cubicBezTo>
                  <a:cubicBezTo>
                    <a:pt x="11205" y="15455"/>
                    <a:pt x="11193" y="15360"/>
                    <a:pt x="11205" y="15205"/>
                  </a:cubicBezTo>
                  <a:cubicBezTo>
                    <a:pt x="11217" y="14776"/>
                    <a:pt x="11252" y="14348"/>
                    <a:pt x="11276" y="13895"/>
                  </a:cubicBezTo>
                  <a:cubicBezTo>
                    <a:pt x="11324" y="12967"/>
                    <a:pt x="11371" y="11978"/>
                    <a:pt x="11395" y="1101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231;p25">
              <a:extLst>
                <a:ext uri="{FF2B5EF4-FFF2-40B4-BE49-F238E27FC236}">
                  <a16:creationId xmlns:a16="http://schemas.microsoft.com/office/drawing/2014/main" id="{C3CFDBDC-19C4-4C7B-B6E1-F539E7BBC3FE}"/>
                </a:ext>
              </a:extLst>
            </p:cNvPr>
            <p:cNvSpPr/>
            <p:nvPr/>
          </p:nvSpPr>
          <p:spPr>
            <a:xfrm>
              <a:off x="4900900" y="3280600"/>
              <a:ext cx="47950" cy="69075"/>
            </a:xfrm>
            <a:custGeom>
              <a:avLst/>
              <a:gdLst/>
              <a:ahLst/>
              <a:cxnLst/>
              <a:rect l="l" t="t" r="r" b="b"/>
              <a:pathLst>
                <a:path w="1918" h="2763" extrusionOk="0">
                  <a:moveTo>
                    <a:pt x="1239" y="1358"/>
                  </a:moveTo>
                  <a:cubicBezTo>
                    <a:pt x="1346" y="1453"/>
                    <a:pt x="1393" y="1512"/>
                    <a:pt x="1477" y="1572"/>
                  </a:cubicBezTo>
                  <a:cubicBezTo>
                    <a:pt x="1917" y="2012"/>
                    <a:pt x="1715" y="2465"/>
                    <a:pt x="1286" y="2643"/>
                  </a:cubicBezTo>
                  <a:cubicBezTo>
                    <a:pt x="1001" y="2762"/>
                    <a:pt x="655" y="2762"/>
                    <a:pt x="322" y="2751"/>
                  </a:cubicBezTo>
                  <a:cubicBezTo>
                    <a:pt x="108" y="2751"/>
                    <a:pt x="0" y="2536"/>
                    <a:pt x="48" y="2298"/>
                  </a:cubicBezTo>
                  <a:cubicBezTo>
                    <a:pt x="179" y="1643"/>
                    <a:pt x="262" y="1000"/>
                    <a:pt x="167" y="334"/>
                  </a:cubicBezTo>
                  <a:cubicBezTo>
                    <a:pt x="119" y="84"/>
                    <a:pt x="227" y="0"/>
                    <a:pt x="465" y="36"/>
                  </a:cubicBezTo>
                  <a:cubicBezTo>
                    <a:pt x="739" y="72"/>
                    <a:pt x="1012" y="107"/>
                    <a:pt x="1274" y="191"/>
                  </a:cubicBezTo>
                  <a:cubicBezTo>
                    <a:pt x="1727" y="310"/>
                    <a:pt x="1834" y="607"/>
                    <a:pt x="1560" y="977"/>
                  </a:cubicBezTo>
                  <a:cubicBezTo>
                    <a:pt x="1477" y="1096"/>
                    <a:pt x="1370" y="1203"/>
                    <a:pt x="1239" y="1358"/>
                  </a:cubicBezTo>
                  <a:close/>
                  <a:moveTo>
                    <a:pt x="477" y="1643"/>
                  </a:moveTo>
                  <a:cubicBezTo>
                    <a:pt x="334" y="1917"/>
                    <a:pt x="227" y="2179"/>
                    <a:pt x="370" y="2393"/>
                  </a:cubicBezTo>
                  <a:cubicBezTo>
                    <a:pt x="548" y="2608"/>
                    <a:pt x="834" y="2465"/>
                    <a:pt x="1072" y="2405"/>
                  </a:cubicBezTo>
                  <a:cubicBezTo>
                    <a:pt x="1120" y="2393"/>
                    <a:pt x="1167" y="2370"/>
                    <a:pt x="1191" y="2358"/>
                  </a:cubicBezTo>
                  <a:cubicBezTo>
                    <a:pt x="1441" y="2215"/>
                    <a:pt x="1465" y="1941"/>
                    <a:pt x="1191" y="1822"/>
                  </a:cubicBezTo>
                  <a:cubicBezTo>
                    <a:pt x="989" y="1715"/>
                    <a:pt x="727" y="1691"/>
                    <a:pt x="477" y="1643"/>
                  </a:cubicBezTo>
                  <a:close/>
                  <a:moveTo>
                    <a:pt x="393" y="441"/>
                  </a:moveTo>
                  <a:cubicBezTo>
                    <a:pt x="417" y="738"/>
                    <a:pt x="453" y="1024"/>
                    <a:pt x="489" y="1334"/>
                  </a:cubicBezTo>
                  <a:cubicBezTo>
                    <a:pt x="905" y="1167"/>
                    <a:pt x="1322" y="1107"/>
                    <a:pt x="1465" y="643"/>
                  </a:cubicBezTo>
                  <a:cubicBezTo>
                    <a:pt x="1132" y="393"/>
                    <a:pt x="798" y="369"/>
                    <a:pt x="393" y="44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232;p25">
              <a:extLst>
                <a:ext uri="{FF2B5EF4-FFF2-40B4-BE49-F238E27FC236}">
                  <a16:creationId xmlns:a16="http://schemas.microsoft.com/office/drawing/2014/main" id="{E03E5C0D-FB16-40BB-9379-8A88A267A306}"/>
                </a:ext>
              </a:extLst>
            </p:cNvPr>
            <p:cNvSpPr/>
            <p:nvPr/>
          </p:nvSpPr>
          <p:spPr>
            <a:xfrm>
              <a:off x="4649675" y="3136525"/>
              <a:ext cx="48850" cy="75025"/>
            </a:xfrm>
            <a:custGeom>
              <a:avLst/>
              <a:gdLst/>
              <a:ahLst/>
              <a:cxnLst/>
              <a:rect l="l" t="t" r="r" b="b"/>
              <a:pathLst>
                <a:path w="1954" h="3001" extrusionOk="0">
                  <a:moveTo>
                    <a:pt x="1691" y="3001"/>
                  </a:moveTo>
                  <a:cubicBezTo>
                    <a:pt x="1572" y="2560"/>
                    <a:pt x="1477" y="2179"/>
                    <a:pt x="1370" y="1810"/>
                  </a:cubicBezTo>
                  <a:lnTo>
                    <a:pt x="763" y="1810"/>
                  </a:lnTo>
                  <a:cubicBezTo>
                    <a:pt x="560" y="1810"/>
                    <a:pt x="441" y="1917"/>
                    <a:pt x="405" y="2108"/>
                  </a:cubicBezTo>
                  <a:cubicBezTo>
                    <a:pt x="382" y="2322"/>
                    <a:pt x="334" y="2513"/>
                    <a:pt x="286" y="2715"/>
                  </a:cubicBezTo>
                  <a:cubicBezTo>
                    <a:pt x="274" y="2763"/>
                    <a:pt x="227" y="2810"/>
                    <a:pt x="203" y="2858"/>
                  </a:cubicBezTo>
                  <a:cubicBezTo>
                    <a:pt x="1" y="2799"/>
                    <a:pt x="1" y="2691"/>
                    <a:pt x="48" y="2537"/>
                  </a:cubicBezTo>
                  <a:cubicBezTo>
                    <a:pt x="286" y="1787"/>
                    <a:pt x="524" y="1036"/>
                    <a:pt x="763" y="274"/>
                  </a:cubicBezTo>
                  <a:cubicBezTo>
                    <a:pt x="810" y="143"/>
                    <a:pt x="858" y="1"/>
                    <a:pt x="1013" y="24"/>
                  </a:cubicBezTo>
                  <a:cubicBezTo>
                    <a:pt x="1108" y="36"/>
                    <a:pt x="1191" y="155"/>
                    <a:pt x="1239" y="251"/>
                  </a:cubicBezTo>
                  <a:cubicBezTo>
                    <a:pt x="1394" y="691"/>
                    <a:pt x="1536" y="1144"/>
                    <a:pt x="1667" y="1584"/>
                  </a:cubicBezTo>
                  <a:cubicBezTo>
                    <a:pt x="1751" y="1858"/>
                    <a:pt x="1810" y="2120"/>
                    <a:pt x="1882" y="2406"/>
                  </a:cubicBezTo>
                  <a:cubicBezTo>
                    <a:pt x="1941" y="2596"/>
                    <a:pt x="1953" y="2775"/>
                    <a:pt x="1691" y="3001"/>
                  </a:cubicBezTo>
                  <a:close/>
                  <a:moveTo>
                    <a:pt x="774" y="1441"/>
                  </a:moveTo>
                  <a:cubicBezTo>
                    <a:pt x="953" y="1406"/>
                    <a:pt x="1108" y="1382"/>
                    <a:pt x="1251" y="1346"/>
                  </a:cubicBezTo>
                  <a:cubicBezTo>
                    <a:pt x="1251" y="1048"/>
                    <a:pt x="1179" y="858"/>
                    <a:pt x="989" y="679"/>
                  </a:cubicBezTo>
                  <a:cubicBezTo>
                    <a:pt x="763" y="870"/>
                    <a:pt x="715" y="1108"/>
                    <a:pt x="774" y="144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233;p25">
              <a:extLst>
                <a:ext uri="{FF2B5EF4-FFF2-40B4-BE49-F238E27FC236}">
                  <a16:creationId xmlns:a16="http://schemas.microsoft.com/office/drawing/2014/main" id="{EB0EFE53-789C-4540-A7DC-B0C963927238}"/>
                </a:ext>
              </a:extLst>
            </p:cNvPr>
            <p:cNvSpPr/>
            <p:nvPr/>
          </p:nvSpPr>
          <p:spPr>
            <a:xfrm>
              <a:off x="4897925" y="3135925"/>
              <a:ext cx="180100" cy="62250"/>
            </a:xfrm>
            <a:custGeom>
              <a:avLst/>
              <a:gdLst/>
              <a:ahLst/>
              <a:cxnLst/>
              <a:rect l="l" t="t" r="r" b="b"/>
              <a:pathLst>
                <a:path w="7204" h="2490" extrusionOk="0">
                  <a:moveTo>
                    <a:pt x="6763" y="1"/>
                  </a:moveTo>
                  <a:lnTo>
                    <a:pt x="6656" y="1"/>
                  </a:lnTo>
                  <a:cubicBezTo>
                    <a:pt x="5787" y="36"/>
                    <a:pt x="4775" y="120"/>
                    <a:pt x="3787" y="525"/>
                  </a:cubicBezTo>
                  <a:cubicBezTo>
                    <a:pt x="2989" y="834"/>
                    <a:pt x="2191" y="1132"/>
                    <a:pt x="1405" y="1418"/>
                  </a:cubicBezTo>
                  <a:cubicBezTo>
                    <a:pt x="1084" y="1537"/>
                    <a:pt x="774" y="1644"/>
                    <a:pt x="465" y="1763"/>
                  </a:cubicBezTo>
                  <a:cubicBezTo>
                    <a:pt x="298" y="1822"/>
                    <a:pt x="48" y="1918"/>
                    <a:pt x="12" y="2311"/>
                  </a:cubicBezTo>
                  <a:lnTo>
                    <a:pt x="0" y="2489"/>
                  </a:lnTo>
                  <a:lnTo>
                    <a:pt x="179" y="2477"/>
                  </a:lnTo>
                  <a:cubicBezTo>
                    <a:pt x="227" y="2477"/>
                    <a:pt x="250" y="2477"/>
                    <a:pt x="298" y="2453"/>
                  </a:cubicBezTo>
                  <a:cubicBezTo>
                    <a:pt x="369" y="2453"/>
                    <a:pt x="453" y="2442"/>
                    <a:pt x="524" y="2418"/>
                  </a:cubicBezTo>
                  <a:cubicBezTo>
                    <a:pt x="1584" y="1953"/>
                    <a:pt x="2739" y="1513"/>
                    <a:pt x="4060" y="1072"/>
                  </a:cubicBezTo>
                  <a:cubicBezTo>
                    <a:pt x="4715" y="870"/>
                    <a:pt x="5513" y="644"/>
                    <a:pt x="6346" y="644"/>
                  </a:cubicBezTo>
                  <a:cubicBezTo>
                    <a:pt x="6442" y="644"/>
                    <a:pt x="6561" y="644"/>
                    <a:pt x="6668" y="656"/>
                  </a:cubicBezTo>
                  <a:lnTo>
                    <a:pt x="6727" y="656"/>
                  </a:lnTo>
                  <a:cubicBezTo>
                    <a:pt x="6775" y="656"/>
                    <a:pt x="6823" y="679"/>
                    <a:pt x="6858" y="679"/>
                  </a:cubicBezTo>
                  <a:cubicBezTo>
                    <a:pt x="6906" y="679"/>
                    <a:pt x="7025" y="679"/>
                    <a:pt x="7120" y="584"/>
                  </a:cubicBezTo>
                  <a:cubicBezTo>
                    <a:pt x="7180" y="525"/>
                    <a:pt x="7204" y="441"/>
                    <a:pt x="7204" y="334"/>
                  </a:cubicBezTo>
                  <a:cubicBezTo>
                    <a:pt x="7204" y="215"/>
                    <a:pt x="7144" y="1"/>
                    <a:pt x="676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234;p25">
              <a:extLst>
                <a:ext uri="{FF2B5EF4-FFF2-40B4-BE49-F238E27FC236}">
                  <a16:creationId xmlns:a16="http://schemas.microsoft.com/office/drawing/2014/main" id="{91607EE1-F298-4732-90DE-E1ECD9764355}"/>
                </a:ext>
              </a:extLst>
            </p:cNvPr>
            <p:cNvSpPr/>
            <p:nvPr/>
          </p:nvSpPr>
          <p:spPr>
            <a:xfrm>
              <a:off x="4897925" y="3374050"/>
              <a:ext cx="171475" cy="42300"/>
            </a:xfrm>
            <a:custGeom>
              <a:avLst/>
              <a:gdLst/>
              <a:ahLst/>
              <a:cxnLst/>
              <a:rect l="l" t="t" r="r" b="b"/>
              <a:pathLst>
                <a:path w="6859" h="1692" extrusionOk="0">
                  <a:moveTo>
                    <a:pt x="6561" y="60"/>
                  </a:moveTo>
                  <a:cubicBezTo>
                    <a:pt x="6442" y="36"/>
                    <a:pt x="6346" y="1"/>
                    <a:pt x="6227" y="1"/>
                  </a:cubicBezTo>
                  <a:lnTo>
                    <a:pt x="6180" y="1"/>
                  </a:lnTo>
                  <a:cubicBezTo>
                    <a:pt x="5346" y="48"/>
                    <a:pt x="4584" y="96"/>
                    <a:pt x="3822" y="167"/>
                  </a:cubicBezTo>
                  <a:cubicBezTo>
                    <a:pt x="3406" y="215"/>
                    <a:pt x="2977" y="287"/>
                    <a:pt x="2453" y="441"/>
                  </a:cubicBezTo>
                  <a:cubicBezTo>
                    <a:pt x="1977" y="560"/>
                    <a:pt x="1501" y="703"/>
                    <a:pt x="1048" y="834"/>
                  </a:cubicBezTo>
                  <a:cubicBezTo>
                    <a:pt x="870" y="894"/>
                    <a:pt x="667" y="941"/>
                    <a:pt x="489" y="1001"/>
                  </a:cubicBezTo>
                  <a:lnTo>
                    <a:pt x="453" y="1013"/>
                  </a:lnTo>
                  <a:cubicBezTo>
                    <a:pt x="358" y="1049"/>
                    <a:pt x="274" y="1072"/>
                    <a:pt x="179" y="1120"/>
                  </a:cubicBezTo>
                  <a:cubicBezTo>
                    <a:pt x="72" y="1179"/>
                    <a:pt x="0" y="1346"/>
                    <a:pt x="48" y="1453"/>
                  </a:cubicBezTo>
                  <a:cubicBezTo>
                    <a:pt x="96" y="1537"/>
                    <a:pt x="179" y="1632"/>
                    <a:pt x="274" y="1668"/>
                  </a:cubicBezTo>
                  <a:cubicBezTo>
                    <a:pt x="298" y="1691"/>
                    <a:pt x="334" y="1691"/>
                    <a:pt x="358" y="1691"/>
                  </a:cubicBezTo>
                  <a:cubicBezTo>
                    <a:pt x="417" y="1691"/>
                    <a:pt x="465" y="1668"/>
                    <a:pt x="512" y="1656"/>
                  </a:cubicBezTo>
                  <a:lnTo>
                    <a:pt x="536" y="1644"/>
                  </a:lnTo>
                  <a:cubicBezTo>
                    <a:pt x="774" y="1572"/>
                    <a:pt x="1012" y="1513"/>
                    <a:pt x="1251" y="1430"/>
                  </a:cubicBezTo>
                  <a:cubicBezTo>
                    <a:pt x="1679" y="1299"/>
                    <a:pt x="2096" y="1179"/>
                    <a:pt x="2524" y="1060"/>
                  </a:cubicBezTo>
                  <a:cubicBezTo>
                    <a:pt x="2739" y="1001"/>
                    <a:pt x="2977" y="941"/>
                    <a:pt x="3203" y="894"/>
                  </a:cubicBezTo>
                  <a:lnTo>
                    <a:pt x="3489" y="858"/>
                  </a:lnTo>
                  <a:cubicBezTo>
                    <a:pt x="4156" y="751"/>
                    <a:pt x="4834" y="644"/>
                    <a:pt x="5501" y="644"/>
                  </a:cubicBezTo>
                  <a:cubicBezTo>
                    <a:pt x="5775" y="644"/>
                    <a:pt x="6025" y="656"/>
                    <a:pt x="6275" y="691"/>
                  </a:cubicBezTo>
                  <a:lnTo>
                    <a:pt x="6370" y="691"/>
                  </a:lnTo>
                  <a:cubicBezTo>
                    <a:pt x="6537" y="691"/>
                    <a:pt x="6751" y="620"/>
                    <a:pt x="6835" y="263"/>
                  </a:cubicBezTo>
                  <a:lnTo>
                    <a:pt x="6858" y="108"/>
                  </a:lnTo>
                  <a:lnTo>
                    <a:pt x="6715" y="84"/>
                  </a:lnTo>
                  <a:cubicBezTo>
                    <a:pt x="6668" y="96"/>
                    <a:pt x="6608" y="84"/>
                    <a:pt x="6561" y="6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235;p25">
              <a:extLst>
                <a:ext uri="{FF2B5EF4-FFF2-40B4-BE49-F238E27FC236}">
                  <a16:creationId xmlns:a16="http://schemas.microsoft.com/office/drawing/2014/main" id="{5D30534C-7FA0-4A22-986D-2D9D82C34EBE}"/>
                </a:ext>
              </a:extLst>
            </p:cNvPr>
            <p:cNvSpPr/>
            <p:nvPr/>
          </p:nvSpPr>
          <p:spPr>
            <a:xfrm>
              <a:off x="4896125" y="3336850"/>
              <a:ext cx="171775" cy="43175"/>
            </a:xfrm>
            <a:custGeom>
              <a:avLst/>
              <a:gdLst/>
              <a:ahLst/>
              <a:cxnLst/>
              <a:rect l="l" t="t" r="r" b="b"/>
              <a:pathLst>
                <a:path w="6871" h="1727" extrusionOk="0">
                  <a:moveTo>
                    <a:pt x="322" y="1715"/>
                  </a:moveTo>
                  <a:cubicBezTo>
                    <a:pt x="382" y="1715"/>
                    <a:pt x="465" y="1703"/>
                    <a:pt x="537" y="1679"/>
                  </a:cubicBezTo>
                  <a:lnTo>
                    <a:pt x="787" y="1608"/>
                  </a:lnTo>
                  <a:cubicBezTo>
                    <a:pt x="1203" y="1477"/>
                    <a:pt x="1632" y="1346"/>
                    <a:pt x="2049" y="1203"/>
                  </a:cubicBezTo>
                  <a:cubicBezTo>
                    <a:pt x="3323" y="786"/>
                    <a:pt x="4287" y="596"/>
                    <a:pt x="5204" y="596"/>
                  </a:cubicBezTo>
                  <a:cubicBezTo>
                    <a:pt x="5609" y="596"/>
                    <a:pt x="6014" y="643"/>
                    <a:pt x="6395" y="715"/>
                  </a:cubicBezTo>
                  <a:cubicBezTo>
                    <a:pt x="6442" y="727"/>
                    <a:pt x="6490" y="727"/>
                    <a:pt x="6537" y="727"/>
                  </a:cubicBezTo>
                  <a:cubicBezTo>
                    <a:pt x="6633" y="727"/>
                    <a:pt x="6728" y="703"/>
                    <a:pt x="6787" y="632"/>
                  </a:cubicBezTo>
                  <a:cubicBezTo>
                    <a:pt x="6871" y="524"/>
                    <a:pt x="6871" y="358"/>
                    <a:pt x="6871" y="227"/>
                  </a:cubicBezTo>
                  <a:lnTo>
                    <a:pt x="6859" y="108"/>
                  </a:lnTo>
                  <a:lnTo>
                    <a:pt x="6740" y="96"/>
                  </a:lnTo>
                  <a:cubicBezTo>
                    <a:pt x="6633" y="72"/>
                    <a:pt x="6537" y="72"/>
                    <a:pt x="6442" y="60"/>
                  </a:cubicBezTo>
                  <a:cubicBezTo>
                    <a:pt x="6216" y="36"/>
                    <a:pt x="6002" y="0"/>
                    <a:pt x="5764" y="0"/>
                  </a:cubicBezTo>
                  <a:lnTo>
                    <a:pt x="5252" y="0"/>
                  </a:lnTo>
                  <a:cubicBezTo>
                    <a:pt x="4597" y="0"/>
                    <a:pt x="3918" y="36"/>
                    <a:pt x="3216" y="286"/>
                  </a:cubicBezTo>
                  <a:cubicBezTo>
                    <a:pt x="2882" y="405"/>
                    <a:pt x="2525" y="512"/>
                    <a:pt x="2192" y="596"/>
                  </a:cubicBezTo>
                  <a:cubicBezTo>
                    <a:pt x="2073" y="632"/>
                    <a:pt x="1954" y="655"/>
                    <a:pt x="1834" y="703"/>
                  </a:cubicBezTo>
                  <a:cubicBezTo>
                    <a:pt x="1573" y="774"/>
                    <a:pt x="1323" y="834"/>
                    <a:pt x="1072" y="905"/>
                  </a:cubicBezTo>
                  <a:cubicBezTo>
                    <a:pt x="858" y="965"/>
                    <a:pt x="644" y="1024"/>
                    <a:pt x="430" y="1084"/>
                  </a:cubicBezTo>
                  <a:cubicBezTo>
                    <a:pt x="346" y="1120"/>
                    <a:pt x="239" y="1143"/>
                    <a:pt x="144" y="1203"/>
                  </a:cubicBezTo>
                  <a:cubicBezTo>
                    <a:pt x="60" y="1263"/>
                    <a:pt x="1" y="1417"/>
                    <a:pt x="25" y="1524"/>
                  </a:cubicBezTo>
                  <a:cubicBezTo>
                    <a:pt x="60" y="1620"/>
                    <a:pt x="168" y="1715"/>
                    <a:pt x="263" y="1727"/>
                  </a:cubicBezTo>
                  <a:cubicBezTo>
                    <a:pt x="263" y="1715"/>
                    <a:pt x="299" y="1715"/>
                    <a:pt x="322" y="171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236;p25">
              <a:extLst>
                <a:ext uri="{FF2B5EF4-FFF2-40B4-BE49-F238E27FC236}">
                  <a16:creationId xmlns:a16="http://schemas.microsoft.com/office/drawing/2014/main" id="{ED146D68-7582-43D7-811B-F674C20EC634}"/>
                </a:ext>
              </a:extLst>
            </p:cNvPr>
            <p:cNvSpPr/>
            <p:nvPr/>
          </p:nvSpPr>
          <p:spPr>
            <a:xfrm>
              <a:off x="4906550" y="3180575"/>
              <a:ext cx="162250" cy="42300"/>
            </a:xfrm>
            <a:custGeom>
              <a:avLst/>
              <a:gdLst/>
              <a:ahLst/>
              <a:cxnLst/>
              <a:rect l="l" t="t" r="r" b="b"/>
              <a:pathLst>
                <a:path w="6490" h="1692" extrusionOk="0">
                  <a:moveTo>
                    <a:pt x="5954" y="667"/>
                  </a:moveTo>
                  <a:lnTo>
                    <a:pt x="6097" y="667"/>
                  </a:lnTo>
                  <a:cubicBezTo>
                    <a:pt x="6240" y="667"/>
                    <a:pt x="6323" y="632"/>
                    <a:pt x="6382" y="536"/>
                  </a:cubicBezTo>
                  <a:cubicBezTo>
                    <a:pt x="6490" y="417"/>
                    <a:pt x="6442" y="239"/>
                    <a:pt x="6430" y="179"/>
                  </a:cubicBezTo>
                  <a:lnTo>
                    <a:pt x="6418" y="96"/>
                  </a:lnTo>
                  <a:lnTo>
                    <a:pt x="6323" y="72"/>
                  </a:lnTo>
                  <a:cubicBezTo>
                    <a:pt x="6299" y="72"/>
                    <a:pt x="6275" y="60"/>
                    <a:pt x="6263" y="60"/>
                  </a:cubicBezTo>
                  <a:cubicBezTo>
                    <a:pt x="6216" y="48"/>
                    <a:pt x="6180" y="36"/>
                    <a:pt x="6132" y="36"/>
                  </a:cubicBezTo>
                  <a:cubicBezTo>
                    <a:pt x="5942" y="13"/>
                    <a:pt x="5763" y="1"/>
                    <a:pt x="5549" y="1"/>
                  </a:cubicBezTo>
                  <a:cubicBezTo>
                    <a:pt x="4966" y="1"/>
                    <a:pt x="4370" y="72"/>
                    <a:pt x="3811" y="155"/>
                  </a:cubicBezTo>
                  <a:lnTo>
                    <a:pt x="3537" y="179"/>
                  </a:lnTo>
                  <a:cubicBezTo>
                    <a:pt x="3084" y="239"/>
                    <a:pt x="2644" y="394"/>
                    <a:pt x="2227" y="536"/>
                  </a:cubicBezTo>
                  <a:cubicBezTo>
                    <a:pt x="1965" y="632"/>
                    <a:pt x="1679" y="727"/>
                    <a:pt x="1417" y="787"/>
                  </a:cubicBezTo>
                  <a:cubicBezTo>
                    <a:pt x="1334" y="810"/>
                    <a:pt x="1263" y="822"/>
                    <a:pt x="1179" y="846"/>
                  </a:cubicBezTo>
                  <a:cubicBezTo>
                    <a:pt x="1025" y="882"/>
                    <a:pt x="858" y="929"/>
                    <a:pt x="715" y="965"/>
                  </a:cubicBezTo>
                  <a:cubicBezTo>
                    <a:pt x="679" y="989"/>
                    <a:pt x="655" y="989"/>
                    <a:pt x="608" y="1001"/>
                  </a:cubicBezTo>
                  <a:cubicBezTo>
                    <a:pt x="429" y="1048"/>
                    <a:pt x="179" y="1120"/>
                    <a:pt x="60" y="1441"/>
                  </a:cubicBezTo>
                  <a:lnTo>
                    <a:pt x="1" y="1608"/>
                  </a:lnTo>
                  <a:lnTo>
                    <a:pt x="179" y="1644"/>
                  </a:lnTo>
                  <a:cubicBezTo>
                    <a:pt x="203" y="1644"/>
                    <a:pt x="239" y="1656"/>
                    <a:pt x="263" y="1656"/>
                  </a:cubicBezTo>
                  <a:cubicBezTo>
                    <a:pt x="322" y="1668"/>
                    <a:pt x="382" y="1691"/>
                    <a:pt x="441" y="1691"/>
                  </a:cubicBezTo>
                  <a:cubicBezTo>
                    <a:pt x="477" y="1691"/>
                    <a:pt x="501" y="1691"/>
                    <a:pt x="525" y="1668"/>
                  </a:cubicBezTo>
                  <a:cubicBezTo>
                    <a:pt x="608" y="1644"/>
                    <a:pt x="703" y="1632"/>
                    <a:pt x="798" y="1596"/>
                  </a:cubicBezTo>
                  <a:cubicBezTo>
                    <a:pt x="1144" y="1513"/>
                    <a:pt x="1489" y="1418"/>
                    <a:pt x="1810" y="1287"/>
                  </a:cubicBezTo>
                  <a:cubicBezTo>
                    <a:pt x="2882" y="834"/>
                    <a:pt x="4013" y="620"/>
                    <a:pt x="5180" y="620"/>
                  </a:cubicBezTo>
                  <a:cubicBezTo>
                    <a:pt x="5370" y="620"/>
                    <a:pt x="5585" y="620"/>
                    <a:pt x="5787" y="632"/>
                  </a:cubicBezTo>
                  <a:cubicBezTo>
                    <a:pt x="5835" y="667"/>
                    <a:pt x="5894" y="667"/>
                    <a:pt x="5954" y="66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237;p25">
              <a:extLst>
                <a:ext uri="{FF2B5EF4-FFF2-40B4-BE49-F238E27FC236}">
                  <a16:creationId xmlns:a16="http://schemas.microsoft.com/office/drawing/2014/main" id="{5713FF6A-F889-4EFA-AFAC-D388EF99E86B}"/>
                </a:ext>
              </a:extLst>
            </p:cNvPr>
            <p:cNvSpPr/>
            <p:nvPr/>
          </p:nvSpPr>
          <p:spPr>
            <a:xfrm>
              <a:off x="4900300" y="3223150"/>
              <a:ext cx="124150" cy="36025"/>
            </a:xfrm>
            <a:custGeom>
              <a:avLst/>
              <a:gdLst/>
              <a:ahLst/>
              <a:cxnLst/>
              <a:rect l="l" t="t" r="r" b="b"/>
              <a:pathLst>
                <a:path w="4966" h="1441" extrusionOk="0">
                  <a:moveTo>
                    <a:pt x="24" y="1274"/>
                  </a:moveTo>
                  <a:lnTo>
                    <a:pt x="1" y="1441"/>
                  </a:lnTo>
                  <a:lnTo>
                    <a:pt x="179" y="1441"/>
                  </a:lnTo>
                  <a:lnTo>
                    <a:pt x="298" y="1441"/>
                  </a:lnTo>
                  <a:lnTo>
                    <a:pt x="394" y="1441"/>
                  </a:lnTo>
                  <a:cubicBezTo>
                    <a:pt x="453" y="1441"/>
                    <a:pt x="501" y="1441"/>
                    <a:pt x="548" y="1429"/>
                  </a:cubicBezTo>
                  <a:cubicBezTo>
                    <a:pt x="1965" y="1072"/>
                    <a:pt x="3227" y="774"/>
                    <a:pt x="4561" y="679"/>
                  </a:cubicBezTo>
                  <a:cubicBezTo>
                    <a:pt x="4966" y="655"/>
                    <a:pt x="4966" y="298"/>
                    <a:pt x="4966" y="155"/>
                  </a:cubicBezTo>
                  <a:lnTo>
                    <a:pt x="4966" y="0"/>
                  </a:lnTo>
                  <a:lnTo>
                    <a:pt x="4799" y="12"/>
                  </a:lnTo>
                  <a:cubicBezTo>
                    <a:pt x="4704" y="24"/>
                    <a:pt x="4608" y="24"/>
                    <a:pt x="4525" y="48"/>
                  </a:cubicBezTo>
                  <a:cubicBezTo>
                    <a:pt x="4311" y="60"/>
                    <a:pt x="4108" y="72"/>
                    <a:pt x="3906" y="119"/>
                  </a:cubicBezTo>
                  <a:cubicBezTo>
                    <a:pt x="2775" y="346"/>
                    <a:pt x="1667" y="560"/>
                    <a:pt x="513" y="822"/>
                  </a:cubicBezTo>
                  <a:cubicBezTo>
                    <a:pt x="334" y="846"/>
                    <a:pt x="72" y="905"/>
                    <a:pt x="24" y="127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238;p25">
              <a:extLst>
                <a:ext uri="{FF2B5EF4-FFF2-40B4-BE49-F238E27FC236}">
                  <a16:creationId xmlns:a16="http://schemas.microsoft.com/office/drawing/2014/main" id="{0F3BC53E-0E5B-4E16-A3CA-C4CEBCB600E3}"/>
                </a:ext>
              </a:extLst>
            </p:cNvPr>
            <p:cNvSpPr/>
            <p:nvPr/>
          </p:nvSpPr>
          <p:spPr>
            <a:xfrm>
              <a:off x="4960725" y="3291600"/>
              <a:ext cx="83375" cy="23250"/>
            </a:xfrm>
            <a:custGeom>
              <a:avLst/>
              <a:gdLst/>
              <a:ahLst/>
              <a:cxnLst/>
              <a:rect l="l" t="t" r="r" b="b"/>
              <a:pathLst>
                <a:path w="3335" h="930" extrusionOk="0">
                  <a:moveTo>
                    <a:pt x="3156" y="25"/>
                  </a:moveTo>
                  <a:lnTo>
                    <a:pt x="2894" y="72"/>
                  </a:lnTo>
                  <a:cubicBezTo>
                    <a:pt x="2715" y="108"/>
                    <a:pt x="2549" y="132"/>
                    <a:pt x="2370" y="144"/>
                  </a:cubicBezTo>
                  <a:cubicBezTo>
                    <a:pt x="2001" y="179"/>
                    <a:pt x="1632" y="203"/>
                    <a:pt x="1275" y="239"/>
                  </a:cubicBezTo>
                  <a:cubicBezTo>
                    <a:pt x="1001" y="251"/>
                    <a:pt x="751" y="275"/>
                    <a:pt x="477" y="298"/>
                  </a:cubicBezTo>
                  <a:lnTo>
                    <a:pt x="417" y="298"/>
                  </a:lnTo>
                  <a:cubicBezTo>
                    <a:pt x="310" y="298"/>
                    <a:pt x="179" y="310"/>
                    <a:pt x="84" y="417"/>
                  </a:cubicBezTo>
                  <a:cubicBezTo>
                    <a:pt x="12" y="477"/>
                    <a:pt x="1" y="560"/>
                    <a:pt x="1" y="656"/>
                  </a:cubicBezTo>
                  <a:cubicBezTo>
                    <a:pt x="12" y="834"/>
                    <a:pt x="143" y="929"/>
                    <a:pt x="310" y="929"/>
                  </a:cubicBezTo>
                  <a:cubicBezTo>
                    <a:pt x="358" y="929"/>
                    <a:pt x="405" y="929"/>
                    <a:pt x="453" y="918"/>
                  </a:cubicBezTo>
                  <a:cubicBezTo>
                    <a:pt x="465" y="918"/>
                    <a:pt x="489" y="918"/>
                    <a:pt x="513" y="906"/>
                  </a:cubicBezTo>
                  <a:lnTo>
                    <a:pt x="1298" y="846"/>
                  </a:lnTo>
                  <a:cubicBezTo>
                    <a:pt x="1846" y="798"/>
                    <a:pt x="2382" y="751"/>
                    <a:pt x="2941" y="727"/>
                  </a:cubicBezTo>
                  <a:cubicBezTo>
                    <a:pt x="3072" y="715"/>
                    <a:pt x="3168" y="667"/>
                    <a:pt x="3239" y="596"/>
                  </a:cubicBezTo>
                  <a:cubicBezTo>
                    <a:pt x="3334" y="477"/>
                    <a:pt x="3322" y="310"/>
                    <a:pt x="3299" y="144"/>
                  </a:cubicBezTo>
                  <a:lnTo>
                    <a:pt x="327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239;p25">
              <a:extLst>
                <a:ext uri="{FF2B5EF4-FFF2-40B4-BE49-F238E27FC236}">
                  <a16:creationId xmlns:a16="http://schemas.microsoft.com/office/drawing/2014/main" id="{8A2872CA-10A3-4CCF-AE44-2FD4E1708689}"/>
                </a:ext>
              </a:extLst>
            </p:cNvPr>
            <p:cNvSpPr/>
            <p:nvPr/>
          </p:nvSpPr>
          <p:spPr>
            <a:xfrm>
              <a:off x="4907750" y="3408000"/>
              <a:ext cx="73550" cy="28600"/>
            </a:xfrm>
            <a:custGeom>
              <a:avLst/>
              <a:gdLst/>
              <a:ahLst/>
              <a:cxnLst/>
              <a:rect l="l" t="t" r="r" b="b"/>
              <a:pathLst>
                <a:path w="2942" h="1144" extrusionOk="0">
                  <a:moveTo>
                    <a:pt x="2572" y="0"/>
                  </a:moveTo>
                  <a:cubicBezTo>
                    <a:pt x="2524" y="0"/>
                    <a:pt x="2477" y="0"/>
                    <a:pt x="2429" y="12"/>
                  </a:cubicBezTo>
                  <a:lnTo>
                    <a:pt x="2417" y="12"/>
                  </a:lnTo>
                  <a:cubicBezTo>
                    <a:pt x="2393" y="12"/>
                    <a:pt x="2358" y="36"/>
                    <a:pt x="2334" y="36"/>
                  </a:cubicBezTo>
                  <a:lnTo>
                    <a:pt x="1786" y="167"/>
                  </a:lnTo>
                  <a:cubicBezTo>
                    <a:pt x="1334" y="286"/>
                    <a:pt x="869" y="393"/>
                    <a:pt x="429" y="512"/>
                  </a:cubicBezTo>
                  <a:lnTo>
                    <a:pt x="381" y="524"/>
                  </a:lnTo>
                  <a:cubicBezTo>
                    <a:pt x="262" y="548"/>
                    <a:pt x="0" y="607"/>
                    <a:pt x="12" y="1000"/>
                  </a:cubicBezTo>
                  <a:lnTo>
                    <a:pt x="12" y="1143"/>
                  </a:lnTo>
                  <a:lnTo>
                    <a:pt x="155" y="1131"/>
                  </a:lnTo>
                  <a:lnTo>
                    <a:pt x="322" y="1131"/>
                  </a:lnTo>
                  <a:cubicBezTo>
                    <a:pt x="441" y="1131"/>
                    <a:pt x="560" y="1131"/>
                    <a:pt x="667" y="1107"/>
                  </a:cubicBezTo>
                  <a:cubicBezTo>
                    <a:pt x="1274" y="964"/>
                    <a:pt x="1881" y="822"/>
                    <a:pt x="2512" y="667"/>
                  </a:cubicBezTo>
                  <a:lnTo>
                    <a:pt x="2536" y="667"/>
                  </a:lnTo>
                  <a:cubicBezTo>
                    <a:pt x="2643" y="643"/>
                    <a:pt x="2941" y="583"/>
                    <a:pt x="2882" y="274"/>
                  </a:cubicBezTo>
                  <a:cubicBezTo>
                    <a:pt x="2893" y="191"/>
                    <a:pt x="2822" y="0"/>
                    <a:pt x="25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240;p25">
              <a:extLst>
                <a:ext uri="{FF2B5EF4-FFF2-40B4-BE49-F238E27FC236}">
                  <a16:creationId xmlns:a16="http://schemas.microsoft.com/office/drawing/2014/main" id="{F020E118-18FF-4053-B821-B942F42B705D}"/>
                </a:ext>
              </a:extLst>
            </p:cNvPr>
            <p:cNvSpPr/>
            <p:nvPr/>
          </p:nvSpPr>
          <p:spPr>
            <a:xfrm>
              <a:off x="4657425" y="3220475"/>
              <a:ext cx="147950" cy="39000"/>
            </a:xfrm>
            <a:custGeom>
              <a:avLst/>
              <a:gdLst/>
              <a:ahLst/>
              <a:cxnLst/>
              <a:rect l="l" t="t" r="r" b="b"/>
              <a:pathLst>
                <a:path w="5918" h="1560" extrusionOk="0">
                  <a:moveTo>
                    <a:pt x="405" y="667"/>
                  </a:moveTo>
                  <a:cubicBezTo>
                    <a:pt x="548" y="715"/>
                    <a:pt x="691" y="726"/>
                    <a:pt x="822" y="726"/>
                  </a:cubicBezTo>
                  <a:lnTo>
                    <a:pt x="917" y="750"/>
                  </a:lnTo>
                  <a:cubicBezTo>
                    <a:pt x="1072" y="762"/>
                    <a:pt x="1250" y="774"/>
                    <a:pt x="1417" y="786"/>
                  </a:cubicBezTo>
                  <a:cubicBezTo>
                    <a:pt x="2286" y="881"/>
                    <a:pt x="3179" y="965"/>
                    <a:pt x="4036" y="1179"/>
                  </a:cubicBezTo>
                  <a:cubicBezTo>
                    <a:pt x="4310" y="1250"/>
                    <a:pt x="4584" y="1322"/>
                    <a:pt x="4858" y="1405"/>
                  </a:cubicBezTo>
                  <a:cubicBezTo>
                    <a:pt x="5001" y="1441"/>
                    <a:pt x="5156" y="1488"/>
                    <a:pt x="5298" y="1512"/>
                  </a:cubicBezTo>
                  <a:cubicBezTo>
                    <a:pt x="5394" y="1548"/>
                    <a:pt x="5465" y="1560"/>
                    <a:pt x="5525" y="1560"/>
                  </a:cubicBezTo>
                  <a:cubicBezTo>
                    <a:pt x="5715" y="1560"/>
                    <a:pt x="5775" y="1417"/>
                    <a:pt x="5870" y="1179"/>
                  </a:cubicBezTo>
                  <a:lnTo>
                    <a:pt x="5918" y="1036"/>
                  </a:lnTo>
                  <a:lnTo>
                    <a:pt x="5798" y="976"/>
                  </a:lnTo>
                  <a:cubicBezTo>
                    <a:pt x="5763" y="965"/>
                    <a:pt x="5751" y="953"/>
                    <a:pt x="5715" y="941"/>
                  </a:cubicBezTo>
                  <a:cubicBezTo>
                    <a:pt x="5656" y="905"/>
                    <a:pt x="5584" y="857"/>
                    <a:pt x="5501" y="845"/>
                  </a:cubicBezTo>
                  <a:cubicBezTo>
                    <a:pt x="5382" y="822"/>
                    <a:pt x="5263" y="786"/>
                    <a:pt x="5144" y="738"/>
                  </a:cubicBezTo>
                  <a:cubicBezTo>
                    <a:pt x="4798" y="655"/>
                    <a:pt x="4453" y="548"/>
                    <a:pt x="4108" y="488"/>
                  </a:cubicBezTo>
                  <a:cubicBezTo>
                    <a:pt x="3191" y="345"/>
                    <a:pt x="2250" y="226"/>
                    <a:pt x="1334" y="107"/>
                  </a:cubicBezTo>
                  <a:lnTo>
                    <a:pt x="691" y="12"/>
                  </a:lnTo>
                  <a:cubicBezTo>
                    <a:pt x="631" y="12"/>
                    <a:pt x="584" y="0"/>
                    <a:pt x="512" y="0"/>
                  </a:cubicBezTo>
                  <a:lnTo>
                    <a:pt x="381" y="0"/>
                  </a:lnTo>
                  <a:lnTo>
                    <a:pt x="238" y="0"/>
                  </a:lnTo>
                  <a:lnTo>
                    <a:pt x="143" y="0"/>
                  </a:lnTo>
                  <a:lnTo>
                    <a:pt x="0" y="345"/>
                  </a:lnTo>
                  <a:lnTo>
                    <a:pt x="95" y="417"/>
                  </a:lnTo>
                  <a:cubicBezTo>
                    <a:pt x="107" y="429"/>
                    <a:pt x="143" y="441"/>
                    <a:pt x="155" y="476"/>
                  </a:cubicBezTo>
                  <a:cubicBezTo>
                    <a:pt x="226" y="560"/>
                    <a:pt x="310" y="643"/>
                    <a:pt x="405" y="66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241;p25">
              <a:extLst>
                <a:ext uri="{FF2B5EF4-FFF2-40B4-BE49-F238E27FC236}">
                  <a16:creationId xmlns:a16="http://schemas.microsoft.com/office/drawing/2014/main" id="{7B20CA2D-CB15-4D5D-B9F8-484129849100}"/>
                </a:ext>
              </a:extLst>
            </p:cNvPr>
            <p:cNvSpPr/>
            <p:nvPr/>
          </p:nvSpPr>
          <p:spPr>
            <a:xfrm>
              <a:off x="4667250" y="3309475"/>
              <a:ext cx="150025" cy="37525"/>
            </a:xfrm>
            <a:custGeom>
              <a:avLst/>
              <a:gdLst/>
              <a:ahLst/>
              <a:cxnLst/>
              <a:rect l="l" t="t" r="r" b="b"/>
              <a:pathLst>
                <a:path w="6001" h="1501" extrusionOk="0">
                  <a:moveTo>
                    <a:pt x="5632" y="762"/>
                  </a:moveTo>
                  <a:cubicBezTo>
                    <a:pt x="5251" y="703"/>
                    <a:pt x="4893" y="619"/>
                    <a:pt x="4536" y="560"/>
                  </a:cubicBezTo>
                  <a:cubicBezTo>
                    <a:pt x="4036" y="476"/>
                    <a:pt x="3500" y="369"/>
                    <a:pt x="2977" y="298"/>
                  </a:cubicBezTo>
                  <a:cubicBezTo>
                    <a:pt x="2381" y="203"/>
                    <a:pt x="1774" y="131"/>
                    <a:pt x="1191" y="72"/>
                  </a:cubicBezTo>
                  <a:cubicBezTo>
                    <a:pt x="953" y="48"/>
                    <a:pt x="714" y="12"/>
                    <a:pt x="476" y="0"/>
                  </a:cubicBezTo>
                  <a:lnTo>
                    <a:pt x="393" y="0"/>
                  </a:lnTo>
                  <a:cubicBezTo>
                    <a:pt x="119" y="0"/>
                    <a:pt x="48" y="191"/>
                    <a:pt x="12" y="310"/>
                  </a:cubicBezTo>
                  <a:lnTo>
                    <a:pt x="0" y="369"/>
                  </a:lnTo>
                  <a:lnTo>
                    <a:pt x="36" y="417"/>
                  </a:lnTo>
                  <a:lnTo>
                    <a:pt x="48" y="429"/>
                  </a:lnTo>
                  <a:cubicBezTo>
                    <a:pt x="71" y="476"/>
                    <a:pt x="119" y="560"/>
                    <a:pt x="214" y="560"/>
                  </a:cubicBezTo>
                  <a:cubicBezTo>
                    <a:pt x="1845" y="726"/>
                    <a:pt x="3786" y="953"/>
                    <a:pt x="5727" y="1476"/>
                  </a:cubicBezTo>
                  <a:lnTo>
                    <a:pt x="5846" y="1500"/>
                  </a:lnTo>
                  <a:lnTo>
                    <a:pt x="5894" y="1381"/>
                  </a:lnTo>
                  <a:cubicBezTo>
                    <a:pt x="5953" y="1250"/>
                    <a:pt x="6001" y="1084"/>
                    <a:pt x="5929" y="941"/>
                  </a:cubicBezTo>
                  <a:cubicBezTo>
                    <a:pt x="5870" y="798"/>
                    <a:pt x="5679" y="762"/>
                    <a:pt x="5632" y="76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242;p25">
              <a:extLst>
                <a:ext uri="{FF2B5EF4-FFF2-40B4-BE49-F238E27FC236}">
                  <a16:creationId xmlns:a16="http://schemas.microsoft.com/office/drawing/2014/main" id="{AB070B17-9706-4C10-B73A-1436A31E87D1}"/>
                </a:ext>
              </a:extLst>
            </p:cNvPr>
            <p:cNvSpPr/>
            <p:nvPr/>
          </p:nvSpPr>
          <p:spPr>
            <a:xfrm>
              <a:off x="4661275" y="3253500"/>
              <a:ext cx="149750" cy="39925"/>
            </a:xfrm>
            <a:custGeom>
              <a:avLst/>
              <a:gdLst/>
              <a:ahLst/>
              <a:cxnLst/>
              <a:rect l="l" t="t" r="r" b="b"/>
              <a:pathLst>
                <a:path w="5990" h="1597" extrusionOk="0">
                  <a:moveTo>
                    <a:pt x="1739" y="763"/>
                  </a:moveTo>
                  <a:lnTo>
                    <a:pt x="1882" y="775"/>
                  </a:lnTo>
                  <a:cubicBezTo>
                    <a:pt x="2787" y="882"/>
                    <a:pt x="3704" y="989"/>
                    <a:pt x="4597" y="1239"/>
                  </a:cubicBezTo>
                  <a:cubicBezTo>
                    <a:pt x="4763" y="1287"/>
                    <a:pt x="4942" y="1358"/>
                    <a:pt x="5109" y="1418"/>
                  </a:cubicBezTo>
                  <a:lnTo>
                    <a:pt x="5466" y="1549"/>
                  </a:lnTo>
                  <a:cubicBezTo>
                    <a:pt x="5525" y="1572"/>
                    <a:pt x="5585" y="1584"/>
                    <a:pt x="5633" y="1584"/>
                  </a:cubicBezTo>
                  <a:lnTo>
                    <a:pt x="5644" y="1584"/>
                  </a:lnTo>
                  <a:lnTo>
                    <a:pt x="5704" y="1584"/>
                  </a:lnTo>
                  <a:lnTo>
                    <a:pt x="5823" y="1596"/>
                  </a:lnTo>
                  <a:lnTo>
                    <a:pt x="5990" y="989"/>
                  </a:lnTo>
                  <a:lnTo>
                    <a:pt x="5847" y="941"/>
                  </a:lnTo>
                  <a:cubicBezTo>
                    <a:pt x="5775" y="918"/>
                    <a:pt x="5704" y="882"/>
                    <a:pt x="5621" y="870"/>
                  </a:cubicBezTo>
                  <a:cubicBezTo>
                    <a:pt x="5478" y="810"/>
                    <a:pt x="5323" y="763"/>
                    <a:pt x="5180" y="739"/>
                  </a:cubicBezTo>
                  <a:cubicBezTo>
                    <a:pt x="4156" y="465"/>
                    <a:pt x="3085" y="334"/>
                    <a:pt x="2049" y="215"/>
                  </a:cubicBezTo>
                  <a:cubicBezTo>
                    <a:pt x="1537" y="156"/>
                    <a:pt x="977" y="96"/>
                    <a:pt x="453" y="1"/>
                  </a:cubicBezTo>
                  <a:lnTo>
                    <a:pt x="382" y="1"/>
                  </a:lnTo>
                  <a:cubicBezTo>
                    <a:pt x="346" y="1"/>
                    <a:pt x="299" y="1"/>
                    <a:pt x="263" y="25"/>
                  </a:cubicBezTo>
                  <a:lnTo>
                    <a:pt x="239" y="25"/>
                  </a:lnTo>
                  <a:cubicBezTo>
                    <a:pt x="179" y="25"/>
                    <a:pt x="132" y="48"/>
                    <a:pt x="108" y="96"/>
                  </a:cubicBezTo>
                  <a:lnTo>
                    <a:pt x="60" y="179"/>
                  </a:lnTo>
                  <a:cubicBezTo>
                    <a:pt x="60" y="203"/>
                    <a:pt x="49" y="215"/>
                    <a:pt x="49" y="239"/>
                  </a:cubicBezTo>
                  <a:lnTo>
                    <a:pt x="1" y="358"/>
                  </a:lnTo>
                  <a:lnTo>
                    <a:pt x="108" y="417"/>
                  </a:lnTo>
                  <a:cubicBezTo>
                    <a:pt x="132" y="441"/>
                    <a:pt x="156" y="453"/>
                    <a:pt x="179" y="465"/>
                  </a:cubicBezTo>
                  <a:cubicBezTo>
                    <a:pt x="251" y="513"/>
                    <a:pt x="346" y="584"/>
                    <a:pt x="453" y="596"/>
                  </a:cubicBezTo>
                  <a:cubicBezTo>
                    <a:pt x="894" y="656"/>
                    <a:pt x="1322" y="715"/>
                    <a:pt x="1739" y="76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243;p25">
              <a:extLst>
                <a:ext uri="{FF2B5EF4-FFF2-40B4-BE49-F238E27FC236}">
                  <a16:creationId xmlns:a16="http://schemas.microsoft.com/office/drawing/2014/main" id="{17EFF130-E9BC-403F-B17A-849B8AB3ABF3}"/>
                </a:ext>
              </a:extLst>
            </p:cNvPr>
            <p:cNvSpPr/>
            <p:nvPr/>
          </p:nvSpPr>
          <p:spPr>
            <a:xfrm>
              <a:off x="4671100" y="3347275"/>
              <a:ext cx="140225" cy="32450"/>
            </a:xfrm>
            <a:custGeom>
              <a:avLst/>
              <a:gdLst/>
              <a:ahLst/>
              <a:cxnLst/>
              <a:rect l="l" t="t" r="r" b="b"/>
              <a:pathLst>
                <a:path w="5609" h="1298" extrusionOk="0">
                  <a:moveTo>
                    <a:pt x="394" y="750"/>
                  </a:moveTo>
                  <a:cubicBezTo>
                    <a:pt x="453" y="750"/>
                    <a:pt x="501" y="738"/>
                    <a:pt x="548" y="715"/>
                  </a:cubicBezTo>
                  <a:cubicBezTo>
                    <a:pt x="989" y="631"/>
                    <a:pt x="1453" y="572"/>
                    <a:pt x="1930" y="572"/>
                  </a:cubicBezTo>
                  <a:cubicBezTo>
                    <a:pt x="2775" y="572"/>
                    <a:pt x="3644" y="715"/>
                    <a:pt x="4561" y="1048"/>
                  </a:cubicBezTo>
                  <a:cubicBezTo>
                    <a:pt x="4728" y="1107"/>
                    <a:pt x="4894" y="1155"/>
                    <a:pt x="5037" y="1191"/>
                  </a:cubicBezTo>
                  <a:cubicBezTo>
                    <a:pt x="5120" y="1227"/>
                    <a:pt x="5192" y="1238"/>
                    <a:pt x="5275" y="1274"/>
                  </a:cubicBezTo>
                  <a:lnTo>
                    <a:pt x="5394" y="1298"/>
                  </a:lnTo>
                  <a:lnTo>
                    <a:pt x="5454" y="1191"/>
                  </a:lnTo>
                  <a:cubicBezTo>
                    <a:pt x="5466" y="1179"/>
                    <a:pt x="5466" y="1167"/>
                    <a:pt x="5490" y="1155"/>
                  </a:cubicBezTo>
                  <a:cubicBezTo>
                    <a:pt x="5513" y="1107"/>
                    <a:pt x="5525" y="1072"/>
                    <a:pt x="5549" y="1036"/>
                  </a:cubicBezTo>
                  <a:cubicBezTo>
                    <a:pt x="5561" y="988"/>
                    <a:pt x="5561" y="941"/>
                    <a:pt x="5573" y="881"/>
                  </a:cubicBezTo>
                  <a:cubicBezTo>
                    <a:pt x="5573" y="857"/>
                    <a:pt x="5573" y="822"/>
                    <a:pt x="5597" y="798"/>
                  </a:cubicBezTo>
                  <a:lnTo>
                    <a:pt x="5609" y="655"/>
                  </a:lnTo>
                  <a:lnTo>
                    <a:pt x="5490" y="631"/>
                  </a:lnTo>
                  <a:lnTo>
                    <a:pt x="5180" y="536"/>
                  </a:lnTo>
                  <a:cubicBezTo>
                    <a:pt x="4966" y="476"/>
                    <a:pt x="4763" y="441"/>
                    <a:pt x="4561" y="357"/>
                  </a:cubicBezTo>
                  <a:cubicBezTo>
                    <a:pt x="3823" y="119"/>
                    <a:pt x="3013" y="0"/>
                    <a:pt x="2096" y="0"/>
                  </a:cubicBezTo>
                  <a:cubicBezTo>
                    <a:pt x="1584" y="0"/>
                    <a:pt x="1049" y="36"/>
                    <a:pt x="334" y="107"/>
                  </a:cubicBezTo>
                  <a:cubicBezTo>
                    <a:pt x="203" y="119"/>
                    <a:pt x="25" y="274"/>
                    <a:pt x="13" y="417"/>
                  </a:cubicBezTo>
                  <a:cubicBezTo>
                    <a:pt x="1" y="536"/>
                    <a:pt x="37" y="619"/>
                    <a:pt x="72" y="643"/>
                  </a:cubicBezTo>
                  <a:cubicBezTo>
                    <a:pt x="144" y="738"/>
                    <a:pt x="263" y="738"/>
                    <a:pt x="334" y="738"/>
                  </a:cubicBezTo>
                  <a:cubicBezTo>
                    <a:pt x="334" y="762"/>
                    <a:pt x="370" y="762"/>
                    <a:pt x="394" y="75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244;p25">
              <a:extLst>
                <a:ext uri="{FF2B5EF4-FFF2-40B4-BE49-F238E27FC236}">
                  <a16:creationId xmlns:a16="http://schemas.microsoft.com/office/drawing/2014/main" id="{2CD5778A-AEAF-4A0B-BDF2-E0FFE15288C0}"/>
                </a:ext>
              </a:extLst>
            </p:cNvPr>
            <p:cNvSpPr/>
            <p:nvPr/>
          </p:nvSpPr>
          <p:spPr>
            <a:xfrm>
              <a:off x="4677950" y="3381500"/>
              <a:ext cx="134875" cy="34850"/>
            </a:xfrm>
            <a:custGeom>
              <a:avLst/>
              <a:gdLst/>
              <a:ahLst/>
              <a:cxnLst/>
              <a:rect l="l" t="t" r="r" b="b"/>
              <a:pathLst>
                <a:path w="5395" h="1394" extrusionOk="0">
                  <a:moveTo>
                    <a:pt x="5299" y="774"/>
                  </a:moveTo>
                  <a:cubicBezTo>
                    <a:pt x="5275" y="762"/>
                    <a:pt x="5239" y="739"/>
                    <a:pt x="5204" y="715"/>
                  </a:cubicBezTo>
                  <a:cubicBezTo>
                    <a:pt x="3799" y="358"/>
                    <a:pt x="2346" y="119"/>
                    <a:pt x="870" y="24"/>
                  </a:cubicBezTo>
                  <a:lnTo>
                    <a:pt x="834" y="24"/>
                  </a:lnTo>
                  <a:cubicBezTo>
                    <a:pt x="751" y="24"/>
                    <a:pt x="644" y="0"/>
                    <a:pt x="536" y="0"/>
                  </a:cubicBezTo>
                  <a:cubicBezTo>
                    <a:pt x="465" y="0"/>
                    <a:pt x="405" y="0"/>
                    <a:pt x="346" y="24"/>
                  </a:cubicBezTo>
                  <a:cubicBezTo>
                    <a:pt x="239" y="36"/>
                    <a:pt x="179" y="119"/>
                    <a:pt x="144" y="179"/>
                  </a:cubicBezTo>
                  <a:cubicBezTo>
                    <a:pt x="120" y="203"/>
                    <a:pt x="108" y="215"/>
                    <a:pt x="108" y="227"/>
                  </a:cubicBezTo>
                  <a:lnTo>
                    <a:pt x="1" y="346"/>
                  </a:lnTo>
                  <a:lnTo>
                    <a:pt x="120" y="453"/>
                  </a:lnTo>
                  <a:lnTo>
                    <a:pt x="155" y="477"/>
                  </a:lnTo>
                  <a:cubicBezTo>
                    <a:pt x="191" y="524"/>
                    <a:pt x="263" y="584"/>
                    <a:pt x="334" y="596"/>
                  </a:cubicBezTo>
                  <a:cubicBezTo>
                    <a:pt x="394" y="620"/>
                    <a:pt x="465" y="620"/>
                    <a:pt x="513" y="620"/>
                  </a:cubicBezTo>
                  <a:lnTo>
                    <a:pt x="584" y="620"/>
                  </a:lnTo>
                  <a:lnTo>
                    <a:pt x="655" y="620"/>
                  </a:lnTo>
                  <a:cubicBezTo>
                    <a:pt x="858" y="631"/>
                    <a:pt x="1048" y="643"/>
                    <a:pt x="1239" y="643"/>
                  </a:cubicBezTo>
                  <a:cubicBezTo>
                    <a:pt x="1691" y="679"/>
                    <a:pt x="2132" y="691"/>
                    <a:pt x="2560" y="774"/>
                  </a:cubicBezTo>
                  <a:cubicBezTo>
                    <a:pt x="3132" y="881"/>
                    <a:pt x="3692" y="1036"/>
                    <a:pt x="4227" y="1179"/>
                  </a:cubicBezTo>
                  <a:cubicBezTo>
                    <a:pt x="4489" y="1251"/>
                    <a:pt x="4739" y="1310"/>
                    <a:pt x="4989" y="1370"/>
                  </a:cubicBezTo>
                  <a:cubicBezTo>
                    <a:pt x="5025" y="1370"/>
                    <a:pt x="5037" y="1393"/>
                    <a:pt x="5061" y="1393"/>
                  </a:cubicBezTo>
                  <a:lnTo>
                    <a:pt x="5108" y="1393"/>
                  </a:lnTo>
                  <a:lnTo>
                    <a:pt x="5168" y="1393"/>
                  </a:lnTo>
                  <a:lnTo>
                    <a:pt x="5287" y="1393"/>
                  </a:lnTo>
                  <a:lnTo>
                    <a:pt x="5394" y="858"/>
                  </a:lnTo>
                  <a:lnTo>
                    <a:pt x="5299" y="798"/>
                  </a:lnTo>
                  <a:cubicBezTo>
                    <a:pt x="5335" y="798"/>
                    <a:pt x="5323" y="774"/>
                    <a:pt x="5299" y="77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245;p25">
              <a:extLst>
                <a:ext uri="{FF2B5EF4-FFF2-40B4-BE49-F238E27FC236}">
                  <a16:creationId xmlns:a16="http://schemas.microsoft.com/office/drawing/2014/main" id="{F23DE9E6-1D2F-4A8F-9276-13960C0FAE8E}"/>
                </a:ext>
              </a:extLst>
            </p:cNvPr>
            <p:cNvSpPr/>
            <p:nvPr/>
          </p:nvSpPr>
          <p:spPr>
            <a:xfrm>
              <a:off x="4714575" y="3186225"/>
              <a:ext cx="107175" cy="36350"/>
            </a:xfrm>
            <a:custGeom>
              <a:avLst/>
              <a:gdLst/>
              <a:ahLst/>
              <a:cxnLst/>
              <a:rect l="l" t="t" r="r" b="b"/>
              <a:pathLst>
                <a:path w="4287" h="1454" extrusionOk="0">
                  <a:moveTo>
                    <a:pt x="4072" y="822"/>
                  </a:moveTo>
                  <a:cubicBezTo>
                    <a:pt x="3953" y="727"/>
                    <a:pt x="3810" y="703"/>
                    <a:pt x="3691" y="668"/>
                  </a:cubicBezTo>
                  <a:cubicBezTo>
                    <a:pt x="2989" y="537"/>
                    <a:pt x="2274" y="394"/>
                    <a:pt x="1560" y="251"/>
                  </a:cubicBezTo>
                  <a:lnTo>
                    <a:pt x="774" y="108"/>
                  </a:lnTo>
                  <a:cubicBezTo>
                    <a:pt x="667" y="96"/>
                    <a:pt x="560" y="60"/>
                    <a:pt x="464" y="49"/>
                  </a:cubicBezTo>
                  <a:lnTo>
                    <a:pt x="310" y="13"/>
                  </a:lnTo>
                  <a:lnTo>
                    <a:pt x="238" y="1"/>
                  </a:lnTo>
                  <a:lnTo>
                    <a:pt x="179" y="49"/>
                  </a:lnTo>
                  <a:cubicBezTo>
                    <a:pt x="179" y="49"/>
                    <a:pt x="167" y="60"/>
                    <a:pt x="143" y="60"/>
                  </a:cubicBezTo>
                  <a:cubicBezTo>
                    <a:pt x="83" y="108"/>
                    <a:pt x="0" y="168"/>
                    <a:pt x="0" y="263"/>
                  </a:cubicBezTo>
                  <a:cubicBezTo>
                    <a:pt x="0" y="370"/>
                    <a:pt x="48" y="549"/>
                    <a:pt x="179" y="608"/>
                  </a:cubicBezTo>
                  <a:cubicBezTo>
                    <a:pt x="262" y="656"/>
                    <a:pt x="369" y="668"/>
                    <a:pt x="464" y="680"/>
                  </a:cubicBezTo>
                  <a:cubicBezTo>
                    <a:pt x="488" y="680"/>
                    <a:pt x="536" y="703"/>
                    <a:pt x="560" y="703"/>
                  </a:cubicBezTo>
                  <a:cubicBezTo>
                    <a:pt x="857" y="763"/>
                    <a:pt x="1179" y="822"/>
                    <a:pt x="1476" y="858"/>
                  </a:cubicBezTo>
                  <a:cubicBezTo>
                    <a:pt x="2203" y="1001"/>
                    <a:pt x="2941" y="1132"/>
                    <a:pt x="3643" y="1394"/>
                  </a:cubicBezTo>
                  <a:cubicBezTo>
                    <a:pt x="3655" y="1394"/>
                    <a:pt x="3679" y="1418"/>
                    <a:pt x="3679" y="1418"/>
                  </a:cubicBezTo>
                  <a:cubicBezTo>
                    <a:pt x="3715" y="1430"/>
                    <a:pt x="3774" y="1453"/>
                    <a:pt x="3834" y="1453"/>
                  </a:cubicBezTo>
                  <a:cubicBezTo>
                    <a:pt x="3858" y="1453"/>
                    <a:pt x="3882" y="1453"/>
                    <a:pt x="3893" y="1442"/>
                  </a:cubicBezTo>
                  <a:cubicBezTo>
                    <a:pt x="4036" y="1394"/>
                    <a:pt x="4191" y="1334"/>
                    <a:pt x="4227" y="1203"/>
                  </a:cubicBezTo>
                  <a:cubicBezTo>
                    <a:pt x="4286" y="1108"/>
                    <a:pt x="4191" y="906"/>
                    <a:pt x="4072" y="82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1" name="Google Shape;8390;p65">
            <a:extLst>
              <a:ext uri="{FF2B5EF4-FFF2-40B4-BE49-F238E27FC236}">
                <a16:creationId xmlns:a16="http://schemas.microsoft.com/office/drawing/2014/main" id="{06565A08-976B-42C7-8FC4-79180F5F81DC}"/>
              </a:ext>
            </a:extLst>
          </p:cNvPr>
          <p:cNvGrpSpPr/>
          <p:nvPr/>
        </p:nvGrpSpPr>
        <p:grpSpPr>
          <a:xfrm>
            <a:off x="6462877" y="1810829"/>
            <a:ext cx="267107" cy="256485"/>
            <a:chOff x="-49764975" y="3183375"/>
            <a:chExt cx="299300" cy="299125"/>
          </a:xfrm>
        </p:grpSpPr>
        <p:sp>
          <p:nvSpPr>
            <p:cNvPr id="102" name="Google Shape;8391;p65">
              <a:extLst>
                <a:ext uri="{FF2B5EF4-FFF2-40B4-BE49-F238E27FC236}">
                  <a16:creationId xmlns:a16="http://schemas.microsoft.com/office/drawing/2014/main" id="{9A65715D-76F9-4E8C-BCB2-938020471286}"/>
                </a:ext>
              </a:extLst>
            </p:cNvPr>
            <p:cNvSpPr/>
            <p:nvPr/>
          </p:nvSpPr>
          <p:spPr>
            <a:xfrm>
              <a:off x="-49606675" y="3233575"/>
              <a:ext cx="70125" cy="103200"/>
            </a:xfrm>
            <a:custGeom>
              <a:avLst/>
              <a:gdLst/>
              <a:ahLst/>
              <a:cxnLst/>
              <a:rect l="l" t="t" r="r" b="b"/>
              <a:pathLst>
                <a:path w="2805" h="4128" extrusionOk="0">
                  <a:moveTo>
                    <a:pt x="2805" y="1"/>
                  </a:moveTo>
                  <a:lnTo>
                    <a:pt x="1" y="1355"/>
                  </a:lnTo>
                  <a:lnTo>
                    <a:pt x="1" y="4128"/>
                  </a:lnTo>
                  <a:lnTo>
                    <a:pt x="2805" y="2710"/>
                  </a:lnTo>
                  <a:lnTo>
                    <a:pt x="2805"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n>
                  <a:solidFill>
                    <a:schemeClr val="bg1"/>
                  </a:solidFill>
                </a:ln>
                <a:solidFill>
                  <a:schemeClr val="bg1"/>
                </a:solidFill>
              </a:endParaRPr>
            </a:p>
          </p:txBody>
        </p:sp>
        <p:sp>
          <p:nvSpPr>
            <p:cNvPr id="103" name="Google Shape;8392;p65">
              <a:extLst>
                <a:ext uri="{FF2B5EF4-FFF2-40B4-BE49-F238E27FC236}">
                  <a16:creationId xmlns:a16="http://schemas.microsoft.com/office/drawing/2014/main" id="{C5FBEA23-E2D0-4885-A3D0-BDACCB8666AF}"/>
                </a:ext>
              </a:extLst>
            </p:cNvPr>
            <p:cNvSpPr/>
            <p:nvPr/>
          </p:nvSpPr>
          <p:spPr>
            <a:xfrm>
              <a:off x="-49676775" y="3364325"/>
              <a:ext cx="52000" cy="118175"/>
            </a:xfrm>
            <a:custGeom>
              <a:avLst/>
              <a:gdLst/>
              <a:ahLst/>
              <a:cxnLst/>
              <a:rect l="l" t="t" r="r" b="b"/>
              <a:pathLst>
                <a:path w="2080" h="4727" extrusionOk="0">
                  <a:moveTo>
                    <a:pt x="2080" y="0"/>
                  </a:moveTo>
                  <a:lnTo>
                    <a:pt x="1" y="1072"/>
                  </a:lnTo>
                  <a:lnTo>
                    <a:pt x="1" y="4726"/>
                  </a:lnTo>
                  <a:lnTo>
                    <a:pt x="2080" y="3529"/>
                  </a:lnTo>
                  <a:lnTo>
                    <a:pt x="2080"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n>
                  <a:solidFill>
                    <a:schemeClr val="bg1"/>
                  </a:solidFill>
                </a:ln>
                <a:solidFill>
                  <a:schemeClr val="bg1"/>
                </a:solidFill>
              </a:endParaRPr>
            </a:p>
          </p:txBody>
        </p:sp>
        <p:sp>
          <p:nvSpPr>
            <p:cNvPr id="104" name="Google Shape;8393;p65">
              <a:extLst>
                <a:ext uri="{FF2B5EF4-FFF2-40B4-BE49-F238E27FC236}">
                  <a16:creationId xmlns:a16="http://schemas.microsoft.com/office/drawing/2014/main" id="{642D16A6-E82B-48D0-9C1E-69A3CE3B901A}"/>
                </a:ext>
              </a:extLst>
            </p:cNvPr>
            <p:cNvSpPr/>
            <p:nvPr/>
          </p:nvSpPr>
          <p:spPr>
            <a:xfrm>
              <a:off x="-49694100" y="3233575"/>
              <a:ext cx="69325" cy="103200"/>
            </a:xfrm>
            <a:custGeom>
              <a:avLst/>
              <a:gdLst/>
              <a:ahLst/>
              <a:cxnLst/>
              <a:rect l="l" t="t" r="r" b="b"/>
              <a:pathLst>
                <a:path w="2773" h="4128" extrusionOk="0">
                  <a:moveTo>
                    <a:pt x="1" y="1"/>
                  </a:moveTo>
                  <a:lnTo>
                    <a:pt x="1" y="2710"/>
                  </a:lnTo>
                  <a:lnTo>
                    <a:pt x="2773" y="4128"/>
                  </a:lnTo>
                  <a:lnTo>
                    <a:pt x="2773" y="1355"/>
                  </a:lnTo>
                  <a:lnTo>
                    <a:pt x="1"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n>
                  <a:solidFill>
                    <a:schemeClr val="bg1"/>
                  </a:solidFill>
                </a:ln>
                <a:solidFill>
                  <a:schemeClr val="bg1"/>
                </a:solidFill>
              </a:endParaRPr>
            </a:p>
          </p:txBody>
        </p:sp>
        <p:sp>
          <p:nvSpPr>
            <p:cNvPr id="105" name="Google Shape;8394;p65">
              <a:extLst>
                <a:ext uri="{FF2B5EF4-FFF2-40B4-BE49-F238E27FC236}">
                  <a16:creationId xmlns:a16="http://schemas.microsoft.com/office/drawing/2014/main" id="{C31CBEBC-4FC1-4119-BC29-AD33A6207AC1}"/>
                </a:ext>
              </a:extLst>
            </p:cNvPr>
            <p:cNvSpPr/>
            <p:nvPr/>
          </p:nvSpPr>
          <p:spPr>
            <a:xfrm>
              <a:off x="-49756325" y="3314700"/>
              <a:ext cx="121325" cy="61450"/>
            </a:xfrm>
            <a:custGeom>
              <a:avLst/>
              <a:gdLst/>
              <a:ahLst/>
              <a:cxnLst/>
              <a:rect l="l" t="t" r="r" b="b"/>
              <a:pathLst>
                <a:path w="4853" h="2458" extrusionOk="0">
                  <a:moveTo>
                    <a:pt x="2048" y="1"/>
                  </a:moveTo>
                  <a:lnTo>
                    <a:pt x="1" y="1040"/>
                  </a:lnTo>
                  <a:lnTo>
                    <a:pt x="2836" y="2458"/>
                  </a:lnTo>
                  <a:lnTo>
                    <a:pt x="4852" y="1418"/>
                  </a:lnTo>
                  <a:lnTo>
                    <a:pt x="2048"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n>
                  <a:solidFill>
                    <a:schemeClr val="bg1"/>
                  </a:solidFill>
                </a:ln>
                <a:solidFill>
                  <a:schemeClr val="bg1"/>
                </a:solidFill>
              </a:endParaRPr>
            </a:p>
          </p:txBody>
        </p:sp>
        <p:sp>
          <p:nvSpPr>
            <p:cNvPr id="106" name="Google Shape;8395;p65">
              <a:extLst>
                <a:ext uri="{FF2B5EF4-FFF2-40B4-BE49-F238E27FC236}">
                  <a16:creationId xmlns:a16="http://schemas.microsoft.com/office/drawing/2014/main" id="{9B633DFF-6217-4F1B-86E1-D37B45BECE90}"/>
                </a:ext>
              </a:extLst>
            </p:cNvPr>
            <p:cNvSpPr/>
            <p:nvPr/>
          </p:nvSpPr>
          <p:spPr>
            <a:xfrm>
              <a:off x="-49606675" y="3364325"/>
              <a:ext cx="52000" cy="118175"/>
            </a:xfrm>
            <a:custGeom>
              <a:avLst/>
              <a:gdLst/>
              <a:ahLst/>
              <a:cxnLst/>
              <a:rect l="l" t="t" r="r" b="b"/>
              <a:pathLst>
                <a:path w="2080" h="4727" extrusionOk="0">
                  <a:moveTo>
                    <a:pt x="1" y="0"/>
                  </a:moveTo>
                  <a:lnTo>
                    <a:pt x="1" y="3529"/>
                  </a:lnTo>
                  <a:lnTo>
                    <a:pt x="2080" y="4726"/>
                  </a:lnTo>
                  <a:lnTo>
                    <a:pt x="2080" y="1072"/>
                  </a:lnTo>
                  <a:lnTo>
                    <a:pt x="1"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n>
                  <a:solidFill>
                    <a:schemeClr val="bg1"/>
                  </a:solidFill>
                </a:ln>
                <a:solidFill>
                  <a:schemeClr val="bg1"/>
                </a:solidFill>
              </a:endParaRPr>
            </a:p>
          </p:txBody>
        </p:sp>
        <p:sp>
          <p:nvSpPr>
            <p:cNvPr id="107" name="Google Shape;8396;p65">
              <a:extLst>
                <a:ext uri="{FF2B5EF4-FFF2-40B4-BE49-F238E27FC236}">
                  <a16:creationId xmlns:a16="http://schemas.microsoft.com/office/drawing/2014/main" id="{B2155FFF-1C2A-4521-84E5-A45F19899930}"/>
                </a:ext>
              </a:extLst>
            </p:cNvPr>
            <p:cNvSpPr/>
            <p:nvPr/>
          </p:nvSpPr>
          <p:spPr>
            <a:xfrm>
              <a:off x="-49595650" y="3314700"/>
              <a:ext cx="121325" cy="61450"/>
            </a:xfrm>
            <a:custGeom>
              <a:avLst/>
              <a:gdLst/>
              <a:ahLst/>
              <a:cxnLst/>
              <a:rect l="l" t="t" r="r" b="b"/>
              <a:pathLst>
                <a:path w="4853" h="2458" extrusionOk="0">
                  <a:moveTo>
                    <a:pt x="2773" y="1"/>
                  </a:moveTo>
                  <a:lnTo>
                    <a:pt x="1" y="1418"/>
                  </a:lnTo>
                  <a:lnTo>
                    <a:pt x="1985" y="2458"/>
                  </a:lnTo>
                  <a:lnTo>
                    <a:pt x="4852" y="1040"/>
                  </a:lnTo>
                  <a:lnTo>
                    <a:pt x="2773"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n>
                  <a:solidFill>
                    <a:schemeClr val="bg1"/>
                  </a:solidFill>
                </a:ln>
                <a:solidFill>
                  <a:schemeClr val="bg1"/>
                </a:solidFill>
              </a:endParaRPr>
            </a:p>
          </p:txBody>
        </p:sp>
        <p:sp>
          <p:nvSpPr>
            <p:cNvPr id="108" name="Google Shape;8397;p65">
              <a:extLst>
                <a:ext uri="{FF2B5EF4-FFF2-40B4-BE49-F238E27FC236}">
                  <a16:creationId xmlns:a16="http://schemas.microsoft.com/office/drawing/2014/main" id="{3B7146DF-612B-4E4F-939E-58C93C9C6DBD}"/>
                </a:ext>
              </a:extLst>
            </p:cNvPr>
            <p:cNvSpPr/>
            <p:nvPr/>
          </p:nvSpPr>
          <p:spPr>
            <a:xfrm>
              <a:off x="-49764975" y="3355650"/>
              <a:ext cx="70100" cy="126850"/>
            </a:xfrm>
            <a:custGeom>
              <a:avLst/>
              <a:gdLst/>
              <a:ahLst/>
              <a:cxnLst/>
              <a:rect l="l" t="t" r="r" b="b"/>
              <a:pathLst>
                <a:path w="2804" h="5074" extrusionOk="0">
                  <a:moveTo>
                    <a:pt x="0" y="1"/>
                  </a:moveTo>
                  <a:lnTo>
                    <a:pt x="0" y="3309"/>
                  </a:lnTo>
                  <a:cubicBezTo>
                    <a:pt x="0" y="3403"/>
                    <a:pt x="63" y="3529"/>
                    <a:pt x="189" y="3624"/>
                  </a:cubicBezTo>
                  <a:lnTo>
                    <a:pt x="2804" y="5073"/>
                  </a:lnTo>
                  <a:lnTo>
                    <a:pt x="2804" y="1419"/>
                  </a:lnTo>
                  <a:lnTo>
                    <a:pt x="0"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n>
                  <a:solidFill>
                    <a:schemeClr val="bg1"/>
                  </a:solidFill>
                </a:ln>
                <a:solidFill>
                  <a:schemeClr val="bg1"/>
                </a:solidFill>
              </a:endParaRPr>
            </a:p>
          </p:txBody>
        </p:sp>
        <p:sp>
          <p:nvSpPr>
            <p:cNvPr id="109" name="Google Shape;8398;p65">
              <a:extLst>
                <a:ext uri="{FF2B5EF4-FFF2-40B4-BE49-F238E27FC236}">
                  <a16:creationId xmlns:a16="http://schemas.microsoft.com/office/drawing/2014/main" id="{806AEA66-419B-434B-A754-ADD8C8A9F9BE}"/>
                </a:ext>
              </a:extLst>
            </p:cNvPr>
            <p:cNvSpPr/>
            <p:nvPr/>
          </p:nvSpPr>
          <p:spPr>
            <a:xfrm>
              <a:off x="-49535775" y="3355650"/>
              <a:ext cx="70100" cy="126850"/>
            </a:xfrm>
            <a:custGeom>
              <a:avLst/>
              <a:gdLst/>
              <a:ahLst/>
              <a:cxnLst/>
              <a:rect l="l" t="t" r="r" b="b"/>
              <a:pathLst>
                <a:path w="2804" h="5074" extrusionOk="0">
                  <a:moveTo>
                    <a:pt x="2804" y="1"/>
                  </a:moveTo>
                  <a:lnTo>
                    <a:pt x="0" y="1419"/>
                  </a:lnTo>
                  <a:lnTo>
                    <a:pt x="0" y="5073"/>
                  </a:lnTo>
                  <a:lnTo>
                    <a:pt x="2583" y="3624"/>
                  </a:lnTo>
                  <a:cubicBezTo>
                    <a:pt x="2709" y="3529"/>
                    <a:pt x="2804" y="3403"/>
                    <a:pt x="2804" y="3309"/>
                  </a:cubicBezTo>
                  <a:lnTo>
                    <a:pt x="2804"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n>
                  <a:solidFill>
                    <a:schemeClr val="bg1"/>
                  </a:solidFill>
                </a:ln>
                <a:solidFill>
                  <a:schemeClr val="bg1"/>
                </a:solidFill>
              </a:endParaRPr>
            </a:p>
          </p:txBody>
        </p:sp>
        <p:sp>
          <p:nvSpPr>
            <p:cNvPr id="110" name="Google Shape;8399;p65">
              <a:extLst>
                <a:ext uri="{FF2B5EF4-FFF2-40B4-BE49-F238E27FC236}">
                  <a16:creationId xmlns:a16="http://schemas.microsoft.com/office/drawing/2014/main" id="{83701F01-9173-49DD-BDA5-EED08BD56BA9}"/>
                </a:ext>
              </a:extLst>
            </p:cNvPr>
            <p:cNvSpPr/>
            <p:nvPr/>
          </p:nvSpPr>
          <p:spPr>
            <a:xfrm>
              <a:off x="-49685425" y="3183375"/>
              <a:ext cx="140200" cy="69925"/>
            </a:xfrm>
            <a:custGeom>
              <a:avLst/>
              <a:gdLst/>
              <a:ahLst/>
              <a:cxnLst/>
              <a:rect l="l" t="t" r="r" b="b"/>
              <a:pathLst>
                <a:path w="5608" h="2797" extrusionOk="0">
                  <a:moveTo>
                    <a:pt x="2792" y="0"/>
                  </a:moveTo>
                  <a:cubicBezTo>
                    <a:pt x="2741" y="0"/>
                    <a:pt x="2694" y="8"/>
                    <a:pt x="2647" y="24"/>
                  </a:cubicBezTo>
                  <a:lnTo>
                    <a:pt x="0" y="1378"/>
                  </a:lnTo>
                  <a:lnTo>
                    <a:pt x="2804" y="2796"/>
                  </a:lnTo>
                  <a:lnTo>
                    <a:pt x="5608" y="1378"/>
                  </a:lnTo>
                  <a:lnTo>
                    <a:pt x="2962" y="24"/>
                  </a:lnTo>
                  <a:cubicBezTo>
                    <a:pt x="2899" y="8"/>
                    <a:pt x="2843" y="0"/>
                    <a:pt x="279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n>
                  <a:solidFill>
                    <a:schemeClr val="bg1"/>
                  </a:solidFill>
                </a:ln>
                <a:solidFill>
                  <a:schemeClr val="bg1"/>
                </a:solidFill>
              </a:endParaRPr>
            </a:p>
          </p:txBody>
        </p:sp>
      </p:grpSp>
    </p:spTree>
    <p:extLst>
      <p:ext uri="{BB962C8B-B14F-4D97-AF65-F5344CB8AC3E}">
        <p14:creationId xmlns:p14="http://schemas.microsoft.com/office/powerpoint/2010/main" val="18611545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32" name="Google Shape;332;p28"/>
          <p:cNvSpPr txBox="1">
            <a:spLocks noGrp="1"/>
          </p:cNvSpPr>
          <p:nvPr>
            <p:ph type="title"/>
          </p:nvPr>
        </p:nvSpPr>
        <p:spPr>
          <a:xfrm>
            <a:off x="2128489" y="403697"/>
            <a:ext cx="5172339" cy="55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200" dirty="0"/>
              <a:t>Example of I – Search Paper</a:t>
            </a:r>
            <a:endParaRPr sz="3200" dirty="0"/>
          </a:p>
        </p:txBody>
      </p:sp>
      <p:sp>
        <p:nvSpPr>
          <p:cNvPr id="333" name="Google Shape;333;p28"/>
          <p:cNvSpPr txBox="1">
            <a:spLocks noGrp="1"/>
          </p:cNvSpPr>
          <p:nvPr>
            <p:ph type="subTitle" idx="1"/>
          </p:nvPr>
        </p:nvSpPr>
        <p:spPr>
          <a:xfrm>
            <a:off x="1478223" y="2321167"/>
            <a:ext cx="6584510" cy="1737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200" dirty="0"/>
              <a:t>“Living With Corona Virus Disease”</a:t>
            </a:r>
            <a:endParaRPr sz="3200" dirty="0"/>
          </a:p>
        </p:txBody>
      </p:sp>
      <p:sp>
        <p:nvSpPr>
          <p:cNvPr id="335" name="Google Shape;335;p28"/>
          <p:cNvSpPr/>
          <p:nvPr/>
        </p:nvSpPr>
        <p:spPr>
          <a:xfrm>
            <a:off x="4998825" y="3857450"/>
            <a:ext cx="4259476" cy="411877"/>
          </a:xfrm>
          <a:custGeom>
            <a:avLst/>
            <a:gdLst/>
            <a:ahLst/>
            <a:cxnLst/>
            <a:rect l="l" t="t" r="r" b="b"/>
            <a:pathLst>
              <a:path w="17860" h="1727" fill="none" extrusionOk="0">
                <a:moveTo>
                  <a:pt x="17860" y="1465"/>
                </a:moveTo>
                <a:cubicBezTo>
                  <a:pt x="17550" y="989"/>
                  <a:pt x="16717" y="453"/>
                  <a:pt x="16110" y="429"/>
                </a:cubicBezTo>
                <a:cubicBezTo>
                  <a:pt x="15193" y="417"/>
                  <a:pt x="14871" y="1727"/>
                  <a:pt x="13979" y="1715"/>
                </a:cubicBezTo>
                <a:cubicBezTo>
                  <a:pt x="13133" y="1703"/>
                  <a:pt x="13074" y="512"/>
                  <a:pt x="12121" y="274"/>
                </a:cubicBezTo>
                <a:cubicBezTo>
                  <a:pt x="11002" y="1"/>
                  <a:pt x="10645" y="1536"/>
                  <a:pt x="9347" y="1417"/>
                </a:cubicBezTo>
                <a:cubicBezTo>
                  <a:pt x="8335" y="1322"/>
                  <a:pt x="8228" y="346"/>
                  <a:pt x="7263" y="405"/>
                </a:cubicBezTo>
                <a:cubicBezTo>
                  <a:pt x="6299" y="465"/>
                  <a:pt x="6192" y="1441"/>
                  <a:pt x="5251" y="1489"/>
                </a:cubicBezTo>
                <a:cubicBezTo>
                  <a:pt x="4203" y="1536"/>
                  <a:pt x="4120" y="310"/>
                  <a:pt x="3037" y="346"/>
                </a:cubicBezTo>
                <a:cubicBezTo>
                  <a:pt x="2215" y="370"/>
                  <a:pt x="1858" y="1084"/>
                  <a:pt x="691" y="1060"/>
                </a:cubicBezTo>
                <a:cubicBezTo>
                  <a:pt x="393" y="1060"/>
                  <a:pt x="155" y="1001"/>
                  <a:pt x="1" y="953"/>
                </a:cubicBezTo>
              </a:path>
            </a:pathLst>
          </a:custGeom>
          <a:noFill/>
          <a:ln w="2857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28"/>
          <p:cNvSpPr/>
          <p:nvPr/>
        </p:nvSpPr>
        <p:spPr>
          <a:xfrm>
            <a:off x="324041" y="229586"/>
            <a:ext cx="1213505" cy="1213505"/>
          </a:xfrm>
          <a:custGeom>
            <a:avLst/>
            <a:gdLst/>
            <a:ahLst/>
            <a:cxnLst/>
            <a:rect l="l" t="t" r="r" b="b"/>
            <a:pathLst>
              <a:path w="47804" h="47804" extrusionOk="0">
                <a:moveTo>
                  <a:pt x="23908" y="0"/>
                </a:moveTo>
                <a:cubicBezTo>
                  <a:pt x="22372" y="0"/>
                  <a:pt x="21050" y="1917"/>
                  <a:pt x="19586" y="2203"/>
                </a:cubicBezTo>
                <a:cubicBezTo>
                  <a:pt x="19422" y="2235"/>
                  <a:pt x="19253" y="2249"/>
                  <a:pt x="19080" y="2249"/>
                </a:cubicBezTo>
                <a:cubicBezTo>
                  <a:pt x="17963" y="2249"/>
                  <a:pt x="16678" y="1664"/>
                  <a:pt x="15580" y="1664"/>
                </a:cubicBezTo>
                <a:cubicBezTo>
                  <a:pt x="15289" y="1664"/>
                  <a:pt x="15010" y="1705"/>
                  <a:pt x="14752" y="1810"/>
                </a:cubicBezTo>
                <a:cubicBezTo>
                  <a:pt x="13347" y="2393"/>
                  <a:pt x="12859" y="4667"/>
                  <a:pt x="11609" y="5501"/>
                </a:cubicBezTo>
                <a:cubicBezTo>
                  <a:pt x="10359" y="6334"/>
                  <a:pt x="8049" y="5929"/>
                  <a:pt x="7001" y="6989"/>
                </a:cubicBezTo>
                <a:cubicBezTo>
                  <a:pt x="5941" y="8049"/>
                  <a:pt x="6346" y="10358"/>
                  <a:pt x="5513" y="11609"/>
                </a:cubicBezTo>
                <a:cubicBezTo>
                  <a:pt x="4667" y="12859"/>
                  <a:pt x="2393" y="13347"/>
                  <a:pt x="1810" y="14740"/>
                </a:cubicBezTo>
                <a:cubicBezTo>
                  <a:pt x="1238" y="16133"/>
                  <a:pt x="2500" y="18074"/>
                  <a:pt x="2203" y="19586"/>
                </a:cubicBezTo>
                <a:cubicBezTo>
                  <a:pt x="1917" y="21026"/>
                  <a:pt x="0" y="22360"/>
                  <a:pt x="0" y="23896"/>
                </a:cubicBezTo>
                <a:cubicBezTo>
                  <a:pt x="0" y="25432"/>
                  <a:pt x="1917" y="26753"/>
                  <a:pt x="2203" y="28218"/>
                </a:cubicBezTo>
                <a:cubicBezTo>
                  <a:pt x="2500" y="29718"/>
                  <a:pt x="1250" y="31671"/>
                  <a:pt x="1810" y="33052"/>
                </a:cubicBezTo>
                <a:cubicBezTo>
                  <a:pt x="2393" y="34445"/>
                  <a:pt x="4679" y="34945"/>
                  <a:pt x="5513" y="36195"/>
                </a:cubicBezTo>
                <a:cubicBezTo>
                  <a:pt x="6346" y="37445"/>
                  <a:pt x="5941" y="39743"/>
                  <a:pt x="7001" y="40803"/>
                </a:cubicBezTo>
                <a:cubicBezTo>
                  <a:pt x="8049" y="41862"/>
                  <a:pt x="10359" y="41457"/>
                  <a:pt x="11609" y="42291"/>
                </a:cubicBezTo>
                <a:cubicBezTo>
                  <a:pt x="12859" y="43124"/>
                  <a:pt x="13347" y="45398"/>
                  <a:pt x="14752" y="45982"/>
                </a:cubicBezTo>
                <a:cubicBezTo>
                  <a:pt x="15017" y="46094"/>
                  <a:pt x="15304" y="46138"/>
                  <a:pt x="15604" y="46138"/>
                </a:cubicBezTo>
                <a:cubicBezTo>
                  <a:pt x="16698" y="46138"/>
                  <a:pt x="17975" y="45555"/>
                  <a:pt x="19084" y="45555"/>
                </a:cubicBezTo>
                <a:cubicBezTo>
                  <a:pt x="19256" y="45555"/>
                  <a:pt x="19424" y="45569"/>
                  <a:pt x="19586" y="45601"/>
                </a:cubicBezTo>
                <a:cubicBezTo>
                  <a:pt x="21027" y="45875"/>
                  <a:pt x="22372" y="47803"/>
                  <a:pt x="23908" y="47803"/>
                </a:cubicBezTo>
                <a:cubicBezTo>
                  <a:pt x="25432" y="47803"/>
                  <a:pt x="26754" y="45875"/>
                  <a:pt x="28218" y="45601"/>
                </a:cubicBezTo>
                <a:cubicBezTo>
                  <a:pt x="28382" y="45568"/>
                  <a:pt x="28551" y="45554"/>
                  <a:pt x="28724" y="45554"/>
                </a:cubicBezTo>
                <a:cubicBezTo>
                  <a:pt x="29835" y="45554"/>
                  <a:pt x="31114" y="46133"/>
                  <a:pt x="32208" y="46133"/>
                </a:cubicBezTo>
                <a:cubicBezTo>
                  <a:pt x="32505" y="46133"/>
                  <a:pt x="32789" y="46091"/>
                  <a:pt x="33052" y="45982"/>
                </a:cubicBezTo>
                <a:cubicBezTo>
                  <a:pt x="34457" y="45398"/>
                  <a:pt x="34945" y="43124"/>
                  <a:pt x="36195" y="42291"/>
                </a:cubicBezTo>
                <a:cubicBezTo>
                  <a:pt x="37445" y="41457"/>
                  <a:pt x="39755" y="41862"/>
                  <a:pt x="40815" y="40803"/>
                </a:cubicBezTo>
                <a:cubicBezTo>
                  <a:pt x="41863" y="39743"/>
                  <a:pt x="41470" y="37445"/>
                  <a:pt x="42303" y="36195"/>
                </a:cubicBezTo>
                <a:cubicBezTo>
                  <a:pt x="43137" y="34945"/>
                  <a:pt x="45411" y="34445"/>
                  <a:pt x="45994" y="33052"/>
                </a:cubicBezTo>
                <a:cubicBezTo>
                  <a:pt x="46566" y="31671"/>
                  <a:pt x="45303" y="29718"/>
                  <a:pt x="45601" y="28218"/>
                </a:cubicBezTo>
                <a:cubicBezTo>
                  <a:pt x="45887" y="26765"/>
                  <a:pt x="47804" y="25432"/>
                  <a:pt x="47804" y="23896"/>
                </a:cubicBezTo>
                <a:cubicBezTo>
                  <a:pt x="47804" y="22360"/>
                  <a:pt x="45887" y="21038"/>
                  <a:pt x="45601" y="19586"/>
                </a:cubicBezTo>
                <a:cubicBezTo>
                  <a:pt x="45303" y="18074"/>
                  <a:pt x="46554" y="16133"/>
                  <a:pt x="45994" y="14740"/>
                </a:cubicBezTo>
                <a:cubicBezTo>
                  <a:pt x="45411" y="13347"/>
                  <a:pt x="43137" y="12859"/>
                  <a:pt x="42303" y="11609"/>
                </a:cubicBezTo>
                <a:cubicBezTo>
                  <a:pt x="41470" y="10358"/>
                  <a:pt x="41863" y="8049"/>
                  <a:pt x="40815" y="6989"/>
                </a:cubicBezTo>
                <a:cubicBezTo>
                  <a:pt x="39755" y="5929"/>
                  <a:pt x="37445" y="6334"/>
                  <a:pt x="36195" y="5501"/>
                </a:cubicBezTo>
                <a:cubicBezTo>
                  <a:pt x="34945" y="4667"/>
                  <a:pt x="34457" y="2393"/>
                  <a:pt x="33052" y="1810"/>
                </a:cubicBezTo>
                <a:cubicBezTo>
                  <a:pt x="32789" y="1699"/>
                  <a:pt x="32505" y="1655"/>
                  <a:pt x="32207" y="1655"/>
                </a:cubicBezTo>
                <a:cubicBezTo>
                  <a:pt x="31110" y="1655"/>
                  <a:pt x="29828" y="2248"/>
                  <a:pt x="28715" y="2248"/>
                </a:cubicBezTo>
                <a:cubicBezTo>
                  <a:pt x="28545" y="2248"/>
                  <a:pt x="28379" y="2235"/>
                  <a:pt x="28218" y="2203"/>
                </a:cubicBezTo>
                <a:cubicBezTo>
                  <a:pt x="26777" y="1917"/>
                  <a:pt x="25432" y="0"/>
                  <a:pt x="2390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7" name="Google Shape;337;p28"/>
          <p:cNvGrpSpPr/>
          <p:nvPr/>
        </p:nvGrpSpPr>
        <p:grpSpPr>
          <a:xfrm rot="1571397">
            <a:off x="7672343" y="368084"/>
            <a:ext cx="1082499" cy="998535"/>
            <a:chOff x="712875" y="2205450"/>
            <a:chExt cx="233675" cy="215550"/>
          </a:xfrm>
        </p:grpSpPr>
        <p:sp>
          <p:nvSpPr>
            <p:cNvPr id="338" name="Google Shape;338;p28"/>
            <p:cNvSpPr/>
            <p:nvPr/>
          </p:nvSpPr>
          <p:spPr>
            <a:xfrm>
              <a:off x="727450" y="2222125"/>
              <a:ext cx="203325" cy="183675"/>
            </a:xfrm>
            <a:custGeom>
              <a:avLst/>
              <a:gdLst/>
              <a:ahLst/>
              <a:cxnLst/>
              <a:rect l="l" t="t" r="r" b="b"/>
              <a:pathLst>
                <a:path w="8133" h="7347" extrusionOk="0">
                  <a:moveTo>
                    <a:pt x="3013" y="1"/>
                  </a:moveTo>
                  <a:cubicBezTo>
                    <a:pt x="2894" y="1"/>
                    <a:pt x="2775" y="1"/>
                    <a:pt x="2680" y="48"/>
                  </a:cubicBezTo>
                  <a:cubicBezTo>
                    <a:pt x="2454" y="120"/>
                    <a:pt x="2227" y="120"/>
                    <a:pt x="1989" y="120"/>
                  </a:cubicBezTo>
                  <a:cubicBezTo>
                    <a:pt x="1823" y="120"/>
                    <a:pt x="1668" y="120"/>
                    <a:pt x="1501" y="144"/>
                  </a:cubicBezTo>
                  <a:cubicBezTo>
                    <a:pt x="1037" y="203"/>
                    <a:pt x="691" y="513"/>
                    <a:pt x="334" y="763"/>
                  </a:cubicBezTo>
                  <a:cubicBezTo>
                    <a:pt x="322" y="775"/>
                    <a:pt x="310" y="798"/>
                    <a:pt x="299" y="822"/>
                  </a:cubicBezTo>
                  <a:cubicBezTo>
                    <a:pt x="144" y="1108"/>
                    <a:pt x="1" y="1394"/>
                    <a:pt x="13" y="1715"/>
                  </a:cubicBezTo>
                  <a:cubicBezTo>
                    <a:pt x="25" y="2168"/>
                    <a:pt x="13" y="2608"/>
                    <a:pt x="25" y="3061"/>
                  </a:cubicBezTo>
                  <a:cubicBezTo>
                    <a:pt x="37" y="3418"/>
                    <a:pt x="72" y="3775"/>
                    <a:pt x="120" y="4132"/>
                  </a:cubicBezTo>
                  <a:cubicBezTo>
                    <a:pt x="156" y="4525"/>
                    <a:pt x="310" y="4882"/>
                    <a:pt x="489" y="5239"/>
                  </a:cubicBezTo>
                  <a:cubicBezTo>
                    <a:pt x="537" y="5323"/>
                    <a:pt x="572" y="5406"/>
                    <a:pt x="632" y="5466"/>
                  </a:cubicBezTo>
                  <a:cubicBezTo>
                    <a:pt x="680" y="5513"/>
                    <a:pt x="739" y="5561"/>
                    <a:pt x="799" y="5561"/>
                  </a:cubicBezTo>
                  <a:cubicBezTo>
                    <a:pt x="1016" y="5608"/>
                    <a:pt x="1225" y="5670"/>
                    <a:pt x="1445" y="5670"/>
                  </a:cubicBezTo>
                  <a:cubicBezTo>
                    <a:pt x="1503" y="5670"/>
                    <a:pt x="1561" y="5666"/>
                    <a:pt x="1620" y="5656"/>
                  </a:cubicBezTo>
                  <a:cubicBezTo>
                    <a:pt x="1648" y="5652"/>
                    <a:pt x="1677" y="5651"/>
                    <a:pt x="1707" y="5651"/>
                  </a:cubicBezTo>
                  <a:cubicBezTo>
                    <a:pt x="1766" y="5651"/>
                    <a:pt x="1827" y="5656"/>
                    <a:pt x="1882" y="5656"/>
                  </a:cubicBezTo>
                  <a:cubicBezTo>
                    <a:pt x="2096" y="5680"/>
                    <a:pt x="2180" y="5775"/>
                    <a:pt x="2180" y="5989"/>
                  </a:cubicBezTo>
                  <a:cubicBezTo>
                    <a:pt x="2180" y="6049"/>
                    <a:pt x="2180" y="6120"/>
                    <a:pt x="2168" y="6180"/>
                  </a:cubicBezTo>
                  <a:cubicBezTo>
                    <a:pt x="2084" y="6490"/>
                    <a:pt x="2049" y="6835"/>
                    <a:pt x="1882" y="7121"/>
                  </a:cubicBezTo>
                  <a:cubicBezTo>
                    <a:pt x="1858" y="7168"/>
                    <a:pt x="1858" y="7204"/>
                    <a:pt x="1811" y="7347"/>
                  </a:cubicBezTo>
                  <a:cubicBezTo>
                    <a:pt x="2049" y="7228"/>
                    <a:pt x="2215" y="7132"/>
                    <a:pt x="2358" y="7013"/>
                  </a:cubicBezTo>
                  <a:cubicBezTo>
                    <a:pt x="2573" y="6847"/>
                    <a:pt x="2775" y="6692"/>
                    <a:pt x="3037" y="6597"/>
                  </a:cubicBezTo>
                  <a:cubicBezTo>
                    <a:pt x="3168" y="6537"/>
                    <a:pt x="3275" y="6466"/>
                    <a:pt x="3347" y="6335"/>
                  </a:cubicBezTo>
                  <a:cubicBezTo>
                    <a:pt x="3394" y="6240"/>
                    <a:pt x="3454" y="6156"/>
                    <a:pt x="3513" y="6073"/>
                  </a:cubicBezTo>
                  <a:cubicBezTo>
                    <a:pt x="3608" y="5918"/>
                    <a:pt x="3763" y="5835"/>
                    <a:pt x="3954" y="5823"/>
                  </a:cubicBezTo>
                  <a:lnTo>
                    <a:pt x="4418" y="5823"/>
                  </a:lnTo>
                  <a:cubicBezTo>
                    <a:pt x="4484" y="5820"/>
                    <a:pt x="4549" y="5819"/>
                    <a:pt x="4615" y="5819"/>
                  </a:cubicBezTo>
                  <a:cubicBezTo>
                    <a:pt x="4878" y="5819"/>
                    <a:pt x="5142" y="5835"/>
                    <a:pt x="5406" y="5835"/>
                  </a:cubicBezTo>
                  <a:cubicBezTo>
                    <a:pt x="5737" y="5835"/>
                    <a:pt x="6067" y="5811"/>
                    <a:pt x="6395" y="5704"/>
                  </a:cubicBezTo>
                  <a:cubicBezTo>
                    <a:pt x="6692" y="5704"/>
                    <a:pt x="6966" y="5597"/>
                    <a:pt x="7240" y="5513"/>
                  </a:cubicBezTo>
                  <a:cubicBezTo>
                    <a:pt x="7633" y="5382"/>
                    <a:pt x="7871" y="5120"/>
                    <a:pt x="7978" y="4739"/>
                  </a:cubicBezTo>
                  <a:cubicBezTo>
                    <a:pt x="8061" y="4382"/>
                    <a:pt x="8133" y="4025"/>
                    <a:pt x="8121" y="3656"/>
                  </a:cubicBezTo>
                  <a:cubicBezTo>
                    <a:pt x="8050" y="3323"/>
                    <a:pt x="8050" y="2965"/>
                    <a:pt x="8085" y="2620"/>
                  </a:cubicBezTo>
                  <a:cubicBezTo>
                    <a:pt x="8097" y="2287"/>
                    <a:pt x="7919" y="1989"/>
                    <a:pt x="7942" y="1644"/>
                  </a:cubicBezTo>
                  <a:cubicBezTo>
                    <a:pt x="7942" y="1608"/>
                    <a:pt x="7919" y="1572"/>
                    <a:pt x="7907" y="1537"/>
                  </a:cubicBezTo>
                  <a:cubicBezTo>
                    <a:pt x="7811" y="1358"/>
                    <a:pt x="7740" y="1167"/>
                    <a:pt x="7633" y="989"/>
                  </a:cubicBezTo>
                  <a:cubicBezTo>
                    <a:pt x="7526" y="822"/>
                    <a:pt x="7454" y="632"/>
                    <a:pt x="7288" y="536"/>
                  </a:cubicBezTo>
                  <a:cubicBezTo>
                    <a:pt x="6966" y="358"/>
                    <a:pt x="6633" y="203"/>
                    <a:pt x="6252" y="203"/>
                  </a:cubicBezTo>
                  <a:cubicBezTo>
                    <a:pt x="6192" y="203"/>
                    <a:pt x="6109" y="203"/>
                    <a:pt x="6049" y="179"/>
                  </a:cubicBezTo>
                  <a:cubicBezTo>
                    <a:pt x="5897" y="126"/>
                    <a:pt x="5732" y="119"/>
                    <a:pt x="5574" y="119"/>
                  </a:cubicBezTo>
                  <a:cubicBezTo>
                    <a:pt x="5521" y="119"/>
                    <a:pt x="5469" y="120"/>
                    <a:pt x="5418" y="120"/>
                  </a:cubicBezTo>
                  <a:cubicBezTo>
                    <a:pt x="5337" y="120"/>
                    <a:pt x="5255" y="128"/>
                    <a:pt x="5176" y="128"/>
                  </a:cubicBezTo>
                  <a:cubicBezTo>
                    <a:pt x="5116" y="128"/>
                    <a:pt x="5058" y="123"/>
                    <a:pt x="5002" y="108"/>
                  </a:cubicBezTo>
                  <a:cubicBezTo>
                    <a:pt x="4347" y="1"/>
                    <a:pt x="3668" y="1"/>
                    <a:pt x="301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28"/>
            <p:cNvSpPr/>
            <p:nvPr/>
          </p:nvSpPr>
          <p:spPr>
            <a:xfrm>
              <a:off x="712875" y="2205450"/>
              <a:ext cx="233675" cy="215550"/>
            </a:xfrm>
            <a:custGeom>
              <a:avLst/>
              <a:gdLst/>
              <a:ahLst/>
              <a:cxnLst/>
              <a:rect l="l" t="t" r="r" b="b"/>
              <a:pathLst>
                <a:path w="9347" h="8622" extrusionOk="0">
                  <a:moveTo>
                    <a:pt x="4394" y="7192"/>
                  </a:moveTo>
                  <a:cubicBezTo>
                    <a:pt x="4239" y="7549"/>
                    <a:pt x="3918" y="7716"/>
                    <a:pt x="3620" y="7895"/>
                  </a:cubicBezTo>
                  <a:cubicBezTo>
                    <a:pt x="3346" y="8050"/>
                    <a:pt x="3072" y="8216"/>
                    <a:pt x="2798" y="8395"/>
                  </a:cubicBezTo>
                  <a:cubicBezTo>
                    <a:pt x="2548" y="8573"/>
                    <a:pt x="2263" y="8621"/>
                    <a:pt x="1965" y="8585"/>
                  </a:cubicBezTo>
                  <a:cubicBezTo>
                    <a:pt x="1846" y="8573"/>
                    <a:pt x="1739" y="8526"/>
                    <a:pt x="1667" y="8442"/>
                  </a:cubicBezTo>
                  <a:cubicBezTo>
                    <a:pt x="1548" y="8323"/>
                    <a:pt x="1536" y="8192"/>
                    <a:pt x="1644" y="8073"/>
                  </a:cubicBezTo>
                  <a:cubicBezTo>
                    <a:pt x="1846" y="7823"/>
                    <a:pt x="1977" y="7561"/>
                    <a:pt x="2084" y="7264"/>
                  </a:cubicBezTo>
                  <a:cubicBezTo>
                    <a:pt x="2096" y="7204"/>
                    <a:pt x="2132" y="7145"/>
                    <a:pt x="2144" y="7085"/>
                  </a:cubicBezTo>
                  <a:cubicBezTo>
                    <a:pt x="2156" y="7026"/>
                    <a:pt x="2144" y="6966"/>
                    <a:pt x="2144" y="6895"/>
                  </a:cubicBezTo>
                  <a:cubicBezTo>
                    <a:pt x="1894" y="6859"/>
                    <a:pt x="1655" y="6799"/>
                    <a:pt x="1417" y="6823"/>
                  </a:cubicBezTo>
                  <a:cubicBezTo>
                    <a:pt x="1048" y="6835"/>
                    <a:pt x="810" y="6645"/>
                    <a:pt x="632" y="6359"/>
                  </a:cubicBezTo>
                  <a:cubicBezTo>
                    <a:pt x="358" y="5930"/>
                    <a:pt x="191" y="5430"/>
                    <a:pt x="108" y="4930"/>
                  </a:cubicBezTo>
                  <a:cubicBezTo>
                    <a:pt x="12" y="4418"/>
                    <a:pt x="12" y="3918"/>
                    <a:pt x="12" y="3394"/>
                  </a:cubicBezTo>
                  <a:cubicBezTo>
                    <a:pt x="12" y="3049"/>
                    <a:pt x="36" y="2704"/>
                    <a:pt x="12" y="2346"/>
                  </a:cubicBezTo>
                  <a:cubicBezTo>
                    <a:pt x="0" y="1870"/>
                    <a:pt x="215" y="1489"/>
                    <a:pt x="429" y="1108"/>
                  </a:cubicBezTo>
                  <a:cubicBezTo>
                    <a:pt x="465" y="1049"/>
                    <a:pt x="512" y="1001"/>
                    <a:pt x="572" y="965"/>
                  </a:cubicBezTo>
                  <a:cubicBezTo>
                    <a:pt x="751" y="822"/>
                    <a:pt x="929" y="691"/>
                    <a:pt x="1120" y="549"/>
                  </a:cubicBezTo>
                  <a:cubicBezTo>
                    <a:pt x="1489" y="287"/>
                    <a:pt x="1905" y="168"/>
                    <a:pt x="2370" y="156"/>
                  </a:cubicBezTo>
                  <a:cubicBezTo>
                    <a:pt x="2667" y="156"/>
                    <a:pt x="2965" y="168"/>
                    <a:pt x="3251" y="60"/>
                  </a:cubicBezTo>
                  <a:cubicBezTo>
                    <a:pt x="3275" y="49"/>
                    <a:pt x="3322" y="49"/>
                    <a:pt x="3370" y="49"/>
                  </a:cubicBezTo>
                  <a:cubicBezTo>
                    <a:pt x="4215" y="49"/>
                    <a:pt x="5073" y="1"/>
                    <a:pt x="5930" y="180"/>
                  </a:cubicBezTo>
                  <a:cubicBezTo>
                    <a:pt x="6025" y="191"/>
                    <a:pt x="6132" y="203"/>
                    <a:pt x="6227" y="203"/>
                  </a:cubicBezTo>
                  <a:cubicBezTo>
                    <a:pt x="6418" y="203"/>
                    <a:pt x="6608" y="191"/>
                    <a:pt x="6787" y="299"/>
                  </a:cubicBezTo>
                  <a:cubicBezTo>
                    <a:pt x="6823" y="310"/>
                    <a:pt x="6858" y="322"/>
                    <a:pt x="6906" y="310"/>
                  </a:cubicBezTo>
                  <a:cubicBezTo>
                    <a:pt x="7299" y="263"/>
                    <a:pt x="7632" y="441"/>
                    <a:pt x="7978" y="561"/>
                  </a:cubicBezTo>
                  <a:cubicBezTo>
                    <a:pt x="8228" y="656"/>
                    <a:pt x="8502" y="787"/>
                    <a:pt x="8621" y="1072"/>
                  </a:cubicBezTo>
                  <a:cubicBezTo>
                    <a:pt x="8918" y="1358"/>
                    <a:pt x="8966" y="1775"/>
                    <a:pt x="9156" y="2108"/>
                  </a:cubicBezTo>
                  <a:cubicBezTo>
                    <a:pt x="9180" y="2168"/>
                    <a:pt x="9180" y="2263"/>
                    <a:pt x="9180" y="2335"/>
                  </a:cubicBezTo>
                  <a:cubicBezTo>
                    <a:pt x="9204" y="2394"/>
                    <a:pt x="9180" y="2466"/>
                    <a:pt x="9216" y="2525"/>
                  </a:cubicBezTo>
                  <a:cubicBezTo>
                    <a:pt x="9347" y="2763"/>
                    <a:pt x="9323" y="3025"/>
                    <a:pt x="9323" y="3275"/>
                  </a:cubicBezTo>
                  <a:cubicBezTo>
                    <a:pt x="9323" y="3799"/>
                    <a:pt x="9323" y="4311"/>
                    <a:pt x="9335" y="4847"/>
                  </a:cubicBezTo>
                  <a:cubicBezTo>
                    <a:pt x="9335" y="5002"/>
                    <a:pt x="9335" y="5144"/>
                    <a:pt x="9264" y="5299"/>
                  </a:cubicBezTo>
                  <a:cubicBezTo>
                    <a:pt x="9228" y="5359"/>
                    <a:pt x="9216" y="5442"/>
                    <a:pt x="9216" y="5525"/>
                  </a:cubicBezTo>
                  <a:cubicBezTo>
                    <a:pt x="9216" y="5787"/>
                    <a:pt x="9097" y="6014"/>
                    <a:pt x="8918" y="6204"/>
                  </a:cubicBezTo>
                  <a:cubicBezTo>
                    <a:pt x="8680" y="6478"/>
                    <a:pt x="8406" y="6716"/>
                    <a:pt x="8049" y="6823"/>
                  </a:cubicBezTo>
                  <a:cubicBezTo>
                    <a:pt x="7990" y="6835"/>
                    <a:pt x="7930" y="6883"/>
                    <a:pt x="7871" y="6895"/>
                  </a:cubicBezTo>
                  <a:cubicBezTo>
                    <a:pt x="7632" y="6978"/>
                    <a:pt x="7418" y="7097"/>
                    <a:pt x="7144" y="7085"/>
                  </a:cubicBezTo>
                  <a:cubicBezTo>
                    <a:pt x="7097" y="7085"/>
                    <a:pt x="7037" y="7085"/>
                    <a:pt x="7001" y="7097"/>
                  </a:cubicBezTo>
                  <a:cubicBezTo>
                    <a:pt x="6716" y="7240"/>
                    <a:pt x="6418" y="7192"/>
                    <a:pt x="6132" y="7192"/>
                  </a:cubicBezTo>
                  <a:close/>
                  <a:moveTo>
                    <a:pt x="2358" y="8038"/>
                  </a:moveTo>
                  <a:cubicBezTo>
                    <a:pt x="2596" y="7919"/>
                    <a:pt x="2751" y="7835"/>
                    <a:pt x="2906" y="7716"/>
                  </a:cubicBezTo>
                  <a:cubicBezTo>
                    <a:pt x="3108" y="7549"/>
                    <a:pt x="3322" y="7383"/>
                    <a:pt x="3572" y="7299"/>
                  </a:cubicBezTo>
                  <a:cubicBezTo>
                    <a:pt x="3703" y="7240"/>
                    <a:pt x="3810" y="7157"/>
                    <a:pt x="3882" y="7026"/>
                  </a:cubicBezTo>
                  <a:cubicBezTo>
                    <a:pt x="3930" y="6930"/>
                    <a:pt x="3989" y="6847"/>
                    <a:pt x="4049" y="6776"/>
                  </a:cubicBezTo>
                  <a:cubicBezTo>
                    <a:pt x="4156" y="6609"/>
                    <a:pt x="4299" y="6537"/>
                    <a:pt x="4489" y="6526"/>
                  </a:cubicBezTo>
                  <a:lnTo>
                    <a:pt x="4953" y="6526"/>
                  </a:lnTo>
                  <a:cubicBezTo>
                    <a:pt x="5608" y="6490"/>
                    <a:pt x="6287" y="6609"/>
                    <a:pt x="6942" y="6406"/>
                  </a:cubicBezTo>
                  <a:cubicBezTo>
                    <a:pt x="7239" y="6406"/>
                    <a:pt x="7501" y="6299"/>
                    <a:pt x="7787" y="6204"/>
                  </a:cubicBezTo>
                  <a:cubicBezTo>
                    <a:pt x="8168" y="6073"/>
                    <a:pt x="8406" y="5823"/>
                    <a:pt x="8513" y="5430"/>
                  </a:cubicBezTo>
                  <a:cubicBezTo>
                    <a:pt x="8597" y="5073"/>
                    <a:pt x="8680" y="4716"/>
                    <a:pt x="8668" y="4347"/>
                  </a:cubicBezTo>
                  <a:cubicBezTo>
                    <a:pt x="8633" y="4001"/>
                    <a:pt x="8644" y="3656"/>
                    <a:pt x="8668" y="3323"/>
                  </a:cubicBezTo>
                  <a:cubicBezTo>
                    <a:pt x="8680" y="2977"/>
                    <a:pt x="8502" y="2680"/>
                    <a:pt x="8525" y="2335"/>
                  </a:cubicBezTo>
                  <a:cubicBezTo>
                    <a:pt x="8525" y="2311"/>
                    <a:pt x="8502" y="2263"/>
                    <a:pt x="8478" y="2239"/>
                  </a:cubicBezTo>
                  <a:cubicBezTo>
                    <a:pt x="8394" y="2061"/>
                    <a:pt x="8323" y="1858"/>
                    <a:pt x="8216" y="1680"/>
                  </a:cubicBezTo>
                  <a:cubicBezTo>
                    <a:pt x="8109" y="1525"/>
                    <a:pt x="8037" y="1323"/>
                    <a:pt x="7871" y="1239"/>
                  </a:cubicBezTo>
                  <a:cubicBezTo>
                    <a:pt x="7549" y="1061"/>
                    <a:pt x="7216" y="894"/>
                    <a:pt x="6835" y="894"/>
                  </a:cubicBezTo>
                  <a:cubicBezTo>
                    <a:pt x="6775" y="894"/>
                    <a:pt x="6692" y="894"/>
                    <a:pt x="6632" y="882"/>
                  </a:cubicBezTo>
                  <a:cubicBezTo>
                    <a:pt x="6430" y="811"/>
                    <a:pt x="6204" y="822"/>
                    <a:pt x="6001" y="822"/>
                  </a:cubicBezTo>
                  <a:cubicBezTo>
                    <a:pt x="5858" y="822"/>
                    <a:pt x="5715" y="834"/>
                    <a:pt x="5585" y="811"/>
                  </a:cubicBezTo>
                  <a:cubicBezTo>
                    <a:pt x="4930" y="703"/>
                    <a:pt x="4251" y="703"/>
                    <a:pt x="3596" y="703"/>
                  </a:cubicBezTo>
                  <a:cubicBezTo>
                    <a:pt x="3477" y="703"/>
                    <a:pt x="3358" y="703"/>
                    <a:pt x="3263" y="751"/>
                  </a:cubicBezTo>
                  <a:cubicBezTo>
                    <a:pt x="3037" y="822"/>
                    <a:pt x="2810" y="822"/>
                    <a:pt x="2572" y="822"/>
                  </a:cubicBezTo>
                  <a:cubicBezTo>
                    <a:pt x="2406" y="822"/>
                    <a:pt x="2251" y="822"/>
                    <a:pt x="2084" y="834"/>
                  </a:cubicBezTo>
                  <a:cubicBezTo>
                    <a:pt x="1620" y="894"/>
                    <a:pt x="1274" y="1203"/>
                    <a:pt x="917" y="1465"/>
                  </a:cubicBezTo>
                  <a:cubicBezTo>
                    <a:pt x="905" y="1477"/>
                    <a:pt x="893" y="1489"/>
                    <a:pt x="882" y="1525"/>
                  </a:cubicBezTo>
                  <a:cubicBezTo>
                    <a:pt x="727" y="1799"/>
                    <a:pt x="584" y="2085"/>
                    <a:pt x="596" y="2418"/>
                  </a:cubicBezTo>
                  <a:cubicBezTo>
                    <a:pt x="608" y="2858"/>
                    <a:pt x="596" y="3311"/>
                    <a:pt x="608" y="3751"/>
                  </a:cubicBezTo>
                  <a:cubicBezTo>
                    <a:pt x="620" y="4109"/>
                    <a:pt x="655" y="4466"/>
                    <a:pt x="703" y="4823"/>
                  </a:cubicBezTo>
                  <a:cubicBezTo>
                    <a:pt x="739" y="5228"/>
                    <a:pt x="893" y="5585"/>
                    <a:pt x="1072" y="5942"/>
                  </a:cubicBezTo>
                  <a:cubicBezTo>
                    <a:pt x="1120" y="6014"/>
                    <a:pt x="1155" y="6109"/>
                    <a:pt x="1215" y="6168"/>
                  </a:cubicBezTo>
                  <a:cubicBezTo>
                    <a:pt x="1263" y="6204"/>
                    <a:pt x="1322" y="6252"/>
                    <a:pt x="1382" y="6252"/>
                  </a:cubicBezTo>
                  <a:cubicBezTo>
                    <a:pt x="1655" y="6311"/>
                    <a:pt x="1917" y="6406"/>
                    <a:pt x="2203" y="6359"/>
                  </a:cubicBezTo>
                  <a:cubicBezTo>
                    <a:pt x="2286" y="6335"/>
                    <a:pt x="2382" y="6359"/>
                    <a:pt x="2465" y="6359"/>
                  </a:cubicBezTo>
                  <a:cubicBezTo>
                    <a:pt x="2679" y="6371"/>
                    <a:pt x="2763" y="6478"/>
                    <a:pt x="2763" y="6680"/>
                  </a:cubicBezTo>
                  <a:cubicBezTo>
                    <a:pt x="2763" y="6740"/>
                    <a:pt x="2763" y="6811"/>
                    <a:pt x="2751" y="6883"/>
                  </a:cubicBezTo>
                  <a:cubicBezTo>
                    <a:pt x="2667" y="7192"/>
                    <a:pt x="2632" y="7526"/>
                    <a:pt x="2465" y="7811"/>
                  </a:cubicBezTo>
                  <a:cubicBezTo>
                    <a:pt x="2394" y="7859"/>
                    <a:pt x="2382" y="7907"/>
                    <a:pt x="2358" y="803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28"/>
            <p:cNvSpPr/>
            <p:nvPr/>
          </p:nvSpPr>
          <p:spPr>
            <a:xfrm>
              <a:off x="864975" y="2282550"/>
              <a:ext cx="35450" cy="30100"/>
            </a:xfrm>
            <a:custGeom>
              <a:avLst/>
              <a:gdLst/>
              <a:ahLst/>
              <a:cxnLst/>
              <a:rect l="l" t="t" r="r" b="b"/>
              <a:pathLst>
                <a:path w="1418" h="1204" extrusionOk="0">
                  <a:moveTo>
                    <a:pt x="774" y="1203"/>
                  </a:moveTo>
                  <a:cubicBezTo>
                    <a:pt x="596" y="1203"/>
                    <a:pt x="417" y="1203"/>
                    <a:pt x="274" y="1072"/>
                  </a:cubicBezTo>
                  <a:cubicBezTo>
                    <a:pt x="1" y="822"/>
                    <a:pt x="36" y="370"/>
                    <a:pt x="346" y="179"/>
                  </a:cubicBezTo>
                  <a:cubicBezTo>
                    <a:pt x="620" y="1"/>
                    <a:pt x="1013" y="48"/>
                    <a:pt x="1227" y="286"/>
                  </a:cubicBezTo>
                  <a:cubicBezTo>
                    <a:pt x="1370" y="441"/>
                    <a:pt x="1417" y="822"/>
                    <a:pt x="1310" y="1001"/>
                  </a:cubicBezTo>
                  <a:cubicBezTo>
                    <a:pt x="1251" y="1096"/>
                    <a:pt x="1167" y="1179"/>
                    <a:pt x="1048" y="1191"/>
                  </a:cubicBezTo>
                  <a:cubicBezTo>
                    <a:pt x="953" y="1203"/>
                    <a:pt x="870" y="1203"/>
                    <a:pt x="774" y="120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28"/>
            <p:cNvSpPr/>
            <p:nvPr/>
          </p:nvSpPr>
          <p:spPr>
            <a:xfrm>
              <a:off x="814075" y="2280175"/>
              <a:ext cx="35450" cy="30375"/>
            </a:xfrm>
            <a:custGeom>
              <a:avLst/>
              <a:gdLst/>
              <a:ahLst/>
              <a:cxnLst/>
              <a:rect l="l" t="t" r="r" b="b"/>
              <a:pathLst>
                <a:path w="1418" h="1215" extrusionOk="0">
                  <a:moveTo>
                    <a:pt x="751" y="1191"/>
                  </a:moveTo>
                  <a:cubicBezTo>
                    <a:pt x="513" y="1215"/>
                    <a:pt x="310" y="1131"/>
                    <a:pt x="179" y="941"/>
                  </a:cubicBezTo>
                  <a:cubicBezTo>
                    <a:pt x="1" y="691"/>
                    <a:pt x="60" y="298"/>
                    <a:pt x="310" y="143"/>
                  </a:cubicBezTo>
                  <a:cubicBezTo>
                    <a:pt x="536" y="0"/>
                    <a:pt x="786" y="0"/>
                    <a:pt x="1013" y="96"/>
                  </a:cubicBezTo>
                  <a:cubicBezTo>
                    <a:pt x="1263" y="203"/>
                    <a:pt x="1417" y="774"/>
                    <a:pt x="1251" y="1001"/>
                  </a:cubicBezTo>
                  <a:cubicBezTo>
                    <a:pt x="1203" y="1072"/>
                    <a:pt x="1120" y="1120"/>
                    <a:pt x="1036" y="1155"/>
                  </a:cubicBezTo>
                  <a:cubicBezTo>
                    <a:pt x="953" y="1191"/>
                    <a:pt x="846" y="1191"/>
                    <a:pt x="751" y="119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28"/>
            <p:cNvSpPr/>
            <p:nvPr/>
          </p:nvSpPr>
          <p:spPr>
            <a:xfrm>
              <a:off x="759300" y="2281375"/>
              <a:ext cx="29800" cy="31575"/>
            </a:xfrm>
            <a:custGeom>
              <a:avLst/>
              <a:gdLst/>
              <a:ahLst/>
              <a:cxnLst/>
              <a:rect l="l" t="t" r="r" b="b"/>
              <a:pathLst>
                <a:path w="1192" h="1263" extrusionOk="0">
                  <a:moveTo>
                    <a:pt x="1191" y="524"/>
                  </a:moveTo>
                  <a:lnTo>
                    <a:pt x="1191" y="762"/>
                  </a:lnTo>
                  <a:cubicBezTo>
                    <a:pt x="1132" y="1179"/>
                    <a:pt x="810" y="1262"/>
                    <a:pt x="525" y="1131"/>
                  </a:cubicBezTo>
                  <a:cubicBezTo>
                    <a:pt x="84" y="941"/>
                    <a:pt x="1" y="488"/>
                    <a:pt x="275" y="167"/>
                  </a:cubicBezTo>
                  <a:cubicBezTo>
                    <a:pt x="346" y="71"/>
                    <a:pt x="453" y="12"/>
                    <a:pt x="572" y="12"/>
                  </a:cubicBezTo>
                  <a:cubicBezTo>
                    <a:pt x="656" y="12"/>
                    <a:pt x="751" y="0"/>
                    <a:pt x="834" y="12"/>
                  </a:cubicBezTo>
                  <a:cubicBezTo>
                    <a:pt x="1049" y="36"/>
                    <a:pt x="1156" y="131"/>
                    <a:pt x="1191" y="34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3" name="Google Shape;343;p28"/>
          <p:cNvGrpSpPr/>
          <p:nvPr/>
        </p:nvGrpSpPr>
        <p:grpSpPr>
          <a:xfrm>
            <a:off x="7640074" y="3417367"/>
            <a:ext cx="790837" cy="1083272"/>
            <a:chOff x="1731150" y="1748550"/>
            <a:chExt cx="228625" cy="313175"/>
          </a:xfrm>
        </p:grpSpPr>
        <p:sp>
          <p:nvSpPr>
            <p:cNvPr id="344" name="Google Shape;344;p28"/>
            <p:cNvSpPr/>
            <p:nvPr/>
          </p:nvSpPr>
          <p:spPr>
            <a:xfrm>
              <a:off x="1775500" y="1809575"/>
              <a:ext cx="134275" cy="179800"/>
            </a:xfrm>
            <a:custGeom>
              <a:avLst/>
              <a:gdLst/>
              <a:ahLst/>
              <a:cxnLst/>
              <a:rect l="l" t="t" r="r" b="b"/>
              <a:pathLst>
                <a:path w="5371" h="7192" extrusionOk="0">
                  <a:moveTo>
                    <a:pt x="5335" y="584"/>
                  </a:moveTo>
                  <a:cubicBezTo>
                    <a:pt x="5335" y="560"/>
                    <a:pt x="5335" y="548"/>
                    <a:pt x="5347" y="525"/>
                  </a:cubicBezTo>
                  <a:lnTo>
                    <a:pt x="5371" y="429"/>
                  </a:lnTo>
                  <a:lnTo>
                    <a:pt x="5299" y="370"/>
                  </a:lnTo>
                  <a:lnTo>
                    <a:pt x="5228" y="310"/>
                  </a:lnTo>
                  <a:cubicBezTo>
                    <a:pt x="5109" y="215"/>
                    <a:pt x="4954" y="108"/>
                    <a:pt x="4763" y="36"/>
                  </a:cubicBezTo>
                  <a:lnTo>
                    <a:pt x="4656" y="1"/>
                  </a:lnTo>
                  <a:lnTo>
                    <a:pt x="4585" y="72"/>
                  </a:lnTo>
                  <a:cubicBezTo>
                    <a:pt x="4573" y="108"/>
                    <a:pt x="4537" y="120"/>
                    <a:pt x="4525" y="132"/>
                  </a:cubicBezTo>
                  <a:cubicBezTo>
                    <a:pt x="4478" y="179"/>
                    <a:pt x="4442" y="227"/>
                    <a:pt x="4406" y="286"/>
                  </a:cubicBezTo>
                  <a:lnTo>
                    <a:pt x="4228" y="548"/>
                  </a:lnTo>
                  <a:cubicBezTo>
                    <a:pt x="4168" y="655"/>
                    <a:pt x="4097" y="751"/>
                    <a:pt x="4037" y="834"/>
                  </a:cubicBezTo>
                  <a:lnTo>
                    <a:pt x="2394" y="3156"/>
                  </a:lnTo>
                  <a:cubicBezTo>
                    <a:pt x="1656" y="4215"/>
                    <a:pt x="929" y="5251"/>
                    <a:pt x="179" y="6311"/>
                  </a:cubicBezTo>
                  <a:cubicBezTo>
                    <a:pt x="132" y="6370"/>
                    <a:pt x="120" y="6418"/>
                    <a:pt x="96" y="6478"/>
                  </a:cubicBezTo>
                  <a:cubicBezTo>
                    <a:pt x="72" y="6501"/>
                    <a:pt x="72" y="6525"/>
                    <a:pt x="60" y="6549"/>
                  </a:cubicBezTo>
                  <a:lnTo>
                    <a:pt x="1" y="6668"/>
                  </a:lnTo>
                  <a:lnTo>
                    <a:pt x="608" y="7097"/>
                  </a:lnTo>
                  <a:lnTo>
                    <a:pt x="703" y="6978"/>
                  </a:lnTo>
                  <a:lnTo>
                    <a:pt x="703" y="6978"/>
                  </a:lnTo>
                  <a:lnTo>
                    <a:pt x="608" y="7097"/>
                  </a:lnTo>
                  <a:lnTo>
                    <a:pt x="727" y="7192"/>
                  </a:lnTo>
                  <a:lnTo>
                    <a:pt x="822" y="7073"/>
                  </a:lnTo>
                  <a:cubicBezTo>
                    <a:pt x="2323" y="4930"/>
                    <a:pt x="3799" y="2834"/>
                    <a:pt x="5275" y="727"/>
                  </a:cubicBezTo>
                  <a:cubicBezTo>
                    <a:pt x="5311" y="667"/>
                    <a:pt x="5335" y="608"/>
                    <a:pt x="5335" y="584"/>
                  </a:cubicBezTo>
                  <a:close/>
                </a:path>
              </a:pathLst>
            </a:custGeom>
            <a:solidFill>
              <a:srgbClr val="66C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28"/>
            <p:cNvSpPr/>
            <p:nvPr/>
          </p:nvSpPr>
          <p:spPr>
            <a:xfrm>
              <a:off x="1760925" y="1797675"/>
              <a:ext cx="126825" cy="174450"/>
            </a:xfrm>
            <a:custGeom>
              <a:avLst/>
              <a:gdLst/>
              <a:ahLst/>
              <a:cxnLst/>
              <a:rect l="l" t="t" r="r" b="b"/>
              <a:pathLst>
                <a:path w="5073" h="6978" extrusionOk="0">
                  <a:moveTo>
                    <a:pt x="2477" y="4060"/>
                  </a:moveTo>
                  <a:lnTo>
                    <a:pt x="3858" y="2096"/>
                  </a:lnTo>
                  <a:cubicBezTo>
                    <a:pt x="4025" y="1858"/>
                    <a:pt x="4203" y="1620"/>
                    <a:pt x="4382" y="1382"/>
                  </a:cubicBezTo>
                  <a:cubicBezTo>
                    <a:pt x="4560" y="1143"/>
                    <a:pt x="4727" y="905"/>
                    <a:pt x="4882" y="667"/>
                  </a:cubicBezTo>
                  <a:cubicBezTo>
                    <a:pt x="4930" y="608"/>
                    <a:pt x="4965" y="536"/>
                    <a:pt x="4989" y="477"/>
                  </a:cubicBezTo>
                  <a:cubicBezTo>
                    <a:pt x="5001" y="441"/>
                    <a:pt x="5001" y="429"/>
                    <a:pt x="5013" y="405"/>
                  </a:cubicBezTo>
                  <a:lnTo>
                    <a:pt x="5072" y="286"/>
                  </a:lnTo>
                  <a:lnTo>
                    <a:pt x="4680" y="0"/>
                  </a:lnTo>
                  <a:lnTo>
                    <a:pt x="4584" y="60"/>
                  </a:lnTo>
                  <a:cubicBezTo>
                    <a:pt x="4572" y="72"/>
                    <a:pt x="4560" y="72"/>
                    <a:pt x="4560" y="84"/>
                  </a:cubicBezTo>
                  <a:cubicBezTo>
                    <a:pt x="4525" y="108"/>
                    <a:pt x="4477" y="131"/>
                    <a:pt x="4441" y="179"/>
                  </a:cubicBezTo>
                  <a:cubicBezTo>
                    <a:pt x="4299" y="369"/>
                    <a:pt x="4156" y="548"/>
                    <a:pt x="4001" y="727"/>
                  </a:cubicBezTo>
                  <a:cubicBezTo>
                    <a:pt x="3810" y="965"/>
                    <a:pt x="3608" y="1203"/>
                    <a:pt x="3441" y="1489"/>
                  </a:cubicBezTo>
                  <a:cubicBezTo>
                    <a:pt x="3227" y="1834"/>
                    <a:pt x="2989" y="2155"/>
                    <a:pt x="2775" y="2477"/>
                  </a:cubicBezTo>
                  <a:lnTo>
                    <a:pt x="2667" y="2632"/>
                  </a:lnTo>
                  <a:cubicBezTo>
                    <a:pt x="2429" y="2977"/>
                    <a:pt x="2144" y="3382"/>
                    <a:pt x="1965" y="3822"/>
                  </a:cubicBezTo>
                  <a:cubicBezTo>
                    <a:pt x="1941" y="3918"/>
                    <a:pt x="1882" y="3989"/>
                    <a:pt x="1822" y="4084"/>
                  </a:cubicBezTo>
                  <a:cubicBezTo>
                    <a:pt x="1501" y="4513"/>
                    <a:pt x="1203" y="4953"/>
                    <a:pt x="893" y="5394"/>
                  </a:cubicBezTo>
                  <a:lnTo>
                    <a:pt x="155" y="6465"/>
                  </a:lnTo>
                  <a:cubicBezTo>
                    <a:pt x="119" y="6501"/>
                    <a:pt x="108" y="6537"/>
                    <a:pt x="96" y="6585"/>
                  </a:cubicBezTo>
                  <a:cubicBezTo>
                    <a:pt x="96" y="6596"/>
                    <a:pt x="72" y="6608"/>
                    <a:pt x="60" y="6620"/>
                  </a:cubicBezTo>
                  <a:lnTo>
                    <a:pt x="0" y="6763"/>
                  </a:lnTo>
                  <a:lnTo>
                    <a:pt x="393" y="6977"/>
                  </a:lnTo>
                  <a:lnTo>
                    <a:pt x="465" y="6906"/>
                  </a:lnTo>
                  <a:lnTo>
                    <a:pt x="512" y="6858"/>
                  </a:lnTo>
                  <a:cubicBezTo>
                    <a:pt x="536" y="6835"/>
                    <a:pt x="572" y="6799"/>
                    <a:pt x="596" y="6763"/>
                  </a:cubicBezTo>
                  <a:cubicBezTo>
                    <a:pt x="750" y="6549"/>
                    <a:pt x="893" y="6346"/>
                    <a:pt x="1048" y="6144"/>
                  </a:cubicBezTo>
                  <a:cubicBezTo>
                    <a:pt x="1251" y="5823"/>
                    <a:pt x="2477" y="4060"/>
                    <a:pt x="2477" y="4060"/>
                  </a:cubicBezTo>
                  <a:close/>
                </a:path>
              </a:pathLst>
            </a:custGeom>
            <a:solidFill>
              <a:srgbClr val="66C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28"/>
            <p:cNvSpPr/>
            <p:nvPr/>
          </p:nvSpPr>
          <p:spPr>
            <a:xfrm>
              <a:off x="1799625" y="1824750"/>
              <a:ext cx="126525" cy="172075"/>
            </a:xfrm>
            <a:custGeom>
              <a:avLst/>
              <a:gdLst/>
              <a:ahLst/>
              <a:cxnLst/>
              <a:rect l="l" t="t" r="r" b="b"/>
              <a:pathLst>
                <a:path w="5061" h="6883" extrusionOk="0">
                  <a:moveTo>
                    <a:pt x="4667" y="1"/>
                  </a:moveTo>
                  <a:lnTo>
                    <a:pt x="4572" y="60"/>
                  </a:lnTo>
                  <a:cubicBezTo>
                    <a:pt x="4560" y="72"/>
                    <a:pt x="4548" y="72"/>
                    <a:pt x="4525" y="96"/>
                  </a:cubicBezTo>
                  <a:cubicBezTo>
                    <a:pt x="4501" y="120"/>
                    <a:pt x="4453" y="132"/>
                    <a:pt x="4429" y="179"/>
                  </a:cubicBezTo>
                  <a:cubicBezTo>
                    <a:pt x="3548" y="1501"/>
                    <a:pt x="2620" y="2835"/>
                    <a:pt x="1715" y="4097"/>
                  </a:cubicBezTo>
                  <a:cubicBezTo>
                    <a:pt x="1215" y="4811"/>
                    <a:pt x="691" y="5561"/>
                    <a:pt x="179" y="6287"/>
                  </a:cubicBezTo>
                  <a:cubicBezTo>
                    <a:pt x="143" y="6347"/>
                    <a:pt x="107" y="6418"/>
                    <a:pt x="84" y="6478"/>
                  </a:cubicBezTo>
                  <a:cubicBezTo>
                    <a:pt x="60" y="6502"/>
                    <a:pt x="48" y="6525"/>
                    <a:pt x="48" y="6549"/>
                  </a:cubicBezTo>
                  <a:lnTo>
                    <a:pt x="0" y="6621"/>
                  </a:lnTo>
                  <a:lnTo>
                    <a:pt x="48" y="6704"/>
                  </a:lnTo>
                  <a:cubicBezTo>
                    <a:pt x="84" y="6752"/>
                    <a:pt x="155" y="6883"/>
                    <a:pt x="298" y="6883"/>
                  </a:cubicBezTo>
                  <a:cubicBezTo>
                    <a:pt x="345" y="6883"/>
                    <a:pt x="381" y="6859"/>
                    <a:pt x="417" y="6847"/>
                  </a:cubicBezTo>
                  <a:lnTo>
                    <a:pt x="465" y="6835"/>
                  </a:lnTo>
                  <a:lnTo>
                    <a:pt x="917" y="6192"/>
                  </a:lnTo>
                  <a:cubicBezTo>
                    <a:pt x="1310" y="5609"/>
                    <a:pt x="1727" y="5037"/>
                    <a:pt x="2131" y="4454"/>
                  </a:cubicBezTo>
                  <a:lnTo>
                    <a:pt x="2167" y="4418"/>
                  </a:lnTo>
                  <a:cubicBezTo>
                    <a:pt x="2250" y="4299"/>
                    <a:pt x="2322" y="4180"/>
                    <a:pt x="2429" y="4097"/>
                  </a:cubicBezTo>
                  <a:cubicBezTo>
                    <a:pt x="2715" y="3847"/>
                    <a:pt x="2941" y="3525"/>
                    <a:pt x="3155" y="3227"/>
                  </a:cubicBezTo>
                  <a:lnTo>
                    <a:pt x="3239" y="3132"/>
                  </a:lnTo>
                  <a:lnTo>
                    <a:pt x="3453" y="2811"/>
                  </a:lnTo>
                  <a:cubicBezTo>
                    <a:pt x="3667" y="2513"/>
                    <a:pt x="3882" y="2204"/>
                    <a:pt x="4132" y="1906"/>
                  </a:cubicBezTo>
                  <a:cubicBezTo>
                    <a:pt x="4322" y="1656"/>
                    <a:pt x="4477" y="1382"/>
                    <a:pt x="4644" y="1120"/>
                  </a:cubicBezTo>
                  <a:cubicBezTo>
                    <a:pt x="4763" y="930"/>
                    <a:pt x="4870" y="751"/>
                    <a:pt x="5001" y="549"/>
                  </a:cubicBezTo>
                  <a:cubicBezTo>
                    <a:pt x="5037" y="513"/>
                    <a:pt x="5048" y="453"/>
                    <a:pt x="5048" y="406"/>
                  </a:cubicBezTo>
                  <a:lnTo>
                    <a:pt x="5048" y="358"/>
                  </a:lnTo>
                  <a:lnTo>
                    <a:pt x="5060" y="251"/>
                  </a:lnTo>
                  <a:close/>
                </a:path>
              </a:pathLst>
            </a:custGeom>
            <a:solidFill>
              <a:srgbClr val="66C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28"/>
            <p:cNvSpPr/>
            <p:nvPr/>
          </p:nvSpPr>
          <p:spPr>
            <a:xfrm>
              <a:off x="1749900" y="1968525"/>
              <a:ext cx="51225" cy="58075"/>
            </a:xfrm>
            <a:custGeom>
              <a:avLst/>
              <a:gdLst/>
              <a:ahLst/>
              <a:cxnLst/>
              <a:rect l="l" t="t" r="r" b="b"/>
              <a:pathLst>
                <a:path w="2049" h="2323" extrusionOk="0">
                  <a:moveTo>
                    <a:pt x="346" y="1"/>
                  </a:moveTo>
                  <a:lnTo>
                    <a:pt x="287" y="191"/>
                  </a:lnTo>
                  <a:cubicBezTo>
                    <a:pt x="263" y="227"/>
                    <a:pt x="251" y="251"/>
                    <a:pt x="251" y="286"/>
                  </a:cubicBezTo>
                  <a:cubicBezTo>
                    <a:pt x="227" y="358"/>
                    <a:pt x="203" y="417"/>
                    <a:pt x="191" y="477"/>
                  </a:cubicBezTo>
                  <a:cubicBezTo>
                    <a:pt x="144" y="655"/>
                    <a:pt x="120" y="846"/>
                    <a:pt x="72" y="1024"/>
                  </a:cubicBezTo>
                  <a:lnTo>
                    <a:pt x="60" y="1132"/>
                  </a:lnTo>
                  <a:cubicBezTo>
                    <a:pt x="48" y="1203"/>
                    <a:pt x="25" y="1275"/>
                    <a:pt x="25" y="1358"/>
                  </a:cubicBezTo>
                  <a:cubicBezTo>
                    <a:pt x="1" y="1572"/>
                    <a:pt x="72" y="1775"/>
                    <a:pt x="263" y="1894"/>
                  </a:cubicBezTo>
                  <a:cubicBezTo>
                    <a:pt x="382" y="1965"/>
                    <a:pt x="906" y="2322"/>
                    <a:pt x="906" y="2322"/>
                  </a:cubicBezTo>
                  <a:lnTo>
                    <a:pt x="1120" y="2167"/>
                  </a:lnTo>
                  <a:cubicBezTo>
                    <a:pt x="1203" y="2108"/>
                    <a:pt x="1299" y="2048"/>
                    <a:pt x="1382" y="1977"/>
                  </a:cubicBezTo>
                  <a:cubicBezTo>
                    <a:pt x="1477" y="1906"/>
                    <a:pt x="1561" y="1846"/>
                    <a:pt x="1656" y="1775"/>
                  </a:cubicBezTo>
                  <a:lnTo>
                    <a:pt x="1715" y="1715"/>
                  </a:lnTo>
                  <a:cubicBezTo>
                    <a:pt x="1811" y="1620"/>
                    <a:pt x="1953" y="1489"/>
                    <a:pt x="2025" y="1263"/>
                  </a:cubicBezTo>
                  <a:lnTo>
                    <a:pt x="2049" y="1155"/>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28"/>
            <p:cNvSpPr/>
            <p:nvPr/>
          </p:nvSpPr>
          <p:spPr>
            <a:xfrm>
              <a:off x="1896950" y="1757775"/>
              <a:ext cx="53900" cy="48550"/>
            </a:xfrm>
            <a:custGeom>
              <a:avLst/>
              <a:gdLst/>
              <a:ahLst/>
              <a:cxnLst/>
              <a:rect l="l" t="t" r="r" b="b"/>
              <a:pathLst>
                <a:path w="2156" h="1942" extrusionOk="0">
                  <a:moveTo>
                    <a:pt x="2120" y="977"/>
                  </a:moveTo>
                  <a:cubicBezTo>
                    <a:pt x="1727" y="382"/>
                    <a:pt x="1429" y="168"/>
                    <a:pt x="751" y="25"/>
                  </a:cubicBezTo>
                  <a:lnTo>
                    <a:pt x="691" y="1"/>
                  </a:lnTo>
                  <a:lnTo>
                    <a:pt x="655" y="37"/>
                  </a:lnTo>
                  <a:cubicBezTo>
                    <a:pt x="417" y="156"/>
                    <a:pt x="132" y="299"/>
                    <a:pt x="24" y="656"/>
                  </a:cubicBezTo>
                  <a:lnTo>
                    <a:pt x="1" y="751"/>
                  </a:lnTo>
                  <a:lnTo>
                    <a:pt x="72" y="811"/>
                  </a:lnTo>
                  <a:cubicBezTo>
                    <a:pt x="513" y="1227"/>
                    <a:pt x="1036" y="1584"/>
                    <a:pt x="1620" y="1894"/>
                  </a:cubicBezTo>
                  <a:lnTo>
                    <a:pt x="1703" y="1942"/>
                  </a:lnTo>
                  <a:lnTo>
                    <a:pt x="1786" y="1882"/>
                  </a:lnTo>
                  <a:cubicBezTo>
                    <a:pt x="2108" y="1644"/>
                    <a:pt x="2144" y="1299"/>
                    <a:pt x="2156" y="1049"/>
                  </a:cubicBezTo>
                  <a:lnTo>
                    <a:pt x="2156" y="989"/>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28"/>
            <p:cNvSpPr/>
            <p:nvPr/>
          </p:nvSpPr>
          <p:spPr>
            <a:xfrm>
              <a:off x="1878200" y="1780700"/>
              <a:ext cx="62825" cy="50625"/>
            </a:xfrm>
            <a:custGeom>
              <a:avLst/>
              <a:gdLst/>
              <a:ahLst/>
              <a:cxnLst/>
              <a:rect l="l" t="t" r="r" b="b"/>
              <a:pathLst>
                <a:path w="2513" h="2025" extrusionOk="0">
                  <a:moveTo>
                    <a:pt x="2394" y="1346"/>
                  </a:moveTo>
                  <a:cubicBezTo>
                    <a:pt x="2334" y="1203"/>
                    <a:pt x="2251" y="1096"/>
                    <a:pt x="2120" y="989"/>
                  </a:cubicBezTo>
                  <a:cubicBezTo>
                    <a:pt x="1834" y="798"/>
                    <a:pt x="1560" y="608"/>
                    <a:pt x="1286" y="417"/>
                  </a:cubicBezTo>
                  <a:lnTo>
                    <a:pt x="905" y="144"/>
                  </a:lnTo>
                  <a:cubicBezTo>
                    <a:pt x="893" y="144"/>
                    <a:pt x="893" y="132"/>
                    <a:pt x="882" y="120"/>
                  </a:cubicBezTo>
                  <a:cubicBezTo>
                    <a:pt x="834" y="84"/>
                    <a:pt x="774" y="36"/>
                    <a:pt x="703" y="25"/>
                  </a:cubicBezTo>
                  <a:cubicBezTo>
                    <a:pt x="608" y="13"/>
                    <a:pt x="524" y="1"/>
                    <a:pt x="429" y="1"/>
                  </a:cubicBezTo>
                  <a:cubicBezTo>
                    <a:pt x="393" y="1"/>
                    <a:pt x="334" y="1"/>
                    <a:pt x="286" y="13"/>
                  </a:cubicBezTo>
                  <a:cubicBezTo>
                    <a:pt x="120" y="36"/>
                    <a:pt x="0" y="203"/>
                    <a:pt x="0" y="394"/>
                  </a:cubicBezTo>
                  <a:lnTo>
                    <a:pt x="0" y="489"/>
                  </a:lnTo>
                  <a:lnTo>
                    <a:pt x="72" y="537"/>
                  </a:lnTo>
                  <a:cubicBezTo>
                    <a:pt x="96" y="548"/>
                    <a:pt x="108" y="548"/>
                    <a:pt x="131" y="560"/>
                  </a:cubicBezTo>
                  <a:cubicBezTo>
                    <a:pt x="179" y="596"/>
                    <a:pt x="239" y="620"/>
                    <a:pt x="298" y="656"/>
                  </a:cubicBezTo>
                  <a:cubicBezTo>
                    <a:pt x="584" y="775"/>
                    <a:pt x="774" y="906"/>
                    <a:pt x="953" y="1072"/>
                  </a:cubicBezTo>
                  <a:cubicBezTo>
                    <a:pt x="1108" y="1203"/>
                    <a:pt x="1286" y="1310"/>
                    <a:pt x="1465" y="1394"/>
                  </a:cubicBezTo>
                  <a:lnTo>
                    <a:pt x="1548" y="1441"/>
                  </a:lnTo>
                  <a:cubicBezTo>
                    <a:pt x="1655" y="1501"/>
                    <a:pt x="1763" y="1620"/>
                    <a:pt x="1858" y="1739"/>
                  </a:cubicBezTo>
                  <a:cubicBezTo>
                    <a:pt x="1917" y="1799"/>
                    <a:pt x="1965" y="1858"/>
                    <a:pt x="2025" y="1918"/>
                  </a:cubicBezTo>
                  <a:lnTo>
                    <a:pt x="2120" y="2025"/>
                  </a:lnTo>
                  <a:lnTo>
                    <a:pt x="2215" y="1930"/>
                  </a:lnTo>
                  <a:cubicBezTo>
                    <a:pt x="2358" y="1822"/>
                    <a:pt x="2513" y="1644"/>
                    <a:pt x="2394" y="1346"/>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28"/>
            <p:cNvSpPr/>
            <p:nvPr/>
          </p:nvSpPr>
          <p:spPr>
            <a:xfrm>
              <a:off x="1731150" y="1748550"/>
              <a:ext cx="228625" cy="313175"/>
            </a:xfrm>
            <a:custGeom>
              <a:avLst/>
              <a:gdLst/>
              <a:ahLst/>
              <a:cxnLst/>
              <a:rect l="l" t="t" r="r" b="b"/>
              <a:pathLst>
                <a:path w="9145" h="12527" extrusionOk="0">
                  <a:moveTo>
                    <a:pt x="7609" y="1"/>
                  </a:moveTo>
                  <a:cubicBezTo>
                    <a:pt x="8097" y="346"/>
                    <a:pt x="8573" y="691"/>
                    <a:pt x="9050" y="1013"/>
                  </a:cubicBezTo>
                  <a:cubicBezTo>
                    <a:pt x="9145" y="1311"/>
                    <a:pt x="9109" y="1584"/>
                    <a:pt x="9038" y="1858"/>
                  </a:cubicBezTo>
                  <a:cubicBezTo>
                    <a:pt x="8990" y="2037"/>
                    <a:pt x="8883" y="2156"/>
                    <a:pt x="8799" y="2299"/>
                  </a:cubicBezTo>
                  <a:cubicBezTo>
                    <a:pt x="8692" y="2454"/>
                    <a:pt x="8561" y="2608"/>
                    <a:pt x="8609" y="2835"/>
                  </a:cubicBezTo>
                  <a:cubicBezTo>
                    <a:pt x="8621" y="2918"/>
                    <a:pt x="8561" y="3025"/>
                    <a:pt x="8514" y="3096"/>
                  </a:cubicBezTo>
                  <a:cubicBezTo>
                    <a:pt x="7716" y="4228"/>
                    <a:pt x="7002" y="5430"/>
                    <a:pt x="6192" y="6561"/>
                  </a:cubicBezTo>
                  <a:cubicBezTo>
                    <a:pt x="6013" y="6823"/>
                    <a:pt x="5823" y="7061"/>
                    <a:pt x="5609" y="7276"/>
                  </a:cubicBezTo>
                  <a:cubicBezTo>
                    <a:pt x="5418" y="7490"/>
                    <a:pt x="5240" y="7692"/>
                    <a:pt x="5097" y="7930"/>
                  </a:cubicBezTo>
                  <a:cubicBezTo>
                    <a:pt x="4704" y="8502"/>
                    <a:pt x="4299" y="9062"/>
                    <a:pt x="3918" y="9633"/>
                  </a:cubicBezTo>
                  <a:cubicBezTo>
                    <a:pt x="3739" y="9883"/>
                    <a:pt x="3561" y="10133"/>
                    <a:pt x="3382" y="10371"/>
                  </a:cubicBezTo>
                  <a:cubicBezTo>
                    <a:pt x="3335" y="10431"/>
                    <a:pt x="3275" y="10490"/>
                    <a:pt x="3227" y="10514"/>
                  </a:cubicBezTo>
                  <a:cubicBezTo>
                    <a:pt x="3037" y="10538"/>
                    <a:pt x="2965" y="10693"/>
                    <a:pt x="2846" y="10812"/>
                  </a:cubicBezTo>
                  <a:cubicBezTo>
                    <a:pt x="2739" y="10907"/>
                    <a:pt x="2596" y="10990"/>
                    <a:pt x="2489" y="11086"/>
                  </a:cubicBezTo>
                  <a:cubicBezTo>
                    <a:pt x="2013" y="11538"/>
                    <a:pt x="1465" y="11907"/>
                    <a:pt x="965" y="12336"/>
                  </a:cubicBezTo>
                  <a:cubicBezTo>
                    <a:pt x="751" y="12526"/>
                    <a:pt x="227" y="12431"/>
                    <a:pt x="60" y="12169"/>
                  </a:cubicBezTo>
                  <a:cubicBezTo>
                    <a:pt x="13" y="12098"/>
                    <a:pt x="1" y="12014"/>
                    <a:pt x="13" y="11931"/>
                  </a:cubicBezTo>
                  <a:cubicBezTo>
                    <a:pt x="36" y="11752"/>
                    <a:pt x="48" y="11562"/>
                    <a:pt x="96" y="11395"/>
                  </a:cubicBezTo>
                  <a:cubicBezTo>
                    <a:pt x="239" y="10919"/>
                    <a:pt x="334" y="10419"/>
                    <a:pt x="417" y="9931"/>
                  </a:cubicBezTo>
                  <a:cubicBezTo>
                    <a:pt x="477" y="9633"/>
                    <a:pt x="548" y="9335"/>
                    <a:pt x="644" y="9038"/>
                  </a:cubicBezTo>
                  <a:cubicBezTo>
                    <a:pt x="703" y="8823"/>
                    <a:pt x="810" y="8621"/>
                    <a:pt x="929" y="8419"/>
                  </a:cubicBezTo>
                  <a:cubicBezTo>
                    <a:pt x="1430" y="7561"/>
                    <a:pt x="2072" y="6799"/>
                    <a:pt x="2620" y="5966"/>
                  </a:cubicBezTo>
                  <a:cubicBezTo>
                    <a:pt x="2751" y="5775"/>
                    <a:pt x="2858" y="5549"/>
                    <a:pt x="2977" y="5347"/>
                  </a:cubicBezTo>
                  <a:cubicBezTo>
                    <a:pt x="3132" y="5109"/>
                    <a:pt x="3251" y="4847"/>
                    <a:pt x="3406" y="4632"/>
                  </a:cubicBezTo>
                  <a:cubicBezTo>
                    <a:pt x="4037" y="3739"/>
                    <a:pt x="4680" y="2846"/>
                    <a:pt x="5359" y="1977"/>
                  </a:cubicBezTo>
                  <a:cubicBezTo>
                    <a:pt x="5537" y="1751"/>
                    <a:pt x="5704" y="1501"/>
                    <a:pt x="5871" y="1251"/>
                  </a:cubicBezTo>
                  <a:cubicBezTo>
                    <a:pt x="5942" y="1144"/>
                    <a:pt x="6013" y="1037"/>
                    <a:pt x="6168" y="1025"/>
                  </a:cubicBezTo>
                  <a:cubicBezTo>
                    <a:pt x="6323" y="1001"/>
                    <a:pt x="6418" y="858"/>
                    <a:pt x="6502" y="739"/>
                  </a:cubicBezTo>
                  <a:cubicBezTo>
                    <a:pt x="6621" y="596"/>
                    <a:pt x="6716" y="429"/>
                    <a:pt x="6883" y="299"/>
                  </a:cubicBezTo>
                  <a:cubicBezTo>
                    <a:pt x="7073" y="132"/>
                    <a:pt x="7311" y="48"/>
                    <a:pt x="7609" y="1"/>
                  </a:cubicBezTo>
                  <a:close/>
                  <a:moveTo>
                    <a:pt x="2477" y="9407"/>
                  </a:moveTo>
                  <a:cubicBezTo>
                    <a:pt x="3977" y="7264"/>
                    <a:pt x="5454" y="5168"/>
                    <a:pt x="6918" y="3073"/>
                  </a:cubicBezTo>
                  <a:cubicBezTo>
                    <a:pt x="6942" y="3037"/>
                    <a:pt x="6954" y="2989"/>
                    <a:pt x="6966" y="2918"/>
                  </a:cubicBezTo>
                  <a:cubicBezTo>
                    <a:pt x="6823" y="2799"/>
                    <a:pt x="6692" y="2680"/>
                    <a:pt x="6478" y="2608"/>
                  </a:cubicBezTo>
                  <a:cubicBezTo>
                    <a:pt x="6418" y="2680"/>
                    <a:pt x="6359" y="2739"/>
                    <a:pt x="6311" y="2799"/>
                  </a:cubicBezTo>
                  <a:cubicBezTo>
                    <a:pt x="6180" y="2977"/>
                    <a:pt x="6061" y="3168"/>
                    <a:pt x="5942" y="3370"/>
                  </a:cubicBezTo>
                  <a:cubicBezTo>
                    <a:pt x="4656" y="5192"/>
                    <a:pt x="3370" y="7014"/>
                    <a:pt x="2084" y="8847"/>
                  </a:cubicBezTo>
                  <a:cubicBezTo>
                    <a:pt x="2037" y="8907"/>
                    <a:pt x="2013" y="8978"/>
                    <a:pt x="1965" y="9050"/>
                  </a:cubicBezTo>
                  <a:cubicBezTo>
                    <a:pt x="2144" y="9169"/>
                    <a:pt x="2299" y="9276"/>
                    <a:pt x="2477" y="9407"/>
                  </a:cubicBezTo>
                  <a:close/>
                  <a:moveTo>
                    <a:pt x="1537" y="8740"/>
                  </a:moveTo>
                  <a:cubicBezTo>
                    <a:pt x="1584" y="8692"/>
                    <a:pt x="1632" y="8669"/>
                    <a:pt x="1656" y="8621"/>
                  </a:cubicBezTo>
                  <a:cubicBezTo>
                    <a:pt x="1811" y="8407"/>
                    <a:pt x="1953" y="8216"/>
                    <a:pt x="2108" y="8014"/>
                  </a:cubicBezTo>
                  <a:lnTo>
                    <a:pt x="3358" y="6228"/>
                  </a:lnTo>
                  <a:cubicBezTo>
                    <a:pt x="3870" y="5478"/>
                    <a:pt x="4394" y="4740"/>
                    <a:pt x="4930" y="3989"/>
                  </a:cubicBezTo>
                  <a:lnTo>
                    <a:pt x="5954" y="2561"/>
                  </a:lnTo>
                  <a:cubicBezTo>
                    <a:pt x="6013" y="2489"/>
                    <a:pt x="6049" y="2394"/>
                    <a:pt x="6073" y="2311"/>
                  </a:cubicBezTo>
                  <a:cubicBezTo>
                    <a:pt x="5990" y="2251"/>
                    <a:pt x="5930" y="2204"/>
                    <a:pt x="5859" y="2156"/>
                  </a:cubicBezTo>
                  <a:cubicBezTo>
                    <a:pt x="5811" y="2192"/>
                    <a:pt x="5763" y="2204"/>
                    <a:pt x="5740" y="2227"/>
                  </a:cubicBezTo>
                  <a:cubicBezTo>
                    <a:pt x="5418" y="2680"/>
                    <a:pt x="5037" y="3073"/>
                    <a:pt x="4739" y="3525"/>
                  </a:cubicBezTo>
                  <a:cubicBezTo>
                    <a:pt x="4501" y="3918"/>
                    <a:pt x="4227" y="4299"/>
                    <a:pt x="3966" y="4668"/>
                  </a:cubicBezTo>
                  <a:cubicBezTo>
                    <a:pt x="3716" y="5049"/>
                    <a:pt x="3454" y="5418"/>
                    <a:pt x="3275" y="5835"/>
                  </a:cubicBezTo>
                  <a:cubicBezTo>
                    <a:pt x="3239" y="5942"/>
                    <a:pt x="3180" y="6025"/>
                    <a:pt x="3096" y="6121"/>
                  </a:cubicBezTo>
                  <a:cubicBezTo>
                    <a:pt x="2549" y="6906"/>
                    <a:pt x="1989" y="7692"/>
                    <a:pt x="1430" y="8502"/>
                  </a:cubicBezTo>
                  <a:cubicBezTo>
                    <a:pt x="1406" y="8538"/>
                    <a:pt x="1394" y="8585"/>
                    <a:pt x="1358" y="8645"/>
                  </a:cubicBezTo>
                  <a:cubicBezTo>
                    <a:pt x="1430" y="8681"/>
                    <a:pt x="1477" y="8704"/>
                    <a:pt x="1537" y="8740"/>
                  </a:cubicBezTo>
                  <a:close/>
                  <a:moveTo>
                    <a:pt x="7418" y="3227"/>
                  </a:moveTo>
                  <a:cubicBezTo>
                    <a:pt x="7371" y="3275"/>
                    <a:pt x="7323" y="3287"/>
                    <a:pt x="7299" y="3323"/>
                  </a:cubicBezTo>
                  <a:cubicBezTo>
                    <a:pt x="5930" y="5394"/>
                    <a:pt x="4466" y="7383"/>
                    <a:pt x="3061" y="9419"/>
                  </a:cubicBezTo>
                  <a:cubicBezTo>
                    <a:pt x="3001" y="9502"/>
                    <a:pt x="2965" y="9585"/>
                    <a:pt x="2918" y="9657"/>
                  </a:cubicBezTo>
                  <a:cubicBezTo>
                    <a:pt x="2965" y="9752"/>
                    <a:pt x="3013" y="9800"/>
                    <a:pt x="3120" y="9752"/>
                  </a:cubicBezTo>
                  <a:cubicBezTo>
                    <a:pt x="3656" y="8978"/>
                    <a:pt x="4216" y="8192"/>
                    <a:pt x="4763" y="7395"/>
                  </a:cubicBezTo>
                  <a:cubicBezTo>
                    <a:pt x="4870" y="7264"/>
                    <a:pt x="4966" y="7121"/>
                    <a:pt x="5085" y="7014"/>
                  </a:cubicBezTo>
                  <a:cubicBezTo>
                    <a:pt x="5394" y="6740"/>
                    <a:pt x="5621" y="6406"/>
                    <a:pt x="5859" y="6073"/>
                  </a:cubicBezTo>
                  <a:cubicBezTo>
                    <a:pt x="6156" y="5656"/>
                    <a:pt x="6430" y="5240"/>
                    <a:pt x="6752" y="4859"/>
                  </a:cubicBezTo>
                  <a:cubicBezTo>
                    <a:pt x="7073" y="4442"/>
                    <a:pt x="7311" y="3966"/>
                    <a:pt x="7621" y="3513"/>
                  </a:cubicBezTo>
                  <a:cubicBezTo>
                    <a:pt x="7645" y="3489"/>
                    <a:pt x="7645" y="3442"/>
                    <a:pt x="7656" y="3382"/>
                  </a:cubicBezTo>
                  <a:cubicBezTo>
                    <a:pt x="7561" y="3335"/>
                    <a:pt x="7490" y="3275"/>
                    <a:pt x="7418" y="3227"/>
                  </a:cubicBezTo>
                  <a:close/>
                  <a:moveTo>
                    <a:pt x="1632" y="10943"/>
                  </a:moveTo>
                  <a:cubicBezTo>
                    <a:pt x="1775" y="10836"/>
                    <a:pt x="1894" y="10764"/>
                    <a:pt x="2013" y="10669"/>
                  </a:cubicBezTo>
                  <a:cubicBezTo>
                    <a:pt x="2120" y="10585"/>
                    <a:pt x="2239" y="10490"/>
                    <a:pt x="2346" y="10407"/>
                  </a:cubicBezTo>
                  <a:cubicBezTo>
                    <a:pt x="2465" y="10300"/>
                    <a:pt x="2549" y="10193"/>
                    <a:pt x="2596" y="10026"/>
                  </a:cubicBezTo>
                  <a:cubicBezTo>
                    <a:pt x="2120" y="9693"/>
                    <a:pt x="1644" y="9359"/>
                    <a:pt x="1156" y="9014"/>
                  </a:cubicBezTo>
                  <a:cubicBezTo>
                    <a:pt x="1120" y="9121"/>
                    <a:pt x="1072" y="9216"/>
                    <a:pt x="1060" y="9300"/>
                  </a:cubicBezTo>
                  <a:cubicBezTo>
                    <a:pt x="1013" y="9526"/>
                    <a:pt x="965" y="9728"/>
                    <a:pt x="929" y="9954"/>
                  </a:cubicBezTo>
                  <a:cubicBezTo>
                    <a:pt x="918" y="10026"/>
                    <a:pt x="894" y="10085"/>
                    <a:pt x="894" y="10169"/>
                  </a:cubicBezTo>
                  <a:cubicBezTo>
                    <a:pt x="882" y="10324"/>
                    <a:pt x="929" y="10466"/>
                    <a:pt x="1072" y="10562"/>
                  </a:cubicBezTo>
                  <a:cubicBezTo>
                    <a:pt x="1275" y="10693"/>
                    <a:pt x="1453" y="10824"/>
                    <a:pt x="1632" y="10943"/>
                  </a:cubicBezTo>
                  <a:close/>
                  <a:moveTo>
                    <a:pt x="6811" y="1084"/>
                  </a:moveTo>
                  <a:cubicBezTo>
                    <a:pt x="7264" y="1501"/>
                    <a:pt x="7776" y="1858"/>
                    <a:pt x="8323" y="2156"/>
                  </a:cubicBezTo>
                  <a:cubicBezTo>
                    <a:pt x="8597" y="1965"/>
                    <a:pt x="8621" y="1703"/>
                    <a:pt x="8633" y="1430"/>
                  </a:cubicBezTo>
                  <a:cubicBezTo>
                    <a:pt x="8252" y="858"/>
                    <a:pt x="7978" y="680"/>
                    <a:pt x="7359" y="549"/>
                  </a:cubicBezTo>
                  <a:cubicBezTo>
                    <a:pt x="7121" y="656"/>
                    <a:pt x="6894" y="787"/>
                    <a:pt x="6811" y="1084"/>
                  </a:cubicBezTo>
                  <a:close/>
                  <a:moveTo>
                    <a:pt x="8002" y="3108"/>
                  </a:moveTo>
                  <a:cubicBezTo>
                    <a:pt x="8157" y="2966"/>
                    <a:pt x="8192" y="2846"/>
                    <a:pt x="8133" y="2692"/>
                  </a:cubicBezTo>
                  <a:cubicBezTo>
                    <a:pt x="8085" y="2573"/>
                    <a:pt x="8014" y="2489"/>
                    <a:pt x="7895" y="2418"/>
                  </a:cubicBezTo>
                  <a:lnTo>
                    <a:pt x="6680" y="1561"/>
                  </a:lnTo>
                  <a:cubicBezTo>
                    <a:pt x="6644" y="1537"/>
                    <a:pt x="6597" y="1489"/>
                    <a:pt x="6549" y="1477"/>
                  </a:cubicBezTo>
                  <a:cubicBezTo>
                    <a:pt x="6430" y="1465"/>
                    <a:pt x="6299" y="1442"/>
                    <a:pt x="6180" y="1465"/>
                  </a:cubicBezTo>
                  <a:cubicBezTo>
                    <a:pt x="6085" y="1477"/>
                    <a:pt x="6013" y="1561"/>
                    <a:pt x="6013" y="1703"/>
                  </a:cubicBezTo>
                  <a:cubicBezTo>
                    <a:pt x="6073" y="1727"/>
                    <a:pt x="6144" y="1787"/>
                    <a:pt x="6228" y="1823"/>
                  </a:cubicBezTo>
                  <a:cubicBezTo>
                    <a:pt x="6478" y="1942"/>
                    <a:pt x="6716" y="2061"/>
                    <a:pt x="6906" y="2251"/>
                  </a:cubicBezTo>
                  <a:cubicBezTo>
                    <a:pt x="7073" y="2394"/>
                    <a:pt x="7275" y="2489"/>
                    <a:pt x="7478" y="2608"/>
                  </a:cubicBezTo>
                  <a:cubicBezTo>
                    <a:pt x="7680" y="2715"/>
                    <a:pt x="7823" y="2918"/>
                    <a:pt x="8002" y="310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332;p28">
            <a:extLst>
              <a:ext uri="{FF2B5EF4-FFF2-40B4-BE49-F238E27FC236}">
                <a16:creationId xmlns:a16="http://schemas.microsoft.com/office/drawing/2014/main" id="{8DA4617D-9FA1-4D83-964B-7C6932FCF296}"/>
              </a:ext>
            </a:extLst>
          </p:cNvPr>
          <p:cNvSpPr txBox="1">
            <a:spLocks/>
          </p:cNvSpPr>
          <p:nvPr/>
        </p:nvSpPr>
        <p:spPr>
          <a:xfrm>
            <a:off x="3853882" y="2112726"/>
            <a:ext cx="4403512" cy="445897"/>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Pangolin"/>
              <a:buNone/>
              <a:defRPr sz="2800" b="1" i="0" u="none" strike="noStrike" cap="none">
                <a:solidFill>
                  <a:schemeClr val="dk1"/>
                </a:solidFill>
                <a:latin typeface="Pangolin"/>
                <a:ea typeface="Pangolin"/>
                <a:cs typeface="Pangolin"/>
                <a:sym typeface="Pangolin"/>
              </a:defRPr>
            </a:lvl1pPr>
            <a:lvl2pPr marR="0" lvl="1" algn="l" rtl="0">
              <a:lnSpc>
                <a:spcPct val="100000"/>
              </a:lnSpc>
              <a:spcBef>
                <a:spcPts val="0"/>
              </a:spcBef>
              <a:spcAft>
                <a:spcPts val="0"/>
              </a:spcAft>
              <a:buClr>
                <a:schemeClr val="dk1"/>
              </a:buClr>
              <a:buSzPts val="2800"/>
              <a:buFont typeface="Pangolin"/>
              <a:buNone/>
              <a:defRPr sz="2800" b="1" i="0" u="none" strike="noStrike" cap="none">
                <a:solidFill>
                  <a:schemeClr val="dk1"/>
                </a:solidFill>
                <a:latin typeface="Pangolin"/>
                <a:ea typeface="Pangolin"/>
                <a:cs typeface="Pangolin"/>
                <a:sym typeface="Pangolin"/>
              </a:defRPr>
            </a:lvl2pPr>
            <a:lvl3pPr marR="0" lvl="2" algn="l" rtl="0">
              <a:lnSpc>
                <a:spcPct val="100000"/>
              </a:lnSpc>
              <a:spcBef>
                <a:spcPts val="0"/>
              </a:spcBef>
              <a:spcAft>
                <a:spcPts val="0"/>
              </a:spcAft>
              <a:buClr>
                <a:schemeClr val="dk1"/>
              </a:buClr>
              <a:buSzPts val="2800"/>
              <a:buFont typeface="Pangolin"/>
              <a:buNone/>
              <a:defRPr sz="2800" b="1" i="0" u="none" strike="noStrike" cap="none">
                <a:solidFill>
                  <a:schemeClr val="dk1"/>
                </a:solidFill>
                <a:latin typeface="Pangolin"/>
                <a:ea typeface="Pangolin"/>
                <a:cs typeface="Pangolin"/>
                <a:sym typeface="Pangolin"/>
              </a:defRPr>
            </a:lvl3pPr>
            <a:lvl4pPr marR="0" lvl="3" algn="l" rtl="0">
              <a:lnSpc>
                <a:spcPct val="100000"/>
              </a:lnSpc>
              <a:spcBef>
                <a:spcPts val="0"/>
              </a:spcBef>
              <a:spcAft>
                <a:spcPts val="0"/>
              </a:spcAft>
              <a:buClr>
                <a:schemeClr val="dk1"/>
              </a:buClr>
              <a:buSzPts val="2800"/>
              <a:buFont typeface="Pangolin"/>
              <a:buNone/>
              <a:defRPr sz="2800" b="1" i="0" u="none" strike="noStrike" cap="none">
                <a:solidFill>
                  <a:schemeClr val="dk1"/>
                </a:solidFill>
                <a:latin typeface="Pangolin"/>
                <a:ea typeface="Pangolin"/>
                <a:cs typeface="Pangolin"/>
                <a:sym typeface="Pangolin"/>
              </a:defRPr>
            </a:lvl4pPr>
            <a:lvl5pPr marR="0" lvl="4" algn="l" rtl="0">
              <a:lnSpc>
                <a:spcPct val="100000"/>
              </a:lnSpc>
              <a:spcBef>
                <a:spcPts val="0"/>
              </a:spcBef>
              <a:spcAft>
                <a:spcPts val="0"/>
              </a:spcAft>
              <a:buClr>
                <a:schemeClr val="dk1"/>
              </a:buClr>
              <a:buSzPts val="2800"/>
              <a:buFont typeface="Pangolin"/>
              <a:buNone/>
              <a:defRPr sz="2800" b="1" i="0" u="none" strike="noStrike" cap="none">
                <a:solidFill>
                  <a:schemeClr val="dk1"/>
                </a:solidFill>
                <a:latin typeface="Pangolin"/>
                <a:ea typeface="Pangolin"/>
                <a:cs typeface="Pangolin"/>
                <a:sym typeface="Pangolin"/>
              </a:defRPr>
            </a:lvl5pPr>
            <a:lvl6pPr marR="0" lvl="5" algn="l" rtl="0">
              <a:lnSpc>
                <a:spcPct val="100000"/>
              </a:lnSpc>
              <a:spcBef>
                <a:spcPts val="0"/>
              </a:spcBef>
              <a:spcAft>
                <a:spcPts val="0"/>
              </a:spcAft>
              <a:buClr>
                <a:schemeClr val="dk1"/>
              </a:buClr>
              <a:buSzPts val="2800"/>
              <a:buFont typeface="Pangolin"/>
              <a:buNone/>
              <a:defRPr sz="2800" b="1" i="0" u="none" strike="noStrike" cap="none">
                <a:solidFill>
                  <a:schemeClr val="dk1"/>
                </a:solidFill>
                <a:latin typeface="Pangolin"/>
                <a:ea typeface="Pangolin"/>
                <a:cs typeface="Pangolin"/>
                <a:sym typeface="Pangolin"/>
              </a:defRPr>
            </a:lvl6pPr>
            <a:lvl7pPr marR="0" lvl="6" algn="l" rtl="0">
              <a:lnSpc>
                <a:spcPct val="100000"/>
              </a:lnSpc>
              <a:spcBef>
                <a:spcPts val="0"/>
              </a:spcBef>
              <a:spcAft>
                <a:spcPts val="0"/>
              </a:spcAft>
              <a:buClr>
                <a:schemeClr val="dk1"/>
              </a:buClr>
              <a:buSzPts val="2800"/>
              <a:buFont typeface="Pangolin"/>
              <a:buNone/>
              <a:defRPr sz="2800" b="1" i="0" u="none" strike="noStrike" cap="none">
                <a:solidFill>
                  <a:schemeClr val="dk1"/>
                </a:solidFill>
                <a:latin typeface="Pangolin"/>
                <a:ea typeface="Pangolin"/>
                <a:cs typeface="Pangolin"/>
                <a:sym typeface="Pangolin"/>
              </a:defRPr>
            </a:lvl7pPr>
            <a:lvl8pPr marR="0" lvl="7" algn="l" rtl="0">
              <a:lnSpc>
                <a:spcPct val="100000"/>
              </a:lnSpc>
              <a:spcBef>
                <a:spcPts val="0"/>
              </a:spcBef>
              <a:spcAft>
                <a:spcPts val="0"/>
              </a:spcAft>
              <a:buClr>
                <a:schemeClr val="dk1"/>
              </a:buClr>
              <a:buSzPts val="2800"/>
              <a:buFont typeface="Pangolin"/>
              <a:buNone/>
              <a:defRPr sz="2800" b="1" i="0" u="none" strike="noStrike" cap="none">
                <a:solidFill>
                  <a:schemeClr val="dk1"/>
                </a:solidFill>
                <a:latin typeface="Pangolin"/>
                <a:ea typeface="Pangolin"/>
                <a:cs typeface="Pangolin"/>
                <a:sym typeface="Pangolin"/>
              </a:defRPr>
            </a:lvl8pPr>
            <a:lvl9pPr marR="0" lvl="8" algn="l" rtl="0">
              <a:lnSpc>
                <a:spcPct val="100000"/>
              </a:lnSpc>
              <a:spcBef>
                <a:spcPts val="0"/>
              </a:spcBef>
              <a:spcAft>
                <a:spcPts val="0"/>
              </a:spcAft>
              <a:buClr>
                <a:schemeClr val="dk1"/>
              </a:buClr>
              <a:buSzPts val="2800"/>
              <a:buFont typeface="Pangolin"/>
              <a:buNone/>
              <a:defRPr sz="2800" b="1" i="0" u="none" strike="noStrike" cap="none">
                <a:solidFill>
                  <a:schemeClr val="dk1"/>
                </a:solidFill>
                <a:latin typeface="Pangolin"/>
                <a:ea typeface="Pangolin"/>
                <a:cs typeface="Pangolin"/>
                <a:sym typeface="Pangolin"/>
              </a:defRPr>
            </a:lvl9pPr>
          </a:lstStyle>
          <a:p>
            <a:r>
              <a:rPr lang="en-US" dirty="0"/>
              <a:t>Title</a:t>
            </a:r>
          </a:p>
        </p:txBody>
      </p:sp>
      <p:grpSp>
        <p:nvGrpSpPr>
          <p:cNvPr id="22" name="Google Shape;1705;p49">
            <a:extLst>
              <a:ext uri="{FF2B5EF4-FFF2-40B4-BE49-F238E27FC236}">
                <a16:creationId xmlns:a16="http://schemas.microsoft.com/office/drawing/2014/main" id="{78EE4A25-720D-4459-8C61-642759BC654E}"/>
              </a:ext>
            </a:extLst>
          </p:cNvPr>
          <p:cNvGrpSpPr/>
          <p:nvPr/>
        </p:nvGrpSpPr>
        <p:grpSpPr>
          <a:xfrm>
            <a:off x="743961" y="3249583"/>
            <a:ext cx="1122911" cy="1251056"/>
            <a:chOff x="5455725" y="3107050"/>
            <a:chExt cx="641475" cy="722450"/>
          </a:xfrm>
        </p:grpSpPr>
        <p:sp>
          <p:nvSpPr>
            <p:cNvPr id="23" name="Google Shape;1706;p49">
              <a:extLst>
                <a:ext uri="{FF2B5EF4-FFF2-40B4-BE49-F238E27FC236}">
                  <a16:creationId xmlns:a16="http://schemas.microsoft.com/office/drawing/2014/main" id="{896753A9-844B-442F-97A6-8F0ECE29C460}"/>
                </a:ext>
              </a:extLst>
            </p:cNvPr>
            <p:cNvSpPr/>
            <p:nvPr/>
          </p:nvSpPr>
          <p:spPr>
            <a:xfrm>
              <a:off x="5474775" y="3247550"/>
              <a:ext cx="267025" cy="261375"/>
            </a:xfrm>
            <a:custGeom>
              <a:avLst/>
              <a:gdLst/>
              <a:ahLst/>
              <a:cxnLst/>
              <a:rect l="l" t="t" r="r" b="b"/>
              <a:pathLst>
                <a:path w="10681" h="10455" extrusionOk="0">
                  <a:moveTo>
                    <a:pt x="10657" y="10454"/>
                  </a:moveTo>
                  <a:cubicBezTo>
                    <a:pt x="10669" y="10145"/>
                    <a:pt x="10681" y="9966"/>
                    <a:pt x="10681" y="9764"/>
                  </a:cubicBezTo>
                  <a:cubicBezTo>
                    <a:pt x="10609" y="8549"/>
                    <a:pt x="10538" y="7347"/>
                    <a:pt x="10454" y="6120"/>
                  </a:cubicBezTo>
                  <a:cubicBezTo>
                    <a:pt x="10395" y="4882"/>
                    <a:pt x="10335" y="3656"/>
                    <a:pt x="10300" y="2406"/>
                  </a:cubicBezTo>
                  <a:cubicBezTo>
                    <a:pt x="10276" y="2120"/>
                    <a:pt x="10157" y="1941"/>
                    <a:pt x="9919" y="1822"/>
                  </a:cubicBezTo>
                  <a:cubicBezTo>
                    <a:pt x="9788" y="1751"/>
                    <a:pt x="9657" y="1656"/>
                    <a:pt x="9526" y="1584"/>
                  </a:cubicBezTo>
                  <a:cubicBezTo>
                    <a:pt x="8633" y="1108"/>
                    <a:pt x="7716" y="655"/>
                    <a:pt x="6823" y="167"/>
                  </a:cubicBezTo>
                  <a:cubicBezTo>
                    <a:pt x="6525" y="1"/>
                    <a:pt x="6311" y="1"/>
                    <a:pt x="6037" y="227"/>
                  </a:cubicBezTo>
                  <a:cubicBezTo>
                    <a:pt x="4608" y="1358"/>
                    <a:pt x="3072" y="2370"/>
                    <a:pt x="1525" y="3322"/>
                  </a:cubicBezTo>
                  <a:cubicBezTo>
                    <a:pt x="1025" y="3632"/>
                    <a:pt x="548" y="4037"/>
                    <a:pt x="1" y="4454"/>
                  </a:cubicBezTo>
                  <a:cubicBezTo>
                    <a:pt x="215" y="4632"/>
                    <a:pt x="370" y="4763"/>
                    <a:pt x="536" y="4870"/>
                  </a:cubicBezTo>
                  <a:cubicBezTo>
                    <a:pt x="1441" y="5418"/>
                    <a:pt x="2334" y="6001"/>
                    <a:pt x="3251" y="6501"/>
                  </a:cubicBezTo>
                  <a:cubicBezTo>
                    <a:pt x="4537" y="7204"/>
                    <a:pt x="5859" y="7859"/>
                    <a:pt x="7144" y="8549"/>
                  </a:cubicBezTo>
                  <a:cubicBezTo>
                    <a:pt x="8049" y="9037"/>
                    <a:pt x="8954" y="9549"/>
                    <a:pt x="9859" y="10049"/>
                  </a:cubicBezTo>
                  <a:cubicBezTo>
                    <a:pt x="10061" y="10169"/>
                    <a:pt x="10300" y="10276"/>
                    <a:pt x="10657" y="10454"/>
                  </a:cubicBezTo>
                  <a:close/>
                </a:path>
              </a:pathLst>
            </a:custGeom>
            <a:solidFill>
              <a:srgbClr val="66C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707;p49">
              <a:extLst>
                <a:ext uri="{FF2B5EF4-FFF2-40B4-BE49-F238E27FC236}">
                  <a16:creationId xmlns:a16="http://schemas.microsoft.com/office/drawing/2014/main" id="{440AFEBD-041F-46FB-B36A-FEBD724004A8}"/>
                </a:ext>
              </a:extLst>
            </p:cNvPr>
            <p:cNvSpPr/>
            <p:nvPr/>
          </p:nvSpPr>
          <p:spPr>
            <a:xfrm>
              <a:off x="5690875" y="3727375"/>
              <a:ext cx="380425" cy="83675"/>
            </a:xfrm>
            <a:custGeom>
              <a:avLst/>
              <a:gdLst/>
              <a:ahLst/>
              <a:cxnLst/>
              <a:rect l="l" t="t" r="r" b="b"/>
              <a:pathLst>
                <a:path w="15217" h="3347" extrusionOk="0">
                  <a:moveTo>
                    <a:pt x="84" y="2572"/>
                  </a:moveTo>
                  <a:cubicBezTo>
                    <a:pt x="882" y="2632"/>
                    <a:pt x="1656" y="2691"/>
                    <a:pt x="2441" y="2739"/>
                  </a:cubicBezTo>
                  <a:cubicBezTo>
                    <a:pt x="4156" y="2858"/>
                    <a:pt x="5858" y="2977"/>
                    <a:pt x="7573" y="3060"/>
                  </a:cubicBezTo>
                  <a:cubicBezTo>
                    <a:pt x="8990" y="3132"/>
                    <a:pt x="10419" y="3168"/>
                    <a:pt x="11824" y="3227"/>
                  </a:cubicBezTo>
                  <a:cubicBezTo>
                    <a:pt x="12502" y="3251"/>
                    <a:pt x="13181" y="3310"/>
                    <a:pt x="13848" y="3334"/>
                  </a:cubicBezTo>
                  <a:cubicBezTo>
                    <a:pt x="14300" y="3346"/>
                    <a:pt x="14729" y="3334"/>
                    <a:pt x="15217" y="3334"/>
                  </a:cubicBezTo>
                  <a:cubicBezTo>
                    <a:pt x="15181" y="2870"/>
                    <a:pt x="14883" y="2620"/>
                    <a:pt x="14621" y="2417"/>
                  </a:cubicBezTo>
                  <a:cubicBezTo>
                    <a:pt x="14002" y="1941"/>
                    <a:pt x="13348" y="1501"/>
                    <a:pt x="12645" y="1132"/>
                  </a:cubicBezTo>
                  <a:cubicBezTo>
                    <a:pt x="12264" y="917"/>
                    <a:pt x="11800" y="834"/>
                    <a:pt x="11347" y="751"/>
                  </a:cubicBezTo>
                  <a:cubicBezTo>
                    <a:pt x="9883" y="548"/>
                    <a:pt x="8406" y="370"/>
                    <a:pt x="6930" y="179"/>
                  </a:cubicBezTo>
                  <a:cubicBezTo>
                    <a:pt x="5573" y="0"/>
                    <a:pt x="4227" y="24"/>
                    <a:pt x="2894" y="370"/>
                  </a:cubicBezTo>
                  <a:cubicBezTo>
                    <a:pt x="2370" y="501"/>
                    <a:pt x="1822" y="715"/>
                    <a:pt x="1322" y="953"/>
                  </a:cubicBezTo>
                  <a:cubicBezTo>
                    <a:pt x="691" y="1251"/>
                    <a:pt x="346" y="1810"/>
                    <a:pt x="1" y="2382"/>
                  </a:cubicBezTo>
                  <a:cubicBezTo>
                    <a:pt x="24" y="2441"/>
                    <a:pt x="60" y="2501"/>
                    <a:pt x="84" y="2572"/>
                  </a:cubicBezTo>
                  <a:close/>
                </a:path>
              </a:pathLst>
            </a:custGeom>
            <a:solidFill>
              <a:srgbClr val="66C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708;p49">
              <a:extLst>
                <a:ext uri="{FF2B5EF4-FFF2-40B4-BE49-F238E27FC236}">
                  <a16:creationId xmlns:a16="http://schemas.microsoft.com/office/drawing/2014/main" id="{7A000BFC-7297-48AE-ABB0-DE8D526D8C72}"/>
                </a:ext>
              </a:extLst>
            </p:cNvPr>
            <p:cNvSpPr/>
            <p:nvPr/>
          </p:nvSpPr>
          <p:spPr>
            <a:xfrm>
              <a:off x="5641475" y="3122825"/>
              <a:ext cx="148550" cy="161950"/>
            </a:xfrm>
            <a:custGeom>
              <a:avLst/>
              <a:gdLst/>
              <a:ahLst/>
              <a:cxnLst/>
              <a:rect l="l" t="t" r="r" b="b"/>
              <a:pathLst>
                <a:path w="5942" h="6478" extrusionOk="0">
                  <a:moveTo>
                    <a:pt x="0" y="4513"/>
                  </a:moveTo>
                  <a:cubicBezTo>
                    <a:pt x="1072" y="5394"/>
                    <a:pt x="2334" y="5847"/>
                    <a:pt x="3477" y="6478"/>
                  </a:cubicBezTo>
                  <a:cubicBezTo>
                    <a:pt x="4120" y="5990"/>
                    <a:pt x="4370" y="5287"/>
                    <a:pt x="4715" y="4668"/>
                  </a:cubicBezTo>
                  <a:cubicBezTo>
                    <a:pt x="5025" y="4085"/>
                    <a:pt x="5263" y="3466"/>
                    <a:pt x="5548" y="2846"/>
                  </a:cubicBezTo>
                  <a:cubicBezTo>
                    <a:pt x="5632" y="2668"/>
                    <a:pt x="5715" y="2477"/>
                    <a:pt x="5787" y="2299"/>
                  </a:cubicBezTo>
                  <a:cubicBezTo>
                    <a:pt x="5941" y="1870"/>
                    <a:pt x="5834" y="1513"/>
                    <a:pt x="5477" y="1215"/>
                  </a:cubicBezTo>
                  <a:cubicBezTo>
                    <a:pt x="4846" y="703"/>
                    <a:pt x="4144" y="346"/>
                    <a:pt x="3393" y="144"/>
                  </a:cubicBezTo>
                  <a:cubicBezTo>
                    <a:pt x="2881" y="1"/>
                    <a:pt x="2524" y="299"/>
                    <a:pt x="2239" y="680"/>
                  </a:cubicBezTo>
                  <a:cubicBezTo>
                    <a:pt x="2000" y="1001"/>
                    <a:pt x="1786" y="1346"/>
                    <a:pt x="1572" y="1692"/>
                  </a:cubicBezTo>
                  <a:cubicBezTo>
                    <a:pt x="1084" y="2525"/>
                    <a:pt x="607" y="3358"/>
                    <a:pt x="119" y="4192"/>
                  </a:cubicBezTo>
                  <a:cubicBezTo>
                    <a:pt x="72" y="4275"/>
                    <a:pt x="60" y="4370"/>
                    <a:pt x="0" y="4513"/>
                  </a:cubicBezTo>
                  <a:close/>
                </a:path>
              </a:pathLst>
            </a:custGeom>
            <a:solidFill>
              <a:srgbClr val="66C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709;p49">
              <a:extLst>
                <a:ext uri="{FF2B5EF4-FFF2-40B4-BE49-F238E27FC236}">
                  <a16:creationId xmlns:a16="http://schemas.microsoft.com/office/drawing/2014/main" id="{1486BAC5-89D4-46F7-964B-552BC173E054}"/>
                </a:ext>
              </a:extLst>
            </p:cNvPr>
            <p:cNvSpPr/>
            <p:nvPr/>
          </p:nvSpPr>
          <p:spPr>
            <a:xfrm>
              <a:off x="5779275" y="3208850"/>
              <a:ext cx="106600" cy="511700"/>
            </a:xfrm>
            <a:custGeom>
              <a:avLst/>
              <a:gdLst/>
              <a:ahLst/>
              <a:cxnLst/>
              <a:rect l="l" t="t" r="r" b="b"/>
              <a:pathLst>
                <a:path w="4264" h="20468" extrusionOk="0">
                  <a:moveTo>
                    <a:pt x="298" y="1"/>
                  </a:moveTo>
                  <a:cubicBezTo>
                    <a:pt x="167" y="394"/>
                    <a:pt x="84" y="632"/>
                    <a:pt x="1" y="834"/>
                  </a:cubicBezTo>
                  <a:cubicBezTo>
                    <a:pt x="60" y="929"/>
                    <a:pt x="96" y="989"/>
                    <a:pt x="120" y="1001"/>
                  </a:cubicBezTo>
                  <a:cubicBezTo>
                    <a:pt x="1322" y="1489"/>
                    <a:pt x="2061" y="2465"/>
                    <a:pt x="2584" y="3596"/>
                  </a:cubicBezTo>
                  <a:cubicBezTo>
                    <a:pt x="2787" y="4037"/>
                    <a:pt x="2906" y="4525"/>
                    <a:pt x="2965" y="5025"/>
                  </a:cubicBezTo>
                  <a:cubicBezTo>
                    <a:pt x="3192" y="6537"/>
                    <a:pt x="3251" y="8073"/>
                    <a:pt x="3204" y="9609"/>
                  </a:cubicBezTo>
                  <a:cubicBezTo>
                    <a:pt x="3108" y="12145"/>
                    <a:pt x="3132" y="14693"/>
                    <a:pt x="3108" y="17253"/>
                  </a:cubicBezTo>
                  <a:cubicBezTo>
                    <a:pt x="3108" y="18086"/>
                    <a:pt x="3132" y="18920"/>
                    <a:pt x="3180" y="19753"/>
                  </a:cubicBezTo>
                  <a:cubicBezTo>
                    <a:pt x="3204" y="20420"/>
                    <a:pt x="3299" y="20468"/>
                    <a:pt x="4108" y="20396"/>
                  </a:cubicBezTo>
                  <a:cubicBezTo>
                    <a:pt x="4144" y="19706"/>
                    <a:pt x="4168" y="19027"/>
                    <a:pt x="4168" y="18324"/>
                  </a:cubicBezTo>
                  <a:cubicBezTo>
                    <a:pt x="4192" y="16062"/>
                    <a:pt x="4156" y="13812"/>
                    <a:pt x="4168" y="11550"/>
                  </a:cubicBezTo>
                  <a:cubicBezTo>
                    <a:pt x="4192" y="9800"/>
                    <a:pt x="4227" y="8038"/>
                    <a:pt x="4251" y="6287"/>
                  </a:cubicBezTo>
                  <a:cubicBezTo>
                    <a:pt x="4263" y="5132"/>
                    <a:pt x="3989" y="4049"/>
                    <a:pt x="3620" y="2977"/>
                  </a:cubicBezTo>
                  <a:cubicBezTo>
                    <a:pt x="3299" y="2072"/>
                    <a:pt x="2608" y="1441"/>
                    <a:pt x="1834" y="906"/>
                  </a:cubicBezTo>
                  <a:cubicBezTo>
                    <a:pt x="1406" y="584"/>
                    <a:pt x="894" y="334"/>
                    <a:pt x="29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710;p49">
              <a:extLst>
                <a:ext uri="{FF2B5EF4-FFF2-40B4-BE49-F238E27FC236}">
                  <a16:creationId xmlns:a16="http://schemas.microsoft.com/office/drawing/2014/main" id="{5994CE85-EA9C-4A4A-B488-FB2717CF56DD}"/>
                </a:ext>
              </a:extLst>
            </p:cNvPr>
            <p:cNvSpPr/>
            <p:nvPr/>
          </p:nvSpPr>
          <p:spPr>
            <a:xfrm>
              <a:off x="5534900" y="3418100"/>
              <a:ext cx="123250" cy="92900"/>
            </a:xfrm>
            <a:custGeom>
              <a:avLst/>
              <a:gdLst/>
              <a:ahLst/>
              <a:cxnLst/>
              <a:rect l="l" t="t" r="r" b="b"/>
              <a:pathLst>
                <a:path w="4930" h="3716" extrusionOk="0">
                  <a:moveTo>
                    <a:pt x="453" y="1"/>
                  </a:moveTo>
                  <a:cubicBezTo>
                    <a:pt x="1" y="941"/>
                    <a:pt x="453" y="2442"/>
                    <a:pt x="1358" y="2918"/>
                  </a:cubicBezTo>
                  <a:cubicBezTo>
                    <a:pt x="2430" y="3477"/>
                    <a:pt x="3870" y="3716"/>
                    <a:pt x="4930" y="2370"/>
                  </a:cubicBezTo>
                  <a:cubicBezTo>
                    <a:pt x="3442" y="1561"/>
                    <a:pt x="1953" y="787"/>
                    <a:pt x="45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711;p49">
              <a:extLst>
                <a:ext uri="{FF2B5EF4-FFF2-40B4-BE49-F238E27FC236}">
                  <a16:creationId xmlns:a16="http://schemas.microsoft.com/office/drawing/2014/main" id="{13BB6328-C02A-4367-B696-E34711D45203}"/>
                </a:ext>
              </a:extLst>
            </p:cNvPr>
            <p:cNvSpPr/>
            <p:nvPr/>
          </p:nvSpPr>
          <p:spPr>
            <a:xfrm>
              <a:off x="5969775" y="3707125"/>
              <a:ext cx="44075" cy="31575"/>
            </a:xfrm>
            <a:custGeom>
              <a:avLst/>
              <a:gdLst/>
              <a:ahLst/>
              <a:cxnLst/>
              <a:rect l="l" t="t" r="r" b="b"/>
              <a:pathLst>
                <a:path w="1763" h="1263" extrusionOk="0">
                  <a:moveTo>
                    <a:pt x="1" y="1001"/>
                  </a:moveTo>
                  <a:cubicBezTo>
                    <a:pt x="441" y="1060"/>
                    <a:pt x="703" y="1084"/>
                    <a:pt x="953" y="1144"/>
                  </a:cubicBezTo>
                  <a:cubicBezTo>
                    <a:pt x="1513" y="1263"/>
                    <a:pt x="1537" y="1251"/>
                    <a:pt x="1703" y="703"/>
                  </a:cubicBezTo>
                  <a:cubicBezTo>
                    <a:pt x="1727" y="596"/>
                    <a:pt x="1751" y="489"/>
                    <a:pt x="1763" y="394"/>
                  </a:cubicBezTo>
                  <a:cubicBezTo>
                    <a:pt x="1453" y="72"/>
                    <a:pt x="1049" y="72"/>
                    <a:pt x="691" y="13"/>
                  </a:cubicBezTo>
                  <a:cubicBezTo>
                    <a:pt x="584" y="1"/>
                    <a:pt x="417" y="96"/>
                    <a:pt x="358" y="179"/>
                  </a:cubicBezTo>
                  <a:cubicBezTo>
                    <a:pt x="227" y="418"/>
                    <a:pt x="144" y="691"/>
                    <a:pt x="1" y="100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712;p49">
              <a:extLst>
                <a:ext uri="{FF2B5EF4-FFF2-40B4-BE49-F238E27FC236}">
                  <a16:creationId xmlns:a16="http://schemas.microsoft.com/office/drawing/2014/main" id="{00794EDB-5CE9-48E5-B252-48C5E38F071E}"/>
                </a:ext>
              </a:extLst>
            </p:cNvPr>
            <p:cNvSpPr/>
            <p:nvPr/>
          </p:nvSpPr>
          <p:spPr>
            <a:xfrm>
              <a:off x="5455725" y="3107050"/>
              <a:ext cx="641475" cy="722450"/>
            </a:xfrm>
            <a:custGeom>
              <a:avLst/>
              <a:gdLst/>
              <a:ahLst/>
              <a:cxnLst/>
              <a:rect l="l" t="t" r="r" b="b"/>
              <a:pathLst>
                <a:path w="25659" h="28898" extrusionOk="0">
                  <a:moveTo>
                    <a:pt x="25361" y="27588"/>
                  </a:moveTo>
                  <a:cubicBezTo>
                    <a:pt x="24849" y="26933"/>
                    <a:pt x="24218" y="26385"/>
                    <a:pt x="23337" y="25849"/>
                  </a:cubicBezTo>
                  <a:cubicBezTo>
                    <a:pt x="22670" y="25433"/>
                    <a:pt x="22670" y="25433"/>
                    <a:pt x="22944" y="24706"/>
                  </a:cubicBezTo>
                  <a:cubicBezTo>
                    <a:pt x="22968" y="24671"/>
                    <a:pt x="22980" y="24647"/>
                    <a:pt x="22980" y="24611"/>
                  </a:cubicBezTo>
                  <a:cubicBezTo>
                    <a:pt x="22992" y="24587"/>
                    <a:pt x="23004" y="24552"/>
                    <a:pt x="23027" y="24504"/>
                  </a:cubicBezTo>
                  <a:cubicBezTo>
                    <a:pt x="23123" y="24242"/>
                    <a:pt x="23182" y="24075"/>
                    <a:pt x="23123" y="23944"/>
                  </a:cubicBezTo>
                  <a:cubicBezTo>
                    <a:pt x="23063" y="23790"/>
                    <a:pt x="22908" y="23730"/>
                    <a:pt x="22646" y="23647"/>
                  </a:cubicBezTo>
                  <a:cubicBezTo>
                    <a:pt x="22253" y="23492"/>
                    <a:pt x="21849" y="23361"/>
                    <a:pt x="21432" y="23230"/>
                  </a:cubicBezTo>
                  <a:cubicBezTo>
                    <a:pt x="21325" y="23194"/>
                    <a:pt x="21241" y="23182"/>
                    <a:pt x="21146" y="23182"/>
                  </a:cubicBezTo>
                  <a:cubicBezTo>
                    <a:pt x="20956" y="23182"/>
                    <a:pt x="20670" y="23266"/>
                    <a:pt x="20468" y="23647"/>
                  </a:cubicBezTo>
                  <a:cubicBezTo>
                    <a:pt x="20432" y="23706"/>
                    <a:pt x="20384" y="23778"/>
                    <a:pt x="20360" y="23837"/>
                  </a:cubicBezTo>
                  <a:cubicBezTo>
                    <a:pt x="20229" y="24099"/>
                    <a:pt x="20087" y="24349"/>
                    <a:pt x="19932" y="24563"/>
                  </a:cubicBezTo>
                  <a:cubicBezTo>
                    <a:pt x="19872" y="24659"/>
                    <a:pt x="19717" y="24754"/>
                    <a:pt x="19646" y="24754"/>
                  </a:cubicBezTo>
                  <a:lnTo>
                    <a:pt x="19646" y="24754"/>
                  </a:lnTo>
                  <a:cubicBezTo>
                    <a:pt x="19182" y="24694"/>
                    <a:pt x="18705" y="24599"/>
                    <a:pt x="18217" y="24516"/>
                  </a:cubicBezTo>
                  <a:cubicBezTo>
                    <a:pt x="18062" y="24480"/>
                    <a:pt x="17931" y="24456"/>
                    <a:pt x="17789" y="24421"/>
                  </a:cubicBezTo>
                  <a:cubicBezTo>
                    <a:pt x="17789" y="24242"/>
                    <a:pt x="17765" y="24063"/>
                    <a:pt x="17765" y="23897"/>
                  </a:cubicBezTo>
                  <a:cubicBezTo>
                    <a:pt x="17753" y="23456"/>
                    <a:pt x="17741" y="22992"/>
                    <a:pt x="17741" y="22527"/>
                  </a:cubicBezTo>
                  <a:cubicBezTo>
                    <a:pt x="17741" y="22063"/>
                    <a:pt x="17741" y="21587"/>
                    <a:pt x="17729" y="21134"/>
                  </a:cubicBezTo>
                  <a:cubicBezTo>
                    <a:pt x="17705" y="19646"/>
                    <a:pt x="17693" y="18110"/>
                    <a:pt x="17705" y="16586"/>
                  </a:cubicBezTo>
                  <a:cubicBezTo>
                    <a:pt x="17729" y="14503"/>
                    <a:pt x="17765" y="12657"/>
                    <a:pt x="17848" y="10919"/>
                  </a:cubicBezTo>
                  <a:cubicBezTo>
                    <a:pt x="17908" y="9609"/>
                    <a:pt x="17670" y="8276"/>
                    <a:pt x="17134" y="6823"/>
                  </a:cubicBezTo>
                  <a:cubicBezTo>
                    <a:pt x="16848" y="6049"/>
                    <a:pt x="16372" y="5430"/>
                    <a:pt x="15765" y="5001"/>
                  </a:cubicBezTo>
                  <a:cubicBezTo>
                    <a:pt x="15312" y="4668"/>
                    <a:pt x="14848" y="4359"/>
                    <a:pt x="14395" y="4025"/>
                  </a:cubicBezTo>
                  <a:lnTo>
                    <a:pt x="13717" y="3549"/>
                  </a:lnTo>
                  <a:cubicBezTo>
                    <a:pt x="13717" y="3525"/>
                    <a:pt x="13740" y="3489"/>
                    <a:pt x="13752" y="3466"/>
                  </a:cubicBezTo>
                  <a:cubicBezTo>
                    <a:pt x="14229" y="2156"/>
                    <a:pt x="13812" y="1572"/>
                    <a:pt x="12764" y="846"/>
                  </a:cubicBezTo>
                  <a:cubicBezTo>
                    <a:pt x="12276" y="501"/>
                    <a:pt x="11693" y="299"/>
                    <a:pt x="11193" y="132"/>
                  </a:cubicBezTo>
                  <a:cubicBezTo>
                    <a:pt x="10919" y="37"/>
                    <a:pt x="10704" y="1"/>
                    <a:pt x="10490" y="1"/>
                  </a:cubicBezTo>
                  <a:cubicBezTo>
                    <a:pt x="9966" y="1"/>
                    <a:pt x="9585" y="251"/>
                    <a:pt x="9216" y="834"/>
                  </a:cubicBezTo>
                  <a:cubicBezTo>
                    <a:pt x="8478" y="1989"/>
                    <a:pt x="7740" y="3227"/>
                    <a:pt x="7025" y="4490"/>
                  </a:cubicBezTo>
                  <a:cubicBezTo>
                    <a:pt x="6775" y="4954"/>
                    <a:pt x="6454" y="5299"/>
                    <a:pt x="6097" y="5549"/>
                  </a:cubicBezTo>
                  <a:cubicBezTo>
                    <a:pt x="5180" y="6204"/>
                    <a:pt x="4227" y="6847"/>
                    <a:pt x="3299" y="7466"/>
                  </a:cubicBezTo>
                  <a:lnTo>
                    <a:pt x="2870" y="7764"/>
                  </a:lnTo>
                  <a:cubicBezTo>
                    <a:pt x="2013" y="8347"/>
                    <a:pt x="1156" y="8919"/>
                    <a:pt x="525" y="9347"/>
                  </a:cubicBezTo>
                  <a:cubicBezTo>
                    <a:pt x="286" y="9514"/>
                    <a:pt x="144" y="9704"/>
                    <a:pt x="84" y="10026"/>
                  </a:cubicBezTo>
                  <a:cubicBezTo>
                    <a:pt x="1" y="10443"/>
                    <a:pt x="132" y="10705"/>
                    <a:pt x="525" y="10895"/>
                  </a:cubicBezTo>
                  <a:lnTo>
                    <a:pt x="2037" y="11657"/>
                  </a:lnTo>
                  <a:cubicBezTo>
                    <a:pt x="2096" y="11681"/>
                    <a:pt x="2156" y="11717"/>
                    <a:pt x="2215" y="11752"/>
                  </a:cubicBezTo>
                  <a:cubicBezTo>
                    <a:pt x="2322" y="11812"/>
                    <a:pt x="2406" y="11871"/>
                    <a:pt x="2525" y="11919"/>
                  </a:cubicBezTo>
                  <a:cubicBezTo>
                    <a:pt x="2811" y="12038"/>
                    <a:pt x="2906" y="12217"/>
                    <a:pt x="2822" y="12574"/>
                  </a:cubicBezTo>
                  <a:cubicBezTo>
                    <a:pt x="2632" y="13526"/>
                    <a:pt x="2822" y="14467"/>
                    <a:pt x="3394" y="15324"/>
                  </a:cubicBezTo>
                  <a:cubicBezTo>
                    <a:pt x="3775" y="15919"/>
                    <a:pt x="4299" y="16300"/>
                    <a:pt x="4942" y="16431"/>
                  </a:cubicBezTo>
                  <a:lnTo>
                    <a:pt x="4966" y="16431"/>
                  </a:lnTo>
                  <a:cubicBezTo>
                    <a:pt x="5025" y="16443"/>
                    <a:pt x="5073" y="16443"/>
                    <a:pt x="5120" y="16455"/>
                  </a:cubicBezTo>
                  <a:cubicBezTo>
                    <a:pt x="5501" y="16598"/>
                    <a:pt x="5882" y="16670"/>
                    <a:pt x="6240" y="16670"/>
                  </a:cubicBezTo>
                  <a:cubicBezTo>
                    <a:pt x="7097" y="16670"/>
                    <a:pt x="7906" y="16265"/>
                    <a:pt x="8633" y="15479"/>
                  </a:cubicBezTo>
                  <a:cubicBezTo>
                    <a:pt x="8657" y="15443"/>
                    <a:pt x="8692" y="15431"/>
                    <a:pt x="8716" y="15408"/>
                  </a:cubicBezTo>
                  <a:lnTo>
                    <a:pt x="8740" y="15384"/>
                  </a:lnTo>
                  <a:cubicBezTo>
                    <a:pt x="9216" y="15527"/>
                    <a:pt x="9609" y="15777"/>
                    <a:pt x="10050" y="16062"/>
                  </a:cubicBezTo>
                  <a:cubicBezTo>
                    <a:pt x="10192" y="16146"/>
                    <a:pt x="10347" y="16253"/>
                    <a:pt x="10502" y="16336"/>
                  </a:cubicBezTo>
                  <a:cubicBezTo>
                    <a:pt x="10800" y="16515"/>
                    <a:pt x="11133" y="16658"/>
                    <a:pt x="11443" y="16777"/>
                  </a:cubicBezTo>
                  <a:cubicBezTo>
                    <a:pt x="11514" y="16801"/>
                    <a:pt x="11609" y="16824"/>
                    <a:pt x="11681" y="16872"/>
                  </a:cubicBezTo>
                  <a:cubicBezTo>
                    <a:pt x="11728" y="16896"/>
                    <a:pt x="11752" y="16908"/>
                    <a:pt x="11800" y="16908"/>
                  </a:cubicBezTo>
                  <a:cubicBezTo>
                    <a:pt x="11847" y="16908"/>
                    <a:pt x="11871" y="16908"/>
                    <a:pt x="11931" y="16896"/>
                  </a:cubicBezTo>
                  <a:cubicBezTo>
                    <a:pt x="11966" y="16896"/>
                    <a:pt x="12014" y="16872"/>
                    <a:pt x="12050" y="16872"/>
                  </a:cubicBezTo>
                  <a:lnTo>
                    <a:pt x="12193" y="16860"/>
                  </a:lnTo>
                  <a:lnTo>
                    <a:pt x="12193" y="16729"/>
                  </a:lnTo>
                  <a:lnTo>
                    <a:pt x="12193" y="16539"/>
                  </a:lnTo>
                  <a:cubicBezTo>
                    <a:pt x="12193" y="16384"/>
                    <a:pt x="12205" y="16253"/>
                    <a:pt x="12169" y="16098"/>
                  </a:cubicBezTo>
                  <a:cubicBezTo>
                    <a:pt x="11955" y="14705"/>
                    <a:pt x="11907" y="13276"/>
                    <a:pt x="11859" y="11895"/>
                  </a:cubicBezTo>
                  <a:cubicBezTo>
                    <a:pt x="11847" y="11312"/>
                    <a:pt x="11812" y="10705"/>
                    <a:pt x="11788" y="10121"/>
                  </a:cubicBezTo>
                  <a:cubicBezTo>
                    <a:pt x="11776" y="9954"/>
                    <a:pt x="11776" y="9776"/>
                    <a:pt x="11776" y="9609"/>
                  </a:cubicBezTo>
                  <a:cubicBezTo>
                    <a:pt x="11752" y="9192"/>
                    <a:pt x="11740" y="8776"/>
                    <a:pt x="11681" y="8347"/>
                  </a:cubicBezTo>
                  <a:cubicBezTo>
                    <a:pt x="11550" y="7395"/>
                    <a:pt x="12026" y="6728"/>
                    <a:pt x="12526" y="6014"/>
                  </a:cubicBezTo>
                  <a:cubicBezTo>
                    <a:pt x="12586" y="5918"/>
                    <a:pt x="12645" y="5847"/>
                    <a:pt x="12705" y="5763"/>
                  </a:cubicBezTo>
                  <a:cubicBezTo>
                    <a:pt x="14014" y="6133"/>
                    <a:pt x="14836" y="7014"/>
                    <a:pt x="15145" y="8407"/>
                  </a:cubicBezTo>
                  <a:cubicBezTo>
                    <a:pt x="15407" y="9550"/>
                    <a:pt x="15538" y="10716"/>
                    <a:pt x="15550" y="11859"/>
                  </a:cubicBezTo>
                  <a:cubicBezTo>
                    <a:pt x="15562" y="14134"/>
                    <a:pt x="15538" y="16443"/>
                    <a:pt x="15526" y="18682"/>
                  </a:cubicBezTo>
                  <a:cubicBezTo>
                    <a:pt x="15503" y="19718"/>
                    <a:pt x="15491" y="20765"/>
                    <a:pt x="15491" y="21813"/>
                  </a:cubicBezTo>
                  <a:cubicBezTo>
                    <a:pt x="15491" y="22087"/>
                    <a:pt x="15491" y="22373"/>
                    <a:pt x="15503" y="22623"/>
                  </a:cubicBezTo>
                  <a:cubicBezTo>
                    <a:pt x="15526" y="22873"/>
                    <a:pt x="15526" y="23123"/>
                    <a:pt x="15526" y="23361"/>
                  </a:cubicBezTo>
                  <a:cubicBezTo>
                    <a:pt x="15526" y="23587"/>
                    <a:pt x="15503" y="23813"/>
                    <a:pt x="15479" y="24063"/>
                  </a:cubicBezTo>
                  <a:cubicBezTo>
                    <a:pt x="15479" y="24135"/>
                    <a:pt x="15467" y="24230"/>
                    <a:pt x="15467" y="24301"/>
                  </a:cubicBezTo>
                  <a:cubicBezTo>
                    <a:pt x="15407" y="24301"/>
                    <a:pt x="15324" y="24313"/>
                    <a:pt x="15264" y="24313"/>
                  </a:cubicBezTo>
                  <a:cubicBezTo>
                    <a:pt x="15074" y="24337"/>
                    <a:pt x="14895" y="24349"/>
                    <a:pt x="14729" y="24349"/>
                  </a:cubicBezTo>
                  <a:lnTo>
                    <a:pt x="14645" y="24349"/>
                  </a:lnTo>
                  <a:lnTo>
                    <a:pt x="14395" y="24349"/>
                  </a:lnTo>
                  <a:cubicBezTo>
                    <a:pt x="13121" y="24349"/>
                    <a:pt x="11871" y="24647"/>
                    <a:pt x="10585" y="25242"/>
                  </a:cubicBezTo>
                  <a:cubicBezTo>
                    <a:pt x="10252" y="25385"/>
                    <a:pt x="9990" y="25659"/>
                    <a:pt x="9716" y="25909"/>
                  </a:cubicBezTo>
                  <a:lnTo>
                    <a:pt x="9704" y="25921"/>
                  </a:lnTo>
                  <a:cubicBezTo>
                    <a:pt x="9549" y="26064"/>
                    <a:pt x="9430" y="26218"/>
                    <a:pt x="9311" y="26373"/>
                  </a:cubicBezTo>
                  <a:cubicBezTo>
                    <a:pt x="9228" y="26492"/>
                    <a:pt x="9133" y="26599"/>
                    <a:pt x="9049" y="26695"/>
                  </a:cubicBezTo>
                  <a:cubicBezTo>
                    <a:pt x="8823" y="26933"/>
                    <a:pt x="8752" y="27219"/>
                    <a:pt x="8799" y="27576"/>
                  </a:cubicBezTo>
                  <a:cubicBezTo>
                    <a:pt x="8859" y="28028"/>
                    <a:pt x="9133" y="28123"/>
                    <a:pt x="9371" y="28123"/>
                  </a:cubicBezTo>
                  <a:cubicBezTo>
                    <a:pt x="9776" y="28147"/>
                    <a:pt x="10181" y="28159"/>
                    <a:pt x="10597" y="28171"/>
                  </a:cubicBezTo>
                  <a:lnTo>
                    <a:pt x="11204" y="28207"/>
                  </a:lnTo>
                  <a:cubicBezTo>
                    <a:pt x="12347" y="28266"/>
                    <a:pt x="13514" y="28326"/>
                    <a:pt x="14657" y="28385"/>
                  </a:cubicBezTo>
                  <a:cubicBezTo>
                    <a:pt x="15014" y="28397"/>
                    <a:pt x="15372" y="28421"/>
                    <a:pt x="15729" y="28457"/>
                  </a:cubicBezTo>
                  <a:cubicBezTo>
                    <a:pt x="16193" y="28481"/>
                    <a:pt x="16681" y="28528"/>
                    <a:pt x="17158" y="28540"/>
                  </a:cubicBezTo>
                  <a:cubicBezTo>
                    <a:pt x="17908" y="28576"/>
                    <a:pt x="18658" y="28600"/>
                    <a:pt x="19396" y="28635"/>
                  </a:cubicBezTo>
                  <a:cubicBezTo>
                    <a:pt x="20110" y="28659"/>
                    <a:pt x="20837" y="28695"/>
                    <a:pt x="21551" y="28719"/>
                  </a:cubicBezTo>
                  <a:cubicBezTo>
                    <a:pt x="22111" y="28754"/>
                    <a:pt x="22694" y="28778"/>
                    <a:pt x="23265" y="28826"/>
                  </a:cubicBezTo>
                  <a:cubicBezTo>
                    <a:pt x="23635" y="28862"/>
                    <a:pt x="24004" y="28873"/>
                    <a:pt x="24397" y="28897"/>
                  </a:cubicBezTo>
                  <a:lnTo>
                    <a:pt x="24587" y="28897"/>
                  </a:lnTo>
                  <a:cubicBezTo>
                    <a:pt x="24718" y="28897"/>
                    <a:pt x="24849" y="28885"/>
                    <a:pt x="24956" y="28873"/>
                  </a:cubicBezTo>
                  <a:cubicBezTo>
                    <a:pt x="25313" y="28814"/>
                    <a:pt x="25540" y="28659"/>
                    <a:pt x="25623" y="28457"/>
                  </a:cubicBezTo>
                  <a:cubicBezTo>
                    <a:pt x="25659" y="28147"/>
                    <a:pt x="25587" y="27885"/>
                    <a:pt x="25361" y="27588"/>
                  </a:cubicBezTo>
                  <a:close/>
                  <a:moveTo>
                    <a:pt x="23265" y="27981"/>
                  </a:moveTo>
                  <a:cubicBezTo>
                    <a:pt x="22920" y="27969"/>
                    <a:pt x="22563" y="27945"/>
                    <a:pt x="22230" y="27921"/>
                  </a:cubicBezTo>
                  <a:cubicBezTo>
                    <a:pt x="21908" y="27909"/>
                    <a:pt x="21575" y="27873"/>
                    <a:pt x="21230" y="27861"/>
                  </a:cubicBezTo>
                  <a:cubicBezTo>
                    <a:pt x="20682" y="27850"/>
                    <a:pt x="20134" y="27814"/>
                    <a:pt x="19563" y="27802"/>
                  </a:cubicBezTo>
                  <a:cubicBezTo>
                    <a:pt x="18717" y="27766"/>
                    <a:pt x="17836" y="27742"/>
                    <a:pt x="16979" y="27695"/>
                  </a:cubicBezTo>
                  <a:cubicBezTo>
                    <a:pt x="15657" y="27623"/>
                    <a:pt x="14312" y="27528"/>
                    <a:pt x="13014" y="27457"/>
                  </a:cubicBezTo>
                  <a:lnTo>
                    <a:pt x="11859" y="27385"/>
                  </a:lnTo>
                  <a:cubicBezTo>
                    <a:pt x="11288" y="27349"/>
                    <a:pt x="10740" y="27314"/>
                    <a:pt x="10181" y="27266"/>
                  </a:cubicBezTo>
                  <a:lnTo>
                    <a:pt x="9597" y="27219"/>
                  </a:lnTo>
                  <a:lnTo>
                    <a:pt x="9585" y="27195"/>
                  </a:lnTo>
                  <a:cubicBezTo>
                    <a:pt x="9919" y="26623"/>
                    <a:pt x="10252" y="26147"/>
                    <a:pt x="10800" y="25885"/>
                  </a:cubicBezTo>
                  <a:cubicBezTo>
                    <a:pt x="11288" y="25647"/>
                    <a:pt x="11835" y="25444"/>
                    <a:pt x="12347" y="25302"/>
                  </a:cubicBezTo>
                  <a:cubicBezTo>
                    <a:pt x="13109" y="25111"/>
                    <a:pt x="13919" y="25004"/>
                    <a:pt x="14753" y="25004"/>
                  </a:cubicBezTo>
                  <a:cubicBezTo>
                    <a:pt x="15253" y="25004"/>
                    <a:pt x="15776" y="25028"/>
                    <a:pt x="16324" y="25111"/>
                  </a:cubicBezTo>
                  <a:cubicBezTo>
                    <a:pt x="16836" y="25171"/>
                    <a:pt x="17336" y="25242"/>
                    <a:pt x="17836" y="25302"/>
                  </a:cubicBezTo>
                  <a:cubicBezTo>
                    <a:pt x="18801" y="25421"/>
                    <a:pt x="19777" y="25540"/>
                    <a:pt x="20741" y="25683"/>
                  </a:cubicBezTo>
                  <a:cubicBezTo>
                    <a:pt x="21110" y="25742"/>
                    <a:pt x="21611" y="25837"/>
                    <a:pt x="21980" y="26040"/>
                  </a:cubicBezTo>
                  <a:cubicBezTo>
                    <a:pt x="22587" y="26373"/>
                    <a:pt x="23230" y="26802"/>
                    <a:pt x="23944" y="27338"/>
                  </a:cubicBezTo>
                  <a:cubicBezTo>
                    <a:pt x="24158" y="27504"/>
                    <a:pt x="24373" y="27683"/>
                    <a:pt x="24456" y="27981"/>
                  </a:cubicBezTo>
                  <a:lnTo>
                    <a:pt x="24170" y="27981"/>
                  </a:lnTo>
                  <a:lnTo>
                    <a:pt x="23754" y="27981"/>
                  </a:lnTo>
                  <a:cubicBezTo>
                    <a:pt x="23587" y="27992"/>
                    <a:pt x="23420" y="27992"/>
                    <a:pt x="23265" y="27981"/>
                  </a:cubicBezTo>
                  <a:close/>
                  <a:moveTo>
                    <a:pt x="4049" y="11990"/>
                  </a:moveTo>
                  <a:cubicBezTo>
                    <a:pt x="3346" y="11609"/>
                    <a:pt x="2644" y="11181"/>
                    <a:pt x="1965" y="10764"/>
                  </a:cubicBezTo>
                  <a:cubicBezTo>
                    <a:pt x="1751" y="10621"/>
                    <a:pt x="1537" y="10490"/>
                    <a:pt x="1322" y="10371"/>
                  </a:cubicBezTo>
                  <a:cubicBezTo>
                    <a:pt x="1215" y="10312"/>
                    <a:pt x="1132" y="10240"/>
                    <a:pt x="1013" y="10133"/>
                  </a:cubicBezTo>
                  <a:cubicBezTo>
                    <a:pt x="1001" y="10121"/>
                    <a:pt x="965" y="10109"/>
                    <a:pt x="953" y="10085"/>
                  </a:cubicBezTo>
                  <a:cubicBezTo>
                    <a:pt x="1084" y="9990"/>
                    <a:pt x="1203" y="9895"/>
                    <a:pt x="1322" y="9812"/>
                  </a:cubicBezTo>
                  <a:cubicBezTo>
                    <a:pt x="1668" y="9538"/>
                    <a:pt x="1977" y="9300"/>
                    <a:pt x="2322" y="9097"/>
                  </a:cubicBezTo>
                  <a:cubicBezTo>
                    <a:pt x="3596" y="8300"/>
                    <a:pt x="5263" y="7228"/>
                    <a:pt x="6847" y="5978"/>
                  </a:cubicBezTo>
                  <a:cubicBezTo>
                    <a:pt x="6966" y="5894"/>
                    <a:pt x="7073" y="5847"/>
                    <a:pt x="7168" y="5847"/>
                  </a:cubicBezTo>
                  <a:cubicBezTo>
                    <a:pt x="7263" y="5847"/>
                    <a:pt x="7347" y="5883"/>
                    <a:pt x="7490" y="5954"/>
                  </a:cubicBezTo>
                  <a:cubicBezTo>
                    <a:pt x="8097" y="6275"/>
                    <a:pt x="8716" y="6609"/>
                    <a:pt x="9311" y="6918"/>
                  </a:cubicBezTo>
                  <a:cubicBezTo>
                    <a:pt x="9597" y="7073"/>
                    <a:pt x="9895" y="7216"/>
                    <a:pt x="10181" y="7371"/>
                  </a:cubicBezTo>
                  <a:cubicBezTo>
                    <a:pt x="10240" y="7395"/>
                    <a:pt x="10300" y="7442"/>
                    <a:pt x="10359" y="7466"/>
                  </a:cubicBezTo>
                  <a:cubicBezTo>
                    <a:pt x="10431" y="7514"/>
                    <a:pt x="10502" y="7561"/>
                    <a:pt x="10597" y="7609"/>
                  </a:cubicBezTo>
                  <a:cubicBezTo>
                    <a:pt x="10788" y="7704"/>
                    <a:pt x="10883" y="7823"/>
                    <a:pt x="10895" y="8061"/>
                  </a:cubicBezTo>
                  <a:cubicBezTo>
                    <a:pt x="10943" y="9252"/>
                    <a:pt x="11002" y="10502"/>
                    <a:pt x="11062" y="11788"/>
                  </a:cubicBezTo>
                  <a:cubicBezTo>
                    <a:pt x="11085" y="12455"/>
                    <a:pt x="11133" y="13122"/>
                    <a:pt x="11181" y="13800"/>
                  </a:cubicBezTo>
                  <a:cubicBezTo>
                    <a:pt x="11204" y="14348"/>
                    <a:pt x="11252" y="14884"/>
                    <a:pt x="11276" y="15431"/>
                  </a:cubicBezTo>
                  <a:cubicBezTo>
                    <a:pt x="11276" y="15539"/>
                    <a:pt x="11276" y="15658"/>
                    <a:pt x="11264" y="15824"/>
                  </a:cubicBezTo>
                  <a:lnTo>
                    <a:pt x="11264" y="15884"/>
                  </a:lnTo>
                  <a:cubicBezTo>
                    <a:pt x="11240" y="15860"/>
                    <a:pt x="11193" y="15848"/>
                    <a:pt x="11157" y="15824"/>
                  </a:cubicBezTo>
                  <a:cubicBezTo>
                    <a:pt x="10966" y="15717"/>
                    <a:pt x="10800" y="15646"/>
                    <a:pt x="10657" y="15562"/>
                  </a:cubicBezTo>
                  <a:cubicBezTo>
                    <a:pt x="10323" y="15384"/>
                    <a:pt x="10002" y="15205"/>
                    <a:pt x="9669" y="15015"/>
                  </a:cubicBezTo>
                  <a:cubicBezTo>
                    <a:pt x="9109" y="14705"/>
                    <a:pt x="8514" y="14372"/>
                    <a:pt x="7930" y="14062"/>
                  </a:cubicBezTo>
                  <a:cubicBezTo>
                    <a:pt x="7394" y="13776"/>
                    <a:pt x="6859" y="13503"/>
                    <a:pt x="6335" y="13229"/>
                  </a:cubicBezTo>
                  <a:cubicBezTo>
                    <a:pt x="5585" y="12812"/>
                    <a:pt x="4811" y="12407"/>
                    <a:pt x="4049" y="11990"/>
                  </a:cubicBezTo>
                  <a:close/>
                  <a:moveTo>
                    <a:pt x="11812" y="5609"/>
                  </a:moveTo>
                  <a:cubicBezTo>
                    <a:pt x="11574" y="6085"/>
                    <a:pt x="11324" y="6561"/>
                    <a:pt x="10895" y="6930"/>
                  </a:cubicBezTo>
                  <a:cubicBezTo>
                    <a:pt x="10550" y="6752"/>
                    <a:pt x="10204" y="6573"/>
                    <a:pt x="9871" y="6418"/>
                  </a:cubicBezTo>
                  <a:cubicBezTo>
                    <a:pt x="9109" y="6037"/>
                    <a:pt x="8299" y="5656"/>
                    <a:pt x="7609" y="5109"/>
                  </a:cubicBezTo>
                  <a:cubicBezTo>
                    <a:pt x="7609" y="5085"/>
                    <a:pt x="7621" y="5073"/>
                    <a:pt x="7621" y="5073"/>
                  </a:cubicBezTo>
                  <a:cubicBezTo>
                    <a:pt x="7633" y="5013"/>
                    <a:pt x="7656" y="4954"/>
                    <a:pt x="7680" y="4930"/>
                  </a:cubicBezTo>
                  <a:lnTo>
                    <a:pt x="7835" y="4644"/>
                  </a:lnTo>
                  <a:cubicBezTo>
                    <a:pt x="8252" y="3918"/>
                    <a:pt x="8692" y="3156"/>
                    <a:pt x="9133" y="2430"/>
                  </a:cubicBezTo>
                  <a:cubicBezTo>
                    <a:pt x="9395" y="2013"/>
                    <a:pt x="9585" y="1692"/>
                    <a:pt x="9788" y="1430"/>
                  </a:cubicBezTo>
                  <a:cubicBezTo>
                    <a:pt x="10061" y="1072"/>
                    <a:pt x="10300" y="918"/>
                    <a:pt x="10585" y="918"/>
                  </a:cubicBezTo>
                  <a:cubicBezTo>
                    <a:pt x="10645" y="918"/>
                    <a:pt x="10716" y="941"/>
                    <a:pt x="10788" y="953"/>
                  </a:cubicBezTo>
                  <a:cubicBezTo>
                    <a:pt x="11550" y="1156"/>
                    <a:pt x="12228" y="1501"/>
                    <a:pt x="12824" y="1989"/>
                  </a:cubicBezTo>
                  <a:cubicBezTo>
                    <a:pt x="13145" y="2251"/>
                    <a:pt x="13229" y="2549"/>
                    <a:pt x="13098" y="2918"/>
                  </a:cubicBezTo>
                  <a:cubicBezTo>
                    <a:pt x="13038" y="3085"/>
                    <a:pt x="12967" y="3239"/>
                    <a:pt x="12883" y="3406"/>
                  </a:cubicBezTo>
                  <a:lnTo>
                    <a:pt x="12859" y="3466"/>
                  </a:lnTo>
                  <a:cubicBezTo>
                    <a:pt x="12776" y="3644"/>
                    <a:pt x="12693" y="3823"/>
                    <a:pt x="12621" y="4001"/>
                  </a:cubicBezTo>
                  <a:cubicBezTo>
                    <a:pt x="12443" y="4418"/>
                    <a:pt x="12252" y="4871"/>
                    <a:pt x="12026" y="5263"/>
                  </a:cubicBezTo>
                  <a:cubicBezTo>
                    <a:pt x="11955" y="5359"/>
                    <a:pt x="11895" y="5478"/>
                    <a:pt x="11812" y="5609"/>
                  </a:cubicBezTo>
                  <a:close/>
                  <a:moveTo>
                    <a:pt x="17027" y="12324"/>
                  </a:moveTo>
                  <a:cubicBezTo>
                    <a:pt x="17015" y="13407"/>
                    <a:pt x="16979" y="14526"/>
                    <a:pt x="16979" y="15622"/>
                  </a:cubicBezTo>
                  <a:lnTo>
                    <a:pt x="16979" y="19313"/>
                  </a:lnTo>
                  <a:lnTo>
                    <a:pt x="16979" y="22396"/>
                  </a:lnTo>
                  <a:cubicBezTo>
                    <a:pt x="16979" y="22873"/>
                    <a:pt x="16967" y="23361"/>
                    <a:pt x="16931" y="23825"/>
                  </a:cubicBezTo>
                  <a:cubicBezTo>
                    <a:pt x="16931" y="23992"/>
                    <a:pt x="16919" y="24159"/>
                    <a:pt x="16919" y="24337"/>
                  </a:cubicBezTo>
                  <a:cubicBezTo>
                    <a:pt x="16800" y="24349"/>
                    <a:pt x="16717" y="24349"/>
                    <a:pt x="16658" y="24349"/>
                  </a:cubicBezTo>
                  <a:cubicBezTo>
                    <a:pt x="16360" y="24349"/>
                    <a:pt x="16312" y="24337"/>
                    <a:pt x="16300" y="23825"/>
                  </a:cubicBezTo>
                  <a:cubicBezTo>
                    <a:pt x="16265" y="23147"/>
                    <a:pt x="16241" y="22230"/>
                    <a:pt x="16241" y="21325"/>
                  </a:cubicBezTo>
                  <a:lnTo>
                    <a:pt x="16241" y="19646"/>
                  </a:lnTo>
                  <a:cubicBezTo>
                    <a:pt x="16241" y="17694"/>
                    <a:pt x="16253" y="15669"/>
                    <a:pt x="16312" y="13681"/>
                  </a:cubicBezTo>
                  <a:cubicBezTo>
                    <a:pt x="16372" y="12074"/>
                    <a:pt x="16277" y="10562"/>
                    <a:pt x="16074" y="9062"/>
                  </a:cubicBezTo>
                  <a:cubicBezTo>
                    <a:pt x="15979" y="8466"/>
                    <a:pt x="15848" y="7990"/>
                    <a:pt x="15669" y="7585"/>
                  </a:cubicBezTo>
                  <a:cubicBezTo>
                    <a:pt x="15050" y="6240"/>
                    <a:pt x="14241" y="5406"/>
                    <a:pt x="13157" y="4942"/>
                  </a:cubicBezTo>
                  <a:cubicBezTo>
                    <a:pt x="13157" y="4942"/>
                    <a:pt x="13121" y="4894"/>
                    <a:pt x="13121" y="4882"/>
                  </a:cubicBezTo>
                  <a:lnTo>
                    <a:pt x="13336" y="4287"/>
                  </a:lnTo>
                  <a:cubicBezTo>
                    <a:pt x="13467" y="4359"/>
                    <a:pt x="13598" y="4430"/>
                    <a:pt x="13717" y="4513"/>
                  </a:cubicBezTo>
                  <a:cubicBezTo>
                    <a:pt x="14098" y="4716"/>
                    <a:pt x="14419" y="4894"/>
                    <a:pt x="14717" y="5109"/>
                  </a:cubicBezTo>
                  <a:cubicBezTo>
                    <a:pt x="15384" y="5585"/>
                    <a:pt x="16122" y="6180"/>
                    <a:pt x="16443" y="7097"/>
                  </a:cubicBezTo>
                  <a:cubicBezTo>
                    <a:pt x="16872" y="8323"/>
                    <a:pt x="17074" y="9359"/>
                    <a:pt x="17050" y="10359"/>
                  </a:cubicBezTo>
                  <a:cubicBezTo>
                    <a:pt x="17039" y="11014"/>
                    <a:pt x="17039" y="11669"/>
                    <a:pt x="17027" y="12324"/>
                  </a:cubicBezTo>
                  <a:close/>
                  <a:moveTo>
                    <a:pt x="21241" y="24159"/>
                  </a:moveTo>
                  <a:lnTo>
                    <a:pt x="21241" y="24159"/>
                  </a:lnTo>
                  <a:lnTo>
                    <a:pt x="21241" y="24159"/>
                  </a:lnTo>
                  <a:cubicBezTo>
                    <a:pt x="21313" y="24171"/>
                    <a:pt x="21372" y="24182"/>
                    <a:pt x="21444" y="24182"/>
                  </a:cubicBezTo>
                  <a:cubicBezTo>
                    <a:pt x="21718" y="24230"/>
                    <a:pt x="21968" y="24254"/>
                    <a:pt x="22170" y="24432"/>
                  </a:cubicBezTo>
                  <a:lnTo>
                    <a:pt x="22170" y="24456"/>
                  </a:lnTo>
                  <a:cubicBezTo>
                    <a:pt x="22158" y="24528"/>
                    <a:pt x="22146" y="24599"/>
                    <a:pt x="22134" y="24659"/>
                  </a:cubicBezTo>
                  <a:cubicBezTo>
                    <a:pt x="22027" y="25052"/>
                    <a:pt x="21992" y="25063"/>
                    <a:pt x="21908" y="25063"/>
                  </a:cubicBezTo>
                  <a:lnTo>
                    <a:pt x="21908" y="25063"/>
                  </a:lnTo>
                  <a:cubicBezTo>
                    <a:pt x="21837" y="25063"/>
                    <a:pt x="21718" y="25028"/>
                    <a:pt x="21563" y="25004"/>
                  </a:cubicBezTo>
                  <a:cubicBezTo>
                    <a:pt x="21384" y="24968"/>
                    <a:pt x="21206" y="24944"/>
                    <a:pt x="20979" y="24909"/>
                  </a:cubicBezTo>
                  <a:cubicBezTo>
                    <a:pt x="20920" y="24897"/>
                    <a:pt x="20849" y="24897"/>
                    <a:pt x="20789" y="24885"/>
                  </a:cubicBezTo>
                  <a:lnTo>
                    <a:pt x="20837" y="24790"/>
                  </a:lnTo>
                  <a:cubicBezTo>
                    <a:pt x="20908" y="24587"/>
                    <a:pt x="20979" y="24421"/>
                    <a:pt x="21075" y="24254"/>
                  </a:cubicBezTo>
                  <a:cubicBezTo>
                    <a:pt x="21087" y="24218"/>
                    <a:pt x="21182" y="24159"/>
                    <a:pt x="21241" y="24159"/>
                  </a:cubicBezTo>
                  <a:close/>
                  <a:moveTo>
                    <a:pt x="6180" y="15658"/>
                  </a:moveTo>
                  <a:cubicBezTo>
                    <a:pt x="5680" y="15658"/>
                    <a:pt x="5144" y="15503"/>
                    <a:pt x="4596" y="15229"/>
                  </a:cubicBezTo>
                  <a:cubicBezTo>
                    <a:pt x="3811" y="14812"/>
                    <a:pt x="3382" y="13526"/>
                    <a:pt x="3692" y="12645"/>
                  </a:cubicBezTo>
                  <a:lnTo>
                    <a:pt x="7871" y="14848"/>
                  </a:lnTo>
                  <a:cubicBezTo>
                    <a:pt x="7406" y="15384"/>
                    <a:pt x="6847" y="15658"/>
                    <a:pt x="6180" y="1565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54"/>
        <p:cNvGrpSpPr/>
        <p:nvPr/>
      </p:nvGrpSpPr>
      <p:grpSpPr>
        <a:xfrm>
          <a:off x="0" y="0"/>
          <a:ext cx="0" cy="0"/>
          <a:chOff x="0" y="0"/>
          <a:chExt cx="0" cy="0"/>
        </a:xfrm>
      </p:grpSpPr>
      <p:sp>
        <p:nvSpPr>
          <p:cNvPr id="358" name="Google Shape;358;p29"/>
          <p:cNvSpPr/>
          <p:nvPr/>
        </p:nvSpPr>
        <p:spPr>
          <a:xfrm>
            <a:off x="8508924" y="4626685"/>
            <a:ext cx="466831" cy="448797"/>
          </a:xfrm>
          <a:custGeom>
            <a:avLst/>
            <a:gdLst/>
            <a:ahLst/>
            <a:cxnLst/>
            <a:rect l="l" t="t" r="r" b="b"/>
            <a:pathLst>
              <a:path w="7895" h="7590" extrusionOk="0">
                <a:moveTo>
                  <a:pt x="3087" y="1"/>
                </a:moveTo>
                <a:cubicBezTo>
                  <a:pt x="3078" y="1"/>
                  <a:pt x="3069" y="1"/>
                  <a:pt x="3061" y="1"/>
                </a:cubicBezTo>
                <a:cubicBezTo>
                  <a:pt x="2441" y="61"/>
                  <a:pt x="2334" y="2585"/>
                  <a:pt x="2334" y="2585"/>
                </a:cubicBezTo>
                <a:cubicBezTo>
                  <a:pt x="2334" y="2585"/>
                  <a:pt x="120" y="3216"/>
                  <a:pt x="36" y="3811"/>
                </a:cubicBezTo>
                <a:cubicBezTo>
                  <a:pt x="1" y="4407"/>
                  <a:pt x="2322" y="4907"/>
                  <a:pt x="2322" y="4907"/>
                </a:cubicBezTo>
                <a:cubicBezTo>
                  <a:pt x="2322" y="4907"/>
                  <a:pt x="1906" y="7526"/>
                  <a:pt x="2322" y="7586"/>
                </a:cubicBezTo>
                <a:cubicBezTo>
                  <a:pt x="2338" y="7588"/>
                  <a:pt x="2355" y="7589"/>
                  <a:pt x="2372" y="7589"/>
                </a:cubicBezTo>
                <a:cubicBezTo>
                  <a:pt x="3065" y="7589"/>
                  <a:pt x="4597" y="5728"/>
                  <a:pt x="4597" y="5728"/>
                </a:cubicBezTo>
                <a:cubicBezTo>
                  <a:pt x="4597" y="5728"/>
                  <a:pt x="6353" y="6457"/>
                  <a:pt x="7163" y="6457"/>
                </a:cubicBezTo>
                <a:cubicBezTo>
                  <a:pt x="7325" y="6457"/>
                  <a:pt x="7448" y="6429"/>
                  <a:pt x="7514" y="6359"/>
                </a:cubicBezTo>
                <a:cubicBezTo>
                  <a:pt x="7895" y="5943"/>
                  <a:pt x="6156" y="3871"/>
                  <a:pt x="6156" y="3871"/>
                </a:cubicBezTo>
                <a:cubicBezTo>
                  <a:pt x="6156" y="3871"/>
                  <a:pt x="7704" y="2573"/>
                  <a:pt x="7502" y="2014"/>
                </a:cubicBezTo>
                <a:cubicBezTo>
                  <a:pt x="7386" y="1687"/>
                  <a:pt x="6528" y="1617"/>
                  <a:pt x="5813" y="1617"/>
                </a:cubicBezTo>
                <a:cubicBezTo>
                  <a:pt x="5278" y="1617"/>
                  <a:pt x="4823" y="1656"/>
                  <a:pt x="4823" y="1656"/>
                </a:cubicBezTo>
                <a:cubicBezTo>
                  <a:pt x="4823" y="1656"/>
                  <a:pt x="3723" y="1"/>
                  <a:pt x="3087" y="1"/>
                </a:cubicBezTo>
                <a:close/>
              </a:path>
            </a:pathLst>
          </a:custGeom>
          <a:solidFill>
            <a:schemeClr val="lt1"/>
          </a:solid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29"/>
          <p:cNvSpPr/>
          <p:nvPr/>
        </p:nvSpPr>
        <p:spPr>
          <a:xfrm rot="2006702">
            <a:off x="8447927" y="183412"/>
            <a:ext cx="588826" cy="566095"/>
          </a:xfrm>
          <a:custGeom>
            <a:avLst/>
            <a:gdLst/>
            <a:ahLst/>
            <a:cxnLst/>
            <a:rect l="l" t="t" r="r" b="b"/>
            <a:pathLst>
              <a:path w="7895" h="7590" extrusionOk="0">
                <a:moveTo>
                  <a:pt x="3087" y="1"/>
                </a:moveTo>
                <a:cubicBezTo>
                  <a:pt x="3078" y="1"/>
                  <a:pt x="3069" y="1"/>
                  <a:pt x="3061" y="1"/>
                </a:cubicBezTo>
                <a:cubicBezTo>
                  <a:pt x="2441" y="61"/>
                  <a:pt x="2334" y="2585"/>
                  <a:pt x="2334" y="2585"/>
                </a:cubicBezTo>
                <a:cubicBezTo>
                  <a:pt x="2334" y="2585"/>
                  <a:pt x="120" y="3216"/>
                  <a:pt x="36" y="3811"/>
                </a:cubicBezTo>
                <a:cubicBezTo>
                  <a:pt x="1" y="4407"/>
                  <a:pt x="2322" y="4907"/>
                  <a:pt x="2322" y="4907"/>
                </a:cubicBezTo>
                <a:cubicBezTo>
                  <a:pt x="2322" y="4907"/>
                  <a:pt x="1906" y="7526"/>
                  <a:pt x="2322" y="7586"/>
                </a:cubicBezTo>
                <a:cubicBezTo>
                  <a:pt x="2338" y="7588"/>
                  <a:pt x="2355" y="7589"/>
                  <a:pt x="2372" y="7589"/>
                </a:cubicBezTo>
                <a:cubicBezTo>
                  <a:pt x="3065" y="7589"/>
                  <a:pt x="4597" y="5728"/>
                  <a:pt x="4597" y="5728"/>
                </a:cubicBezTo>
                <a:cubicBezTo>
                  <a:pt x="4597" y="5728"/>
                  <a:pt x="6353" y="6457"/>
                  <a:pt x="7163" y="6457"/>
                </a:cubicBezTo>
                <a:cubicBezTo>
                  <a:pt x="7325" y="6457"/>
                  <a:pt x="7448" y="6429"/>
                  <a:pt x="7514" y="6359"/>
                </a:cubicBezTo>
                <a:cubicBezTo>
                  <a:pt x="7895" y="5943"/>
                  <a:pt x="6156" y="3871"/>
                  <a:pt x="6156" y="3871"/>
                </a:cubicBezTo>
                <a:cubicBezTo>
                  <a:pt x="6156" y="3871"/>
                  <a:pt x="7704" y="2573"/>
                  <a:pt x="7502" y="2014"/>
                </a:cubicBezTo>
                <a:cubicBezTo>
                  <a:pt x="7386" y="1687"/>
                  <a:pt x="6528" y="1617"/>
                  <a:pt x="5813" y="1617"/>
                </a:cubicBezTo>
                <a:cubicBezTo>
                  <a:pt x="5278" y="1617"/>
                  <a:pt x="4823" y="1656"/>
                  <a:pt x="4823" y="1656"/>
                </a:cubicBezTo>
                <a:cubicBezTo>
                  <a:pt x="4823" y="1656"/>
                  <a:pt x="3723" y="1"/>
                  <a:pt x="3087" y="1"/>
                </a:cubicBezTo>
                <a:close/>
              </a:path>
            </a:pathLst>
          </a:custGeom>
          <a:solidFill>
            <a:schemeClr val="lt1"/>
          </a:solid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2" name="Google Shape;362;p29"/>
          <p:cNvGrpSpPr/>
          <p:nvPr/>
        </p:nvGrpSpPr>
        <p:grpSpPr>
          <a:xfrm rot="19876171">
            <a:off x="179223" y="260446"/>
            <a:ext cx="1327884" cy="953700"/>
            <a:chOff x="3348925" y="3556225"/>
            <a:chExt cx="776300" cy="567650"/>
          </a:xfrm>
        </p:grpSpPr>
        <p:sp>
          <p:nvSpPr>
            <p:cNvPr id="363" name="Google Shape;363;p29"/>
            <p:cNvSpPr/>
            <p:nvPr/>
          </p:nvSpPr>
          <p:spPr>
            <a:xfrm>
              <a:off x="3628125" y="3573200"/>
              <a:ext cx="481025" cy="443825"/>
            </a:xfrm>
            <a:custGeom>
              <a:avLst/>
              <a:gdLst/>
              <a:ahLst/>
              <a:cxnLst/>
              <a:rect l="l" t="t" r="r" b="b"/>
              <a:pathLst>
                <a:path w="19241" h="17753" extrusionOk="0">
                  <a:moveTo>
                    <a:pt x="19241" y="5274"/>
                  </a:moveTo>
                  <a:cubicBezTo>
                    <a:pt x="19157" y="6656"/>
                    <a:pt x="19050" y="8096"/>
                    <a:pt x="18955" y="9537"/>
                  </a:cubicBezTo>
                  <a:cubicBezTo>
                    <a:pt x="18919" y="10287"/>
                    <a:pt x="18931" y="11049"/>
                    <a:pt x="18884" y="11787"/>
                  </a:cubicBezTo>
                  <a:cubicBezTo>
                    <a:pt x="18800" y="13275"/>
                    <a:pt x="17610" y="14335"/>
                    <a:pt x="16098" y="14276"/>
                  </a:cubicBezTo>
                  <a:cubicBezTo>
                    <a:pt x="15990" y="14276"/>
                    <a:pt x="15907" y="14228"/>
                    <a:pt x="15800" y="14228"/>
                  </a:cubicBezTo>
                  <a:cubicBezTo>
                    <a:pt x="15371" y="14216"/>
                    <a:pt x="15264" y="14287"/>
                    <a:pt x="15240" y="14740"/>
                  </a:cubicBezTo>
                  <a:cubicBezTo>
                    <a:pt x="15193" y="15252"/>
                    <a:pt x="15181" y="15776"/>
                    <a:pt x="15145" y="16312"/>
                  </a:cubicBezTo>
                  <a:cubicBezTo>
                    <a:pt x="15145" y="16466"/>
                    <a:pt x="15145" y="16609"/>
                    <a:pt x="15121" y="16764"/>
                  </a:cubicBezTo>
                  <a:cubicBezTo>
                    <a:pt x="15074" y="17074"/>
                    <a:pt x="15121" y="17478"/>
                    <a:pt x="14764" y="17609"/>
                  </a:cubicBezTo>
                  <a:cubicBezTo>
                    <a:pt x="14371" y="17752"/>
                    <a:pt x="14014" y="17562"/>
                    <a:pt x="13764" y="17264"/>
                  </a:cubicBezTo>
                  <a:cubicBezTo>
                    <a:pt x="13097" y="16526"/>
                    <a:pt x="12419" y="15776"/>
                    <a:pt x="11811" y="14990"/>
                  </a:cubicBezTo>
                  <a:cubicBezTo>
                    <a:pt x="11526" y="14633"/>
                    <a:pt x="11228" y="14478"/>
                    <a:pt x="10799" y="14478"/>
                  </a:cubicBezTo>
                  <a:cubicBezTo>
                    <a:pt x="9668" y="14478"/>
                    <a:pt x="8549" y="14514"/>
                    <a:pt x="7442" y="14442"/>
                  </a:cubicBezTo>
                  <a:cubicBezTo>
                    <a:pt x="6394" y="14359"/>
                    <a:pt x="5358" y="14180"/>
                    <a:pt x="4334" y="14002"/>
                  </a:cubicBezTo>
                  <a:cubicBezTo>
                    <a:pt x="3810" y="13918"/>
                    <a:pt x="3763" y="13811"/>
                    <a:pt x="3763" y="13216"/>
                  </a:cubicBezTo>
                  <a:cubicBezTo>
                    <a:pt x="3763" y="12121"/>
                    <a:pt x="3679" y="11025"/>
                    <a:pt x="3394" y="9954"/>
                  </a:cubicBezTo>
                  <a:cubicBezTo>
                    <a:pt x="3179" y="9168"/>
                    <a:pt x="2727" y="8703"/>
                    <a:pt x="1905" y="8608"/>
                  </a:cubicBezTo>
                  <a:cubicBezTo>
                    <a:pt x="1489" y="8549"/>
                    <a:pt x="1072" y="8453"/>
                    <a:pt x="643" y="8430"/>
                  </a:cubicBezTo>
                  <a:cubicBezTo>
                    <a:pt x="286" y="8394"/>
                    <a:pt x="72" y="8227"/>
                    <a:pt x="60" y="7870"/>
                  </a:cubicBezTo>
                  <a:cubicBezTo>
                    <a:pt x="24" y="7251"/>
                    <a:pt x="0" y="6620"/>
                    <a:pt x="12" y="6001"/>
                  </a:cubicBezTo>
                  <a:cubicBezTo>
                    <a:pt x="48" y="5251"/>
                    <a:pt x="84" y="4501"/>
                    <a:pt x="191" y="3750"/>
                  </a:cubicBezTo>
                  <a:cubicBezTo>
                    <a:pt x="286" y="3143"/>
                    <a:pt x="441" y="2536"/>
                    <a:pt x="608" y="1941"/>
                  </a:cubicBezTo>
                  <a:cubicBezTo>
                    <a:pt x="881" y="881"/>
                    <a:pt x="1727" y="488"/>
                    <a:pt x="2643" y="286"/>
                  </a:cubicBezTo>
                  <a:cubicBezTo>
                    <a:pt x="3751" y="36"/>
                    <a:pt x="4870" y="0"/>
                    <a:pt x="6001" y="95"/>
                  </a:cubicBezTo>
                  <a:cubicBezTo>
                    <a:pt x="7870" y="226"/>
                    <a:pt x="9752" y="286"/>
                    <a:pt x="11609" y="417"/>
                  </a:cubicBezTo>
                  <a:cubicBezTo>
                    <a:pt x="13538" y="548"/>
                    <a:pt x="15490" y="750"/>
                    <a:pt x="17431" y="929"/>
                  </a:cubicBezTo>
                  <a:cubicBezTo>
                    <a:pt x="17622" y="941"/>
                    <a:pt x="17812" y="1012"/>
                    <a:pt x="18003" y="1060"/>
                  </a:cubicBezTo>
                  <a:cubicBezTo>
                    <a:pt x="18598" y="1203"/>
                    <a:pt x="18979" y="1584"/>
                    <a:pt x="19015" y="2203"/>
                  </a:cubicBezTo>
                  <a:cubicBezTo>
                    <a:pt x="19110" y="3203"/>
                    <a:pt x="19169" y="4203"/>
                    <a:pt x="19241" y="5274"/>
                  </a:cubicBezTo>
                  <a:close/>
                  <a:moveTo>
                    <a:pt x="9549" y="11585"/>
                  </a:moveTo>
                  <a:cubicBezTo>
                    <a:pt x="9609" y="11585"/>
                    <a:pt x="9763" y="11597"/>
                    <a:pt x="9894" y="11537"/>
                  </a:cubicBezTo>
                  <a:cubicBezTo>
                    <a:pt x="11025" y="11061"/>
                    <a:pt x="11907" y="10347"/>
                    <a:pt x="12228" y="9096"/>
                  </a:cubicBezTo>
                  <a:cubicBezTo>
                    <a:pt x="12395" y="8430"/>
                    <a:pt x="12264" y="8192"/>
                    <a:pt x="11609" y="8144"/>
                  </a:cubicBezTo>
                  <a:cubicBezTo>
                    <a:pt x="10442" y="8084"/>
                    <a:pt x="9263" y="8072"/>
                    <a:pt x="8097" y="8049"/>
                  </a:cubicBezTo>
                  <a:cubicBezTo>
                    <a:pt x="7573" y="8049"/>
                    <a:pt x="7239" y="8489"/>
                    <a:pt x="7287" y="9001"/>
                  </a:cubicBezTo>
                  <a:cubicBezTo>
                    <a:pt x="7311" y="9263"/>
                    <a:pt x="7382" y="9501"/>
                    <a:pt x="7406" y="9751"/>
                  </a:cubicBezTo>
                  <a:cubicBezTo>
                    <a:pt x="7549" y="11001"/>
                    <a:pt x="8573" y="11525"/>
                    <a:pt x="9549" y="11585"/>
                  </a:cubicBezTo>
                  <a:close/>
                  <a:moveTo>
                    <a:pt x="6799" y="6108"/>
                  </a:moveTo>
                  <a:lnTo>
                    <a:pt x="6799" y="6108"/>
                  </a:lnTo>
                  <a:lnTo>
                    <a:pt x="6799" y="5953"/>
                  </a:lnTo>
                  <a:cubicBezTo>
                    <a:pt x="6799" y="5620"/>
                    <a:pt x="6739" y="5346"/>
                    <a:pt x="6358" y="5298"/>
                  </a:cubicBezTo>
                  <a:cubicBezTo>
                    <a:pt x="6084" y="5274"/>
                    <a:pt x="5870" y="5513"/>
                    <a:pt x="5822" y="5894"/>
                  </a:cubicBezTo>
                  <a:cubicBezTo>
                    <a:pt x="5799" y="5965"/>
                    <a:pt x="5799" y="6048"/>
                    <a:pt x="5799" y="6120"/>
                  </a:cubicBezTo>
                  <a:cubicBezTo>
                    <a:pt x="5799" y="6608"/>
                    <a:pt x="6013" y="7013"/>
                    <a:pt x="6275" y="7025"/>
                  </a:cubicBezTo>
                  <a:cubicBezTo>
                    <a:pt x="6561" y="7060"/>
                    <a:pt x="6763" y="6703"/>
                    <a:pt x="6799" y="6167"/>
                  </a:cubicBezTo>
                  <a:close/>
                  <a:moveTo>
                    <a:pt x="14240" y="5536"/>
                  </a:moveTo>
                  <a:cubicBezTo>
                    <a:pt x="13383" y="5608"/>
                    <a:pt x="13121" y="6120"/>
                    <a:pt x="13526" y="6822"/>
                  </a:cubicBezTo>
                  <a:cubicBezTo>
                    <a:pt x="13597" y="6941"/>
                    <a:pt x="13752" y="7072"/>
                    <a:pt x="13859" y="7072"/>
                  </a:cubicBezTo>
                  <a:cubicBezTo>
                    <a:pt x="13954" y="7072"/>
                    <a:pt x="14121" y="6941"/>
                    <a:pt x="14181" y="6822"/>
                  </a:cubicBezTo>
                  <a:cubicBezTo>
                    <a:pt x="14359" y="6417"/>
                    <a:pt x="14371" y="6013"/>
                    <a:pt x="14240" y="553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29"/>
            <p:cNvSpPr/>
            <p:nvPr/>
          </p:nvSpPr>
          <p:spPr>
            <a:xfrm>
              <a:off x="3367375" y="3796725"/>
              <a:ext cx="342025" cy="307200"/>
            </a:xfrm>
            <a:custGeom>
              <a:avLst/>
              <a:gdLst/>
              <a:ahLst/>
              <a:cxnLst/>
              <a:rect l="l" t="t" r="r" b="b"/>
              <a:pathLst>
                <a:path w="13681" h="12288" extrusionOk="0">
                  <a:moveTo>
                    <a:pt x="2108" y="12288"/>
                  </a:moveTo>
                  <a:cubicBezTo>
                    <a:pt x="1798" y="11704"/>
                    <a:pt x="2048" y="11276"/>
                    <a:pt x="2096" y="10835"/>
                  </a:cubicBezTo>
                  <a:cubicBezTo>
                    <a:pt x="2108" y="10597"/>
                    <a:pt x="2239" y="10359"/>
                    <a:pt x="2286" y="10121"/>
                  </a:cubicBezTo>
                  <a:cubicBezTo>
                    <a:pt x="2405" y="9621"/>
                    <a:pt x="2298" y="9490"/>
                    <a:pt x="1798" y="9466"/>
                  </a:cubicBezTo>
                  <a:cubicBezTo>
                    <a:pt x="1524" y="9454"/>
                    <a:pt x="1251" y="9490"/>
                    <a:pt x="977" y="9466"/>
                  </a:cubicBezTo>
                  <a:cubicBezTo>
                    <a:pt x="453" y="9430"/>
                    <a:pt x="203" y="9216"/>
                    <a:pt x="96" y="8716"/>
                  </a:cubicBezTo>
                  <a:cubicBezTo>
                    <a:pt x="24" y="8371"/>
                    <a:pt x="0" y="8013"/>
                    <a:pt x="0" y="7668"/>
                  </a:cubicBezTo>
                  <a:cubicBezTo>
                    <a:pt x="12" y="6168"/>
                    <a:pt x="24" y="4680"/>
                    <a:pt x="72" y="3180"/>
                  </a:cubicBezTo>
                  <a:cubicBezTo>
                    <a:pt x="84" y="2799"/>
                    <a:pt x="155" y="2429"/>
                    <a:pt x="191" y="2060"/>
                  </a:cubicBezTo>
                  <a:cubicBezTo>
                    <a:pt x="322" y="810"/>
                    <a:pt x="1286" y="239"/>
                    <a:pt x="2167" y="108"/>
                  </a:cubicBezTo>
                  <a:cubicBezTo>
                    <a:pt x="2703" y="13"/>
                    <a:pt x="3263" y="1"/>
                    <a:pt x="3799" y="1"/>
                  </a:cubicBezTo>
                  <a:cubicBezTo>
                    <a:pt x="5680" y="13"/>
                    <a:pt x="7561" y="48"/>
                    <a:pt x="9430" y="96"/>
                  </a:cubicBezTo>
                  <a:cubicBezTo>
                    <a:pt x="10323" y="120"/>
                    <a:pt x="11228" y="179"/>
                    <a:pt x="12121" y="274"/>
                  </a:cubicBezTo>
                  <a:cubicBezTo>
                    <a:pt x="12788" y="334"/>
                    <a:pt x="13181" y="751"/>
                    <a:pt x="13347" y="1406"/>
                  </a:cubicBezTo>
                  <a:cubicBezTo>
                    <a:pt x="13681" y="2834"/>
                    <a:pt x="13681" y="4275"/>
                    <a:pt x="13597" y="5739"/>
                  </a:cubicBezTo>
                  <a:cubicBezTo>
                    <a:pt x="13538" y="6609"/>
                    <a:pt x="13466" y="7478"/>
                    <a:pt x="13395" y="8359"/>
                  </a:cubicBezTo>
                  <a:cubicBezTo>
                    <a:pt x="13312" y="9156"/>
                    <a:pt x="13062" y="9466"/>
                    <a:pt x="12264" y="9609"/>
                  </a:cubicBezTo>
                  <a:cubicBezTo>
                    <a:pt x="11502" y="9740"/>
                    <a:pt x="10728" y="9811"/>
                    <a:pt x="9954" y="9823"/>
                  </a:cubicBezTo>
                  <a:cubicBezTo>
                    <a:pt x="8585" y="9859"/>
                    <a:pt x="7216" y="9811"/>
                    <a:pt x="5834" y="9788"/>
                  </a:cubicBezTo>
                  <a:cubicBezTo>
                    <a:pt x="5477" y="9764"/>
                    <a:pt x="5287" y="9978"/>
                    <a:pt x="5072" y="10180"/>
                  </a:cubicBezTo>
                  <a:cubicBezTo>
                    <a:pt x="4227" y="11038"/>
                    <a:pt x="3179" y="11633"/>
                    <a:pt x="2108" y="12288"/>
                  </a:cubicBezTo>
                  <a:close/>
                  <a:moveTo>
                    <a:pt x="8752" y="5894"/>
                  </a:moveTo>
                  <a:cubicBezTo>
                    <a:pt x="8490" y="5858"/>
                    <a:pt x="8240" y="5811"/>
                    <a:pt x="8001" y="5799"/>
                  </a:cubicBezTo>
                  <a:cubicBezTo>
                    <a:pt x="7216" y="5751"/>
                    <a:pt x="6406" y="5739"/>
                    <a:pt x="5620" y="5680"/>
                  </a:cubicBezTo>
                  <a:cubicBezTo>
                    <a:pt x="5275" y="5656"/>
                    <a:pt x="5132" y="5870"/>
                    <a:pt x="5025" y="6132"/>
                  </a:cubicBezTo>
                  <a:cubicBezTo>
                    <a:pt x="4846" y="6597"/>
                    <a:pt x="5358" y="7978"/>
                    <a:pt x="6049" y="8204"/>
                  </a:cubicBezTo>
                  <a:cubicBezTo>
                    <a:pt x="7168" y="8573"/>
                    <a:pt x="8823" y="7442"/>
                    <a:pt x="8835" y="6275"/>
                  </a:cubicBezTo>
                  <a:cubicBezTo>
                    <a:pt x="8835" y="6168"/>
                    <a:pt x="8787" y="6049"/>
                    <a:pt x="8752" y="5894"/>
                  </a:cubicBezTo>
                  <a:close/>
                  <a:moveTo>
                    <a:pt x="3703" y="3132"/>
                  </a:moveTo>
                  <a:cubicBezTo>
                    <a:pt x="3358" y="3596"/>
                    <a:pt x="3287" y="4013"/>
                    <a:pt x="3406" y="4454"/>
                  </a:cubicBezTo>
                  <a:cubicBezTo>
                    <a:pt x="3429" y="4573"/>
                    <a:pt x="3596" y="4715"/>
                    <a:pt x="3703" y="4715"/>
                  </a:cubicBezTo>
                  <a:cubicBezTo>
                    <a:pt x="3810" y="4715"/>
                    <a:pt x="4001" y="4608"/>
                    <a:pt x="4025" y="4501"/>
                  </a:cubicBezTo>
                  <a:cubicBezTo>
                    <a:pt x="4144" y="4037"/>
                    <a:pt x="4144" y="3572"/>
                    <a:pt x="3703" y="3132"/>
                  </a:cubicBezTo>
                  <a:close/>
                  <a:moveTo>
                    <a:pt x="9835" y="3156"/>
                  </a:moveTo>
                  <a:cubicBezTo>
                    <a:pt x="9490" y="3537"/>
                    <a:pt x="9561" y="3906"/>
                    <a:pt x="9644" y="4263"/>
                  </a:cubicBezTo>
                  <a:cubicBezTo>
                    <a:pt x="9668" y="4382"/>
                    <a:pt x="9847" y="4561"/>
                    <a:pt x="9906" y="4549"/>
                  </a:cubicBezTo>
                  <a:cubicBezTo>
                    <a:pt x="10037" y="4501"/>
                    <a:pt x="10240" y="4382"/>
                    <a:pt x="10264" y="4263"/>
                  </a:cubicBezTo>
                  <a:cubicBezTo>
                    <a:pt x="10359" y="3858"/>
                    <a:pt x="10276" y="3477"/>
                    <a:pt x="9835" y="3156"/>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29"/>
            <p:cNvSpPr/>
            <p:nvPr/>
          </p:nvSpPr>
          <p:spPr>
            <a:xfrm>
              <a:off x="3809400" y="3775000"/>
              <a:ext cx="128600" cy="88125"/>
            </a:xfrm>
            <a:custGeom>
              <a:avLst/>
              <a:gdLst/>
              <a:ahLst/>
              <a:cxnLst/>
              <a:rect l="l" t="t" r="r" b="b"/>
              <a:pathLst>
                <a:path w="5144" h="3525" extrusionOk="0">
                  <a:moveTo>
                    <a:pt x="2298" y="3513"/>
                  </a:moveTo>
                  <a:cubicBezTo>
                    <a:pt x="1322" y="3453"/>
                    <a:pt x="298" y="2929"/>
                    <a:pt x="155" y="1691"/>
                  </a:cubicBezTo>
                  <a:cubicBezTo>
                    <a:pt x="131" y="1441"/>
                    <a:pt x="60" y="1203"/>
                    <a:pt x="36" y="953"/>
                  </a:cubicBezTo>
                  <a:cubicBezTo>
                    <a:pt x="0" y="429"/>
                    <a:pt x="334" y="0"/>
                    <a:pt x="846" y="0"/>
                  </a:cubicBezTo>
                  <a:cubicBezTo>
                    <a:pt x="2024" y="0"/>
                    <a:pt x="3179" y="24"/>
                    <a:pt x="4358" y="84"/>
                  </a:cubicBezTo>
                  <a:cubicBezTo>
                    <a:pt x="5013" y="120"/>
                    <a:pt x="5144" y="370"/>
                    <a:pt x="4977" y="1036"/>
                  </a:cubicBezTo>
                  <a:cubicBezTo>
                    <a:pt x="4667" y="2286"/>
                    <a:pt x="3774" y="3001"/>
                    <a:pt x="2643" y="3477"/>
                  </a:cubicBezTo>
                  <a:cubicBezTo>
                    <a:pt x="2524" y="3525"/>
                    <a:pt x="2358" y="3513"/>
                    <a:pt x="2298" y="3513"/>
                  </a:cubicBezTo>
                  <a:close/>
                  <a:moveTo>
                    <a:pt x="4429" y="870"/>
                  </a:moveTo>
                  <a:cubicBezTo>
                    <a:pt x="4203" y="798"/>
                    <a:pt x="4048" y="715"/>
                    <a:pt x="3882" y="691"/>
                  </a:cubicBezTo>
                  <a:cubicBezTo>
                    <a:pt x="3108" y="631"/>
                    <a:pt x="2334" y="584"/>
                    <a:pt x="1572" y="572"/>
                  </a:cubicBezTo>
                  <a:cubicBezTo>
                    <a:pt x="1346" y="572"/>
                    <a:pt x="1131" y="631"/>
                    <a:pt x="917" y="727"/>
                  </a:cubicBezTo>
                  <a:cubicBezTo>
                    <a:pt x="798" y="774"/>
                    <a:pt x="667" y="905"/>
                    <a:pt x="631" y="1024"/>
                  </a:cubicBezTo>
                  <a:cubicBezTo>
                    <a:pt x="357" y="2036"/>
                    <a:pt x="1429" y="3179"/>
                    <a:pt x="2441" y="2894"/>
                  </a:cubicBezTo>
                  <a:cubicBezTo>
                    <a:pt x="3405" y="2620"/>
                    <a:pt x="4179" y="2048"/>
                    <a:pt x="4429" y="87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29"/>
            <p:cNvSpPr/>
            <p:nvPr/>
          </p:nvSpPr>
          <p:spPr>
            <a:xfrm>
              <a:off x="3772775" y="3705350"/>
              <a:ext cx="25325" cy="44375"/>
            </a:xfrm>
            <a:custGeom>
              <a:avLst/>
              <a:gdLst/>
              <a:ahLst/>
              <a:cxnLst/>
              <a:rect l="l" t="t" r="r" b="b"/>
              <a:pathLst>
                <a:path w="1013" h="1775" extrusionOk="0">
                  <a:moveTo>
                    <a:pt x="1013" y="822"/>
                  </a:moveTo>
                  <a:lnTo>
                    <a:pt x="1013" y="893"/>
                  </a:lnTo>
                  <a:cubicBezTo>
                    <a:pt x="977" y="1429"/>
                    <a:pt x="775" y="1774"/>
                    <a:pt x="489" y="1751"/>
                  </a:cubicBezTo>
                  <a:cubicBezTo>
                    <a:pt x="215" y="1727"/>
                    <a:pt x="1" y="1334"/>
                    <a:pt x="13" y="846"/>
                  </a:cubicBezTo>
                  <a:cubicBezTo>
                    <a:pt x="13" y="774"/>
                    <a:pt x="13" y="691"/>
                    <a:pt x="36" y="620"/>
                  </a:cubicBezTo>
                  <a:cubicBezTo>
                    <a:pt x="84" y="239"/>
                    <a:pt x="298" y="0"/>
                    <a:pt x="572" y="24"/>
                  </a:cubicBezTo>
                  <a:cubicBezTo>
                    <a:pt x="953" y="72"/>
                    <a:pt x="1013" y="358"/>
                    <a:pt x="1013" y="679"/>
                  </a:cubicBezTo>
                  <a:lnTo>
                    <a:pt x="1013" y="822"/>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29"/>
            <p:cNvSpPr/>
            <p:nvPr/>
          </p:nvSpPr>
          <p:spPr>
            <a:xfrm>
              <a:off x="3956125" y="3711600"/>
              <a:ext cx="31300" cy="38425"/>
            </a:xfrm>
            <a:custGeom>
              <a:avLst/>
              <a:gdLst/>
              <a:ahLst/>
              <a:cxnLst/>
              <a:rect l="l" t="t" r="r" b="b"/>
              <a:pathLst>
                <a:path w="1252" h="1537" extrusionOk="0">
                  <a:moveTo>
                    <a:pt x="1120" y="0"/>
                  </a:moveTo>
                  <a:cubicBezTo>
                    <a:pt x="1251" y="465"/>
                    <a:pt x="1239" y="881"/>
                    <a:pt x="1061" y="1286"/>
                  </a:cubicBezTo>
                  <a:cubicBezTo>
                    <a:pt x="1013" y="1405"/>
                    <a:pt x="858" y="1536"/>
                    <a:pt x="739" y="1536"/>
                  </a:cubicBezTo>
                  <a:cubicBezTo>
                    <a:pt x="620" y="1536"/>
                    <a:pt x="465" y="1405"/>
                    <a:pt x="406" y="1286"/>
                  </a:cubicBezTo>
                  <a:cubicBezTo>
                    <a:pt x="1" y="596"/>
                    <a:pt x="263" y="96"/>
                    <a:pt x="112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29"/>
            <p:cNvSpPr/>
            <p:nvPr/>
          </p:nvSpPr>
          <p:spPr>
            <a:xfrm>
              <a:off x="3488825" y="3938125"/>
              <a:ext cx="99425" cy="73525"/>
            </a:xfrm>
            <a:custGeom>
              <a:avLst/>
              <a:gdLst/>
              <a:ahLst/>
              <a:cxnLst/>
              <a:rect l="l" t="t" r="r" b="b"/>
              <a:pathLst>
                <a:path w="3977" h="2941" extrusionOk="0">
                  <a:moveTo>
                    <a:pt x="3894" y="238"/>
                  </a:moveTo>
                  <a:cubicBezTo>
                    <a:pt x="3917" y="393"/>
                    <a:pt x="3977" y="512"/>
                    <a:pt x="3977" y="631"/>
                  </a:cubicBezTo>
                  <a:cubicBezTo>
                    <a:pt x="3965" y="1810"/>
                    <a:pt x="2310" y="2941"/>
                    <a:pt x="1191" y="2560"/>
                  </a:cubicBezTo>
                  <a:cubicBezTo>
                    <a:pt x="512" y="2346"/>
                    <a:pt x="0" y="953"/>
                    <a:pt x="167" y="500"/>
                  </a:cubicBezTo>
                  <a:cubicBezTo>
                    <a:pt x="274" y="226"/>
                    <a:pt x="417" y="0"/>
                    <a:pt x="762" y="36"/>
                  </a:cubicBezTo>
                  <a:cubicBezTo>
                    <a:pt x="1548" y="83"/>
                    <a:pt x="2358" y="107"/>
                    <a:pt x="3143" y="155"/>
                  </a:cubicBezTo>
                  <a:cubicBezTo>
                    <a:pt x="3393" y="155"/>
                    <a:pt x="3632" y="202"/>
                    <a:pt x="3894" y="238"/>
                  </a:cubicBezTo>
                  <a:close/>
                  <a:moveTo>
                    <a:pt x="3310" y="822"/>
                  </a:moveTo>
                  <a:cubicBezTo>
                    <a:pt x="2441" y="524"/>
                    <a:pt x="1596" y="738"/>
                    <a:pt x="738" y="703"/>
                  </a:cubicBezTo>
                  <a:cubicBezTo>
                    <a:pt x="691" y="1274"/>
                    <a:pt x="810" y="1726"/>
                    <a:pt x="1286" y="1953"/>
                  </a:cubicBezTo>
                  <a:cubicBezTo>
                    <a:pt x="1774" y="2191"/>
                    <a:pt x="2250" y="1941"/>
                    <a:pt x="2715" y="1726"/>
                  </a:cubicBezTo>
                  <a:cubicBezTo>
                    <a:pt x="3060" y="1572"/>
                    <a:pt x="3298" y="1298"/>
                    <a:pt x="3310" y="82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29"/>
            <p:cNvSpPr/>
            <p:nvPr/>
          </p:nvSpPr>
          <p:spPr>
            <a:xfrm>
              <a:off x="3449525" y="3875000"/>
              <a:ext cx="21450" cy="39925"/>
            </a:xfrm>
            <a:custGeom>
              <a:avLst/>
              <a:gdLst/>
              <a:ahLst/>
              <a:cxnLst/>
              <a:rect l="l" t="t" r="r" b="b"/>
              <a:pathLst>
                <a:path w="858" h="1597" extrusionOk="0">
                  <a:moveTo>
                    <a:pt x="417" y="1"/>
                  </a:moveTo>
                  <a:cubicBezTo>
                    <a:pt x="858" y="441"/>
                    <a:pt x="858" y="906"/>
                    <a:pt x="739" y="1370"/>
                  </a:cubicBezTo>
                  <a:cubicBezTo>
                    <a:pt x="715" y="1477"/>
                    <a:pt x="524" y="1596"/>
                    <a:pt x="417" y="1596"/>
                  </a:cubicBezTo>
                  <a:cubicBezTo>
                    <a:pt x="310" y="1573"/>
                    <a:pt x="143" y="1442"/>
                    <a:pt x="120" y="1323"/>
                  </a:cubicBezTo>
                  <a:cubicBezTo>
                    <a:pt x="1" y="882"/>
                    <a:pt x="72" y="441"/>
                    <a:pt x="4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29"/>
            <p:cNvSpPr/>
            <p:nvPr/>
          </p:nvSpPr>
          <p:spPr>
            <a:xfrm>
              <a:off x="3604600" y="3875600"/>
              <a:ext cx="21750" cy="35150"/>
            </a:xfrm>
            <a:custGeom>
              <a:avLst/>
              <a:gdLst/>
              <a:ahLst/>
              <a:cxnLst/>
              <a:rect l="l" t="t" r="r" b="b"/>
              <a:pathLst>
                <a:path w="870" h="1406" extrusionOk="0">
                  <a:moveTo>
                    <a:pt x="346" y="1"/>
                  </a:moveTo>
                  <a:cubicBezTo>
                    <a:pt x="787" y="322"/>
                    <a:pt x="870" y="703"/>
                    <a:pt x="775" y="1108"/>
                  </a:cubicBezTo>
                  <a:cubicBezTo>
                    <a:pt x="751" y="1227"/>
                    <a:pt x="548" y="1358"/>
                    <a:pt x="417" y="1394"/>
                  </a:cubicBezTo>
                  <a:cubicBezTo>
                    <a:pt x="358" y="1406"/>
                    <a:pt x="179" y="1227"/>
                    <a:pt x="155" y="1108"/>
                  </a:cubicBezTo>
                  <a:cubicBezTo>
                    <a:pt x="72" y="763"/>
                    <a:pt x="1" y="382"/>
                    <a:pt x="3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29"/>
            <p:cNvSpPr/>
            <p:nvPr/>
          </p:nvSpPr>
          <p:spPr>
            <a:xfrm>
              <a:off x="3817725" y="3789275"/>
              <a:ext cx="102425" cy="65525"/>
            </a:xfrm>
            <a:custGeom>
              <a:avLst/>
              <a:gdLst/>
              <a:ahLst/>
              <a:cxnLst/>
              <a:rect l="l" t="t" r="r" b="b"/>
              <a:pathLst>
                <a:path w="4097" h="2621" extrusionOk="0">
                  <a:moveTo>
                    <a:pt x="4096" y="299"/>
                  </a:moveTo>
                  <a:cubicBezTo>
                    <a:pt x="3858" y="1477"/>
                    <a:pt x="3072" y="2049"/>
                    <a:pt x="2108" y="2323"/>
                  </a:cubicBezTo>
                  <a:cubicBezTo>
                    <a:pt x="1072" y="2620"/>
                    <a:pt x="1" y="1465"/>
                    <a:pt x="298" y="453"/>
                  </a:cubicBezTo>
                  <a:cubicBezTo>
                    <a:pt x="334" y="334"/>
                    <a:pt x="465" y="203"/>
                    <a:pt x="584" y="156"/>
                  </a:cubicBezTo>
                  <a:cubicBezTo>
                    <a:pt x="798" y="60"/>
                    <a:pt x="1013" y="1"/>
                    <a:pt x="1239" y="1"/>
                  </a:cubicBezTo>
                  <a:cubicBezTo>
                    <a:pt x="2013" y="25"/>
                    <a:pt x="2787" y="60"/>
                    <a:pt x="3549" y="120"/>
                  </a:cubicBezTo>
                  <a:cubicBezTo>
                    <a:pt x="3715" y="144"/>
                    <a:pt x="3870" y="227"/>
                    <a:pt x="4096" y="299"/>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29"/>
            <p:cNvSpPr/>
            <p:nvPr/>
          </p:nvSpPr>
          <p:spPr>
            <a:xfrm>
              <a:off x="3505775" y="3951500"/>
              <a:ext cx="65825" cy="41400"/>
            </a:xfrm>
            <a:custGeom>
              <a:avLst/>
              <a:gdLst/>
              <a:ahLst/>
              <a:cxnLst/>
              <a:rect l="l" t="t" r="r" b="b"/>
              <a:pathLst>
                <a:path w="2633" h="1656" extrusionOk="0">
                  <a:moveTo>
                    <a:pt x="2632" y="287"/>
                  </a:moveTo>
                  <a:cubicBezTo>
                    <a:pt x="2620" y="763"/>
                    <a:pt x="2382" y="1037"/>
                    <a:pt x="2025" y="1191"/>
                  </a:cubicBezTo>
                  <a:cubicBezTo>
                    <a:pt x="1572" y="1406"/>
                    <a:pt x="1084" y="1656"/>
                    <a:pt x="596" y="1418"/>
                  </a:cubicBezTo>
                  <a:cubicBezTo>
                    <a:pt x="132" y="1191"/>
                    <a:pt x="1" y="739"/>
                    <a:pt x="37" y="168"/>
                  </a:cubicBezTo>
                  <a:cubicBezTo>
                    <a:pt x="918" y="203"/>
                    <a:pt x="1763" y="1"/>
                    <a:pt x="2632" y="287"/>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29"/>
            <p:cNvSpPr/>
            <p:nvPr/>
          </p:nvSpPr>
          <p:spPr>
            <a:xfrm>
              <a:off x="3348925" y="3556225"/>
              <a:ext cx="776300" cy="567650"/>
            </a:xfrm>
            <a:custGeom>
              <a:avLst/>
              <a:gdLst/>
              <a:ahLst/>
              <a:cxnLst/>
              <a:rect l="l" t="t" r="r" b="b"/>
              <a:pathLst>
                <a:path w="31052" h="22706" extrusionOk="0">
                  <a:moveTo>
                    <a:pt x="30837" y="2477"/>
                  </a:moveTo>
                  <a:cubicBezTo>
                    <a:pt x="30695" y="1560"/>
                    <a:pt x="30159" y="1012"/>
                    <a:pt x="29313" y="905"/>
                  </a:cubicBezTo>
                  <a:cubicBezTo>
                    <a:pt x="27920" y="739"/>
                    <a:pt x="26432" y="596"/>
                    <a:pt x="24753" y="441"/>
                  </a:cubicBezTo>
                  <a:cubicBezTo>
                    <a:pt x="23956" y="381"/>
                    <a:pt x="23134" y="334"/>
                    <a:pt x="22348" y="310"/>
                  </a:cubicBezTo>
                  <a:cubicBezTo>
                    <a:pt x="22015" y="298"/>
                    <a:pt x="21705" y="274"/>
                    <a:pt x="21372" y="262"/>
                  </a:cubicBezTo>
                  <a:lnTo>
                    <a:pt x="19765" y="179"/>
                  </a:lnTo>
                  <a:cubicBezTo>
                    <a:pt x="18455" y="96"/>
                    <a:pt x="17086" y="24"/>
                    <a:pt x="15752" y="0"/>
                  </a:cubicBezTo>
                  <a:lnTo>
                    <a:pt x="15562" y="0"/>
                  </a:lnTo>
                  <a:cubicBezTo>
                    <a:pt x="14371" y="0"/>
                    <a:pt x="13359" y="215"/>
                    <a:pt x="12478" y="667"/>
                  </a:cubicBezTo>
                  <a:cubicBezTo>
                    <a:pt x="12002" y="905"/>
                    <a:pt x="11692" y="1227"/>
                    <a:pt x="11478" y="1679"/>
                  </a:cubicBezTo>
                  <a:cubicBezTo>
                    <a:pt x="11002" y="2727"/>
                    <a:pt x="10716" y="3846"/>
                    <a:pt x="10644" y="4977"/>
                  </a:cubicBezTo>
                  <a:cubicBezTo>
                    <a:pt x="10597" y="5703"/>
                    <a:pt x="10573" y="6454"/>
                    <a:pt x="10549" y="7168"/>
                  </a:cubicBezTo>
                  <a:lnTo>
                    <a:pt x="10513" y="8287"/>
                  </a:lnTo>
                  <a:cubicBezTo>
                    <a:pt x="10513" y="8430"/>
                    <a:pt x="10490" y="8573"/>
                    <a:pt x="10478" y="8728"/>
                  </a:cubicBezTo>
                  <a:cubicBezTo>
                    <a:pt x="10478" y="8775"/>
                    <a:pt x="10466" y="8823"/>
                    <a:pt x="10466" y="8871"/>
                  </a:cubicBezTo>
                  <a:cubicBezTo>
                    <a:pt x="10418" y="8882"/>
                    <a:pt x="10371" y="8882"/>
                    <a:pt x="10335" y="8894"/>
                  </a:cubicBezTo>
                  <a:cubicBezTo>
                    <a:pt x="10168" y="8930"/>
                    <a:pt x="10037" y="8954"/>
                    <a:pt x="9894" y="8966"/>
                  </a:cubicBezTo>
                  <a:cubicBezTo>
                    <a:pt x="9406" y="8990"/>
                    <a:pt x="8858" y="8990"/>
                    <a:pt x="8299" y="8990"/>
                  </a:cubicBezTo>
                  <a:cubicBezTo>
                    <a:pt x="7906" y="8990"/>
                    <a:pt x="7549" y="8990"/>
                    <a:pt x="7204" y="8966"/>
                  </a:cubicBezTo>
                  <a:cubicBezTo>
                    <a:pt x="6668" y="8954"/>
                    <a:pt x="6132" y="8930"/>
                    <a:pt x="5596" y="8906"/>
                  </a:cubicBezTo>
                  <a:cubicBezTo>
                    <a:pt x="4941" y="8882"/>
                    <a:pt x="4275" y="8847"/>
                    <a:pt x="3608" y="8835"/>
                  </a:cubicBezTo>
                  <a:lnTo>
                    <a:pt x="3560" y="8835"/>
                  </a:lnTo>
                  <a:cubicBezTo>
                    <a:pt x="1834" y="8835"/>
                    <a:pt x="476" y="9954"/>
                    <a:pt x="286" y="11561"/>
                  </a:cubicBezTo>
                  <a:cubicBezTo>
                    <a:pt x="48" y="13490"/>
                    <a:pt x="0" y="15574"/>
                    <a:pt x="143" y="17741"/>
                  </a:cubicBezTo>
                  <a:cubicBezTo>
                    <a:pt x="238" y="19419"/>
                    <a:pt x="679" y="19610"/>
                    <a:pt x="1953" y="19800"/>
                  </a:cubicBezTo>
                  <a:cubicBezTo>
                    <a:pt x="2072" y="19824"/>
                    <a:pt x="2227" y="19848"/>
                    <a:pt x="2262" y="19896"/>
                  </a:cubicBezTo>
                  <a:cubicBezTo>
                    <a:pt x="2298" y="19943"/>
                    <a:pt x="2286" y="20086"/>
                    <a:pt x="2262" y="20217"/>
                  </a:cubicBezTo>
                  <a:cubicBezTo>
                    <a:pt x="2251" y="20324"/>
                    <a:pt x="2227" y="20431"/>
                    <a:pt x="2203" y="20539"/>
                  </a:cubicBezTo>
                  <a:cubicBezTo>
                    <a:pt x="2179" y="20670"/>
                    <a:pt x="2143" y="20812"/>
                    <a:pt x="2131" y="20967"/>
                  </a:cubicBezTo>
                  <a:cubicBezTo>
                    <a:pt x="2084" y="21336"/>
                    <a:pt x="2048" y="21765"/>
                    <a:pt x="2060" y="22182"/>
                  </a:cubicBezTo>
                  <a:cubicBezTo>
                    <a:pt x="2072" y="22575"/>
                    <a:pt x="2286" y="22706"/>
                    <a:pt x="2477" y="22706"/>
                  </a:cubicBezTo>
                  <a:cubicBezTo>
                    <a:pt x="2584" y="22706"/>
                    <a:pt x="2715" y="22658"/>
                    <a:pt x="2834" y="22586"/>
                  </a:cubicBezTo>
                  <a:cubicBezTo>
                    <a:pt x="2965" y="22503"/>
                    <a:pt x="3096" y="22396"/>
                    <a:pt x="3239" y="22301"/>
                  </a:cubicBezTo>
                  <a:cubicBezTo>
                    <a:pt x="3322" y="22229"/>
                    <a:pt x="3417" y="22170"/>
                    <a:pt x="3513" y="22110"/>
                  </a:cubicBezTo>
                  <a:cubicBezTo>
                    <a:pt x="4453" y="21467"/>
                    <a:pt x="5227" y="20932"/>
                    <a:pt x="6049" y="20384"/>
                  </a:cubicBezTo>
                  <a:lnTo>
                    <a:pt x="6108" y="20336"/>
                  </a:lnTo>
                  <a:cubicBezTo>
                    <a:pt x="6275" y="20241"/>
                    <a:pt x="6418" y="20122"/>
                    <a:pt x="6584" y="20098"/>
                  </a:cubicBezTo>
                  <a:cubicBezTo>
                    <a:pt x="7084" y="20027"/>
                    <a:pt x="7608" y="20015"/>
                    <a:pt x="8061" y="20015"/>
                  </a:cubicBezTo>
                  <a:cubicBezTo>
                    <a:pt x="8632" y="20003"/>
                    <a:pt x="9216" y="20003"/>
                    <a:pt x="9811" y="20003"/>
                  </a:cubicBezTo>
                  <a:cubicBezTo>
                    <a:pt x="10859" y="19979"/>
                    <a:pt x="11942" y="19979"/>
                    <a:pt x="13002" y="19943"/>
                  </a:cubicBezTo>
                  <a:cubicBezTo>
                    <a:pt x="14097" y="19896"/>
                    <a:pt x="14693" y="19288"/>
                    <a:pt x="14764" y="18110"/>
                  </a:cubicBezTo>
                  <a:cubicBezTo>
                    <a:pt x="14812" y="17360"/>
                    <a:pt x="14883" y="16621"/>
                    <a:pt x="14966" y="15895"/>
                  </a:cubicBezTo>
                  <a:lnTo>
                    <a:pt x="14978" y="15728"/>
                  </a:lnTo>
                  <a:cubicBezTo>
                    <a:pt x="14990" y="15633"/>
                    <a:pt x="15026" y="15538"/>
                    <a:pt x="15050" y="15431"/>
                  </a:cubicBezTo>
                  <a:cubicBezTo>
                    <a:pt x="15050" y="15419"/>
                    <a:pt x="15062" y="15395"/>
                    <a:pt x="15062" y="15371"/>
                  </a:cubicBezTo>
                  <a:lnTo>
                    <a:pt x="15085" y="15371"/>
                  </a:lnTo>
                  <a:cubicBezTo>
                    <a:pt x="15097" y="15371"/>
                    <a:pt x="15121" y="15359"/>
                    <a:pt x="15121" y="15359"/>
                  </a:cubicBezTo>
                  <a:cubicBezTo>
                    <a:pt x="16109" y="15443"/>
                    <a:pt x="17086" y="15514"/>
                    <a:pt x="18062" y="15609"/>
                  </a:cubicBezTo>
                  <a:cubicBezTo>
                    <a:pt x="19265" y="15717"/>
                    <a:pt x="20467" y="15812"/>
                    <a:pt x="21693" y="15919"/>
                  </a:cubicBezTo>
                  <a:cubicBezTo>
                    <a:pt x="22134" y="15967"/>
                    <a:pt x="22432" y="16109"/>
                    <a:pt x="22682" y="16431"/>
                  </a:cubicBezTo>
                  <a:cubicBezTo>
                    <a:pt x="23158" y="17026"/>
                    <a:pt x="23658" y="17622"/>
                    <a:pt x="24146" y="18181"/>
                  </a:cubicBezTo>
                  <a:lnTo>
                    <a:pt x="24265" y="18336"/>
                  </a:lnTo>
                  <a:cubicBezTo>
                    <a:pt x="24682" y="18836"/>
                    <a:pt x="25289" y="19050"/>
                    <a:pt x="25765" y="19169"/>
                  </a:cubicBezTo>
                  <a:cubicBezTo>
                    <a:pt x="25920" y="19205"/>
                    <a:pt x="26039" y="19229"/>
                    <a:pt x="26123" y="19229"/>
                  </a:cubicBezTo>
                  <a:cubicBezTo>
                    <a:pt x="26551" y="19229"/>
                    <a:pt x="26694" y="18896"/>
                    <a:pt x="26765" y="18574"/>
                  </a:cubicBezTo>
                  <a:cubicBezTo>
                    <a:pt x="26837" y="18253"/>
                    <a:pt x="26873" y="17931"/>
                    <a:pt x="26896" y="17622"/>
                  </a:cubicBezTo>
                  <a:cubicBezTo>
                    <a:pt x="26908" y="17526"/>
                    <a:pt x="26908" y="17455"/>
                    <a:pt x="26932" y="17360"/>
                  </a:cubicBezTo>
                  <a:cubicBezTo>
                    <a:pt x="26968" y="16979"/>
                    <a:pt x="27004" y="16586"/>
                    <a:pt x="27027" y="16193"/>
                  </a:cubicBezTo>
                  <a:cubicBezTo>
                    <a:pt x="27051" y="16038"/>
                    <a:pt x="27063" y="15907"/>
                    <a:pt x="27075" y="15752"/>
                  </a:cubicBezTo>
                  <a:cubicBezTo>
                    <a:pt x="27087" y="15752"/>
                    <a:pt x="27123" y="15752"/>
                    <a:pt x="27135" y="15740"/>
                  </a:cubicBezTo>
                  <a:cubicBezTo>
                    <a:pt x="27230" y="15728"/>
                    <a:pt x="27301" y="15717"/>
                    <a:pt x="27373" y="15717"/>
                  </a:cubicBezTo>
                  <a:lnTo>
                    <a:pt x="27420" y="15717"/>
                  </a:lnTo>
                  <a:cubicBezTo>
                    <a:pt x="28325" y="15717"/>
                    <a:pt x="29063" y="15300"/>
                    <a:pt x="29683" y="14883"/>
                  </a:cubicBezTo>
                  <a:cubicBezTo>
                    <a:pt x="30349" y="14431"/>
                    <a:pt x="30683" y="13823"/>
                    <a:pt x="30718" y="13002"/>
                  </a:cubicBezTo>
                  <a:cubicBezTo>
                    <a:pt x="30730" y="12764"/>
                    <a:pt x="30730" y="12526"/>
                    <a:pt x="30730" y="12299"/>
                  </a:cubicBezTo>
                  <a:cubicBezTo>
                    <a:pt x="30730" y="12097"/>
                    <a:pt x="30730" y="11871"/>
                    <a:pt x="30754" y="11668"/>
                  </a:cubicBezTo>
                  <a:cubicBezTo>
                    <a:pt x="30778" y="10966"/>
                    <a:pt x="30814" y="10252"/>
                    <a:pt x="30826" y="9549"/>
                  </a:cubicBezTo>
                  <a:cubicBezTo>
                    <a:pt x="30885" y="7930"/>
                    <a:pt x="30956" y="6263"/>
                    <a:pt x="30992" y="4608"/>
                  </a:cubicBezTo>
                  <a:cubicBezTo>
                    <a:pt x="31052" y="3846"/>
                    <a:pt x="30945" y="3108"/>
                    <a:pt x="30837" y="2477"/>
                  </a:cubicBezTo>
                  <a:close/>
                  <a:moveTo>
                    <a:pt x="30171" y="7120"/>
                  </a:moveTo>
                  <a:cubicBezTo>
                    <a:pt x="30099" y="8132"/>
                    <a:pt x="30040" y="9180"/>
                    <a:pt x="29980" y="10216"/>
                  </a:cubicBezTo>
                  <a:cubicBezTo>
                    <a:pt x="29968" y="10597"/>
                    <a:pt x="29944" y="10966"/>
                    <a:pt x="29933" y="11323"/>
                  </a:cubicBezTo>
                  <a:cubicBezTo>
                    <a:pt x="29921" y="11692"/>
                    <a:pt x="29921" y="12085"/>
                    <a:pt x="29885" y="12454"/>
                  </a:cubicBezTo>
                  <a:cubicBezTo>
                    <a:pt x="29802" y="13812"/>
                    <a:pt x="28742" y="14800"/>
                    <a:pt x="27361" y="14800"/>
                  </a:cubicBezTo>
                  <a:lnTo>
                    <a:pt x="27254" y="14800"/>
                  </a:lnTo>
                  <a:cubicBezTo>
                    <a:pt x="27206" y="14800"/>
                    <a:pt x="27182" y="14788"/>
                    <a:pt x="27135" y="14788"/>
                  </a:cubicBezTo>
                  <a:cubicBezTo>
                    <a:pt x="27075" y="14776"/>
                    <a:pt x="27027" y="14776"/>
                    <a:pt x="26968" y="14752"/>
                  </a:cubicBezTo>
                  <a:lnTo>
                    <a:pt x="26873" y="14752"/>
                  </a:lnTo>
                  <a:cubicBezTo>
                    <a:pt x="26396" y="14752"/>
                    <a:pt x="26289" y="14966"/>
                    <a:pt x="26242" y="15395"/>
                  </a:cubicBezTo>
                  <a:cubicBezTo>
                    <a:pt x="26218" y="15764"/>
                    <a:pt x="26194" y="16145"/>
                    <a:pt x="26182" y="16502"/>
                  </a:cubicBezTo>
                  <a:cubicBezTo>
                    <a:pt x="26182" y="16657"/>
                    <a:pt x="26170" y="16812"/>
                    <a:pt x="26170" y="16979"/>
                  </a:cubicBezTo>
                  <a:lnTo>
                    <a:pt x="26170" y="17122"/>
                  </a:lnTo>
                  <a:cubicBezTo>
                    <a:pt x="26170" y="17229"/>
                    <a:pt x="26170" y="17312"/>
                    <a:pt x="26158" y="17407"/>
                  </a:cubicBezTo>
                  <a:cubicBezTo>
                    <a:pt x="26134" y="17467"/>
                    <a:pt x="26134" y="17538"/>
                    <a:pt x="26134" y="17598"/>
                  </a:cubicBezTo>
                  <a:cubicBezTo>
                    <a:pt x="26111" y="17884"/>
                    <a:pt x="26099" y="18062"/>
                    <a:pt x="25896" y="18134"/>
                  </a:cubicBezTo>
                  <a:cubicBezTo>
                    <a:pt x="25825" y="18169"/>
                    <a:pt x="25753" y="18181"/>
                    <a:pt x="25694" y="18181"/>
                  </a:cubicBezTo>
                  <a:cubicBezTo>
                    <a:pt x="25420" y="18181"/>
                    <a:pt x="25206" y="18003"/>
                    <a:pt x="25063" y="17836"/>
                  </a:cubicBezTo>
                  <a:lnTo>
                    <a:pt x="24837" y="17586"/>
                  </a:lnTo>
                  <a:cubicBezTo>
                    <a:pt x="24265" y="16931"/>
                    <a:pt x="23670" y="16264"/>
                    <a:pt x="23134" y="15574"/>
                  </a:cubicBezTo>
                  <a:cubicBezTo>
                    <a:pt x="22836" y="15193"/>
                    <a:pt x="22491" y="15014"/>
                    <a:pt x="22003" y="15014"/>
                  </a:cubicBezTo>
                  <a:lnTo>
                    <a:pt x="22003" y="15014"/>
                  </a:lnTo>
                  <a:lnTo>
                    <a:pt x="21265" y="15014"/>
                  </a:lnTo>
                  <a:lnTo>
                    <a:pt x="20431" y="15014"/>
                  </a:lnTo>
                  <a:cubicBezTo>
                    <a:pt x="19943" y="15014"/>
                    <a:pt x="19288" y="15014"/>
                    <a:pt x="18634" y="14955"/>
                  </a:cubicBezTo>
                  <a:cubicBezTo>
                    <a:pt x="17562" y="14871"/>
                    <a:pt x="16490" y="14681"/>
                    <a:pt x="15538" y="14514"/>
                  </a:cubicBezTo>
                  <a:cubicBezTo>
                    <a:pt x="15109" y="14443"/>
                    <a:pt x="15097" y="14431"/>
                    <a:pt x="15097" y="13883"/>
                  </a:cubicBezTo>
                  <a:cubicBezTo>
                    <a:pt x="15097" y="12597"/>
                    <a:pt x="14978" y="11538"/>
                    <a:pt x="14704" y="10573"/>
                  </a:cubicBezTo>
                  <a:cubicBezTo>
                    <a:pt x="14466" y="9692"/>
                    <a:pt x="13942" y="9216"/>
                    <a:pt x="13085" y="9097"/>
                  </a:cubicBezTo>
                  <a:cubicBezTo>
                    <a:pt x="12919" y="9085"/>
                    <a:pt x="12740" y="9061"/>
                    <a:pt x="12573" y="9025"/>
                  </a:cubicBezTo>
                  <a:cubicBezTo>
                    <a:pt x="12323" y="8978"/>
                    <a:pt x="12073" y="8942"/>
                    <a:pt x="11823" y="8918"/>
                  </a:cubicBezTo>
                  <a:cubicBezTo>
                    <a:pt x="11502" y="8894"/>
                    <a:pt x="11383" y="8775"/>
                    <a:pt x="11371" y="8501"/>
                  </a:cubicBezTo>
                  <a:lnTo>
                    <a:pt x="11359" y="8228"/>
                  </a:lnTo>
                  <a:cubicBezTo>
                    <a:pt x="11347" y="7704"/>
                    <a:pt x="11311" y="7168"/>
                    <a:pt x="11323" y="6644"/>
                  </a:cubicBezTo>
                  <a:cubicBezTo>
                    <a:pt x="11359" y="5739"/>
                    <a:pt x="11418" y="5049"/>
                    <a:pt x="11502" y="4418"/>
                  </a:cubicBezTo>
                  <a:cubicBezTo>
                    <a:pt x="11585" y="3906"/>
                    <a:pt x="11716" y="3417"/>
                    <a:pt x="11835" y="2929"/>
                  </a:cubicBezTo>
                  <a:cubicBezTo>
                    <a:pt x="11871" y="2822"/>
                    <a:pt x="11895" y="2715"/>
                    <a:pt x="11906" y="2608"/>
                  </a:cubicBezTo>
                  <a:cubicBezTo>
                    <a:pt x="12180" y="1584"/>
                    <a:pt x="13026" y="1262"/>
                    <a:pt x="13847" y="1084"/>
                  </a:cubicBezTo>
                  <a:cubicBezTo>
                    <a:pt x="14550" y="917"/>
                    <a:pt x="15276" y="846"/>
                    <a:pt x="16097" y="846"/>
                  </a:cubicBezTo>
                  <a:cubicBezTo>
                    <a:pt x="16431" y="846"/>
                    <a:pt x="16788" y="858"/>
                    <a:pt x="17169" y="881"/>
                  </a:cubicBezTo>
                  <a:cubicBezTo>
                    <a:pt x="18122" y="965"/>
                    <a:pt x="19098" y="1000"/>
                    <a:pt x="20038" y="1048"/>
                  </a:cubicBezTo>
                  <a:cubicBezTo>
                    <a:pt x="20943" y="1096"/>
                    <a:pt x="21860" y="1143"/>
                    <a:pt x="22789" y="1215"/>
                  </a:cubicBezTo>
                  <a:cubicBezTo>
                    <a:pt x="24313" y="1322"/>
                    <a:pt x="25861" y="1465"/>
                    <a:pt x="27361" y="1620"/>
                  </a:cubicBezTo>
                  <a:cubicBezTo>
                    <a:pt x="27778" y="1655"/>
                    <a:pt x="28194" y="1691"/>
                    <a:pt x="28611" y="1739"/>
                  </a:cubicBezTo>
                  <a:cubicBezTo>
                    <a:pt x="28742" y="1751"/>
                    <a:pt x="28873" y="1774"/>
                    <a:pt x="29016" y="1822"/>
                  </a:cubicBezTo>
                  <a:cubicBezTo>
                    <a:pt x="29075" y="1834"/>
                    <a:pt x="29111" y="1858"/>
                    <a:pt x="29171" y="1870"/>
                  </a:cubicBezTo>
                  <a:cubicBezTo>
                    <a:pt x="29742" y="2001"/>
                    <a:pt x="30040" y="2346"/>
                    <a:pt x="30075" y="2882"/>
                  </a:cubicBezTo>
                  <a:cubicBezTo>
                    <a:pt x="30135" y="3584"/>
                    <a:pt x="30183" y="4263"/>
                    <a:pt x="30230" y="4977"/>
                  </a:cubicBezTo>
                  <a:cubicBezTo>
                    <a:pt x="30242" y="5287"/>
                    <a:pt x="30278" y="5608"/>
                    <a:pt x="30290" y="5930"/>
                  </a:cubicBezTo>
                  <a:cubicBezTo>
                    <a:pt x="30230" y="6334"/>
                    <a:pt x="30206" y="6727"/>
                    <a:pt x="30171" y="7120"/>
                  </a:cubicBezTo>
                  <a:close/>
                  <a:moveTo>
                    <a:pt x="10692" y="19288"/>
                  </a:moveTo>
                  <a:cubicBezTo>
                    <a:pt x="10359" y="19288"/>
                    <a:pt x="10037" y="19300"/>
                    <a:pt x="9704" y="19300"/>
                  </a:cubicBezTo>
                  <a:cubicBezTo>
                    <a:pt x="8692" y="19300"/>
                    <a:pt x="7668" y="19265"/>
                    <a:pt x="6692" y="19253"/>
                  </a:cubicBezTo>
                  <a:lnTo>
                    <a:pt x="6572" y="19253"/>
                  </a:lnTo>
                  <a:cubicBezTo>
                    <a:pt x="6180" y="19253"/>
                    <a:pt x="5953" y="19479"/>
                    <a:pt x="5751" y="19681"/>
                  </a:cubicBezTo>
                  <a:lnTo>
                    <a:pt x="5715" y="19717"/>
                  </a:lnTo>
                  <a:cubicBezTo>
                    <a:pt x="4989" y="20443"/>
                    <a:pt x="4108" y="20979"/>
                    <a:pt x="3191" y="21551"/>
                  </a:cubicBezTo>
                  <a:cubicBezTo>
                    <a:pt x="3096" y="21610"/>
                    <a:pt x="3013" y="21646"/>
                    <a:pt x="2917" y="21705"/>
                  </a:cubicBezTo>
                  <a:cubicBezTo>
                    <a:pt x="2798" y="21396"/>
                    <a:pt x="2858" y="21146"/>
                    <a:pt x="2917" y="20860"/>
                  </a:cubicBezTo>
                  <a:cubicBezTo>
                    <a:pt x="2953" y="20741"/>
                    <a:pt x="2977" y="20622"/>
                    <a:pt x="3001" y="20491"/>
                  </a:cubicBezTo>
                  <a:cubicBezTo>
                    <a:pt x="3013" y="20360"/>
                    <a:pt x="3060" y="20217"/>
                    <a:pt x="3096" y="20086"/>
                  </a:cubicBezTo>
                  <a:cubicBezTo>
                    <a:pt x="3132" y="19979"/>
                    <a:pt x="3179" y="19896"/>
                    <a:pt x="3191" y="19789"/>
                  </a:cubicBezTo>
                  <a:cubicBezTo>
                    <a:pt x="3251" y="19550"/>
                    <a:pt x="3274" y="19312"/>
                    <a:pt x="3143" y="19146"/>
                  </a:cubicBezTo>
                  <a:cubicBezTo>
                    <a:pt x="3024" y="18991"/>
                    <a:pt x="2786" y="18955"/>
                    <a:pt x="2548" y="18943"/>
                  </a:cubicBezTo>
                  <a:lnTo>
                    <a:pt x="2381" y="18943"/>
                  </a:lnTo>
                  <a:lnTo>
                    <a:pt x="2179" y="18943"/>
                  </a:lnTo>
                  <a:lnTo>
                    <a:pt x="1965" y="18943"/>
                  </a:lnTo>
                  <a:lnTo>
                    <a:pt x="1727" y="18943"/>
                  </a:lnTo>
                  <a:cubicBezTo>
                    <a:pt x="1274" y="18907"/>
                    <a:pt x="1072" y="18729"/>
                    <a:pt x="988" y="18300"/>
                  </a:cubicBezTo>
                  <a:cubicBezTo>
                    <a:pt x="917" y="17943"/>
                    <a:pt x="881" y="17598"/>
                    <a:pt x="881" y="17288"/>
                  </a:cubicBezTo>
                  <a:cubicBezTo>
                    <a:pt x="893" y="15836"/>
                    <a:pt x="917" y="14312"/>
                    <a:pt x="953" y="12800"/>
                  </a:cubicBezTo>
                  <a:cubicBezTo>
                    <a:pt x="953" y="12573"/>
                    <a:pt x="1000" y="12335"/>
                    <a:pt x="1036" y="12097"/>
                  </a:cubicBezTo>
                  <a:cubicBezTo>
                    <a:pt x="1048" y="11966"/>
                    <a:pt x="1072" y="11823"/>
                    <a:pt x="1096" y="11692"/>
                  </a:cubicBezTo>
                  <a:cubicBezTo>
                    <a:pt x="1238" y="10264"/>
                    <a:pt x="2548" y="9942"/>
                    <a:pt x="2953" y="9859"/>
                  </a:cubicBezTo>
                  <a:cubicBezTo>
                    <a:pt x="3453" y="9775"/>
                    <a:pt x="3977" y="9775"/>
                    <a:pt x="4382" y="9775"/>
                  </a:cubicBezTo>
                  <a:lnTo>
                    <a:pt x="4572" y="9775"/>
                  </a:lnTo>
                  <a:cubicBezTo>
                    <a:pt x="6751" y="9787"/>
                    <a:pt x="8537" y="9823"/>
                    <a:pt x="10204" y="9859"/>
                  </a:cubicBezTo>
                  <a:cubicBezTo>
                    <a:pt x="11049" y="9883"/>
                    <a:pt x="11930" y="9942"/>
                    <a:pt x="12883" y="10037"/>
                  </a:cubicBezTo>
                  <a:cubicBezTo>
                    <a:pt x="13454" y="10097"/>
                    <a:pt x="13811" y="10430"/>
                    <a:pt x="13966" y="11073"/>
                  </a:cubicBezTo>
                  <a:cubicBezTo>
                    <a:pt x="14335" y="12585"/>
                    <a:pt x="14288" y="14074"/>
                    <a:pt x="14216" y="15359"/>
                  </a:cubicBezTo>
                  <a:cubicBezTo>
                    <a:pt x="14157" y="16145"/>
                    <a:pt x="14097" y="17002"/>
                    <a:pt x="14014" y="17955"/>
                  </a:cubicBezTo>
                  <a:cubicBezTo>
                    <a:pt x="13954" y="18705"/>
                    <a:pt x="13716" y="18955"/>
                    <a:pt x="13002" y="19074"/>
                  </a:cubicBezTo>
                  <a:cubicBezTo>
                    <a:pt x="12168" y="19193"/>
                    <a:pt x="11395" y="19265"/>
                    <a:pt x="10692" y="1928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 name="Google Shape;332;p28">
            <a:extLst>
              <a:ext uri="{FF2B5EF4-FFF2-40B4-BE49-F238E27FC236}">
                <a16:creationId xmlns:a16="http://schemas.microsoft.com/office/drawing/2014/main" id="{67915667-A709-485E-A6E7-E5529B8EA4E1}"/>
              </a:ext>
            </a:extLst>
          </p:cNvPr>
          <p:cNvSpPr txBox="1">
            <a:spLocks noGrp="1"/>
          </p:cNvSpPr>
          <p:nvPr>
            <p:ph type="title"/>
          </p:nvPr>
        </p:nvSpPr>
        <p:spPr>
          <a:xfrm>
            <a:off x="2087082" y="307201"/>
            <a:ext cx="5172339" cy="55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200" dirty="0"/>
              <a:t>Example of I – Search Paper</a:t>
            </a:r>
            <a:endParaRPr sz="3200" dirty="0"/>
          </a:p>
        </p:txBody>
      </p:sp>
      <p:sp>
        <p:nvSpPr>
          <p:cNvPr id="27" name="Google Shape;815;p40">
            <a:extLst>
              <a:ext uri="{FF2B5EF4-FFF2-40B4-BE49-F238E27FC236}">
                <a16:creationId xmlns:a16="http://schemas.microsoft.com/office/drawing/2014/main" id="{19826ABD-680C-431F-8079-600B2D4BEA51}"/>
              </a:ext>
            </a:extLst>
          </p:cNvPr>
          <p:cNvSpPr txBox="1">
            <a:spLocks/>
          </p:cNvSpPr>
          <p:nvPr/>
        </p:nvSpPr>
        <p:spPr>
          <a:xfrm>
            <a:off x="1818167" y="1828066"/>
            <a:ext cx="7072189" cy="240589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ctr" rtl="0">
              <a:lnSpc>
                <a:spcPct val="100000"/>
              </a:lnSpc>
              <a:spcBef>
                <a:spcPts val="0"/>
              </a:spcBef>
              <a:spcAft>
                <a:spcPts val="0"/>
              </a:spcAft>
              <a:buClr>
                <a:schemeClr val="dk1"/>
              </a:buClr>
              <a:buSzPts val="1600"/>
              <a:buFont typeface="Baloo 2"/>
              <a:buNone/>
              <a:defRPr sz="1600" b="0" i="0" u="none" strike="noStrike" cap="none">
                <a:solidFill>
                  <a:schemeClr val="dk1"/>
                </a:solidFill>
                <a:latin typeface="Baloo 2"/>
                <a:ea typeface="Baloo 2"/>
                <a:cs typeface="Baloo 2"/>
                <a:sym typeface="Baloo 2"/>
              </a:defRPr>
            </a:lvl1pPr>
            <a:lvl2pPr marL="914400" marR="0" lvl="1" indent="-330200" algn="ctr" rtl="0">
              <a:lnSpc>
                <a:spcPct val="100000"/>
              </a:lnSpc>
              <a:spcBef>
                <a:spcPts val="0"/>
              </a:spcBef>
              <a:spcAft>
                <a:spcPts val="0"/>
              </a:spcAft>
              <a:buClr>
                <a:schemeClr val="dk1"/>
              </a:buClr>
              <a:buSzPts val="1600"/>
              <a:buFont typeface="Baloo 2"/>
              <a:buNone/>
              <a:defRPr sz="1600" b="0" i="0" u="none" strike="noStrike" cap="none">
                <a:solidFill>
                  <a:schemeClr val="dk1"/>
                </a:solidFill>
                <a:latin typeface="Baloo 2"/>
                <a:ea typeface="Baloo 2"/>
                <a:cs typeface="Baloo 2"/>
                <a:sym typeface="Baloo 2"/>
              </a:defRPr>
            </a:lvl2pPr>
            <a:lvl3pPr marL="1371600" marR="0" lvl="2" indent="-330200" algn="ctr" rtl="0">
              <a:lnSpc>
                <a:spcPct val="100000"/>
              </a:lnSpc>
              <a:spcBef>
                <a:spcPts val="0"/>
              </a:spcBef>
              <a:spcAft>
                <a:spcPts val="0"/>
              </a:spcAft>
              <a:buClr>
                <a:schemeClr val="dk1"/>
              </a:buClr>
              <a:buSzPts val="1600"/>
              <a:buFont typeface="Baloo 2"/>
              <a:buNone/>
              <a:defRPr sz="1600" b="0" i="0" u="none" strike="noStrike" cap="none">
                <a:solidFill>
                  <a:schemeClr val="dk1"/>
                </a:solidFill>
                <a:latin typeface="Baloo 2"/>
                <a:ea typeface="Baloo 2"/>
                <a:cs typeface="Baloo 2"/>
                <a:sym typeface="Baloo 2"/>
              </a:defRPr>
            </a:lvl3pPr>
            <a:lvl4pPr marL="1828800" marR="0" lvl="3" indent="-330200" algn="ctr" rtl="0">
              <a:lnSpc>
                <a:spcPct val="100000"/>
              </a:lnSpc>
              <a:spcBef>
                <a:spcPts val="0"/>
              </a:spcBef>
              <a:spcAft>
                <a:spcPts val="0"/>
              </a:spcAft>
              <a:buClr>
                <a:schemeClr val="dk1"/>
              </a:buClr>
              <a:buSzPts val="1600"/>
              <a:buFont typeface="Baloo 2"/>
              <a:buNone/>
              <a:defRPr sz="1600" b="0" i="0" u="none" strike="noStrike" cap="none">
                <a:solidFill>
                  <a:schemeClr val="dk1"/>
                </a:solidFill>
                <a:latin typeface="Baloo 2"/>
                <a:ea typeface="Baloo 2"/>
                <a:cs typeface="Baloo 2"/>
                <a:sym typeface="Baloo 2"/>
              </a:defRPr>
            </a:lvl4pPr>
            <a:lvl5pPr marL="2286000" marR="0" lvl="4" indent="-330200" algn="ctr" rtl="0">
              <a:lnSpc>
                <a:spcPct val="100000"/>
              </a:lnSpc>
              <a:spcBef>
                <a:spcPts val="0"/>
              </a:spcBef>
              <a:spcAft>
                <a:spcPts val="0"/>
              </a:spcAft>
              <a:buClr>
                <a:schemeClr val="dk1"/>
              </a:buClr>
              <a:buSzPts val="1600"/>
              <a:buFont typeface="Baloo 2"/>
              <a:buNone/>
              <a:defRPr sz="1600" b="0" i="0" u="none" strike="noStrike" cap="none">
                <a:solidFill>
                  <a:schemeClr val="dk1"/>
                </a:solidFill>
                <a:latin typeface="Baloo 2"/>
                <a:ea typeface="Baloo 2"/>
                <a:cs typeface="Baloo 2"/>
                <a:sym typeface="Baloo 2"/>
              </a:defRPr>
            </a:lvl5pPr>
            <a:lvl6pPr marL="2743200" marR="0" lvl="5" indent="-330200" algn="ctr" rtl="0">
              <a:lnSpc>
                <a:spcPct val="100000"/>
              </a:lnSpc>
              <a:spcBef>
                <a:spcPts val="0"/>
              </a:spcBef>
              <a:spcAft>
                <a:spcPts val="0"/>
              </a:spcAft>
              <a:buClr>
                <a:schemeClr val="dk1"/>
              </a:buClr>
              <a:buSzPts val="1600"/>
              <a:buFont typeface="Baloo 2"/>
              <a:buNone/>
              <a:defRPr sz="1600" b="0" i="0" u="none" strike="noStrike" cap="none">
                <a:solidFill>
                  <a:schemeClr val="dk1"/>
                </a:solidFill>
                <a:latin typeface="Baloo 2"/>
                <a:ea typeface="Baloo 2"/>
                <a:cs typeface="Baloo 2"/>
                <a:sym typeface="Baloo 2"/>
              </a:defRPr>
            </a:lvl6pPr>
            <a:lvl7pPr marL="3200400" marR="0" lvl="6" indent="-330200" algn="ctr" rtl="0">
              <a:lnSpc>
                <a:spcPct val="100000"/>
              </a:lnSpc>
              <a:spcBef>
                <a:spcPts val="0"/>
              </a:spcBef>
              <a:spcAft>
                <a:spcPts val="0"/>
              </a:spcAft>
              <a:buClr>
                <a:schemeClr val="dk1"/>
              </a:buClr>
              <a:buSzPts val="1600"/>
              <a:buFont typeface="Baloo 2"/>
              <a:buNone/>
              <a:defRPr sz="1600" b="0" i="0" u="none" strike="noStrike" cap="none">
                <a:solidFill>
                  <a:schemeClr val="dk1"/>
                </a:solidFill>
                <a:latin typeface="Baloo 2"/>
                <a:ea typeface="Baloo 2"/>
                <a:cs typeface="Baloo 2"/>
                <a:sym typeface="Baloo 2"/>
              </a:defRPr>
            </a:lvl7pPr>
            <a:lvl8pPr marL="3657600" marR="0" lvl="7" indent="-330200" algn="ctr" rtl="0">
              <a:lnSpc>
                <a:spcPct val="100000"/>
              </a:lnSpc>
              <a:spcBef>
                <a:spcPts val="0"/>
              </a:spcBef>
              <a:spcAft>
                <a:spcPts val="0"/>
              </a:spcAft>
              <a:buClr>
                <a:schemeClr val="dk1"/>
              </a:buClr>
              <a:buSzPts val="1600"/>
              <a:buFont typeface="Baloo 2"/>
              <a:buNone/>
              <a:defRPr sz="1600" b="0" i="0" u="none" strike="noStrike" cap="none">
                <a:solidFill>
                  <a:schemeClr val="dk1"/>
                </a:solidFill>
                <a:latin typeface="Baloo 2"/>
                <a:ea typeface="Baloo 2"/>
                <a:cs typeface="Baloo 2"/>
                <a:sym typeface="Baloo 2"/>
              </a:defRPr>
            </a:lvl8pPr>
            <a:lvl9pPr marL="4114800" marR="0" lvl="8" indent="-330200" algn="ctr" rtl="0">
              <a:lnSpc>
                <a:spcPct val="100000"/>
              </a:lnSpc>
              <a:spcBef>
                <a:spcPts val="0"/>
              </a:spcBef>
              <a:spcAft>
                <a:spcPts val="0"/>
              </a:spcAft>
              <a:buClr>
                <a:schemeClr val="dk1"/>
              </a:buClr>
              <a:buSzPts val="1600"/>
              <a:buFont typeface="Baloo 2"/>
              <a:buNone/>
              <a:defRPr sz="1600" b="0" i="0" u="none" strike="noStrike" cap="none">
                <a:solidFill>
                  <a:schemeClr val="dk1"/>
                </a:solidFill>
                <a:latin typeface="Baloo 2"/>
                <a:ea typeface="Baloo 2"/>
                <a:cs typeface="Baloo 2"/>
                <a:sym typeface="Baloo 2"/>
              </a:defRPr>
            </a:lvl9pPr>
          </a:lstStyle>
          <a:p>
            <a:pPr marL="0" indent="0" algn="l"/>
            <a:r>
              <a:rPr lang="en-US" sz="2000" dirty="0"/>
              <a:t>	"Surprised" is the first word that comes to mind, after hearing Corona Virus Disease. Questions popped into my head after hearing Mr. </a:t>
            </a:r>
            <a:r>
              <a:rPr lang="en-US" sz="2000" dirty="0" err="1"/>
              <a:t>Doni</a:t>
            </a:r>
            <a:r>
              <a:rPr lang="en-US" sz="2000" dirty="0"/>
              <a:t> Monardo said that "Corona Virus has spread to Indonesia" . How can this Virus spread?, How can I prevent this virus?, How can I survive the spread of this virus?</a:t>
            </a:r>
          </a:p>
          <a:p>
            <a:pPr marL="0" indent="0" algn="l"/>
            <a:r>
              <a:rPr lang="en-US" sz="2000" dirty="0"/>
              <a:t>		</a:t>
            </a:r>
          </a:p>
          <a:p>
            <a:pPr marL="0" indent="0" algn="l"/>
            <a:endParaRPr lang="en-US" sz="2000" dirty="0"/>
          </a:p>
        </p:txBody>
      </p:sp>
      <p:sp>
        <p:nvSpPr>
          <p:cNvPr id="28" name="Google Shape;332;p28">
            <a:extLst>
              <a:ext uri="{FF2B5EF4-FFF2-40B4-BE49-F238E27FC236}">
                <a16:creationId xmlns:a16="http://schemas.microsoft.com/office/drawing/2014/main" id="{0B2AA34E-FE15-44F7-ACD5-77FF28A02FDD}"/>
              </a:ext>
            </a:extLst>
          </p:cNvPr>
          <p:cNvSpPr txBox="1">
            <a:spLocks/>
          </p:cNvSpPr>
          <p:nvPr/>
        </p:nvSpPr>
        <p:spPr>
          <a:xfrm>
            <a:off x="2279323" y="1028727"/>
            <a:ext cx="5172339" cy="557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1800"/>
              <a:buFont typeface="Pangolin"/>
              <a:buNone/>
              <a:defRPr sz="1800" b="1" i="0" u="none" strike="noStrike" cap="none">
                <a:solidFill>
                  <a:schemeClr val="dk1"/>
                </a:solidFill>
                <a:latin typeface="Pangolin"/>
                <a:ea typeface="Pangolin"/>
                <a:cs typeface="Pangolin"/>
                <a:sym typeface="Pangolin"/>
              </a:defRPr>
            </a:lvl1pPr>
            <a:lvl2pPr marR="0" lvl="1" algn="ctr" rtl="0">
              <a:lnSpc>
                <a:spcPct val="100000"/>
              </a:lnSpc>
              <a:spcBef>
                <a:spcPts val="0"/>
              </a:spcBef>
              <a:spcAft>
                <a:spcPts val="0"/>
              </a:spcAft>
              <a:buClr>
                <a:schemeClr val="dk1"/>
              </a:buClr>
              <a:buSzPts val="1800"/>
              <a:buFont typeface="Pangolin"/>
              <a:buNone/>
              <a:defRPr sz="1800" b="1" i="0" u="none" strike="noStrike" cap="none">
                <a:solidFill>
                  <a:schemeClr val="dk1"/>
                </a:solidFill>
                <a:latin typeface="Pangolin"/>
                <a:ea typeface="Pangolin"/>
                <a:cs typeface="Pangolin"/>
                <a:sym typeface="Pangolin"/>
              </a:defRPr>
            </a:lvl2pPr>
            <a:lvl3pPr marR="0" lvl="2" algn="ctr" rtl="0">
              <a:lnSpc>
                <a:spcPct val="100000"/>
              </a:lnSpc>
              <a:spcBef>
                <a:spcPts val="0"/>
              </a:spcBef>
              <a:spcAft>
                <a:spcPts val="0"/>
              </a:spcAft>
              <a:buClr>
                <a:schemeClr val="dk1"/>
              </a:buClr>
              <a:buSzPts val="1800"/>
              <a:buFont typeface="Pangolin"/>
              <a:buNone/>
              <a:defRPr sz="1800" b="1" i="0" u="none" strike="noStrike" cap="none">
                <a:solidFill>
                  <a:schemeClr val="dk1"/>
                </a:solidFill>
                <a:latin typeface="Pangolin"/>
                <a:ea typeface="Pangolin"/>
                <a:cs typeface="Pangolin"/>
                <a:sym typeface="Pangolin"/>
              </a:defRPr>
            </a:lvl3pPr>
            <a:lvl4pPr marR="0" lvl="3" algn="ctr" rtl="0">
              <a:lnSpc>
                <a:spcPct val="100000"/>
              </a:lnSpc>
              <a:spcBef>
                <a:spcPts val="0"/>
              </a:spcBef>
              <a:spcAft>
                <a:spcPts val="0"/>
              </a:spcAft>
              <a:buClr>
                <a:schemeClr val="dk1"/>
              </a:buClr>
              <a:buSzPts val="1800"/>
              <a:buFont typeface="Pangolin"/>
              <a:buNone/>
              <a:defRPr sz="1800" b="1" i="0" u="none" strike="noStrike" cap="none">
                <a:solidFill>
                  <a:schemeClr val="dk1"/>
                </a:solidFill>
                <a:latin typeface="Pangolin"/>
                <a:ea typeface="Pangolin"/>
                <a:cs typeface="Pangolin"/>
                <a:sym typeface="Pangolin"/>
              </a:defRPr>
            </a:lvl4pPr>
            <a:lvl5pPr marR="0" lvl="4" algn="ctr" rtl="0">
              <a:lnSpc>
                <a:spcPct val="100000"/>
              </a:lnSpc>
              <a:spcBef>
                <a:spcPts val="0"/>
              </a:spcBef>
              <a:spcAft>
                <a:spcPts val="0"/>
              </a:spcAft>
              <a:buClr>
                <a:schemeClr val="dk1"/>
              </a:buClr>
              <a:buSzPts val="1800"/>
              <a:buFont typeface="Pangolin"/>
              <a:buNone/>
              <a:defRPr sz="1800" b="1" i="0" u="none" strike="noStrike" cap="none">
                <a:solidFill>
                  <a:schemeClr val="dk1"/>
                </a:solidFill>
                <a:latin typeface="Pangolin"/>
                <a:ea typeface="Pangolin"/>
                <a:cs typeface="Pangolin"/>
                <a:sym typeface="Pangolin"/>
              </a:defRPr>
            </a:lvl5pPr>
            <a:lvl6pPr marR="0" lvl="5" algn="ctr" rtl="0">
              <a:lnSpc>
                <a:spcPct val="100000"/>
              </a:lnSpc>
              <a:spcBef>
                <a:spcPts val="0"/>
              </a:spcBef>
              <a:spcAft>
                <a:spcPts val="0"/>
              </a:spcAft>
              <a:buClr>
                <a:schemeClr val="dk1"/>
              </a:buClr>
              <a:buSzPts val="1800"/>
              <a:buFont typeface="Pangolin"/>
              <a:buNone/>
              <a:defRPr sz="1800" b="1" i="0" u="none" strike="noStrike" cap="none">
                <a:solidFill>
                  <a:schemeClr val="dk1"/>
                </a:solidFill>
                <a:latin typeface="Pangolin"/>
                <a:ea typeface="Pangolin"/>
                <a:cs typeface="Pangolin"/>
                <a:sym typeface="Pangolin"/>
              </a:defRPr>
            </a:lvl6pPr>
            <a:lvl7pPr marR="0" lvl="6" algn="ctr" rtl="0">
              <a:lnSpc>
                <a:spcPct val="100000"/>
              </a:lnSpc>
              <a:spcBef>
                <a:spcPts val="0"/>
              </a:spcBef>
              <a:spcAft>
                <a:spcPts val="0"/>
              </a:spcAft>
              <a:buClr>
                <a:schemeClr val="dk1"/>
              </a:buClr>
              <a:buSzPts val="1800"/>
              <a:buFont typeface="Pangolin"/>
              <a:buNone/>
              <a:defRPr sz="1800" b="1" i="0" u="none" strike="noStrike" cap="none">
                <a:solidFill>
                  <a:schemeClr val="dk1"/>
                </a:solidFill>
                <a:latin typeface="Pangolin"/>
                <a:ea typeface="Pangolin"/>
                <a:cs typeface="Pangolin"/>
                <a:sym typeface="Pangolin"/>
              </a:defRPr>
            </a:lvl7pPr>
            <a:lvl8pPr marR="0" lvl="7" algn="ctr" rtl="0">
              <a:lnSpc>
                <a:spcPct val="100000"/>
              </a:lnSpc>
              <a:spcBef>
                <a:spcPts val="0"/>
              </a:spcBef>
              <a:spcAft>
                <a:spcPts val="0"/>
              </a:spcAft>
              <a:buClr>
                <a:schemeClr val="dk1"/>
              </a:buClr>
              <a:buSzPts val="1800"/>
              <a:buFont typeface="Pangolin"/>
              <a:buNone/>
              <a:defRPr sz="1800" b="1" i="0" u="none" strike="noStrike" cap="none">
                <a:solidFill>
                  <a:schemeClr val="dk1"/>
                </a:solidFill>
                <a:latin typeface="Pangolin"/>
                <a:ea typeface="Pangolin"/>
                <a:cs typeface="Pangolin"/>
                <a:sym typeface="Pangolin"/>
              </a:defRPr>
            </a:lvl8pPr>
            <a:lvl9pPr marR="0" lvl="8" algn="ctr" rtl="0">
              <a:lnSpc>
                <a:spcPct val="100000"/>
              </a:lnSpc>
              <a:spcBef>
                <a:spcPts val="0"/>
              </a:spcBef>
              <a:spcAft>
                <a:spcPts val="0"/>
              </a:spcAft>
              <a:buClr>
                <a:schemeClr val="dk1"/>
              </a:buClr>
              <a:buSzPts val="1800"/>
              <a:buFont typeface="Pangolin"/>
              <a:buNone/>
              <a:defRPr sz="1800" b="1" i="0" u="none" strike="noStrike" cap="none">
                <a:solidFill>
                  <a:schemeClr val="dk1"/>
                </a:solidFill>
                <a:latin typeface="Pangolin"/>
                <a:ea typeface="Pangolin"/>
                <a:cs typeface="Pangolin"/>
                <a:sym typeface="Pangolin"/>
              </a:defRPr>
            </a:lvl9pPr>
          </a:lstStyle>
          <a:p>
            <a:pPr algn="l"/>
            <a:r>
              <a:rPr lang="en-US" dirty="0"/>
              <a:t>What I already know ? / What I wanted to know ?</a:t>
            </a:r>
          </a:p>
          <a:p>
            <a:pPr algn="l"/>
            <a:endParaRPr lang="en-US" dirty="0"/>
          </a:p>
        </p:txBody>
      </p:sp>
      <p:sp>
        <p:nvSpPr>
          <p:cNvPr id="29" name="Google Shape;815;p40">
            <a:extLst>
              <a:ext uri="{FF2B5EF4-FFF2-40B4-BE49-F238E27FC236}">
                <a16:creationId xmlns:a16="http://schemas.microsoft.com/office/drawing/2014/main" id="{664868AF-D63A-4D63-81DD-068DF7688FA0}"/>
              </a:ext>
            </a:extLst>
          </p:cNvPr>
          <p:cNvSpPr txBox="1">
            <a:spLocks/>
          </p:cNvSpPr>
          <p:nvPr/>
        </p:nvSpPr>
        <p:spPr>
          <a:xfrm>
            <a:off x="181299" y="2794751"/>
            <a:ext cx="1249972" cy="81090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ctr" rtl="0">
              <a:lnSpc>
                <a:spcPct val="100000"/>
              </a:lnSpc>
              <a:spcBef>
                <a:spcPts val="0"/>
              </a:spcBef>
              <a:spcAft>
                <a:spcPts val="0"/>
              </a:spcAft>
              <a:buClr>
                <a:schemeClr val="dk1"/>
              </a:buClr>
              <a:buSzPts val="1600"/>
              <a:buFont typeface="Baloo 2"/>
              <a:buNone/>
              <a:defRPr sz="1600" b="0" i="0" u="none" strike="noStrike" cap="none">
                <a:solidFill>
                  <a:schemeClr val="dk1"/>
                </a:solidFill>
                <a:latin typeface="Baloo 2"/>
                <a:ea typeface="Baloo 2"/>
                <a:cs typeface="Baloo 2"/>
                <a:sym typeface="Baloo 2"/>
              </a:defRPr>
            </a:lvl1pPr>
            <a:lvl2pPr marL="914400" marR="0" lvl="1" indent="-330200" algn="ctr" rtl="0">
              <a:lnSpc>
                <a:spcPct val="100000"/>
              </a:lnSpc>
              <a:spcBef>
                <a:spcPts val="0"/>
              </a:spcBef>
              <a:spcAft>
                <a:spcPts val="0"/>
              </a:spcAft>
              <a:buClr>
                <a:schemeClr val="dk1"/>
              </a:buClr>
              <a:buSzPts val="1600"/>
              <a:buFont typeface="Baloo 2"/>
              <a:buNone/>
              <a:defRPr sz="1600" b="0" i="0" u="none" strike="noStrike" cap="none">
                <a:solidFill>
                  <a:schemeClr val="dk1"/>
                </a:solidFill>
                <a:latin typeface="Baloo 2"/>
                <a:ea typeface="Baloo 2"/>
                <a:cs typeface="Baloo 2"/>
                <a:sym typeface="Baloo 2"/>
              </a:defRPr>
            </a:lvl2pPr>
            <a:lvl3pPr marL="1371600" marR="0" lvl="2" indent="-330200" algn="ctr" rtl="0">
              <a:lnSpc>
                <a:spcPct val="100000"/>
              </a:lnSpc>
              <a:spcBef>
                <a:spcPts val="0"/>
              </a:spcBef>
              <a:spcAft>
                <a:spcPts val="0"/>
              </a:spcAft>
              <a:buClr>
                <a:schemeClr val="dk1"/>
              </a:buClr>
              <a:buSzPts val="1600"/>
              <a:buFont typeface="Baloo 2"/>
              <a:buNone/>
              <a:defRPr sz="1600" b="0" i="0" u="none" strike="noStrike" cap="none">
                <a:solidFill>
                  <a:schemeClr val="dk1"/>
                </a:solidFill>
                <a:latin typeface="Baloo 2"/>
                <a:ea typeface="Baloo 2"/>
                <a:cs typeface="Baloo 2"/>
                <a:sym typeface="Baloo 2"/>
              </a:defRPr>
            </a:lvl3pPr>
            <a:lvl4pPr marL="1828800" marR="0" lvl="3" indent="-330200" algn="ctr" rtl="0">
              <a:lnSpc>
                <a:spcPct val="100000"/>
              </a:lnSpc>
              <a:spcBef>
                <a:spcPts val="0"/>
              </a:spcBef>
              <a:spcAft>
                <a:spcPts val="0"/>
              </a:spcAft>
              <a:buClr>
                <a:schemeClr val="dk1"/>
              </a:buClr>
              <a:buSzPts val="1600"/>
              <a:buFont typeface="Baloo 2"/>
              <a:buNone/>
              <a:defRPr sz="1600" b="0" i="0" u="none" strike="noStrike" cap="none">
                <a:solidFill>
                  <a:schemeClr val="dk1"/>
                </a:solidFill>
                <a:latin typeface="Baloo 2"/>
                <a:ea typeface="Baloo 2"/>
                <a:cs typeface="Baloo 2"/>
                <a:sym typeface="Baloo 2"/>
              </a:defRPr>
            </a:lvl4pPr>
            <a:lvl5pPr marL="2286000" marR="0" lvl="4" indent="-330200" algn="ctr" rtl="0">
              <a:lnSpc>
                <a:spcPct val="100000"/>
              </a:lnSpc>
              <a:spcBef>
                <a:spcPts val="0"/>
              </a:spcBef>
              <a:spcAft>
                <a:spcPts val="0"/>
              </a:spcAft>
              <a:buClr>
                <a:schemeClr val="dk1"/>
              </a:buClr>
              <a:buSzPts val="1600"/>
              <a:buFont typeface="Baloo 2"/>
              <a:buNone/>
              <a:defRPr sz="1600" b="0" i="0" u="none" strike="noStrike" cap="none">
                <a:solidFill>
                  <a:schemeClr val="dk1"/>
                </a:solidFill>
                <a:latin typeface="Baloo 2"/>
                <a:ea typeface="Baloo 2"/>
                <a:cs typeface="Baloo 2"/>
                <a:sym typeface="Baloo 2"/>
              </a:defRPr>
            </a:lvl5pPr>
            <a:lvl6pPr marL="2743200" marR="0" lvl="5" indent="-330200" algn="ctr" rtl="0">
              <a:lnSpc>
                <a:spcPct val="100000"/>
              </a:lnSpc>
              <a:spcBef>
                <a:spcPts val="0"/>
              </a:spcBef>
              <a:spcAft>
                <a:spcPts val="0"/>
              </a:spcAft>
              <a:buClr>
                <a:schemeClr val="dk1"/>
              </a:buClr>
              <a:buSzPts val="1600"/>
              <a:buFont typeface="Baloo 2"/>
              <a:buNone/>
              <a:defRPr sz="1600" b="0" i="0" u="none" strike="noStrike" cap="none">
                <a:solidFill>
                  <a:schemeClr val="dk1"/>
                </a:solidFill>
                <a:latin typeface="Baloo 2"/>
                <a:ea typeface="Baloo 2"/>
                <a:cs typeface="Baloo 2"/>
                <a:sym typeface="Baloo 2"/>
              </a:defRPr>
            </a:lvl6pPr>
            <a:lvl7pPr marL="3200400" marR="0" lvl="6" indent="-330200" algn="ctr" rtl="0">
              <a:lnSpc>
                <a:spcPct val="100000"/>
              </a:lnSpc>
              <a:spcBef>
                <a:spcPts val="0"/>
              </a:spcBef>
              <a:spcAft>
                <a:spcPts val="0"/>
              </a:spcAft>
              <a:buClr>
                <a:schemeClr val="dk1"/>
              </a:buClr>
              <a:buSzPts val="1600"/>
              <a:buFont typeface="Baloo 2"/>
              <a:buNone/>
              <a:defRPr sz="1600" b="0" i="0" u="none" strike="noStrike" cap="none">
                <a:solidFill>
                  <a:schemeClr val="dk1"/>
                </a:solidFill>
                <a:latin typeface="Baloo 2"/>
                <a:ea typeface="Baloo 2"/>
                <a:cs typeface="Baloo 2"/>
                <a:sym typeface="Baloo 2"/>
              </a:defRPr>
            </a:lvl7pPr>
            <a:lvl8pPr marL="3657600" marR="0" lvl="7" indent="-330200" algn="ctr" rtl="0">
              <a:lnSpc>
                <a:spcPct val="100000"/>
              </a:lnSpc>
              <a:spcBef>
                <a:spcPts val="0"/>
              </a:spcBef>
              <a:spcAft>
                <a:spcPts val="0"/>
              </a:spcAft>
              <a:buClr>
                <a:schemeClr val="dk1"/>
              </a:buClr>
              <a:buSzPts val="1600"/>
              <a:buFont typeface="Baloo 2"/>
              <a:buNone/>
              <a:defRPr sz="1600" b="0" i="0" u="none" strike="noStrike" cap="none">
                <a:solidFill>
                  <a:schemeClr val="dk1"/>
                </a:solidFill>
                <a:latin typeface="Baloo 2"/>
                <a:ea typeface="Baloo 2"/>
                <a:cs typeface="Baloo 2"/>
                <a:sym typeface="Baloo 2"/>
              </a:defRPr>
            </a:lvl8pPr>
            <a:lvl9pPr marL="4114800" marR="0" lvl="8" indent="-330200" algn="ctr" rtl="0">
              <a:lnSpc>
                <a:spcPct val="100000"/>
              </a:lnSpc>
              <a:spcBef>
                <a:spcPts val="0"/>
              </a:spcBef>
              <a:spcAft>
                <a:spcPts val="0"/>
              </a:spcAft>
              <a:buClr>
                <a:schemeClr val="dk1"/>
              </a:buClr>
              <a:buSzPts val="1600"/>
              <a:buFont typeface="Baloo 2"/>
              <a:buNone/>
              <a:defRPr sz="1600" b="0" i="0" u="none" strike="noStrike" cap="none">
                <a:solidFill>
                  <a:schemeClr val="dk1"/>
                </a:solidFill>
                <a:latin typeface="Baloo 2"/>
                <a:ea typeface="Baloo 2"/>
                <a:cs typeface="Baloo 2"/>
                <a:sym typeface="Baloo 2"/>
              </a:defRPr>
            </a:lvl9pPr>
          </a:lstStyle>
          <a:p>
            <a:pPr marL="0" indent="0" algn="l"/>
            <a:r>
              <a:rPr lang="id-ID" sz="1400" b="0" i="0" dirty="0">
                <a:solidFill>
                  <a:schemeClr val="tx1"/>
                </a:solidFill>
                <a:effectLst/>
                <a:latin typeface="proxima-nova"/>
              </a:rPr>
              <a:t>Hook readers immediately</a:t>
            </a:r>
          </a:p>
          <a:p>
            <a:pPr marL="0" indent="0" algn="l"/>
            <a:endParaRPr lang="en-US" sz="1400" dirty="0">
              <a:solidFill>
                <a:schemeClr val="tx1"/>
              </a:solidFill>
            </a:endParaRPr>
          </a:p>
        </p:txBody>
      </p:sp>
      <p:grpSp>
        <p:nvGrpSpPr>
          <p:cNvPr id="13" name="Group 12">
            <a:extLst>
              <a:ext uri="{FF2B5EF4-FFF2-40B4-BE49-F238E27FC236}">
                <a16:creationId xmlns:a16="http://schemas.microsoft.com/office/drawing/2014/main" id="{205AD8D9-604A-4835-A7CC-6F1AA4F8859A}"/>
              </a:ext>
            </a:extLst>
          </p:cNvPr>
          <p:cNvGrpSpPr/>
          <p:nvPr/>
        </p:nvGrpSpPr>
        <p:grpSpPr>
          <a:xfrm>
            <a:off x="1437712" y="1727129"/>
            <a:ext cx="866245" cy="2145623"/>
            <a:chOff x="1437712" y="1307577"/>
            <a:chExt cx="866245" cy="1478656"/>
          </a:xfrm>
        </p:grpSpPr>
        <p:cxnSp>
          <p:nvCxnSpPr>
            <p:cNvPr id="7" name="Straight Connector 6">
              <a:extLst>
                <a:ext uri="{FF2B5EF4-FFF2-40B4-BE49-F238E27FC236}">
                  <a16:creationId xmlns:a16="http://schemas.microsoft.com/office/drawing/2014/main" id="{E7C654DA-23C3-4243-B57D-74CB923C7607}"/>
                </a:ext>
              </a:extLst>
            </p:cNvPr>
            <p:cNvCxnSpPr>
              <a:cxnSpLocks/>
            </p:cNvCxnSpPr>
            <p:nvPr/>
          </p:nvCxnSpPr>
          <p:spPr>
            <a:xfrm>
              <a:off x="1654587" y="1307577"/>
              <a:ext cx="0" cy="1478656"/>
            </a:xfrm>
            <a:prstGeom prst="line">
              <a:avLst/>
            </a:prstGeom>
            <a:ln w="28575"/>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EAFCF931-6FE4-40AE-8ED7-BC881C0956DC}"/>
                </a:ext>
              </a:extLst>
            </p:cNvPr>
            <p:cNvCxnSpPr>
              <a:cxnSpLocks/>
            </p:cNvCxnSpPr>
            <p:nvPr/>
          </p:nvCxnSpPr>
          <p:spPr>
            <a:xfrm>
              <a:off x="1640711" y="1307577"/>
              <a:ext cx="649370"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35" name="Straight Connector 34">
              <a:extLst>
                <a:ext uri="{FF2B5EF4-FFF2-40B4-BE49-F238E27FC236}">
                  <a16:creationId xmlns:a16="http://schemas.microsoft.com/office/drawing/2014/main" id="{B49CB89F-25CC-4EE0-AD00-C20778138243}"/>
                </a:ext>
              </a:extLst>
            </p:cNvPr>
            <p:cNvCxnSpPr/>
            <p:nvPr/>
          </p:nvCxnSpPr>
          <p:spPr>
            <a:xfrm>
              <a:off x="1654587" y="2786233"/>
              <a:ext cx="649370"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8F6059A6-ACAE-4C38-B94E-CC68EF4F45B9}"/>
                </a:ext>
              </a:extLst>
            </p:cNvPr>
            <p:cNvCxnSpPr>
              <a:cxnSpLocks/>
            </p:cNvCxnSpPr>
            <p:nvPr/>
          </p:nvCxnSpPr>
          <p:spPr>
            <a:xfrm>
              <a:off x="1437712" y="2202254"/>
              <a:ext cx="216875" cy="0"/>
            </a:xfrm>
            <a:prstGeom prst="line">
              <a:avLst/>
            </a:prstGeom>
            <a:ln w="28575"/>
          </p:spPr>
          <p:style>
            <a:lnRef idx="1">
              <a:schemeClr val="dk1"/>
            </a:lnRef>
            <a:fillRef idx="0">
              <a:schemeClr val="dk1"/>
            </a:fillRef>
            <a:effectRef idx="0">
              <a:schemeClr val="dk1"/>
            </a:effectRef>
            <a:fontRef idx="minor">
              <a:schemeClr val="tx1"/>
            </a:fontRef>
          </p:style>
        </p:cxn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77"/>
        <p:cNvGrpSpPr/>
        <p:nvPr/>
      </p:nvGrpSpPr>
      <p:grpSpPr>
        <a:xfrm>
          <a:off x="0" y="0"/>
          <a:ext cx="0" cy="0"/>
          <a:chOff x="0" y="0"/>
          <a:chExt cx="0" cy="0"/>
        </a:xfrm>
      </p:grpSpPr>
      <p:sp>
        <p:nvSpPr>
          <p:cNvPr id="381" name="Google Shape;381;p30"/>
          <p:cNvSpPr txBox="1">
            <a:spLocks noGrp="1"/>
          </p:cNvSpPr>
          <p:nvPr>
            <p:ph type="subTitle" idx="1"/>
          </p:nvPr>
        </p:nvSpPr>
        <p:spPr>
          <a:xfrm>
            <a:off x="2069818" y="1333373"/>
            <a:ext cx="6238899" cy="3162284"/>
          </a:xfrm>
          <a:prstGeom prst="rect">
            <a:avLst/>
          </a:prstGeom>
        </p:spPr>
        <p:txBody>
          <a:bodyPr spcFirstLastPara="1" wrap="square" lIns="91425" tIns="91425" rIns="91425" bIns="91425" anchor="t" anchorCtr="0">
            <a:noAutofit/>
          </a:bodyPr>
          <a:lstStyle/>
          <a:p>
            <a:pPr marL="0" indent="0" algn="l"/>
            <a:r>
              <a:rPr lang="en-US" sz="2000" dirty="0"/>
              <a:t>I already know that the Corona Virus or COVID-19 first appeared in Wuhan, China. This virus attacks the respiratory system, and has been declared a pandemic by the WHO.</a:t>
            </a:r>
          </a:p>
          <a:p>
            <a:pPr marL="0" lvl="0" indent="0" algn="l" rtl="0">
              <a:spcBef>
                <a:spcPts val="0"/>
              </a:spcBef>
              <a:spcAft>
                <a:spcPts val="0"/>
              </a:spcAft>
              <a:buNone/>
            </a:pPr>
            <a:endParaRPr dirty="0"/>
          </a:p>
        </p:txBody>
      </p:sp>
      <p:sp>
        <p:nvSpPr>
          <p:cNvPr id="383" name="Google Shape;383;p30"/>
          <p:cNvSpPr/>
          <p:nvPr/>
        </p:nvSpPr>
        <p:spPr>
          <a:xfrm rot="2006702">
            <a:off x="575351" y="3885266"/>
            <a:ext cx="588826" cy="566095"/>
          </a:xfrm>
          <a:custGeom>
            <a:avLst/>
            <a:gdLst/>
            <a:ahLst/>
            <a:cxnLst/>
            <a:rect l="l" t="t" r="r" b="b"/>
            <a:pathLst>
              <a:path w="7895" h="7590" extrusionOk="0">
                <a:moveTo>
                  <a:pt x="3087" y="1"/>
                </a:moveTo>
                <a:cubicBezTo>
                  <a:pt x="3078" y="1"/>
                  <a:pt x="3069" y="1"/>
                  <a:pt x="3061" y="1"/>
                </a:cubicBezTo>
                <a:cubicBezTo>
                  <a:pt x="2441" y="61"/>
                  <a:pt x="2334" y="2585"/>
                  <a:pt x="2334" y="2585"/>
                </a:cubicBezTo>
                <a:cubicBezTo>
                  <a:pt x="2334" y="2585"/>
                  <a:pt x="120" y="3216"/>
                  <a:pt x="36" y="3811"/>
                </a:cubicBezTo>
                <a:cubicBezTo>
                  <a:pt x="1" y="4407"/>
                  <a:pt x="2322" y="4907"/>
                  <a:pt x="2322" y="4907"/>
                </a:cubicBezTo>
                <a:cubicBezTo>
                  <a:pt x="2322" y="4907"/>
                  <a:pt x="1906" y="7526"/>
                  <a:pt x="2322" y="7586"/>
                </a:cubicBezTo>
                <a:cubicBezTo>
                  <a:pt x="2338" y="7588"/>
                  <a:pt x="2355" y="7589"/>
                  <a:pt x="2372" y="7589"/>
                </a:cubicBezTo>
                <a:cubicBezTo>
                  <a:pt x="3065" y="7589"/>
                  <a:pt x="4597" y="5728"/>
                  <a:pt x="4597" y="5728"/>
                </a:cubicBezTo>
                <a:cubicBezTo>
                  <a:pt x="4597" y="5728"/>
                  <a:pt x="6353" y="6457"/>
                  <a:pt x="7163" y="6457"/>
                </a:cubicBezTo>
                <a:cubicBezTo>
                  <a:pt x="7325" y="6457"/>
                  <a:pt x="7448" y="6429"/>
                  <a:pt x="7514" y="6359"/>
                </a:cubicBezTo>
                <a:cubicBezTo>
                  <a:pt x="7895" y="5943"/>
                  <a:pt x="6156" y="3871"/>
                  <a:pt x="6156" y="3871"/>
                </a:cubicBezTo>
                <a:cubicBezTo>
                  <a:pt x="6156" y="3871"/>
                  <a:pt x="7704" y="2573"/>
                  <a:pt x="7502" y="2014"/>
                </a:cubicBezTo>
                <a:cubicBezTo>
                  <a:pt x="7386" y="1687"/>
                  <a:pt x="6528" y="1617"/>
                  <a:pt x="5813" y="1617"/>
                </a:cubicBezTo>
                <a:cubicBezTo>
                  <a:pt x="5278" y="1617"/>
                  <a:pt x="4823" y="1656"/>
                  <a:pt x="4823" y="1656"/>
                </a:cubicBezTo>
                <a:cubicBezTo>
                  <a:pt x="4823" y="1656"/>
                  <a:pt x="3723" y="1"/>
                  <a:pt x="3087" y="1"/>
                </a:cubicBezTo>
                <a:close/>
              </a:path>
            </a:pathLst>
          </a:custGeom>
          <a:solidFill>
            <a:schemeClr val="lt1"/>
          </a:solid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0"/>
          <p:cNvSpPr/>
          <p:nvPr/>
        </p:nvSpPr>
        <p:spPr>
          <a:xfrm>
            <a:off x="1108371" y="3406430"/>
            <a:ext cx="466831" cy="448797"/>
          </a:xfrm>
          <a:custGeom>
            <a:avLst/>
            <a:gdLst/>
            <a:ahLst/>
            <a:cxnLst/>
            <a:rect l="l" t="t" r="r" b="b"/>
            <a:pathLst>
              <a:path w="7895" h="7590" extrusionOk="0">
                <a:moveTo>
                  <a:pt x="3087" y="1"/>
                </a:moveTo>
                <a:cubicBezTo>
                  <a:pt x="3078" y="1"/>
                  <a:pt x="3069" y="1"/>
                  <a:pt x="3061" y="1"/>
                </a:cubicBezTo>
                <a:cubicBezTo>
                  <a:pt x="2441" y="61"/>
                  <a:pt x="2334" y="2585"/>
                  <a:pt x="2334" y="2585"/>
                </a:cubicBezTo>
                <a:cubicBezTo>
                  <a:pt x="2334" y="2585"/>
                  <a:pt x="120" y="3216"/>
                  <a:pt x="36" y="3811"/>
                </a:cubicBezTo>
                <a:cubicBezTo>
                  <a:pt x="1" y="4407"/>
                  <a:pt x="2322" y="4907"/>
                  <a:pt x="2322" y="4907"/>
                </a:cubicBezTo>
                <a:cubicBezTo>
                  <a:pt x="2322" y="4907"/>
                  <a:pt x="1906" y="7526"/>
                  <a:pt x="2322" y="7586"/>
                </a:cubicBezTo>
                <a:cubicBezTo>
                  <a:pt x="2338" y="7588"/>
                  <a:pt x="2355" y="7589"/>
                  <a:pt x="2372" y="7589"/>
                </a:cubicBezTo>
                <a:cubicBezTo>
                  <a:pt x="3065" y="7589"/>
                  <a:pt x="4597" y="5728"/>
                  <a:pt x="4597" y="5728"/>
                </a:cubicBezTo>
                <a:cubicBezTo>
                  <a:pt x="4597" y="5728"/>
                  <a:pt x="6353" y="6457"/>
                  <a:pt x="7163" y="6457"/>
                </a:cubicBezTo>
                <a:cubicBezTo>
                  <a:pt x="7325" y="6457"/>
                  <a:pt x="7448" y="6429"/>
                  <a:pt x="7514" y="6359"/>
                </a:cubicBezTo>
                <a:cubicBezTo>
                  <a:pt x="7895" y="5943"/>
                  <a:pt x="6156" y="3871"/>
                  <a:pt x="6156" y="3871"/>
                </a:cubicBezTo>
                <a:cubicBezTo>
                  <a:pt x="6156" y="3871"/>
                  <a:pt x="7704" y="2573"/>
                  <a:pt x="7502" y="2014"/>
                </a:cubicBezTo>
                <a:cubicBezTo>
                  <a:pt x="7386" y="1687"/>
                  <a:pt x="6528" y="1617"/>
                  <a:pt x="5813" y="1617"/>
                </a:cubicBezTo>
                <a:cubicBezTo>
                  <a:pt x="5278" y="1617"/>
                  <a:pt x="4823" y="1656"/>
                  <a:pt x="4823" y="1656"/>
                </a:cubicBezTo>
                <a:cubicBezTo>
                  <a:pt x="4823" y="1656"/>
                  <a:pt x="3723" y="1"/>
                  <a:pt x="3087" y="1"/>
                </a:cubicBezTo>
                <a:close/>
              </a:path>
            </a:pathLst>
          </a:custGeom>
          <a:solidFill>
            <a:schemeClr val="lt1"/>
          </a:solid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5" name="Google Shape;385;p30"/>
          <p:cNvGrpSpPr/>
          <p:nvPr/>
        </p:nvGrpSpPr>
        <p:grpSpPr>
          <a:xfrm>
            <a:off x="8157454" y="4046782"/>
            <a:ext cx="843483" cy="1025071"/>
            <a:chOff x="2537500" y="2379600"/>
            <a:chExt cx="272100" cy="330700"/>
          </a:xfrm>
        </p:grpSpPr>
        <p:sp>
          <p:nvSpPr>
            <p:cNvPr id="386" name="Google Shape;386;p30"/>
            <p:cNvSpPr/>
            <p:nvPr/>
          </p:nvSpPr>
          <p:spPr>
            <a:xfrm>
              <a:off x="2554775" y="2394175"/>
              <a:ext cx="223275" cy="260475"/>
            </a:xfrm>
            <a:custGeom>
              <a:avLst/>
              <a:gdLst/>
              <a:ahLst/>
              <a:cxnLst/>
              <a:rect l="l" t="t" r="r" b="b"/>
              <a:pathLst>
                <a:path w="8931" h="10419" extrusionOk="0">
                  <a:moveTo>
                    <a:pt x="2155" y="0"/>
                  </a:moveTo>
                  <a:lnTo>
                    <a:pt x="8335" y="0"/>
                  </a:lnTo>
                  <a:cubicBezTo>
                    <a:pt x="8394" y="0"/>
                    <a:pt x="8430" y="12"/>
                    <a:pt x="8525" y="24"/>
                  </a:cubicBezTo>
                  <a:cubicBezTo>
                    <a:pt x="8537" y="179"/>
                    <a:pt x="8537" y="322"/>
                    <a:pt x="8537" y="453"/>
                  </a:cubicBezTo>
                  <a:cubicBezTo>
                    <a:pt x="8537" y="870"/>
                    <a:pt x="8537" y="1298"/>
                    <a:pt x="8632" y="1703"/>
                  </a:cubicBezTo>
                  <a:cubicBezTo>
                    <a:pt x="8692" y="2025"/>
                    <a:pt x="8656" y="2358"/>
                    <a:pt x="8656" y="2703"/>
                  </a:cubicBezTo>
                  <a:cubicBezTo>
                    <a:pt x="8656" y="3048"/>
                    <a:pt x="8668" y="3394"/>
                    <a:pt x="8728" y="3727"/>
                  </a:cubicBezTo>
                  <a:cubicBezTo>
                    <a:pt x="8763" y="3894"/>
                    <a:pt x="8763" y="4072"/>
                    <a:pt x="8763" y="4251"/>
                  </a:cubicBezTo>
                  <a:cubicBezTo>
                    <a:pt x="8763" y="5180"/>
                    <a:pt x="8751" y="6096"/>
                    <a:pt x="8751" y="7025"/>
                  </a:cubicBezTo>
                  <a:cubicBezTo>
                    <a:pt x="8751" y="7180"/>
                    <a:pt x="8763" y="7335"/>
                    <a:pt x="8787" y="7501"/>
                  </a:cubicBezTo>
                  <a:cubicBezTo>
                    <a:pt x="8930" y="8109"/>
                    <a:pt x="8871" y="8728"/>
                    <a:pt x="8835" y="9347"/>
                  </a:cubicBezTo>
                  <a:cubicBezTo>
                    <a:pt x="8835" y="9359"/>
                    <a:pt x="8823" y="9359"/>
                    <a:pt x="8787" y="9383"/>
                  </a:cubicBezTo>
                  <a:lnTo>
                    <a:pt x="8573" y="9168"/>
                  </a:lnTo>
                  <a:cubicBezTo>
                    <a:pt x="8466" y="9061"/>
                    <a:pt x="8347" y="9049"/>
                    <a:pt x="8216" y="9085"/>
                  </a:cubicBezTo>
                  <a:cubicBezTo>
                    <a:pt x="8097" y="9133"/>
                    <a:pt x="7978" y="9180"/>
                    <a:pt x="7823" y="9240"/>
                  </a:cubicBezTo>
                  <a:cubicBezTo>
                    <a:pt x="7799" y="9133"/>
                    <a:pt x="7751" y="9049"/>
                    <a:pt x="7763" y="8990"/>
                  </a:cubicBezTo>
                  <a:cubicBezTo>
                    <a:pt x="7858" y="8632"/>
                    <a:pt x="7751" y="8299"/>
                    <a:pt x="7561" y="7978"/>
                  </a:cubicBezTo>
                  <a:cubicBezTo>
                    <a:pt x="7632" y="7870"/>
                    <a:pt x="7704" y="7751"/>
                    <a:pt x="7775" y="7632"/>
                  </a:cubicBezTo>
                  <a:cubicBezTo>
                    <a:pt x="8180" y="7001"/>
                    <a:pt x="8132" y="7216"/>
                    <a:pt x="8132" y="6466"/>
                  </a:cubicBezTo>
                  <a:lnTo>
                    <a:pt x="8132" y="6132"/>
                  </a:lnTo>
                  <a:cubicBezTo>
                    <a:pt x="8120" y="5477"/>
                    <a:pt x="7942" y="4882"/>
                    <a:pt x="7466" y="4406"/>
                  </a:cubicBezTo>
                  <a:cubicBezTo>
                    <a:pt x="7275" y="4191"/>
                    <a:pt x="7096" y="3965"/>
                    <a:pt x="6906" y="3751"/>
                  </a:cubicBezTo>
                  <a:cubicBezTo>
                    <a:pt x="6977" y="3715"/>
                    <a:pt x="7085" y="3703"/>
                    <a:pt x="7156" y="3644"/>
                  </a:cubicBezTo>
                  <a:cubicBezTo>
                    <a:pt x="7204" y="3608"/>
                    <a:pt x="7263" y="3525"/>
                    <a:pt x="7239" y="3465"/>
                  </a:cubicBezTo>
                  <a:cubicBezTo>
                    <a:pt x="7239" y="3406"/>
                    <a:pt x="7168" y="3346"/>
                    <a:pt x="7120" y="3310"/>
                  </a:cubicBezTo>
                  <a:cubicBezTo>
                    <a:pt x="7085" y="3287"/>
                    <a:pt x="7025" y="3287"/>
                    <a:pt x="6966" y="3287"/>
                  </a:cubicBezTo>
                  <a:cubicBezTo>
                    <a:pt x="6489" y="3287"/>
                    <a:pt x="6013" y="3215"/>
                    <a:pt x="5537" y="3287"/>
                  </a:cubicBezTo>
                  <a:cubicBezTo>
                    <a:pt x="4406" y="3453"/>
                    <a:pt x="3251" y="3358"/>
                    <a:pt x="2120" y="3370"/>
                  </a:cubicBezTo>
                  <a:cubicBezTo>
                    <a:pt x="1810" y="3370"/>
                    <a:pt x="1489" y="3358"/>
                    <a:pt x="1167" y="3370"/>
                  </a:cubicBezTo>
                  <a:cubicBezTo>
                    <a:pt x="929" y="3370"/>
                    <a:pt x="929" y="3394"/>
                    <a:pt x="739" y="3596"/>
                  </a:cubicBezTo>
                  <a:cubicBezTo>
                    <a:pt x="774" y="3727"/>
                    <a:pt x="870" y="3787"/>
                    <a:pt x="977" y="3810"/>
                  </a:cubicBezTo>
                  <a:cubicBezTo>
                    <a:pt x="1108" y="3834"/>
                    <a:pt x="1262" y="3834"/>
                    <a:pt x="1405" y="3834"/>
                  </a:cubicBezTo>
                  <a:cubicBezTo>
                    <a:pt x="2001" y="3834"/>
                    <a:pt x="2584" y="3822"/>
                    <a:pt x="3179" y="3822"/>
                  </a:cubicBezTo>
                  <a:cubicBezTo>
                    <a:pt x="3275" y="3822"/>
                    <a:pt x="3370" y="3834"/>
                    <a:pt x="3465" y="3834"/>
                  </a:cubicBezTo>
                  <a:cubicBezTo>
                    <a:pt x="3513" y="3965"/>
                    <a:pt x="3417" y="4013"/>
                    <a:pt x="3358" y="4072"/>
                  </a:cubicBezTo>
                  <a:cubicBezTo>
                    <a:pt x="3251" y="4180"/>
                    <a:pt x="3132" y="4251"/>
                    <a:pt x="3036" y="4358"/>
                  </a:cubicBezTo>
                  <a:cubicBezTo>
                    <a:pt x="2894" y="4477"/>
                    <a:pt x="2798" y="4596"/>
                    <a:pt x="2763" y="4787"/>
                  </a:cubicBezTo>
                  <a:cubicBezTo>
                    <a:pt x="2751" y="4858"/>
                    <a:pt x="2691" y="4942"/>
                    <a:pt x="2632" y="5013"/>
                  </a:cubicBezTo>
                  <a:lnTo>
                    <a:pt x="1370" y="5013"/>
                  </a:lnTo>
                  <a:cubicBezTo>
                    <a:pt x="1262" y="5013"/>
                    <a:pt x="1155" y="5001"/>
                    <a:pt x="1072" y="5013"/>
                  </a:cubicBezTo>
                  <a:cubicBezTo>
                    <a:pt x="989" y="5025"/>
                    <a:pt x="929" y="5061"/>
                    <a:pt x="870" y="5084"/>
                  </a:cubicBezTo>
                  <a:cubicBezTo>
                    <a:pt x="750" y="5156"/>
                    <a:pt x="750" y="5323"/>
                    <a:pt x="870" y="5418"/>
                  </a:cubicBezTo>
                  <a:cubicBezTo>
                    <a:pt x="977" y="5501"/>
                    <a:pt x="1108" y="5513"/>
                    <a:pt x="1251" y="5513"/>
                  </a:cubicBezTo>
                  <a:lnTo>
                    <a:pt x="2108" y="5513"/>
                  </a:lnTo>
                  <a:cubicBezTo>
                    <a:pt x="2203" y="5513"/>
                    <a:pt x="2274" y="5537"/>
                    <a:pt x="2358" y="5549"/>
                  </a:cubicBezTo>
                  <a:cubicBezTo>
                    <a:pt x="2334" y="5894"/>
                    <a:pt x="2298" y="6216"/>
                    <a:pt x="2286" y="6549"/>
                  </a:cubicBezTo>
                  <a:cubicBezTo>
                    <a:pt x="2120" y="6644"/>
                    <a:pt x="1965" y="6608"/>
                    <a:pt x="1810" y="6620"/>
                  </a:cubicBezTo>
                  <a:cubicBezTo>
                    <a:pt x="1620" y="6632"/>
                    <a:pt x="1405" y="6644"/>
                    <a:pt x="1215" y="6680"/>
                  </a:cubicBezTo>
                  <a:cubicBezTo>
                    <a:pt x="1108" y="6692"/>
                    <a:pt x="1036" y="6787"/>
                    <a:pt x="1084" y="6918"/>
                  </a:cubicBezTo>
                  <a:cubicBezTo>
                    <a:pt x="1501" y="7049"/>
                    <a:pt x="1929" y="6966"/>
                    <a:pt x="2346" y="7025"/>
                  </a:cubicBezTo>
                  <a:cubicBezTo>
                    <a:pt x="2441" y="7228"/>
                    <a:pt x="2501" y="7442"/>
                    <a:pt x="2596" y="7620"/>
                  </a:cubicBezTo>
                  <a:cubicBezTo>
                    <a:pt x="2703" y="7799"/>
                    <a:pt x="2894" y="7930"/>
                    <a:pt x="2977" y="8132"/>
                  </a:cubicBezTo>
                  <a:cubicBezTo>
                    <a:pt x="2941" y="8240"/>
                    <a:pt x="2870" y="8216"/>
                    <a:pt x="2798" y="8228"/>
                  </a:cubicBezTo>
                  <a:cubicBezTo>
                    <a:pt x="2465" y="8228"/>
                    <a:pt x="2120" y="8228"/>
                    <a:pt x="1798" y="8240"/>
                  </a:cubicBezTo>
                  <a:cubicBezTo>
                    <a:pt x="1667" y="8240"/>
                    <a:pt x="1512" y="8287"/>
                    <a:pt x="1381" y="8335"/>
                  </a:cubicBezTo>
                  <a:cubicBezTo>
                    <a:pt x="1334" y="8347"/>
                    <a:pt x="1286" y="8418"/>
                    <a:pt x="1286" y="8466"/>
                  </a:cubicBezTo>
                  <a:cubicBezTo>
                    <a:pt x="1286" y="8513"/>
                    <a:pt x="1334" y="8585"/>
                    <a:pt x="1381" y="8597"/>
                  </a:cubicBezTo>
                  <a:cubicBezTo>
                    <a:pt x="1489" y="8644"/>
                    <a:pt x="1608" y="8668"/>
                    <a:pt x="1703" y="8668"/>
                  </a:cubicBezTo>
                  <a:cubicBezTo>
                    <a:pt x="2179" y="8692"/>
                    <a:pt x="2655" y="8704"/>
                    <a:pt x="3132" y="8692"/>
                  </a:cubicBezTo>
                  <a:cubicBezTo>
                    <a:pt x="3417" y="8692"/>
                    <a:pt x="3667" y="8752"/>
                    <a:pt x="3929" y="8871"/>
                  </a:cubicBezTo>
                  <a:cubicBezTo>
                    <a:pt x="4025" y="8906"/>
                    <a:pt x="4132" y="8954"/>
                    <a:pt x="4239" y="9013"/>
                  </a:cubicBezTo>
                  <a:cubicBezTo>
                    <a:pt x="4703" y="9240"/>
                    <a:pt x="5180" y="9264"/>
                    <a:pt x="5668" y="9073"/>
                  </a:cubicBezTo>
                  <a:cubicBezTo>
                    <a:pt x="5775" y="9025"/>
                    <a:pt x="5894" y="9013"/>
                    <a:pt x="6013" y="9002"/>
                  </a:cubicBezTo>
                  <a:cubicBezTo>
                    <a:pt x="6108" y="9121"/>
                    <a:pt x="6215" y="9204"/>
                    <a:pt x="6311" y="9323"/>
                  </a:cubicBezTo>
                  <a:cubicBezTo>
                    <a:pt x="6442" y="9490"/>
                    <a:pt x="6620" y="9585"/>
                    <a:pt x="6846" y="9561"/>
                  </a:cubicBezTo>
                  <a:cubicBezTo>
                    <a:pt x="6906" y="9561"/>
                    <a:pt x="6966" y="9549"/>
                    <a:pt x="7001" y="9561"/>
                  </a:cubicBezTo>
                  <a:cubicBezTo>
                    <a:pt x="7085" y="9597"/>
                    <a:pt x="7144" y="9656"/>
                    <a:pt x="7180" y="9704"/>
                  </a:cubicBezTo>
                  <a:cubicBezTo>
                    <a:pt x="7049" y="9942"/>
                    <a:pt x="6930" y="10145"/>
                    <a:pt x="6799" y="10371"/>
                  </a:cubicBezTo>
                  <a:cubicBezTo>
                    <a:pt x="6168" y="10418"/>
                    <a:pt x="786" y="10383"/>
                    <a:pt x="417" y="10335"/>
                  </a:cubicBezTo>
                  <a:cubicBezTo>
                    <a:pt x="298" y="10085"/>
                    <a:pt x="250" y="9835"/>
                    <a:pt x="250" y="9549"/>
                  </a:cubicBezTo>
                  <a:cubicBezTo>
                    <a:pt x="250" y="9264"/>
                    <a:pt x="262" y="8966"/>
                    <a:pt x="155" y="8704"/>
                  </a:cubicBezTo>
                  <a:cubicBezTo>
                    <a:pt x="131" y="8597"/>
                    <a:pt x="131" y="8478"/>
                    <a:pt x="131" y="8359"/>
                  </a:cubicBezTo>
                  <a:lnTo>
                    <a:pt x="131" y="7585"/>
                  </a:lnTo>
                  <a:cubicBezTo>
                    <a:pt x="131" y="7466"/>
                    <a:pt x="131" y="7347"/>
                    <a:pt x="96" y="7239"/>
                  </a:cubicBezTo>
                  <a:cubicBezTo>
                    <a:pt x="0" y="6942"/>
                    <a:pt x="24" y="6644"/>
                    <a:pt x="24" y="6346"/>
                  </a:cubicBezTo>
                  <a:lnTo>
                    <a:pt x="24" y="2894"/>
                  </a:lnTo>
                  <a:cubicBezTo>
                    <a:pt x="24" y="2763"/>
                    <a:pt x="12" y="2620"/>
                    <a:pt x="72" y="2453"/>
                  </a:cubicBezTo>
                  <a:cubicBezTo>
                    <a:pt x="429" y="2596"/>
                    <a:pt x="810" y="2513"/>
                    <a:pt x="1167" y="2632"/>
                  </a:cubicBezTo>
                  <a:cubicBezTo>
                    <a:pt x="1346" y="2691"/>
                    <a:pt x="1572" y="2656"/>
                    <a:pt x="1762" y="2644"/>
                  </a:cubicBezTo>
                  <a:cubicBezTo>
                    <a:pt x="1941" y="2632"/>
                    <a:pt x="2048" y="2513"/>
                    <a:pt x="2084" y="2334"/>
                  </a:cubicBezTo>
                  <a:cubicBezTo>
                    <a:pt x="2096" y="2227"/>
                    <a:pt x="2096" y="2120"/>
                    <a:pt x="2096" y="2036"/>
                  </a:cubicBezTo>
                  <a:cubicBezTo>
                    <a:pt x="2096" y="1822"/>
                    <a:pt x="2096" y="1608"/>
                    <a:pt x="2155" y="1393"/>
                  </a:cubicBezTo>
                  <a:cubicBezTo>
                    <a:pt x="2203" y="1251"/>
                    <a:pt x="2179" y="1084"/>
                    <a:pt x="2179" y="917"/>
                  </a:cubicBezTo>
                  <a:cubicBezTo>
                    <a:pt x="2155" y="596"/>
                    <a:pt x="2155" y="322"/>
                    <a:pt x="2155" y="0"/>
                  </a:cubicBezTo>
                  <a:close/>
                  <a:moveTo>
                    <a:pt x="6549" y="1917"/>
                  </a:moveTo>
                  <a:lnTo>
                    <a:pt x="6549" y="1965"/>
                  </a:lnTo>
                  <a:cubicBezTo>
                    <a:pt x="6680" y="1953"/>
                    <a:pt x="6799" y="1965"/>
                    <a:pt x="6930" y="1929"/>
                  </a:cubicBezTo>
                  <a:cubicBezTo>
                    <a:pt x="7061" y="1917"/>
                    <a:pt x="7144" y="1810"/>
                    <a:pt x="7144" y="1691"/>
                  </a:cubicBezTo>
                  <a:cubicBezTo>
                    <a:pt x="7144" y="1596"/>
                    <a:pt x="7049" y="1489"/>
                    <a:pt x="6918" y="1477"/>
                  </a:cubicBezTo>
                  <a:cubicBezTo>
                    <a:pt x="6763" y="1453"/>
                    <a:pt x="6632" y="1453"/>
                    <a:pt x="6489" y="1453"/>
                  </a:cubicBezTo>
                  <a:cubicBezTo>
                    <a:pt x="5787" y="1453"/>
                    <a:pt x="5084" y="1453"/>
                    <a:pt x="4370" y="1477"/>
                  </a:cubicBezTo>
                  <a:cubicBezTo>
                    <a:pt x="4263" y="1477"/>
                    <a:pt x="4168" y="1453"/>
                    <a:pt x="4072" y="1489"/>
                  </a:cubicBezTo>
                  <a:cubicBezTo>
                    <a:pt x="3810" y="1608"/>
                    <a:pt x="3513" y="1596"/>
                    <a:pt x="3227" y="1608"/>
                  </a:cubicBezTo>
                  <a:cubicBezTo>
                    <a:pt x="3108" y="1608"/>
                    <a:pt x="2989" y="1620"/>
                    <a:pt x="2882" y="1655"/>
                  </a:cubicBezTo>
                  <a:cubicBezTo>
                    <a:pt x="2822" y="1667"/>
                    <a:pt x="2763" y="1751"/>
                    <a:pt x="2763" y="1798"/>
                  </a:cubicBezTo>
                  <a:cubicBezTo>
                    <a:pt x="2763" y="1858"/>
                    <a:pt x="2822" y="1917"/>
                    <a:pt x="2870" y="1965"/>
                  </a:cubicBezTo>
                  <a:cubicBezTo>
                    <a:pt x="2894" y="1989"/>
                    <a:pt x="2941" y="2013"/>
                    <a:pt x="2989" y="2013"/>
                  </a:cubicBezTo>
                  <a:cubicBezTo>
                    <a:pt x="3310" y="2036"/>
                    <a:pt x="3644" y="2084"/>
                    <a:pt x="3965" y="1989"/>
                  </a:cubicBezTo>
                  <a:cubicBezTo>
                    <a:pt x="4179" y="1929"/>
                    <a:pt x="4382" y="1905"/>
                    <a:pt x="4608" y="1905"/>
                  </a:cubicBezTo>
                  <a:cubicBezTo>
                    <a:pt x="5263" y="1917"/>
                    <a:pt x="5906" y="1917"/>
                    <a:pt x="6549" y="1917"/>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30"/>
            <p:cNvSpPr/>
            <p:nvPr/>
          </p:nvSpPr>
          <p:spPr>
            <a:xfrm>
              <a:off x="2565200" y="2408175"/>
              <a:ext cx="30375" cy="37225"/>
            </a:xfrm>
            <a:custGeom>
              <a:avLst/>
              <a:gdLst/>
              <a:ahLst/>
              <a:cxnLst/>
              <a:rect l="l" t="t" r="r" b="b"/>
              <a:pathLst>
                <a:path w="1215" h="1489" extrusionOk="0">
                  <a:moveTo>
                    <a:pt x="0" y="1250"/>
                  </a:moveTo>
                  <a:cubicBezTo>
                    <a:pt x="24" y="1191"/>
                    <a:pt x="24" y="1131"/>
                    <a:pt x="48" y="1095"/>
                  </a:cubicBezTo>
                  <a:cubicBezTo>
                    <a:pt x="274" y="810"/>
                    <a:pt x="976" y="119"/>
                    <a:pt x="1167" y="0"/>
                  </a:cubicBezTo>
                  <a:cubicBezTo>
                    <a:pt x="1203" y="179"/>
                    <a:pt x="1215" y="357"/>
                    <a:pt x="1167" y="512"/>
                  </a:cubicBezTo>
                  <a:cubicBezTo>
                    <a:pt x="1084" y="786"/>
                    <a:pt x="1036" y="1084"/>
                    <a:pt x="1036" y="1369"/>
                  </a:cubicBezTo>
                  <a:cubicBezTo>
                    <a:pt x="834" y="1488"/>
                    <a:pt x="679" y="1345"/>
                    <a:pt x="512" y="1334"/>
                  </a:cubicBezTo>
                  <a:cubicBezTo>
                    <a:pt x="333" y="1310"/>
                    <a:pt x="179" y="1357"/>
                    <a:pt x="0" y="125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30"/>
            <p:cNvSpPr/>
            <p:nvPr/>
          </p:nvSpPr>
          <p:spPr>
            <a:xfrm>
              <a:off x="2623525" y="2491725"/>
              <a:ext cx="121175" cy="116725"/>
            </a:xfrm>
            <a:custGeom>
              <a:avLst/>
              <a:gdLst/>
              <a:ahLst/>
              <a:cxnLst/>
              <a:rect l="l" t="t" r="r" b="b"/>
              <a:pathLst>
                <a:path w="4847" h="4669" extrusionOk="0">
                  <a:moveTo>
                    <a:pt x="2463" y="1"/>
                  </a:moveTo>
                  <a:cubicBezTo>
                    <a:pt x="2337" y="1"/>
                    <a:pt x="2211" y="9"/>
                    <a:pt x="2084" y="28"/>
                  </a:cubicBezTo>
                  <a:cubicBezTo>
                    <a:pt x="1608" y="99"/>
                    <a:pt x="1179" y="289"/>
                    <a:pt x="775" y="528"/>
                  </a:cubicBezTo>
                  <a:cubicBezTo>
                    <a:pt x="560" y="647"/>
                    <a:pt x="382" y="766"/>
                    <a:pt x="358" y="1040"/>
                  </a:cubicBezTo>
                  <a:cubicBezTo>
                    <a:pt x="346" y="1123"/>
                    <a:pt x="286" y="1218"/>
                    <a:pt x="239" y="1301"/>
                  </a:cubicBezTo>
                  <a:cubicBezTo>
                    <a:pt x="84" y="1575"/>
                    <a:pt x="1" y="1861"/>
                    <a:pt x="108" y="2171"/>
                  </a:cubicBezTo>
                  <a:cubicBezTo>
                    <a:pt x="120" y="2218"/>
                    <a:pt x="120" y="2254"/>
                    <a:pt x="120" y="2302"/>
                  </a:cubicBezTo>
                  <a:cubicBezTo>
                    <a:pt x="167" y="2575"/>
                    <a:pt x="239" y="2837"/>
                    <a:pt x="263" y="3099"/>
                  </a:cubicBezTo>
                  <a:cubicBezTo>
                    <a:pt x="298" y="3421"/>
                    <a:pt x="548" y="3599"/>
                    <a:pt x="727" y="3814"/>
                  </a:cubicBezTo>
                  <a:cubicBezTo>
                    <a:pt x="965" y="4147"/>
                    <a:pt x="1275" y="4397"/>
                    <a:pt x="1715" y="4445"/>
                  </a:cubicBezTo>
                  <a:cubicBezTo>
                    <a:pt x="1787" y="4457"/>
                    <a:pt x="1858" y="4469"/>
                    <a:pt x="1906" y="4516"/>
                  </a:cubicBezTo>
                  <a:cubicBezTo>
                    <a:pt x="2016" y="4626"/>
                    <a:pt x="2134" y="4669"/>
                    <a:pt x="2261" y="4669"/>
                  </a:cubicBezTo>
                  <a:cubicBezTo>
                    <a:pt x="2352" y="4669"/>
                    <a:pt x="2448" y="4646"/>
                    <a:pt x="2549" y="4611"/>
                  </a:cubicBezTo>
                  <a:cubicBezTo>
                    <a:pt x="2632" y="4576"/>
                    <a:pt x="2739" y="4552"/>
                    <a:pt x="2822" y="4516"/>
                  </a:cubicBezTo>
                  <a:cubicBezTo>
                    <a:pt x="3418" y="4409"/>
                    <a:pt x="3870" y="4052"/>
                    <a:pt x="4287" y="3659"/>
                  </a:cubicBezTo>
                  <a:cubicBezTo>
                    <a:pt x="4597" y="3349"/>
                    <a:pt x="4847" y="2956"/>
                    <a:pt x="4763" y="2433"/>
                  </a:cubicBezTo>
                  <a:cubicBezTo>
                    <a:pt x="4787" y="1813"/>
                    <a:pt x="4644" y="1242"/>
                    <a:pt x="4180" y="801"/>
                  </a:cubicBezTo>
                  <a:cubicBezTo>
                    <a:pt x="4168" y="790"/>
                    <a:pt x="4156" y="754"/>
                    <a:pt x="4132" y="730"/>
                  </a:cubicBezTo>
                  <a:cubicBezTo>
                    <a:pt x="4001" y="492"/>
                    <a:pt x="3799" y="337"/>
                    <a:pt x="3561" y="230"/>
                  </a:cubicBezTo>
                  <a:cubicBezTo>
                    <a:pt x="3205" y="79"/>
                    <a:pt x="2836" y="1"/>
                    <a:pt x="2463" y="1"/>
                  </a:cubicBezTo>
                  <a:close/>
                </a:path>
              </a:pathLst>
            </a:custGeom>
            <a:solidFill>
              <a:srgbClr val="66C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30"/>
            <p:cNvSpPr/>
            <p:nvPr/>
          </p:nvSpPr>
          <p:spPr>
            <a:xfrm>
              <a:off x="2537500" y="2379600"/>
              <a:ext cx="272100" cy="330700"/>
            </a:xfrm>
            <a:custGeom>
              <a:avLst/>
              <a:gdLst/>
              <a:ahLst/>
              <a:cxnLst/>
              <a:rect l="l" t="t" r="r" b="b"/>
              <a:pathLst>
                <a:path w="10884" h="13228" extrusionOk="0">
                  <a:moveTo>
                    <a:pt x="10121" y="10966"/>
                  </a:moveTo>
                  <a:cubicBezTo>
                    <a:pt x="10312" y="11299"/>
                    <a:pt x="10514" y="11656"/>
                    <a:pt x="10728" y="12013"/>
                  </a:cubicBezTo>
                  <a:cubicBezTo>
                    <a:pt x="10812" y="12144"/>
                    <a:pt x="10847" y="12263"/>
                    <a:pt x="10871" y="12418"/>
                  </a:cubicBezTo>
                  <a:cubicBezTo>
                    <a:pt x="10883" y="12621"/>
                    <a:pt x="10812" y="12787"/>
                    <a:pt x="10633" y="12895"/>
                  </a:cubicBezTo>
                  <a:cubicBezTo>
                    <a:pt x="10335" y="13049"/>
                    <a:pt x="10014" y="13204"/>
                    <a:pt x="9657" y="13216"/>
                  </a:cubicBezTo>
                  <a:cubicBezTo>
                    <a:pt x="9359" y="13228"/>
                    <a:pt x="9157" y="13097"/>
                    <a:pt x="9002" y="12895"/>
                  </a:cubicBezTo>
                  <a:cubicBezTo>
                    <a:pt x="8692" y="12442"/>
                    <a:pt x="8335" y="12025"/>
                    <a:pt x="7966" y="11597"/>
                  </a:cubicBezTo>
                  <a:lnTo>
                    <a:pt x="7502" y="11597"/>
                  </a:lnTo>
                  <a:cubicBezTo>
                    <a:pt x="5382" y="11597"/>
                    <a:pt x="3263" y="11609"/>
                    <a:pt x="1144" y="11609"/>
                  </a:cubicBezTo>
                  <a:lnTo>
                    <a:pt x="715" y="11609"/>
                  </a:lnTo>
                  <a:cubicBezTo>
                    <a:pt x="489" y="11597"/>
                    <a:pt x="358" y="11478"/>
                    <a:pt x="358" y="11251"/>
                  </a:cubicBezTo>
                  <a:cubicBezTo>
                    <a:pt x="346" y="10990"/>
                    <a:pt x="251" y="10728"/>
                    <a:pt x="251" y="10489"/>
                  </a:cubicBezTo>
                  <a:cubicBezTo>
                    <a:pt x="263" y="9775"/>
                    <a:pt x="72" y="9061"/>
                    <a:pt x="132" y="8346"/>
                  </a:cubicBezTo>
                  <a:cubicBezTo>
                    <a:pt x="156" y="8156"/>
                    <a:pt x="120" y="7977"/>
                    <a:pt x="72" y="7799"/>
                  </a:cubicBezTo>
                  <a:cubicBezTo>
                    <a:pt x="37" y="7668"/>
                    <a:pt x="13" y="7513"/>
                    <a:pt x="13" y="7370"/>
                  </a:cubicBezTo>
                  <a:cubicBezTo>
                    <a:pt x="13" y="5846"/>
                    <a:pt x="13" y="4346"/>
                    <a:pt x="1" y="2834"/>
                  </a:cubicBezTo>
                  <a:cubicBezTo>
                    <a:pt x="1" y="2631"/>
                    <a:pt x="60" y="2500"/>
                    <a:pt x="227" y="2393"/>
                  </a:cubicBezTo>
                  <a:cubicBezTo>
                    <a:pt x="310" y="2334"/>
                    <a:pt x="418" y="2262"/>
                    <a:pt x="477" y="2179"/>
                  </a:cubicBezTo>
                  <a:cubicBezTo>
                    <a:pt x="715" y="1822"/>
                    <a:pt x="1025" y="1536"/>
                    <a:pt x="1346" y="1262"/>
                  </a:cubicBezTo>
                  <a:cubicBezTo>
                    <a:pt x="1668" y="988"/>
                    <a:pt x="1942" y="643"/>
                    <a:pt x="2239" y="333"/>
                  </a:cubicBezTo>
                  <a:cubicBezTo>
                    <a:pt x="2299" y="250"/>
                    <a:pt x="2334" y="167"/>
                    <a:pt x="2382" y="60"/>
                  </a:cubicBezTo>
                  <a:cubicBezTo>
                    <a:pt x="2477" y="48"/>
                    <a:pt x="2573" y="36"/>
                    <a:pt x="2680" y="36"/>
                  </a:cubicBezTo>
                  <a:lnTo>
                    <a:pt x="9121" y="36"/>
                  </a:lnTo>
                  <a:lnTo>
                    <a:pt x="9169" y="36"/>
                  </a:lnTo>
                  <a:cubicBezTo>
                    <a:pt x="9633" y="0"/>
                    <a:pt x="9859" y="286"/>
                    <a:pt x="9835" y="667"/>
                  </a:cubicBezTo>
                  <a:cubicBezTo>
                    <a:pt x="9823" y="929"/>
                    <a:pt x="9835" y="1191"/>
                    <a:pt x="9835" y="1441"/>
                  </a:cubicBezTo>
                  <a:cubicBezTo>
                    <a:pt x="9835" y="1679"/>
                    <a:pt x="9835" y="1941"/>
                    <a:pt x="9907" y="2179"/>
                  </a:cubicBezTo>
                  <a:cubicBezTo>
                    <a:pt x="9943" y="2298"/>
                    <a:pt x="9943" y="2429"/>
                    <a:pt x="9943" y="2560"/>
                  </a:cubicBezTo>
                  <a:lnTo>
                    <a:pt x="9943" y="3429"/>
                  </a:lnTo>
                  <a:cubicBezTo>
                    <a:pt x="9943" y="3679"/>
                    <a:pt x="9954" y="3941"/>
                    <a:pt x="10002" y="4203"/>
                  </a:cubicBezTo>
                  <a:cubicBezTo>
                    <a:pt x="10050" y="4393"/>
                    <a:pt x="10050" y="4596"/>
                    <a:pt x="10050" y="4798"/>
                  </a:cubicBezTo>
                  <a:cubicBezTo>
                    <a:pt x="10062" y="5691"/>
                    <a:pt x="10062" y="6584"/>
                    <a:pt x="10073" y="7477"/>
                  </a:cubicBezTo>
                  <a:cubicBezTo>
                    <a:pt x="10073" y="7715"/>
                    <a:pt x="10121" y="7965"/>
                    <a:pt x="10157" y="8203"/>
                  </a:cubicBezTo>
                  <a:cubicBezTo>
                    <a:pt x="10169" y="8334"/>
                    <a:pt x="10193" y="8453"/>
                    <a:pt x="10193" y="8584"/>
                  </a:cubicBezTo>
                  <a:lnTo>
                    <a:pt x="10193" y="10489"/>
                  </a:lnTo>
                  <a:cubicBezTo>
                    <a:pt x="10181" y="10609"/>
                    <a:pt x="10157" y="10775"/>
                    <a:pt x="10121" y="10966"/>
                  </a:cubicBezTo>
                  <a:close/>
                  <a:moveTo>
                    <a:pt x="2846" y="583"/>
                  </a:moveTo>
                  <a:lnTo>
                    <a:pt x="2846" y="1441"/>
                  </a:lnTo>
                  <a:cubicBezTo>
                    <a:pt x="2846" y="1607"/>
                    <a:pt x="2858" y="1774"/>
                    <a:pt x="2811" y="1917"/>
                  </a:cubicBezTo>
                  <a:cubicBezTo>
                    <a:pt x="2739" y="2131"/>
                    <a:pt x="2751" y="2346"/>
                    <a:pt x="2751" y="2560"/>
                  </a:cubicBezTo>
                  <a:cubicBezTo>
                    <a:pt x="2751" y="2667"/>
                    <a:pt x="2751" y="2774"/>
                    <a:pt x="2739" y="2858"/>
                  </a:cubicBezTo>
                  <a:cubicBezTo>
                    <a:pt x="2704" y="3036"/>
                    <a:pt x="2608" y="3155"/>
                    <a:pt x="2430" y="3167"/>
                  </a:cubicBezTo>
                  <a:cubicBezTo>
                    <a:pt x="2239" y="3191"/>
                    <a:pt x="2013" y="3215"/>
                    <a:pt x="1834" y="3155"/>
                  </a:cubicBezTo>
                  <a:cubicBezTo>
                    <a:pt x="1477" y="3036"/>
                    <a:pt x="1084" y="3143"/>
                    <a:pt x="727" y="2977"/>
                  </a:cubicBezTo>
                  <a:cubicBezTo>
                    <a:pt x="656" y="3143"/>
                    <a:pt x="691" y="3286"/>
                    <a:pt x="691" y="3429"/>
                  </a:cubicBezTo>
                  <a:lnTo>
                    <a:pt x="691" y="6882"/>
                  </a:lnTo>
                  <a:cubicBezTo>
                    <a:pt x="691" y="7180"/>
                    <a:pt x="668" y="7489"/>
                    <a:pt x="763" y="7775"/>
                  </a:cubicBezTo>
                  <a:cubicBezTo>
                    <a:pt x="787" y="7870"/>
                    <a:pt x="787" y="7989"/>
                    <a:pt x="787" y="8108"/>
                  </a:cubicBezTo>
                  <a:lnTo>
                    <a:pt x="787" y="8882"/>
                  </a:lnTo>
                  <a:cubicBezTo>
                    <a:pt x="787" y="9001"/>
                    <a:pt x="787" y="9120"/>
                    <a:pt x="822" y="9227"/>
                  </a:cubicBezTo>
                  <a:cubicBezTo>
                    <a:pt x="906" y="9513"/>
                    <a:pt x="906" y="9799"/>
                    <a:pt x="906" y="10073"/>
                  </a:cubicBezTo>
                  <a:cubicBezTo>
                    <a:pt x="906" y="10358"/>
                    <a:pt x="953" y="10609"/>
                    <a:pt x="1072" y="10870"/>
                  </a:cubicBezTo>
                  <a:cubicBezTo>
                    <a:pt x="1430" y="10930"/>
                    <a:pt x="6823" y="10942"/>
                    <a:pt x="7454" y="10894"/>
                  </a:cubicBezTo>
                  <a:cubicBezTo>
                    <a:pt x="7573" y="10668"/>
                    <a:pt x="7716" y="10466"/>
                    <a:pt x="7847" y="10228"/>
                  </a:cubicBezTo>
                  <a:cubicBezTo>
                    <a:pt x="7799" y="10180"/>
                    <a:pt x="7740" y="10120"/>
                    <a:pt x="7668" y="10097"/>
                  </a:cubicBezTo>
                  <a:cubicBezTo>
                    <a:pt x="7621" y="10073"/>
                    <a:pt x="7549" y="10073"/>
                    <a:pt x="7502" y="10097"/>
                  </a:cubicBezTo>
                  <a:cubicBezTo>
                    <a:pt x="7276" y="10108"/>
                    <a:pt x="7121" y="10013"/>
                    <a:pt x="6966" y="9858"/>
                  </a:cubicBezTo>
                  <a:cubicBezTo>
                    <a:pt x="6883" y="9751"/>
                    <a:pt x="6775" y="9644"/>
                    <a:pt x="6668" y="9525"/>
                  </a:cubicBezTo>
                  <a:cubicBezTo>
                    <a:pt x="6549" y="9561"/>
                    <a:pt x="6430" y="9573"/>
                    <a:pt x="6323" y="9596"/>
                  </a:cubicBezTo>
                  <a:cubicBezTo>
                    <a:pt x="5835" y="9799"/>
                    <a:pt x="5371" y="9763"/>
                    <a:pt x="4894" y="9537"/>
                  </a:cubicBezTo>
                  <a:cubicBezTo>
                    <a:pt x="4799" y="9501"/>
                    <a:pt x="4692" y="9454"/>
                    <a:pt x="4585" y="9394"/>
                  </a:cubicBezTo>
                  <a:cubicBezTo>
                    <a:pt x="4335" y="9275"/>
                    <a:pt x="4085" y="9204"/>
                    <a:pt x="3799" y="9215"/>
                  </a:cubicBezTo>
                  <a:cubicBezTo>
                    <a:pt x="3323" y="9227"/>
                    <a:pt x="2846" y="9215"/>
                    <a:pt x="2370" y="9204"/>
                  </a:cubicBezTo>
                  <a:cubicBezTo>
                    <a:pt x="2263" y="9204"/>
                    <a:pt x="2144" y="9168"/>
                    <a:pt x="2037" y="9120"/>
                  </a:cubicBezTo>
                  <a:cubicBezTo>
                    <a:pt x="2001" y="9108"/>
                    <a:pt x="1953" y="9037"/>
                    <a:pt x="1953" y="8989"/>
                  </a:cubicBezTo>
                  <a:cubicBezTo>
                    <a:pt x="1953" y="8942"/>
                    <a:pt x="2001" y="8870"/>
                    <a:pt x="2037" y="8858"/>
                  </a:cubicBezTo>
                  <a:cubicBezTo>
                    <a:pt x="2180" y="8811"/>
                    <a:pt x="2323" y="8787"/>
                    <a:pt x="2453" y="8763"/>
                  </a:cubicBezTo>
                  <a:cubicBezTo>
                    <a:pt x="2787" y="8751"/>
                    <a:pt x="3132" y="8751"/>
                    <a:pt x="3454" y="8751"/>
                  </a:cubicBezTo>
                  <a:cubicBezTo>
                    <a:pt x="3513" y="8751"/>
                    <a:pt x="3608" y="8763"/>
                    <a:pt x="3632" y="8668"/>
                  </a:cubicBezTo>
                  <a:cubicBezTo>
                    <a:pt x="3573" y="8442"/>
                    <a:pt x="3370" y="8323"/>
                    <a:pt x="3263" y="8144"/>
                  </a:cubicBezTo>
                  <a:cubicBezTo>
                    <a:pt x="3156" y="7965"/>
                    <a:pt x="3096" y="7751"/>
                    <a:pt x="3013" y="7549"/>
                  </a:cubicBezTo>
                  <a:cubicBezTo>
                    <a:pt x="2596" y="7489"/>
                    <a:pt x="2144" y="7572"/>
                    <a:pt x="1739" y="7441"/>
                  </a:cubicBezTo>
                  <a:cubicBezTo>
                    <a:pt x="1703" y="7310"/>
                    <a:pt x="1775" y="7215"/>
                    <a:pt x="1882" y="7203"/>
                  </a:cubicBezTo>
                  <a:cubicBezTo>
                    <a:pt x="2072" y="7180"/>
                    <a:pt x="2275" y="7156"/>
                    <a:pt x="2477" y="7144"/>
                  </a:cubicBezTo>
                  <a:cubicBezTo>
                    <a:pt x="2620" y="7132"/>
                    <a:pt x="2787" y="7180"/>
                    <a:pt x="2954" y="7072"/>
                  </a:cubicBezTo>
                  <a:cubicBezTo>
                    <a:pt x="2977" y="6763"/>
                    <a:pt x="2989" y="6429"/>
                    <a:pt x="3025" y="6072"/>
                  </a:cubicBezTo>
                  <a:cubicBezTo>
                    <a:pt x="2930" y="6060"/>
                    <a:pt x="2858" y="6048"/>
                    <a:pt x="2775" y="6048"/>
                  </a:cubicBezTo>
                  <a:lnTo>
                    <a:pt x="1906" y="6048"/>
                  </a:lnTo>
                  <a:cubicBezTo>
                    <a:pt x="1775" y="6048"/>
                    <a:pt x="1656" y="6025"/>
                    <a:pt x="1537" y="5941"/>
                  </a:cubicBezTo>
                  <a:cubicBezTo>
                    <a:pt x="1430" y="5846"/>
                    <a:pt x="1418" y="5691"/>
                    <a:pt x="1537" y="5608"/>
                  </a:cubicBezTo>
                  <a:cubicBezTo>
                    <a:pt x="1596" y="5572"/>
                    <a:pt x="1668" y="5536"/>
                    <a:pt x="1727" y="5536"/>
                  </a:cubicBezTo>
                  <a:cubicBezTo>
                    <a:pt x="1834" y="5525"/>
                    <a:pt x="1942" y="5536"/>
                    <a:pt x="2025" y="5536"/>
                  </a:cubicBezTo>
                  <a:lnTo>
                    <a:pt x="3287" y="5536"/>
                  </a:lnTo>
                  <a:cubicBezTo>
                    <a:pt x="3335" y="5453"/>
                    <a:pt x="3406" y="5394"/>
                    <a:pt x="3430" y="5310"/>
                  </a:cubicBezTo>
                  <a:cubicBezTo>
                    <a:pt x="3454" y="5120"/>
                    <a:pt x="3561" y="5001"/>
                    <a:pt x="3692" y="4882"/>
                  </a:cubicBezTo>
                  <a:cubicBezTo>
                    <a:pt x="3799" y="4774"/>
                    <a:pt x="3918" y="4703"/>
                    <a:pt x="4025" y="4596"/>
                  </a:cubicBezTo>
                  <a:cubicBezTo>
                    <a:pt x="4085" y="4536"/>
                    <a:pt x="4168" y="4501"/>
                    <a:pt x="4120" y="4358"/>
                  </a:cubicBezTo>
                  <a:cubicBezTo>
                    <a:pt x="4037" y="4358"/>
                    <a:pt x="3942" y="4346"/>
                    <a:pt x="3847" y="4346"/>
                  </a:cubicBezTo>
                  <a:cubicBezTo>
                    <a:pt x="3251" y="4346"/>
                    <a:pt x="2668" y="4358"/>
                    <a:pt x="2072" y="4358"/>
                  </a:cubicBezTo>
                  <a:cubicBezTo>
                    <a:pt x="1918" y="4358"/>
                    <a:pt x="1787" y="4358"/>
                    <a:pt x="1644" y="4334"/>
                  </a:cubicBezTo>
                  <a:cubicBezTo>
                    <a:pt x="1525" y="4322"/>
                    <a:pt x="1418" y="4262"/>
                    <a:pt x="1406" y="4120"/>
                  </a:cubicBezTo>
                  <a:cubicBezTo>
                    <a:pt x="1596" y="3917"/>
                    <a:pt x="1596" y="3917"/>
                    <a:pt x="1834" y="3905"/>
                  </a:cubicBezTo>
                  <a:lnTo>
                    <a:pt x="2787" y="3905"/>
                  </a:lnTo>
                  <a:cubicBezTo>
                    <a:pt x="3918" y="3881"/>
                    <a:pt x="5061" y="3977"/>
                    <a:pt x="6192" y="3810"/>
                  </a:cubicBezTo>
                  <a:cubicBezTo>
                    <a:pt x="6656" y="3739"/>
                    <a:pt x="7145" y="3810"/>
                    <a:pt x="7621" y="3810"/>
                  </a:cubicBezTo>
                  <a:cubicBezTo>
                    <a:pt x="7680" y="3810"/>
                    <a:pt x="7740" y="3810"/>
                    <a:pt x="7787" y="3846"/>
                  </a:cubicBezTo>
                  <a:cubicBezTo>
                    <a:pt x="7847" y="3870"/>
                    <a:pt x="7907" y="3941"/>
                    <a:pt x="7907" y="3989"/>
                  </a:cubicBezTo>
                  <a:cubicBezTo>
                    <a:pt x="7907" y="4048"/>
                    <a:pt x="7859" y="4120"/>
                    <a:pt x="7811" y="4167"/>
                  </a:cubicBezTo>
                  <a:cubicBezTo>
                    <a:pt x="7740" y="4215"/>
                    <a:pt x="7633" y="4239"/>
                    <a:pt x="7561" y="4274"/>
                  </a:cubicBezTo>
                  <a:cubicBezTo>
                    <a:pt x="7752" y="4501"/>
                    <a:pt x="7930" y="4739"/>
                    <a:pt x="8121" y="4929"/>
                  </a:cubicBezTo>
                  <a:cubicBezTo>
                    <a:pt x="8609" y="5405"/>
                    <a:pt x="8800" y="6001"/>
                    <a:pt x="8800" y="6656"/>
                  </a:cubicBezTo>
                  <a:lnTo>
                    <a:pt x="8800" y="7001"/>
                  </a:lnTo>
                  <a:cubicBezTo>
                    <a:pt x="8800" y="7739"/>
                    <a:pt x="8835" y="7537"/>
                    <a:pt x="8442" y="8156"/>
                  </a:cubicBezTo>
                  <a:cubicBezTo>
                    <a:pt x="8371" y="8275"/>
                    <a:pt x="8288" y="8394"/>
                    <a:pt x="8216" y="8501"/>
                  </a:cubicBezTo>
                  <a:cubicBezTo>
                    <a:pt x="8407" y="8823"/>
                    <a:pt x="8514" y="9144"/>
                    <a:pt x="8419" y="9513"/>
                  </a:cubicBezTo>
                  <a:cubicBezTo>
                    <a:pt x="8407" y="9573"/>
                    <a:pt x="8454" y="9656"/>
                    <a:pt x="8478" y="9763"/>
                  </a:cubicBezTo>
                  <a:cubicBezTo>
                    <a:pt x="8633" y="9704"/>
                    <a:pt x="8752" y="9656"/>
                    <a:pt x="8871" y="9620"/>
                  </a:cubicBezTo>
                  <a:cubicBezTo>
                    <a:pt x="9002" y="9573"/>
                    <a:pt x="9121" y="9585"/>
                    <a:pt x="9228" y="9692"/>
                  </a:cubicBezTo>
                  <a:lnTo>
                    <a:pt x="9454" y="9918"/>
                  </a:lnTo>
                  <a:cubicBezTo>
                    <a:pt x="9478" y="9882"/>
                    <a:pt x="9490" y="9882"/>
                    <a:pt x="9490" y="9870"/>
                  </a:cubicBezTo>
                  <a:cubicBezTo>
                    <a:pt x="9514" y="9263"/>
                    <a:pt x="9573" y="8632"/>
                    <a:pt x="9454" y="8025"/>
                  </a:cubicBezTo>
                  <a:cubicBezTo>
                    <a:pt x="9419" y="7870"/>
                    <a:pt x="9407" y="7715"/>
                    <a:pt x="9407" y="7549"/>
                  </a:cubicBezTo>
                  <a:cubicBezTo>
                    <a:pt x="9407" y="6620"/>
                    <a:pt x="9419" y="5703"/>
                    <a:pt x="9419" y="4774"/>
                  </a:cubicBezTo>
                  <a:cubicBezTo>
                    <a:pt x="9419" y="4596"/>
                    <a:pt x="9419" y="4441"/>
                    <a:pt x="9395" y="4262"/>
                  </a:cubicBezTo>
                  <a:cubicBezTo>
                    <a:pt x="9311" y="3917"/>
                    <a:pt x="9311" y="3572"/>
                    <a:pt x="9311" y="3227"/>
                  </a:cubicBezTo>
                  <a:cubicBezTo>
                    <a:pt x="9311" y="2905"/>
                    <a:pt x="9359" y="2560"/>
                    <a:pt x="9288" y="2238"/>
                  </a:cubicBezTo>
                  <a:cubicBezTo>
                    <a:pt x="9216" y="1822"/>
                    <a:pt x="9216" y="1405"/>
                    <a:pt x="9192" y="988"/>
                  </a:cubicBezTo>
                  <a:cubicBezTo>
                    <a:pt x="9192" y="845"/>
                    <a:pt x="9181" y="703"/>
                    <a:pt x="9181" y="548"/>
                  </a:cubicBezTo>
                  <a:cubicBezTo>
                    <a:pt x="9109" y="536"/>
                    <a:pt x="9050" y="524"/>
                    <a:pt x="8990" y="524"/>
                  </a:cubicBezTo>
                  <a:cubicBezTo>
                    <a:pt x="6966" y="583"/>
                    <a:pt x="4930" y="583"/>
                    <a:pt x="2846" y="583"/>
                  </a:cubicBezTo>
                  <a:close/>
                  <a:moveTo>
                    <a:pt x="8204" y="6918"/>
                  </a:moveTo>
                  <a:cubicBezTo>
                    <a:pt x="8228" y="6298"/>
                    <a:pt x="8085" y="5727"/>
                    <a:pt x="7621" y="5286"/>
                  </a:cubicBezTo>
                  <a:cubicBezTo>
                    <a:pt x="7609" y="5275"/>
                    <a:pt x="7597" y="5239"/>
                    <a:pt x="7573" y="5215"/>
                  </a:cubicBezTo>
                  <a:cubicBezTo>
                    <a:pt x="7442" y="4977"/>
                    <a:pt x="7240" y="4822"/>
                    <a:pt x="7002" y="4715"/>
                  </a:cubicBezTo>
                  <a:cubicBezTo>
                    <a:pt x="6525" y="4513"/>
                    <a:pt x="6025" y="4441"/>
                    <a:pt x="5525" y="4513"/>
                  </a:cubicBezTo>
                  <a:cubicBezTo>
                    <a:pt x="5049" y="4584"/>
                    <a:pt x="4620" y="4774"/>
                    <a:pt x="4216" y="5013"/>
                  </a:cubicBezTo>
                  <a:cubicBezTo>
                    <a:pt x="4001" y="5132"/>
                    <a:pt x="3823" y="5251"/>
                    <a:pt x="3799" y="5525"/>
                  </a:cubicBezTo>
                  <a:cubicBezTo>
                    <a:pt x="3787" y="5608"/>
                    <a:pt x="3727" y="5703"/>
                    <a:pt x="3680" y="5786"/>
                  </a:cubicBezTo>
                  <a:cubicBezTo>
                    <a:pt x="3525" y="6060"/>
                    <a:pt x="3442" y="6346"/>
                    <a:pt x="3549" y="6656"/>
                  </a:cubicBezTo>
                  <a:cubicBezTo>
                    <a:pt x="3561" y="6703"/>
                    <a:pt x="3561" y="6739"/>
                    <a:pt x="3561" y="6787"/>
                  </a:cubicBezTo>
                  <a:cubicBezTo>
                    <a:pt x="3608" y="7060"/>
                    <a:pt x="3680" y="7322"/>
                    <a:pt x="3704" y="7584"/>
                  </a:cubicBezTo>
                  <a:cubicBezTo>
                    <a:pt x="3739" y="7906"/>
                    <a:pt x="3989" y="8084"/>
                    <a:pt x="4168" y="8299"/>
                  </a:cubicBezTo>
                  <a:cubicBezTo>
                    <a:pt x="4406" y="8632"/>
                    <a:pt x="4716" y="8882"/>
                    <a:pt x="5156" y="8930"/>
                  </a:cubicBezTo>
                  <a:cubicBezTo>
                    <a:pt x="5228" y="8942"/>
                    <a:pt x="5299" y="8954"/>
                    <a:pt x="5347" y="9001"/>
                  </a:cubicBezTo>
                  <a:cubicBezTo>
                    <a:pt x="5537" y="9192"/>
                    <a:pt x="5752" y="9180"/>
                    <a:pt x="5990" y="9096"/>
                  </a:cubicBezTo>
                  <a:cubicBezTo>
                    <a:pt x="6073" y="9061"/>
                    <a:pt x="6180" y="9037"/>
                    <a:pt x="6263" y="9001"/>
                  </a:cubicBezTo>
                  <a:cubicBezTo>
                    <a:pt x="6859" y="8894"/>
                    <a:pt x="7311" y="8537"/>
                    <a:pt x="7728" y="8144"/>
                  </a:cubicBezTo>
                  <a:cubicBezTo>
                    <a:pt x="8038" y="7834"/>
                    <a:pt x="8288" y="7441"/>
                    <a:pt x="8204" y="6918"/>
                  </a:cubicBezTo>
                  <a:close/>
                  <a:moveTo>
                    <a:pt x="10288" y="12418"/>
                  </a:moveTo>
                  <a:cubicBezTo>
                    <a:pt x="10050" y="11656"/>
                    <a:pt x="9573" y="11085"/>
                    <a:pt x="9181" y="10466"/>
                  </a:cubicBezTo>
                  <a:cubicBezTo>
                    <a:pt x="9157" y="10406"/>
                    <a:pt x="9097" y="10347"/>
                    <a:pt x="9050" y="10299"/>
                  </a:cubicBezTo>
                  <a:cubicBezTo>
                    <a:pt x="9002" y="10251"/>
                    <a:pt x="8966" y="10239"/>
                    <a:pt x="8919" y="10204"/>
                  </a:cubicBezTo>
                  <a:cubicBezTo>
                    <a:pt x="8633" y="10251"/>
                    <a:pt x="8454" y="10466"/>
                    <a:pt x="8228" y="10585"/>
                  </a:cubicBezTo>
                  <a:cubicBezTo>
                    <a:pt x="8192" y="10609"/>
                    <a:pt x="8145" y="10716"/>
                    <a:pt x="8157" y="10775"/>
                  </a:cubicBezTo>
                  <a:cubicBezTo>
                    <a:pt x="8168" y="10859"/>
                    <a:pt x="8216" y="10966"/>
                    <a:pt x="8276" y="11037"/>
                  </a:cubicBezTo>
                  <a:cubicBezTo>
                    <a:pt x="8395" y="11216"/>
                    <a:pt x="8526" y="11382"/>
                    <a:pt x="8669" y="11549"/>
                  </a:cubicBezTo>
                  <a:cubicBezTo>
                    <a:pt x="8919" y="11871"/>
                    <a:pt x="9181" y="12204"/>
                    <a:pt x="9454" y="12514"/>
                  </a:cubicBezTo>
                  <a:cubicBezTo>
                    <a:pt x="9514" y="12585"/>
                    <a:pt x="9621" y="12621"/>
                    <a:pt x="9704" y="12680"/>
                  </a:cubicBezTo>
                  <a:cubicBezTo>
                    <a:pt x="9895" y="12597"/>
                    <a:pt x="10073" y="12502"/>
                    <a:pt x="10288" y="12418"/>
                  </a:cubicBezTo>
                  <a:close/>
                  <a:moveTo>
                    <a:pt x="1108" y="2393"/>
                  </a:moveTo>
                  <a:cubicBezTo>
                    <a:pt x="1287" y="2500"/>
                    <a:pt x="1453" y="2453"/>
                    <a:pt x="1620" y="2477"/>
                  </a:cubicBezTo>
                  <a:cubicBezTo>
                    <a:pt x="1787" y="2488"/>
                    <a:pt x="1942" y="2631"/>
                    <a:pt x="2144" y="2512"/>
                  </a:cubicBezTo>
                  <a:cubicBezTo>
                    <a:pt x="2156" y="2238"/>
                    <a:pt x="2203" y="1941"/>
                    <a:pt x="2275" y="1655"/>
                  </a:cubicBezTo>
                  <a:cubicBezTo>
                    <a:pt x="2323" y="1500"/>
                    <a:pt x="2323" y="1322"/>
                    <a:pt x="2275" y="1143"/>
                  </a:cubicBezTo>
                  <a:cubicBezTo>
                    <a:pt x="2084" y="1262"/>
                    <a:pt x="1406" y="1953"/>
                    <a:pt x="1156" y="2238"/>
                  </a:cubicBezTo>
                  <a:cubicBezTo>
                    <a:pt x="1132" y="2274"/>
                    <a:pt x="1120" y="2334"/>
                    <a:pt x="1108" y="2393"/>
                  </a:cubicBezTo>
                  <a:close/>
                  <a:moveTo>
                    <a:pt x="7978" y="9275"/>
                  </a:moveTo>
                  <a:cubicBezTo>
                    <a:pt x="7966" y="9120"/>
                    <a:pt x="7930" y="9001"/>
                    <a:pt x="7752" y="8942"/>
                  </a:cubicBezTo>
                  <a:cubicBezTo>
                    <a:pt x="7597" y="9061"/>
                    <a:pt x="7418" y="9204"/>
                    <a:pt x="7240" y="9323"/>
                  </a:cubicBezTo>
                  <a:cubicBezTo>
                    <a:pt x="7276" y="9477"/>
                    <a:pt x="7371" y="9573"/>
                    <a:pt x="7514" y="9573"/>
                  </a:cubicBezTo>
                  <a:cubicBezTo>
                    <a:pt x="7728" y="9585"/>
                    <a:pt x="7847" y="9406"/>
                    <a:pt x="7978" y="927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30"/>
            <p:cNvSpPr/>
            <p:nvPr/>
          </p:nvSpPr>
          <p:spPr>
            <a:xfrm>
              <a:off x="2623825" y="2430500"/>
              <a:ext cx="109575" cy="16075"/>
            </a:xfrm>
            <a:custGeom>
              <a:avLst/>
              <a:gdLst/>
              <a:ahLst/>
              <a:cxnLst/>
              <a:rect l="l" t="t" r="r" b="b"/>
              <a:pathLst>
                <a:path w="4383" h="643" extrusionOk="0">
                  <a:moveTo>
                    <a:pt x="3787" y="464"/>
                  </a:moveTo>
                  <a:lnTo>
                    <a:pt x="1846" y="464"/>
                  </a:lnTo>
                  <a:cubicBezTo>
                    <a:pt x="1644" y="464"/>
                    <a:pt x="1429" y="500"/>
                    <a:pt x="1203" y="560"/>
                  </a:cubicBezTo>
                  <a:cubicBezTo>
                    <a:pt x="894" y="643"/>
                    <a:pt x="548" y="595"/>
                    <a:pt x="227" y="572"/>
                  </a:cubicBezTo>
                  <a:cubicBezTo>
                    <a:pt x="179" y="572"/>
                    <a:pt x="132" y="560"/>
                    <a:pt x="108" y="524"/>
                  </a:cubicBezTo>
                  <a:cubicBezTo>
                    <a:pt x="60" y="476"/>
                    <a:pt x="1" y="417"/>
                    <a:pt x="1" y="357"/>
                  </a:cubicBezTo>
                  <a:cubicBezTo>
                    <a:pt x="1" y="298"/>
                    <a:pt x="72" y="226"/>
                    <a:pt x="120" y="214"/>
                  </a:cubicBezTo>
                  <a:cubicBezTo>
                    <a:pt x="227" y="179"/>
                    <a:pt x="346" y="167"/>
                    <a:pt x="465" y="167"/>
                  </a:cubicBezTo>
                  <a:cubicBezTo>
                    <a:pt x="739" y="155"/>
                    <a:pt x="1025" y="179"/>
                    <a:pt x="1310" y="48"/>
                  </a:cubicBezTo>
                  <a:cubicBezTo>
                    <a:pt x="1406" y="0"/>
                    <a:pt x="1501" y="36"/>
                    <a:pt x="1608" y="36"/>
                  </a:cubicBezTo>
                  <a:cubicBezTo>
                    <a:pt x="2310" y="36"/>
                    <a:pt x="3013" y="36"/>
                    <a:pt x="3727" y="12"/>
                  </a:cubicBezTo>
                  <a:cubicBezTo>
                    <a:pt x="3870" y="12"/>
                    <a:pt x="4001" y="12"/>
                    <a:pt x="4156" y="36"/>
                  </a:cubicBezTo>
                  <a:cubicBezTo>
                    <a:pt x="4287" y="48"/>
                    <a:pt x="4382" y="143"/>
                    <a:pt x="4382" y="262"/>
                  </a:cubicBezTo>
                  <a:cubicBezTo>
                    <a:pt x="4382" y="357"/>
                    <a:pt x="4299" y="476"/>
                    <a:pt x="4168" y="500"/>
                  </a:cubicBezTo>
                  <a:cubicBezTo>
                    <a:pt x="4037" y="512"/>
                    <a:pt x="3918" y="512"/>
                    <a:pt x="3787" y="52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30"/>
            <p:cNvSpPr/>
            <p:nvPr/>
          </p:nvSpPr>
          <p:spPr>
            <a:xfrm>
              <a:off x="2645550" y="2505800"/>
              <a:ext cx="71475" cy="75625"/>
            </a:xfrm>
            <a:custGeom>
              <a:avLst/>
              <a:gdLst/>
              <a:ahLst/>
              <a:cxnLst/>
              <a:rect l="l" t="t" r="r" b="b"/>
              <a:pathLst>
                <a:path w="2859" h="3025" extrusionOk="0">
                  <a:moveTo>
                    <a:pt x="1906" y="2191"/>
                  </a:moveTo>
                  <a:cubicBezTo>
                    <a:pt x="1346" y="2108"/>
                    <a:pt x="1025" y="2132"/>
                    <a:pt x="739" y="2215"/>
                  </a:cubicBezTo>
                  <a:cubicBezTo>
                    <a:pt x="656" y="2322"/>
                    <a:pt x="691" y="2465"/>
                    <a:pt x="668" y="2584"/>
                  </a:cubicBezTo>
                  <a:cubicBezTo>
                    <a:pt x="632" y="2810"/>
                    <a:pt x="537" y="2965"/>
                    <a:pt x="382" y="2977"/>
                  </a:cubicBezTo>
                  <a:cubicBezTo>
                    <a:pt x="239" y="2989"/>
                    <a:pt x="84" y="2822"/>
                    <a:pt x="36" y="2584"/>
                  </a:cubicBezTo>
                  <a:cubicBezTo>
                    <a:pt x="25" y="2513"/>
                    <a:pt x="1" y="2441"/>
                    <a:pt x="25" y="2382"/>
                  </a:cubicBezTo>
                  <a:cubicBezTo>
                    <a:pt x="179" y="1953"/>
                    <a:pt x="215" y="1489"/>
                    <a:pt x="429" y="1072"/>
                  </a:cubicBezTo>
                  <a:cubicBezTo>
                    <a:pt x="537" y="858"/>
                    <a:pt x="632" y="667"/>
                    <a:pt x="739" y="465"/>
                  </a:cubicBezTo>
                  <a:cubicBezTo>
                    <a:pt x="906" y="131"/>
                    <a:pt x="1263" y="0"/>
                    <a:pt x="1560" y="179"/>
                  </a:cubicBezTo>
                  <a:cubicBezTo>
                    <a:pt x="1882" y="381"/>
                    <a:pt x="2168" y="655"/>
                    <a:pt x="2227" y="1084"/>
                  </a:cubicBezTo>
                  <a:cubicBezTo>
                    <a:pt x="2227" y="1131"/>
                    <a:pt x="2227" y="1179"/>
                    <a:pt x="2263" y="1203"/>
                  </a:cubicBezTo>
                  <a:cubicBezTo>
                    <a:pt x="2394" y="1548"/>
                    <a:pt x="2537" y="1893"/>
                    <a:pt x="2692" y="2227"/>
                  </a:cubicBezTo>
                  <a:cubicBezTo>
                    <a:pt x="2715" y="2310"/>
                    <a:pt x="2763" y="2382"/>
                    <a:pt x="2799" y="2465"/>
                  </a:cubicBezTo>
                  <a:cubicBezTo>
                    <a:pt x="2858" y="2608"/>
                    <a:pt x="2823" y="2727"/>
                    <a:pt x="2751" y="2846"/>
                  </a:cubicBezTo>
                  <a:cubicBezTo>
                    <a:pt x="2644" y="3001"/>
                    <a:pt x="2418" y="3024"/>
                    <a:pt x="2299" y="2870"/>
                  </a:cubicBezTo>
                  <a:cubicBezTo>
                    <a:pt x="2215" y="2751"/>
                    <a:pt x="2144" y="2608"/>
                    <a:pt x="2061" y="2465"/>
                  </a:cubicBezTo>
                  <a:cubicBezTo>
                    <a:pt x="2001" y="2370"/>
                    <a:pt x="1941" y="2274"/>
                    <a:pt x="1906" y="2191"/>
                  </a:cubicBezTo>
                  <a:close/>
                  <a:moveTo>
                    <a:pt x="1251" y="822"/>
                  </a:moveTo>
                  <a:cubicBezTo>
                    <a:pt x="1132" y="1072"/>
                    <a:pt x="1060" y="1298"/>
                    <a:pt x="1037" y="1548"/>
                  </a:cubicBezTo>
                  <a:cubicBezTo>
                    <a:pt x="1251" y="1572"/>
                    <a:pt x="1441" y="1608"/>
                    <a:pt x="1632" y="1512"/>
                  </a:cubicBezTo>
                  <a:cubicBezTo>
                    <a:pt x="1584" y="1239"/>
                    <a:pt x="1632" y="953"/>
                    <a:pt x="1251" y="82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 name="Google Shape;332;p28">
            <a:extLst>
              <a:ext uri="{FF2B5EF4-FFF2-40B4-BE49-F238E27FC236}">
                <a16:creationId xmlns:a16="http://schemas.microsoft.com/office/drawing/2014/main" id="{A9390D3A-E707-40CB-BF6A-865D3C295B38}"/>
              </a:ext>
            </a:extLst>
          </p:cNvPr>
          <p:cNvSpPr txBox="1">
            <a:spLocks/>
          </p:cNvSpPr>
          <p:nvPr/>
        </p:nvSpPr>
        <p:spPr>
          <a:xfrm>
            <a:off x="2089461" y="182719"/>
            <a:ext cx="5172339" cy="557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4000"/>
              <a:buFont typeface="Pangolin"/>
              <a:buNone/>
              <a:defRPr sz="4000" b="1" i="0" u="none" strike="noStrike" cap="none">
                <a:solidFill>
                  <a:schemeClr val="dk1"/>
                </a:solidFill>
                <a:latin typeface="Pangolin"/>
                <a:ea typeface="Pangolin"/>
                <a:cs typeface="Pangolin"/>
                <a:sym typeface="Pangolin"/>
              </a:defRPr>
            </a:lvl1pPr>
            <a:lvl2pPr marR="0" lvl="1" algn="ctr" rtl="0">
              <a:lnSpc>
                <a:spcPct val="100000"/>
              </a:lnSpc>
              <a:spcBef>
                <a:spcPts val="0"/>
              </a:spcBef>
              <a:spcAft>
                <a:spcPts val="0"/>
              </a:spcAft>
              <a:buClr>
                <a:schemeClr val="dk1"/>
              </a:buClr>
              <a:buSzPts val="4000"/>
              <a:buFont typeface="Pangolin"/>
              <a:buNone/>
              <a:defRPr sz="4000" b="1" i="0" u="none" strike="noStrike" cap="none">
                <a:solidFill>
                  <a:schemeClr val="dk1"/>
                </a:solidFill>
                <a:latin typeface="Pangolin"/>
                <a:ea typeface="Pangolin"/>
                <a:cs typeface="Pangolin"/>
                <a:sym typeface="Pangolin"/>
              </a:defRPr>
            </a:lvl2pPr>
            <a:lvl3pPr marR="0" lvl="2" algn="ctr" rtl="0">
              <a:lnSpc>
                <a:spcPct val="100000"/>
              </a:lnSpc>
              <a:spcBef>
                <a:spcPts val="0"/>
              </a:spcBef>
              <a:spcAft>
                <a:spcPts val="0"/>
              </a:spcAft>
              <a:buClr>
                <a:schemeClr val="dk1"/>
              </a:buClr>
              <a:buSzPts val="4000"/>
              <a:buFont typeface="Pangolin"/>
              <a:buNone/>
              <a:defRPr sz="4000" b="1" i="0" u="none" strike="noStrike" cap="none">
                <a:solidFill>
                  <a:schemeClr val="dk1"/>
                </a:solidFill>
                <a:latin typeface="Pangolin"/>
                <a:ea typeface="Pangolin"/>
                <a:cs typeface="Pangolin"/>
                <a:sym typeface="Pangolin"/>
              </a:defRPr>
            </a:lvl3pPr>
            <a:lvl4pPr marR="0" lvl="3" algn="ctr" rtl="0">
              <a:lnSpc>
                <a:spcPct val="100000"/>
              </a:lnSpc>
              <a:spcBef>
                <a:spcPts val="0"/>
              </a:spcBef>
              <a:spcAft>
                <a:spcPts val="0"/>
              </a:spcAft>
              <a:buClr>
                <a:schemeClr val="dk1"/>
              </a:buClr>
              <a:buSzPts val="4000"/>
              <a:buFont typeface="Pangolin"/>
              <a:buNone/>
              <a:defRPr sz="4000" b="1" i="0" u="none" strike="noStrike" cap="none">
                <a:solidFill>
                  <a:schemeClr val="dk1"/>
                </a:solidFill>
                <a:latin typeface="Pangolin"/>
                <a:ea typeface="Pangolin"/>
                <a:cs typeface="Pangolin"/>
                <a:sym typeface="Pangolin"/>
              </a:defRPr>
            </a:lvl4pPr>
            <a:lvl5pPr marR="0" lvl="4" algn="ctr" rtl="0">
              <a:lnSpc>
                <a:spcPct val="100000"/>
              </a:lnSpc>
              <a:spcBef>
                <a:spcPts val="0"/>
              </a:spcBef>
              <a:spcAft>
                <a:spcPts val="0"/>
              </a:spcAft>
              <a:buClr>
                <a:schemeClr val="dk1"/>
              </a:buClr>
              <a:buSzPts val="4000"/>
              <a:buFont typeface="Pangolin"/>
              <a:buNone/>
              <a:defRPr sz="4000" b="1" i="0" u="none" strike="noStrike" cap="none">
                <a:solidFill>
                  <a:schemeClr val="dk1"/>
                </a:solidFill>
                <a:latin typeface="Pangolin"/>
                <a:ea typeface="Pangolin"/>
                <a:cs typeface="Pangolin"/>
                <a:sym typeface="Pangolin"/>
              </a:defRPr>
            </a:lvl5pPr>
            <a:lvl6pPr marR="0" lvl="5" algn="ctr" rtl="0">
              <a:lnSpc>
                <a:spcPct val="100000"/>
              </a:lnSpc>
              <a:spcBef>
                <a:spcPts val="0"/>
              </a:spcBef>
              <a:spcAft>
                <a:spcPts val="0"/>
              </a:spcAft>
              <a:buClr>
                <a:schemeClr val="dk1"/>
              </a:buClr>
              <a:buSzPts val="4000"/>
              <a:buFont typeface="Pangolin"/>
              <a:buNone/>
              <a:defRPr sz="4000" b="1" i="0" u="none" strike="noStrike" cap="none">
                <a:solidFill>
                  <a:schemeClr val="dk1"/>
                </a:solidFill>
                <a:latin typeface="Pangolin"/>
                <a:ea typeface="Pangolin"/>
                <a:cs typeface="Pangolin"/>
                <a:sym typeface="Pangolin"/>
              </a:defRPr>
            </a:lvl6pPr>
            <a:lvl7pPr marR="0" lvl="6" algn="ctr" rtl="0">
              <a:lnSpc>
                <a:spcPct val="100000"/>
              </a:lnSpc>
              <a:spcBef>
                <a:spcPts val="0"/>
              </a:spcBef>
              <a:spcAft>
                <a:spcPts val="0"/>
              </a:spcAft>
              <a:buClr>
                <a:schemeClr val="dk1"/>
              </a:buClr>
              <a:buSzPts val="4000"/>
              <a:buFont typeface="Pangolin"/>
              <a:buNone/>
              <a:defRPr sz="4000" b="1" i="0" u="none" strike="noStrike" cap="none">
                <a:solidFill>
                  <a:schemeClr val="dk1"/>
                </a:solidFill>
                <a:latin typeface="Pangolin"/>
                <a:ea typeface="Pangolin"/>
                <a:cs typeface="Pangolin"/>
                <a:sym typeface="Pangolin"/>
              </a:defRPr>
            </a:lvl7pPr>
            <a:lvl8pPr marR="0" lvl="7" algn="ctr" rtl="0">
              <a:lnSpc>
                <a:spcPct val="100000"/>
              </a:lnSpc>
              <a:spcBef>
                <a:spcPts val="0"/>
              </a:spcBef>
              <a:spcAft>
                <a:spcPts val="0"/>
              </a:spcAft>
              <a:buClr>
                <a:schemeClr val="dk1"/>
              </a:buClr>
              <a:buSzPts val="4000"/>
              <a:buFont typeface="Pangolin"/>
              <a:buNone/>
              <a:defRPr sz="4000" b="1" i="0" u="none" strike="noStrike" cap="none">
                <a:solidFill>
                  <a:schemeClr val="dk1"/>
                </a:solidFill>
                <a:latin typeface="Pangolin"/>
                <a:ea typeface="Pangolin"/>
                <a:cs typeface="Pangolin"/>
                <a:sym typeface="Pangolin"/>
              </a:defRPr>
            </a:lvl8pPr>
            <a:lvl9pPr marR="0" lvl="8" algn="ctr" rtl="0">
              <a:lnSpc>
                <a:spcPct val="100000"/>
              </a:lnSpc>
              <a:spcBef>
                <a:spcPts val="0"/>
              </a:spcBef>
              <a:spcAft>
                <a:spcPts val="0"/>
              </a:spcAft>
              <a:buClr>
                <a:schemeClr val="dk1"/>
              </a:buClr>
              <a:buSzPts val="4000"/>
              <a:buFont typeface="Pangolin"/>
              <a:buNone/>
              <a:defRPr sz="4000" b="1" i="0" u="none" strike="noStrike" cap="none">
                <a:solidFill>
                  <a:schemeClr val="dk1"/>
                </a:solidFill>
                <a:latin typeface="Pangolin"/>
                <a:ea typeface="Pangolin"/>
                <a:cs typeface="Pangolin"/>
                <a:sym typeface="Pangolin"/>
              </a:defRPr>
            </a:lvl9pPr>
          </a:lstStyle>
          <a:p>
            <a:pPr algn="l"/>
            <a:r>
              <a:rPr lang="en-US" sz="3200" dirty="0"/>
              <a:t>Example of I – Search Paper</a:t>
            </a:r>
          </a:p>
        </p:txBody>
      </p:sp>
      <p:sp>
        <p:nvSpPr>
          <p:cNvPr id="5" name="Title 4">
            <a:extLst>
              <a:ext uri="{FF2B5EF4-FFF2-40B4-BE49-F238E27FC236}">
                <a16:creationId xmlns:a16="http://schemas.microsoft.com/office/drawing/2014/main" id="{B78406AD-B303-49FA-B620-2B21D625DCD2}"/>
              </a:ext>
            </a:extLst>
          </p:cNvPr>
          <p:cNvSpPr>
            <a:spLocks noGrp="1"/>
          </p:cNvSpPr>
          <p:nvPr>
            <p:ph type="title"/>
          </p:nvPr>
        </p:nvSpPr>
        <p:spPr>
          <a:xfrm>
            <a:off x="1987330" y="633695"/>
            <a:ext cx="5376600" cy="612600"/>
          </a:xfrm>
        </p:spPr>
        <p:txBody>
          <a:bodyPr/>
          <a:lstStyle/>
          <a:p>
            <a:r>
              <a:rPr lang="en-US" sz="2000" dirty="0"/>
              <a:t>What I Know from This Subject </a:t>
            </a:r>
            <a:endParaRPr lang="id-ID" sz="2000" dirty="0"/>
          </a:p>
        </p:txBody>
      </p:sp>
      <p:sp>
        <p:nvSpPr>
          <p:cNvPr id="21" name="Google Shape;815;p40">
            <a:extLst>
              <a:ext uri="{FF2B5EF4-FFF2-40B4-BE49-F238E27FC236}">
                <a16:creationId xmlns:a16="http://schemas.microsoft.com/office/drawing/2014/main" id="{1E070D40-90CE-45E7-8BD9-E771ABBE38B3}"/>
              </a:ext>
            </a:extLst>
          </p:cNvPr>
          <p:cNvSpPr txBox="1">
            <a:spLocks/>
          </p:cNvSpPr>
          <p:nvPr/>
        </p:nvSpPr>
        <p:spPr>
          <a:xfrm>
            <a:off x="53836" y="1797545"/>
            <a:ext cx="1489087" cy="101020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ctr" rtl="0">
              <a:lnSpc>
                <a:spcPct val="100000"/>
              </a:lnSpc>
              <a:spcBef>
                <a:spcPts val="0"/>
              </a:spcBef>
              <a:spcAft>
                <a:spcPts val="0"/>
              </a:spcAft>
              <a:buClr>
                <a:schemeClr val="dk1"/>
              </a:buClr>
              <a:buSzPts val="1600"/>
              <a:buFont typeface="Baloo 2"/>
              <a:buNone/>
              <a:defRPr sz="1600" b="0" i="0" u="none" strike="noStrike" cap="none">
                <a:solidFill>
                  <a:schemeClr val="dk1"/>
                </a:solidFill>
                <a:latin typeface="Baloo 2"/>
                <a:ea typeface="Baloo 2"/>
                <a:cs typeface="Baloo 2"/>
                <a:sym typeface="Baloo 2"/>
              </a:defRPr>
            </a:lvl1pPr>
            <a:lvl2pPr marL="914400" marR="0" lvl="1" indent="-330200" algn="ctr" rtl="0">
              <a:lnSpc>
                <a:spcPct val="100000"/>
              </a:lnSpc>
              <a:spcBef>
                <a:spcPts val="0"/>
              </a:spcBef>
              <a:spcAft>
                <a:spcPts val="0"/>
              </a:spcAft>
              <a:buClr>
                <a:schemeClr val="dk1"/>
              </a:buClr>
              <a:buSzPts val="1600"/>
              <a:buFont typeface="Baloo 2"/>
              <a:buNone/>
              <a:defRPr sz="1600" b="0" i="0" u="none" strike="noStrike" cap="none">
                <a:solidFill>
                  <a:schemeClr val="dk1"/>
                </a:solidFill>
                <a:latin typeface="Baloo 2"/>
                <a:ea typeface="Baloo 2"/>
                <a:cs typeface="Baloo 2"/>
                <a:sym typeface="Baloo 2"/>
              </a:defRPr>
            </a:lvl2pPr>
            <a:lvl3pPr marL="1371600" marR="0" lvl="2" indent="-330200" algn="ctr" rtl="0">
              <a:lnSpc>
                <a:spcPct val="100000"/>
              </a:lnSpc>
              <a:spcBef>
                <a:spcPts val="0"/>
              </a:spcBef>
              <a:spcAft>
                <a:spcPts val="0"/>
              </a:spcAft>
              <a:buClr>
                <a:schemeClr val="dk1"/>
              </a:buClr>
              <a:buSzPts val="1600"/>
              <a:buFont typeface="Baloo 2"/>
              <a:buNone/>
              <a:defRPr sz="1600" b="0" i="0" u="none" strike="noStrike" cap="none">
                <a:solidFill>
                  <a:schemeClr val="dk1"/>
                </a:solidFill>
                <a:latin typeface="Baloo 2"/>
                <a:ea typeface="Baloo 2"/>
                <a:cs typeface="Baloo 2"/>
                <a:sym typeface="Baloo 2"/>
              </a:defRPr>
            </a:lvl3pPr>
            <a:lvl4pPr marL="1828800" marR="0" lvl="3" indent="-330200" algn="ctr" rtl="0">
              <a:lnSpc>
                <a:spcPct val="100000"/>
              </a:lnSpc>
              <a:spcBef>
                <a:spcPts val="0"/>
              </a:spcBef>
              <a:spcAft>
                <a:spcPts val="0"/>
              </a:spcAft>
              <a:buClr>
                <a:schemeClr val="dk1"/>
              </a:buClr>
              <a:buSzPts val="1600"/>
              <a:buFont typeface="Baloo 2"/>
              <a:buNone/>
              <a:defRPr sz="1600" b="0" i="0" u="none" strike="noStrike" cap="none">
                <a:solidFill>
                  <a:schemeClr val="dk1"/>
                </a:solidFill>
                <a:latin typeface="Baloo 2"/>
                <a:ea typeface="Baloo 2"/>
                <a:cs typeface="Baloo 2"/>
                <a:sym typeface="Baloo 2"/>
              </a:defRPr>
            </a:lvl4pPr>
            <a:lvl5pPr marL="2286000" marR="0" lvl="4" indent="-330200" algn="ctr" rtl="0">
              <a:lnSpc>
                <a:spcPct val="100000"/>
              </a:lnSpc>
              <a:spcBef>
                <a:spcPts val="0"/>
              </a:spcBef>
              <a:spcAft>
                <a:spcPts val="0"/>
              </a:spcAft>
              <a:buClr>
                <a:schemeClr val="dk1"/>
              </a:buClr>
              <a:buSzPts val="1600"/>
              <a:buFont typeface="Baloo 2"/>
              <a:buNone/>
              <a:defRPr sz="1600" b="0" i="0" u="none" strike="noStrike" cap="none">
                <a:solidFill>
                  <a:schemeClr val="dk1"/>
                </a:solidFill>
                <a:latin typeface="Baloo 2"/>
                <a:ea typeface="Baloo 2"/>
                <a:cs typeface="Baloo 2"/>
                <a:sym typeface="Baloo 2"/>
              </a:defRPr>
            </a:lvl5pPr>
            <a:lvl6pPr marL="2743200" marR="0" lvl="5" indent="-330200" algn="ctr" rtl="0">
              <a:lnSpc>
                <a:spcPct val="100000"/>
              </a:lnSpc>
              <a:spcBef>
                <a:spcPts val="0"/>
              </a:spcBef>
              <a:spcAft>
                <a:spcPts val="0"/>
              </a:spcAft>
              <a:buClr>
                <a:schemeClr val="dk1"/>
              </a:buClr>
              <a:buSzPts val="1600"/>
              <a:buFont typeface="Baloo 2"/>
              <a:buNone/>
              <a:defRPr sz="1600" b="0" i="0" u="none" strike="noStrike" cap="none">
                <a:solidFill>
                  <a:schemeClr val="dk1"/>
                </a:solidFill>
                <a:latin typeface="Baloo 2"/>
                <a:ea typeface="Baloo 2"/>
                <a:cs typeface="Baloo 2"/>
                <a:sym typeface="Baloo 2"/>
              </a:defRPr>
            </a:lvl6pPr>
            <a:lvl7pPr marL="3200400" marR="0" lvl="6" indent="-330200" algn="ctr" rtl="0">
              <a:lnSpc>
                <a:spcPct val="100000"/>
              </a:lnSpc>
              <a:spcBef>
                <a:spcPts val="0"/>
              </a:spcBef>
              <a:spcAft>
                <a:spcPts val="0"/>
              </a:spcAft>
              <a:buClr>
                <a:schemeClr val="dk1"/>
              </a:buClr>
              <a:buSzPts val="1600"/>
              <a:buFont typeface="Baloo 2"/>
              <a:buNone/>
              <a:defRPr sz="1600" b="0" i="0" u="none" strike="noStrike" cap="none">
                <a:solidFill>
                  <a:schemeClr val="dk1"/>
                </a:solidFill>
                <a:latin typeface="Baloo 2"/>
                <a:ea typeface="Baloo 2"/>
                <a:cs typeface="Baloo 2"/>
                <a:sym typeface="Baloo 2"/>
              </a:defRPr>
            </a:lvl7pPr>
            <a:lvl8pPr marL="3657600" marR="0" lvl="7" indent="-330200" algn="ctr" rtl="0">
              <a:lnSpc>
                <a:spcPct val="100000"/>
              </a:lnSpc>
              <a:spcBef>
                <a:spcPts val="0"/>
              </a:spcBef>
              <a:spcAft>
                <a:spcPts val="0"/>
              </a:spcAft>
              <a:buClr>
                <a:schemeClr val="dk1"/>
              </a:buClr>
              <a:buSzPts val="1600"/>
              <a:buFont typeface="Baloo 2"/>
              <a:buNone/>
              <a:defRPr sz="1600" b="0" i="0" u="none" strike="noStrike" cap="none">
                <a:solidFill>
                  <a:schemeClr val="dk1"/>
                </a:solidFill>
                <a:latin typeface="Baloo 2"/>
                <a:ea typeface="Baloo 2"/>
                <a:cs typeface="Baloo 2"/>
                <a:sym typeface="Baloo 2"/>
              </a:defRPr>
            </a:lvl8pPr>
            <a:lvl9pPr marL="4114800" marR="0" lvl="8" indent="-330200" algn="ctr" rtl="0">
              <a:lnSpc>
                <a:spcPct val="100000"/>
              </a:lnSpc>
              <a:spcBef>
                <a:spcPts val="0"/>
              </a:spcBef>
              <a:spcAft>
                <a:spcPts val="0"/>
              </a:spcAft>
              <a:buClr>
                <a:schemeClr val="dk1"/>
              </a:buClr>
              <a:buSzPts val="1600"/>
              <a:buFont typeface="Baloo 2"/>
              <a:buNone/>
              <a:defRPr sz="1600" b="0" i="0" u="none" strike="noStrike" cap="none">
                <a:solidFill>
                  <a:schemeClr val="dk1"/>
                </a:solidFill>
                <a:latin typeface="Baloo 2"/>
                <a:ea typeface="Baloo 2"/>
                <a:cs typeface="Baloo 2"/>
                <a:sym typeface="Baloo 2"/>
              </a:defRPr>
            </a:lvl9pPr>
          </a:lstStyle>
          <a:p>
            <a:pPr marL="0" indent="0" algn="l"/>
            <a:r>
              <a:rPr lang="en-US" sz="1400" b="0" i="0" dirty="0">
                <a:solidFill>
                  <a:srgbClr val="595F6F"/>
                </a:solidFill>
                <a:effectLst/>
                <a:latin typeface="proxima-nova"/>
              </a:rPr>
              <a:t>Explain what you already knew about your topic</a:t>
            </a:r>
          </a:p>
          <a:p>
            <a:pPr marL="0" indent="0" algn="l"/>
            <a:endParaRPr lang="en-US" sz="1200" dirty="0"/>
          </a:p>
        </p:txBody>
      </p:sp>
      <p:grpSp>
        <p:nvGrpSpPr>
          <p:cNvPr id="22" name="Group 21">
            <a:extLst>
              <a:ext uri="{FF2B5EF4-FFF2-40B4-BE49-F238E27FC236}">
                <a16:creationId xmlns:a16="http://schemas.microsoft.com/office/drawing/2014/main" id="{1B9116A5-AD45-45AC-BACC-E2A5F1AC4191}"/>
              </a:ext>
            </a:extLst>
          </p:cNvPr>
          <p:cNvGrpSpPr/>
          <p:nvPr/>
        </p:nvGrpSpPr>
        <p:grpSpPr>
          <a:xfrm>
            <a:off x="1405441" y="1286062"/>
            <a:ext cx="866245" cy="1575471"/>
            <a:chOff x="1437712" y="1307577"/>
            <a:chExt cx="866245" cy="1478656"/>
          </a:xfrm>
        </p:grpSpPr>
        <p:cxnSp>
          <p:nvCxnSpPr>
            <p:cNvPr id="23" name="Straight Connector 22">
              <a:extLst>
                <a:ext uri="{FF2B5EF4-FFF2-40B4-BE49-F238E27FC236}">
                  <a16:creationId xmlns:a16="http://schemas.microsoft.com/office/drawing/2014/main" id="{E3CF4BEE-C894-492B-855F-4C8FDFD3A326}"/>
                </a:ext>
              </a:extLst>
            </p:cNvPr>
            <p:cNvCxnSpPr>
              <a:cxnSpLocks/>
            </p:cNvCxnSpPr>
            <p:nvPr/>
          </p:nvCxnSpPr>
          <p:spPr>
            <a:xfrm>
              <a:off x="1654587" y="1307577"/>
              <a:ext cx="0" cy="1478656"/>
            </a:xfrm>
            <a:prstGeom prst="line">
              <a:avLst/>
            </a:prstGeom>
            <a:ln w="28575"/>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559B81F2-8BB5-4733-AFC1-71EEC15BF51E}"/>
                </a:ext>
              </a:extLst>
            </p:cNvPr>
            <p:cNvCxnSpPr>
              <a:cxnSpLocks/>
            </p:cNvCxnSpPr>
            <p:nvPr/>
          </p:nvCxnSpPr>
          <p:spPr>
            <a:xfrm>
              <a:off x="1640711" y="1307577"/>
              <a:ext cx="649370"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25" name="Straight Connector 24">
              <a:extLst>
                <a:ext uri="{FF2B5EF4-FFF2-40B4-BE49-F238E27FC236}">
                  <a16:creationId xmlns:a16="http://schemas.microsoft.com/office/drawing/2014/main" id="{7EB4F3F6-9934-4683-836D-E20848870FA0}"/>
                </a:ext>
              </a:extLst>
            </p:cNvPr>
            <p:cNvCxnSpPr/>
            <p:nvPr/>
          </p:nvCxnSpPr>
          <p:spPr>
            <a:xfrm>
              <a:off x="1654587" y="2786233"/>
              <a:ext cx="649370"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26" name="Straight Connector 25">
              <a:extLst>
                <a:ext uri="{FF2B5EF4-FFF2-40B4-BE49-F238E27FC236}">
                  <a16:creationId xmlns:a16="http://schemas.microsoft.com/office/drawing/2014/main" id="{E21B2740-BC8B-487F-974D-1F333DC26B2E}"/>
                </a:ext>
              </a:extLst>
            </p:cNvPr>
            <p:cNvCxnSpPr>
              <a:cxnSpLocks/>
            </p:cNvCxnSpPr>
            <p:nvPr/>
          </p:nvCxnSpPr>
          <p:spPr>
            <a:xfrm>
              <a:off x="1437712" y="2202254"/>
              <a:ext cx="216875" cy="0"/>
            </a:xfrm>
            <a:prstGeom prst="line">
              <a:avLst/>
            </a:prstGeom>
            <a:ln w="28575"/>
          </p:spPr>
          <p:style>
            <a:lnRef idx="1">
              <a:schemeClr val="dk1"/>
            </a:lnRef>
            <a:fillRef idx="0">
              <a:schemeClr val="dk1"/>
            </a:fillRef>
            <a:effectRef idx="0">
              <a:schemeClr val="dk1"/>
            </a:effectRef>
            <a:fontRef idx="minor">
              <a:schemeClr val="tx1"/>
            </a:fontRef>
          </p:style>
        </p:cxnSp>
      </p:grpSp>
      <p:grpSp>
        <p:nvGrpSpPr>
          <p:cNvPr id="36" name="Google Shape;1618;p49">
            <a:extLst>
              <a:ext uri="{FF2B5EF4-FFF2-40B4-BE49-F238E27FC236}">
                <a16:creationId xmlns:a16="http://schemas.microsoft.com/office/drawing/2014/main" id="{EEB6CAC1-404B-40CC-BFE6-BFF9AC088DA7}"/>
              </a:ext>
            </a:extLst>
          </p:cNvPr>
          <p:cNvGrpSpPr/>
          <p:nvPr/>
        </p:nvGrpSpPr>
        <p:grpSpPr>
          <a:xfrm rot="19386073">
            <a:off x="1473508" y="323501"/>
            <a:ext cx="535570" cy="617451"/>
            <a:chOff x="5363150" y="2409925"/>
            <a:chExt cx="444125" cy="512025"/>
          </a:xfrm>
        </p:grpSpPr>
        <p:sp>
          <p:nvSpPr>
            <p:cNvPr id="37" name="Google Shape;1619;p49">
              <a:extLst>
                <a:ext uri="{FF2B5EF4-FFF2-40B4-BE49-F238E27FC236}">
                  <a16:creationId xmlns:a16="http://schemas.microsoft.com/office/drawing/2014/main" id="{42252E22-1EF9-489A-9FF4-9110B50A8B82}"/>
                </a:ext>
              </a:extLst>
            </p:cNvPr>
            <p:cNvSpPr/>
            <p:nvPr/>
          </p:nvSpPr>
          <p:spPr>
            <a:xfrm>
              <a:off x="5363150" y="2409925"/>
              <a:ext cx="444125" cy="512025"/>
            </a:xfrm>
            <a:custGeom>
              <a:avLst/>
              <a:gdLst/>
              <a:ahLst/>
              <a:cxnLst/>
              <a:rect l="l" t="t" r="r" b="b"/>
              <a:pathLst>
                <a:path w="17765" h="20481" extrusionOk="0">
                  <a:moveTo>
                    <a:pt x="16483" y="917"/>
                  </a:moveTo>
                  <a:cubicBezTo>
                    <a:pt x="16652" y="917"/>
                    <a:pt x="16765" y="1022"/>
                    <a:pt x="16812" y="1097"/>
                  </a:cubicBezTo>
                  <a:cubicBezTo>
                    <a:pt x="16932" y="1264"/>
                    <a:pt x="16932" y="1418"/>
                    <a:pt x="16801" y="1597"/>
                  </a:cubicBezTo>
                  <a:cubicBezTo>
                    <a:pt x="16681" y="1764"/>
                    <a:pt x="16562" y="1883"/>
                    <a:pt x="16443" y="1978"/>
                  </a:cubicBezTo>
                  <a:cubicBezTo>
                    <a:pt x="15515" y="2668"/>
                    <a:pt x="14538" y="3419"/>
                    <a:pt x="13550" y="4133"/>
                  </a:cubicBezTo>
                  <a:cubicBezTo>
                    <a:pt x="13110" y="4454"/>
                    <a:pt x="12657" y="4776"/>
                    <a:pt x="12229" y="5085"/>
                  </a:cubicBezTo>
                  <a:cubicBezTo>
                    <a:pt x="11633" y="5502"/>
                    <a:pt x="11026" y="5943"/>
                    <a:pt x="10431" y="6395"/>
                  </a:cubicBezTo>
                  <a:cubicBezTo>
                    <a:pt x="9788" y="6824"/>
                    <a:pt x="9181" y="7300"/>
                    <a:pt x="8597" y="7776"/>
                  </a:cubicBezTo>
                  <a:cubicBezTo>
                    <a:pt x="8252" y="8050"/>
                    <a:pt x="7895" y="8324"/>
                    <a:pt x="7561" y="8598"/>
                  </a:cubicBezTo>
                  <a:cubicBezTo>
                    <a:pt x="7502" y="8645"/>
                    <a:pt x="7442" y="8669"/>
                    <a:pt x="7359" y="8717"/>
                  </a:cubicBezTo>
                  <a:lnTo>
                    <a:pt x="6859" y="7657"/>
                  </a:lnTo>
                  <a:cubicBezTo>
                    <a:pt x="6918" y="7610"/>
                    <a:pt x="6978" y="7550"/>
                    <a:pt x="7049" y="7514"/>
                  </a:cubicBezTo>
                  <a:cubicBezTo>
                    <a:pt x="7287" y="7312"/>
                    <a:pt x="7537" y="7121"/>
                    <a:pt x="7799" y="6943"/>
                  </a:cubicBezTo>
                  <a:cubicBezTo>
                    <a:pt x="8288" y="6586"/>
                    <a:pt x="8788" y="6240"/>
                    <a:pt x="9288" y="5895"/>
                  </a:cubicBezTo>
                  <a:cubicBezTo>
                    <a:pt x="9943" y="5443"/>
                    <a:pt x="10609" y="4978"/>
                    <a:pt x="11276" y="4502"/>
                  </a:cubicBezTo>
                  <a:cubicBezTo>
                    <a:pt x="12145" y="3895"/>
                    <a:pt x="13002" y="3252"/>
                    <a:pt x="13836" y="2645"/>
                  </a:cubicBezTo>
                  <a:cubicBezTo>
                    <a:pt x="14479" y="2168"/>
                    <a:pt x="15134" y="1692"/>
                    <a:pt x="15789" y="1228"/>
                  </a:cubicBezTo>
                  <a:cubicBezTo>
                    <a:pt x="15967" y="1109"/>
                    <a:pt x="16146" y="1002"/>
                    <a:pt x="16336" y="942"/>
                  </a:cubicBezTo>
                  <a:cubicBezTo>
                    <a:pt x="16389" y="924"/>
                    <a:pt x="16438" y="917"/>
                    <a:pt x="16483" y="917"/>
                  </a:cubicBezTo>
                  <a:close/>
                  <a:moveTo>
                    <a:pt x="6107" y="8296"/>
                  </a:moveTo>
                  <a:cubicBezTo>
                    <a:pt x="6116" y="8296"/>
                    <a:pt x="6125" y="8297"/>
                    <a:pt x="6133" y="8300"/>
                  </a:cubicBezTo>
                  <a:cubicBezTo>
                    <a:pt x="6192" y="8300"/>
                    <a:pt x="6264" y="8372"/>
                    <a:pt x="6335" y="8491"/>
                  </a:cubicBezTo>
                  <a:cubicBezTo>
                    <a:pt x="6430" y="8622"/>
                    <a:pt x="6502" y="8788"/>
                    <a:pt x="6573" y="8979"/>
                  </a:cubicBezTo>
                  <a:cubicBezTo>
                    <a:pt x="6645" y="9181"/>
                    <a:pt x="6645" y="9181"/>
                    <a:pt x="6454" y="9265"/>
                  </a:cubicBezTo>
                  <a:cubicBezTo>
                    <a:pt x="6430" y="9276"/>
                    <a:pt x="6394" y="9300"/>
                    <a:pt x="6371" y="9300"/>
                  </a:cubicBezTo>
                  <a:cubicBezTo>
                    <a:pt x="6168" y="9003"/>
                    <a:pt x="6013" y="8741"/>
                    <a:pt x="5847" y="8491"/>
                  </a:cubicBezTo>
                  <a:cubicBezTo>
                    <a:pt x="5859" y="8479"/>
                    <a:pt x="5859" y="8467"/>
                    <a:pt x="5871" y="8443"/>
                  </a:cubicBezTo>
                  <a:cubicBezTo>
                    <a:pt x="5964" y="8360"/>
                    <a:pt x="6048" y="8296"/>
                    <a:pt x="6107" y="8296"/>
                  </a:cubicBezTo>
                  <a:close/>
                  <a:moveTo>
                    <a:pt x="5430" y="9336"/>
                  </a:moveTo>
                  <a:cubicBezTo>
                    <a:pt x="5490" y="9419"/>
                    <a:pt x="5502" y="9455"/>
                    <a:pt x="5502" y="9538"/>
                  </a:cubicBezTo>
                  <a:cubicBezTo>
                    <a:pt x="5418" y="9574"/>
                    <a:pt x="5359" y="9610"/>
                    <a:pt x="5299" y="9610"/>
                  </a:cubicBezTo>
                  <a:lnTo>
                    <a:pt x="5430" y="9336"/>
                  </a:lnTo>
                  <a:close/>
                  <a:moveTo>
                    <a:pt x="1108" y="1299"/>
                  </a:moveTo>
                  <a:cubicBezTo>
                    <a:pt x="1287" y="1299"/>
                    <a:pt x="1453" y="1323"/>
                    <a:pt x="1632" y="1347"/>
                  </a:cubicBezTo>
                  <a:cubicBezTo>
                    <a:pt x="2477" y="1466"/>
                    <a:pt x="3335" y="1573"/>
                    <a:pt x="4180" y="1692"/>
                  </a:cubicBezTo>
                  <a:lnTo>
                    <a:pt x="5418" y="1859"/>
                  </a:lnTo>
                  <a:cubicBezTo>
                    <a:pt x="5573" y="1871"/>
                    <a:pt x="5728" y="1895"/>
                    <a:pt x="5894" y="1918"/>
                  </a:cubicBezTo>
                  <a:cubicBezTo>
                    <a:pt x="6204" y="1942"/>
                    <a:pt x="6549" y="1990"/>
                    <a:pt x="6859" y="2049"/>
                  </a:cubicBezTo>
                  <a:cubicBezTo>
                    <a:pt x="7680" y="2228"/>
                    <a:pt x="8490" y="2407"/>
                    <a:pt x="9300" y="2597"/>
                  </a:cubicBezTo>
                  <a:cubicBezTo>
                    <a:pt x="9657" y="2692"/>
                    <a:pt x="10014" y="2764"/>
                    <a:pt x="10383" y="2847"/>
                  </a:cubicBezTo>
                  <a:cubicBezTo>
                    <a:pt x="10419" y="2847"/>
                    <a:pt x="10443" y="2871"/>
                    <a:pt x="10478" y="2871"/>
                  </a:cubicBezTo>
                  <a:cubicBezTo>
                    <a:pt x="10693" y="2907"/>
                    <a:pt x="10693" y="2930"/>
                    <a:pt x="10693" y="2966"/>
                  </a:cubicBezTo>
                  <a:cubicBezTo>
                    <a:pt x="10716" y="3192"/>
                    <a:pt x="10716" y="3419"/>
                    <a:pt x="10693" y="3645"/>
                  </a:cubicBezTo>
                  <a:cubicBezTo>
                    <a:pt x="10693" y="3704"/>
                    <a:pt x="10693" y="3776"/>
                    <a:pt x="10681" y="3835"/>
                  </a:cubicBezTo>
                  <a:cubicBezTo>
                    <a:pt x="10621" y="3883"/>
                    <a:pt x="10562" y="3919"/>
                    <a:pt x="10502" y="3978"/>
                  </a:cubicBezTo>
                  <a:cubicBezTo>
                    <a:pt x="10301" y="4151"/>
                    <a:pt x="10277" y="4215"/>
                    <a:pt x="10114" y="4215"/>
                  </a:cubicBezTo>
                  <a:cubicBezTo>
                    <a:pt x="10075" y="4215"/>
                    <a:pt x="10027" y="4211"/>
                    <a:pt x="9966" y="4204"/>
                  </a:cubicBezTo>
                  <a:cubicBezTo>
                    <a:pt x="9407" y="4133"/>
                    <a:pt x="8728" y="4014"/>
                    <a:pt x="8180" y="3966"/>
                  </a:cubicBezTo>
                  <a:cubicBezTo>
                    <a:pt x="7859" y="3942"/>
                    <a:pt x="7478" y="3919"/>
                    <a:pt x="7156" y="3895"/>
                  </a:cubicBezTo>
                  <a:lnTo>
                    <a:pt x="5680" y="3764"/>
                  </a:lnTo>
                  <a:cubicBezTo>
                    <a:pt x="5216" y="3716"/>
                    <a:pt x="4716" y="3800"/>
                    <a:pt x="4287" y="3609"/>
                  </a:cubicBezTo>
                  <a:cubicBezTo>
                    <a:pt x="3727" y="3371"/>
                    <a:pt x="2870" y="3478"/>
                    <a:pt x="2239" y="3419"/>
                  </a:cubicBezTo>
                  <a:cubicBezTo>
                    <a:pt x="2229" y="3418"/>
                    <a:pt x="2218" y="3417"/>
                    <a:pt x="2208" y="3417"/>
                  </a:cubicBezTo>
                  <a:cubicBezTo>
                    <a:pt x="2103" y="3417"/>
                    <a:pt x="2020" y="3468"/>
                    <a:pt x="1965" y="3490"/>
                  </a:cubicBezTo>
                  <a:cubicBezTo>
                    <a:pt x="1942" y="3502"/>
                    <a:pt x="1918" y="3502"/>
                    <a:pt x="1894" y="3526"/>
                  </a:cubicBezTo>
                  <a:lnTo>
                    <a:pt x="1703" y="3597"/>
                  </a:lnTo>
                  <a:lnTo>
                    <a:pt x="1763" y="3788"/>
                  </a:lnTo>
                  <a:cubicBezTo>
                    <a:pt x="1882" y="4181"/>
                    <a:pt x="2096" y="4335"/>
                    <a:pt x="2287" y="4359"/>
                  </a:cubicBezTo>
                  <a:lnTo>
                    <a:pt x="2323" y="4359"/>
                  </a:lnTo>
                  <a:cubicBezTo>
                    <a:pt x="3632" y="4454"/>
                    <a:pt x="4775" y="4562"/>
                    <a:pt x="5811" y="4669"/>
                  </a:cubicBezTo>
                  <a:cubicBezTo>
                    <a:pt x="6490" y="4740"/>
                    <a:pt x="7168" y="4812"/>
                    <a:pt x="7823" y="4907"/>
                  </a:cubicBezTo>
                  <a:lnTo>
                    <a:pt x="8430" y="4978"/>
                  </a:lnTo>
                  <a:cubicBezTo>
                    <a:pt x="8482" y="4987"/>
                    <a:pt x="8530" y="4990"/>
                    <a:pt x="8576" y="4990"/>
                  </a:cubicBezTo>
                  <a:cubicBezTo>
                    <a:pt x="8686" y="4990"/>
                    <a:pt x="8784" y="4972"/>
                    <a:pt x="8901" y="4972"/>
                  </a:cubicBezTo>
                  <a:cubicBezTo>
                    <a:pt x="8937" y="4972"/>
                    <a:pt x="8974" y="4974"/>
                    <a:pt x="9014" y="4978"/>
                  </a:cubicBezTo>
                  <a:cubicBezTo>
                    <a:pt x="9002" y="4990"/>
                    <a:pt x="8835" y="5133"/>
                    <a:pt x="8823" y="5133"/>
                  </a:cubicBezTo>
                  <a:cubicBezTo>
                    <a:pt x="8657" y="5228"/>
                    <a:pt x="8597" y="5288"/>
                    <a:pt x="8430" y="5395"/>
                  </a:cubicBezTo>
                  <a:cubicBezTo>
                    <a:pt x="8180" y="5562"/>
                    <a:pt x="7859" y="5728"/>
                    <a:pt x="7597" y="5907"/>
                  </a:cubicBezTo>
                  <a:cubicBezTo>
                    <a:pt x="7324" y="6103"/>
                    <a:pt x="7198" y="6207"/>
                    <a:pt x="6991" y="6207"/>
                  </a:cubicBezTo>
                  <a:cubicBezTo>
                    <a:pt x="6909" y="6207"/>
                    <a:pt x="6814" y="6191"/>
                    <a:pt x="6692" y="6157"/>
                  </a:cubicBezTo>
                  <a:cubicBezTo>
                    <a:pt x="6656" y="6142"/>
                    <a:pt x="6619" y="6137"/>
                    <a:pt x="6581" y="6137"/>
                  </a:cubicBezTo>
                  <a:cubicBezTo>
                    <a:pt x="6532" y="6137"/>
                    <a:pt x="6483" y="6145"/>
                    <a:pt x="6442" y="6145"/>
                  </a:cubicBezTo>
                  <a:lnTo>
                    <a:pt x="6347" y="6145"/>
                  </a:lnTo>
                  <a:cubicBezTo>
                    <a:pt x="6204" y="6121"/>
                    <a:pt x="6049" y="6121"/>
                    <a:pt x="5894" y="6109"/>
                  </a:cubicBezTo>
                  <a:cubicBezTo>
                    <a:pt x="5478" y="6086"/>
                    <a:pt x="5025" y="6062"/>
                    <a:pt x="4609" y="6026"/>
                  </a:cubicBezTo>
                  <a:cubicBezTo>
                    <a:pt x="4085" y="5967"/>
                    <a:pt x="3549" y="5883"/>
                    <a:pt x="3049" y="5812"/>
                  </a:cubicBezTo>
                  <a:cubicBezTo>
                    <a:pt x="2894" y="5788"/>
                    <a:pt x="2739" y="5764"/>
                    <a:pt x="2584" y="5740"/>
                  </a:cubicBezTo>
                  <a:cubicBezTo>
                    <a:pt x="2563" y="5737"/>
                    <a:pt x="2542" y="5735"/>
                    <a:pt x="2521" y="5735"/>
                  </a:cubicBezTo>
                  <a:cubicBezTo>
                    <a:pt x="2250" y="5735"/>
                    <a:pt x="2019" y="6010"/>
                    <a:pt x="1942" y="6264"/>
                  </a:cubicBezTo>
                  <a:lnTo>
                    <a:pt x="1930" y="6336"/>
                  </a:lnTo>
                  <a:lnTo>
                    <a:pt x="1965" y="6407"/>
                  </a:lnTo>
                  <a:cubicBezTo>
                    <a:pt x="2093" y="6757"/>
                    <a:pt x="2381" y="6776"/>
                    <a:pt x="2560" y="6776"/>
                  </a:cubicBezTo>
                  <a:cubicBezTo>
                    <a:pt x="2582" y="6776"/>
                    <a:pt x="2602" y="6776"/>
                    <a:pt x="2620" y="6776"/>
                  </a:cubicBezTo>
                  <a:cubicBezTo>
                    <a:pt x="2689" y="6773"/>
                    <a:pt x="2759" y="6772"/>
                    <a:pt x="2830" y="6772"/>
                  </a:cubicBezTo>
                  <a:cubicBezTo>
                    <a:pt x="3044" y="6772"/>
                    <a:pt x="3272" y="6785"/>
                    <a:pt x="3513" y="6812"/>
                  </a:cubicBezTo>
                  <a:cubicBezTo>
                    <a:pt x="4311" y="6895"/>
                    <a:pt x="5121" y="6990"/>
                    <a:pt x="5906" y="7074"/>
                  </a:cubicBezTo>
                  <a:lnTo>
                    <a:pt x="5871" y="7121"/>
                  </a:lnTo>
                  <a:cubicBezTo>
                    <a:pt x="5799" y="7193"/>
                    <a:pt x="5740" y="7252"/>
                    <a:pt x="5668" y="7288"/>
                  </a:cubicBezTo>
                  <a:cubicBezTo>
                    <a:pt x="4906" y="7693"/>
                    <a:pt x="4775" y="8324"/>
                    <a:pt x="4478" y="8979"/>
                  </a:cubicBezTo>
                  <a:cubicBezTo>
                    <a:pt x="4370" y="9217"/>
                    <a:pt x="4204" y="9515"/>
                    <a:pt x="4073" y="9729"/>
                  </a:cubicBezTo>
                  <a:cubicBezTo>
                    <a:pt x="4001" y="9860"/>
                    <a:pt x="4001" y="10217"/>
                    <a:pt x="4061" y="10348"/>
                  </a:cubicBezTo>
                  <a:cubicBezTo>
                    <a:pt x="4082" y="10399"/>
                    <a:pt x="4141" y="10413"/>
                    <a:pt x="4215" y="10413"/>
                  </a:cubicBezTo>
                  <a:cubicBezTo>
                    <a:pt x="4318" y="10413"/>
                    <a:pt x="4450" y="10385"/>
                    <a:pt x="4555" y="10385"/>
                  </a:cubicBezTo>
                  <a:cubicBezTo>
                    <a:pt x="4588" y="10385"/>
                    <a:pt x="4618" y="10388"/>
                    <a:pt x="4644" y="10396"/>
                  </a:cubicBezTo>
                  <a:lnTo>
                    <a:pt x="4680" y="10467"/>
                  </a:lnTo>
                  <a:cubicBezTo>
                    <a:pt x="4838" y="10500"/>
                    <a:pt x="5020" y="10540"/>
                    <a:pt x="5197" y="10540"/>
                  </a:cubicBezTo>
                  <a:cubicBezTo>
                    <a:pt x="5272" y="10540"/>
                    <a:pt x="5347" y="10533"/>
                    <a:pt x="5418" y="10515"/>
                  </a:cubicBezTo>
                  <a:cubicBezTo>
                    <a:pt x="5775" y="10443"/>
                    <a:pt x="6252" y="10503"/>
                    <a:pt x="6585" y="10396"/>
                  </a:cubicBezTo>
                  <a:cubicBezTo>
                    <a:pt x="6752" y="10348"/>
                    <a:pt x="6883" y="10277"/>
                    <a:pt x="7049" y="10217"/>
                  </a:cubicBezTo>
                  <a:cubicBezTo>
                    <a:pt x="7121" y="10205"/>
                    <a:pt x="7121" y="9955"/>
                    <a:pt x="7216" y="9955"/>
                  </a:cubicBezTo>
                  <a:cubicBezTo>
                    <a:pt x="7835" y="9967"/>
                    <a:pt x="8466" y="9979"/>
                    <a:pt x="9085" y="9979"/>
                  </a:cubicBezTo>
                  <a:cubicBezTo>
                    <a:pt x="9538" y="9991"/>
                    <a:pt x="9978" y="9991"/>
                    <a:pt x="10431" y="10015"/>
                  </a:cubicBezTo>
                  <a:cubicBezTo>
                    <a:pt x="10502" y="10015"/>
                    <a:pt x="10562" y="9991"/>
                    <a:pt x="10609" y="9979"/>
                  </a:cubicBezTo>
                  <a:cubicBezTo>
                    <a:pt x="10621" y="9979"/>
                    <a:pt x="10633" y="9967"/>
                    <a:pt x="10669" y="9967"/>
                  </a:cubicBezTo>
                  <a:lnTo>
                    <a:pt x="10836" y="9931"/>
                  </a:lnTo>
                  <a:lnTo>
                    <a:pt x="10847" y="9777"/>
                  </a:lnTo>
                  <a:cubicBezTo>
                    <a:pt x="10871" y="9610"/>
                    <a:pt x="10836" y="9431"/>
                    <a:pt x="10740" y="9324"/>
                  </a:cubicBezTo>
                  <a:cubicBezTo>
                    <a:pt x="10657" y="9217"/>
                    <a:pt x="10514" y="9181"/>
                    <a:pt x="10335" y="9181"/>
                  </a:cubicBezTo>
                  <a:lnTo>
                    <a:pt x="8311" y="9181"/>
                  </a:lnTo>
                  <a:cubicBezTo>
                    <a:pt x="8216" y="9181"/>
                    <a:pt x="8296" y="9196"/>
                    <a:pt x="8271" y="9196"/>
                  </a:cubicBezTo>
                  <a:cubicBezTo>
                    <a:pt x="8265" y="9196"/>
                    <a:pt x="8252" y="9195"/>
                    <a:pt x="8228" y="9193"/>
                  </a:cubicBezTo>
                  <a:cubicBezTo>
                    <a:pt x="8931" y="8586"/>
                    <a:pt x="9490" y="8288"/>
                    <a:pt x="10181" y="7764"/>
                  </a:cubicBezTo>
                  <a:cubicBezTo>
                    <a:pt x="10514" y="7514"/>
                    <a:pt x="10871" y="7240"/>
                    <a:pt x="11217" y="6955"/>
                  </a:cubicBezTo>
                  <a:lnTo>
                    <a:pt x="11217" y="6955"/>
                  </a:lnTo>
                  <a:cubicBezTo>
                    <a:pt x="11264" y="7395"/>
                    <a:pt x="11193" y="7598"/>
                    <a:pt x="11228" y="8050"/>
                  </a:cubicBezTo>
                  <a:cubicBezTo>
                    <a:pt x="11288" y="8669"/>
                    <a:pt x="11336" y="9300"/>
                    <a:pt x="11395" y="9919"/>
                  </a:cubicBezTo>
                  <a:cubicBezTo>
                    <a:pt x="11431" y="10217"/>
                    <a:pt x="11455" y="10515"/>
                    <a:pt x="11514" y="10908"/>
                  </a:cubicBezTo>
                  <a:cubicBezTo>
                    <a:pt x="11562" y="11158"/>
                    <a:pt x="11586" y="11408"/>
                    <a:pt x="11633" y="11682"/>
                  </a:cubicBezTo>
                  <a:cubicBezTo>
                    <a:pt x="11705" y="12134"/>
                    <a:pt x="11788" y="12598"/>
                    <a:pt x="11848" y="13075"/>
                  </a:cubicBezTo>
                  <a:cubicBezTo>
                    <a:pt x="11967" y="14158"/>
                    <a:pt x="12062" y="15277"/>
                    <a:pt x="12157" y="16349"/>
                  </a:cubicBezTo>
                  <a:cubicBezTo>
                    <a:pt x="12205" y="16896"/>
                    <a:pt x="12264" y="17432"/>
                    <a:pt x="12300" y="17992"/>
                  </a:cubicBezTo>
                  <a:cubicBezTo>
                    <a:pt x="12324" y="18182"/>
                    <a:pt x="12348" y="18373"/>
                    <a:pt x="12360" y="18563"/>
                  </a:cubicBezTo>
                  <a:cubicBezTo>
                    <a:pt x="12395" y="18849"/>
                    <a:pt x="12419" y="19159"/>
                    <a:pt x="12455" y="19444"/>
                  </a:cubicBezTo>
                  <a:cubicBezTo>
                    <a:pt x="12467" y="19587"/>
                    <a:pt x="12455" y="19623"/>
                    <a:pt x="12455" y="19623"/>
                  </a:cubicBezTo>
                  <a:cubicBezTo>
                    <a:pt x="12455" y="19623"/>
                    <a:pt x="12419" y="19659"/>
                    <a:pt x="12288" y="19659"/>
                  </a:cubicBezTo>
                  <a:cubicBezTo>
                    <a:pt x="12240" y="19659"/>
                    <a:pt x="12181" y="19659"/>
                    <a:pt x="12145" y="19635"/>
                  </a:cubicBezTo>
                  <a:lnTo>
                    <a:pt x="12086" y="19635"/>
                  </a:lnTo>
                  <a:cubicBezTo>
                    <a:pt x="11705" y="19599"/>
                    <a:pt x="11324" y="19552"/>
                    <a:pt x="10955" y="19516"/>
                  </a:cubicBezTo>
                  <a:cubicBezTo>
                    <a:pt x="10097" y="19432"/>
                    <a:pt x="9204" y="19325"/>
                    <a:pt x="8347" y="19242"/>
                  </a:cubicBezTo>
                  <a:cubicBezTo>
                    <a:pt x="6633" y="19040"/>
                    <a:pt x="4799" y="18825"/>
                    <a:pt x="2573" y="18539"/>
                  </a:cubicBezTo>
                  <a:cubicBezTo>
                    <a:pt x="2382" y="18504"/>
                    <a:pt x="2168" y="18492"/>
                    <a:pt x="2120" y="18444"/>
                  </a:cubicBezTo>
                  <a:cubicBezTo>
                    <a:pt x="2084" y="18409"/>
                    <a:pt x="2061" y="18182"/>
                    <a:pt x="2049" y="18028"/>
                  </a:cubicBezTo>
                  <a:cubicBezTo>
                    <a:pt x="2001" y="17480"/>
                    <a:pt x="1977" y="16932"/>
                    <a:pt x="1930" y="16396"/>
                  </a:cubicBezTo>
                  <a:cubicBezTo>
                    <a:pt x="1906" y="15872"/>
                    <a:pt x="1870" y="15337"/>
                    <a:pt x="1822" y="14813"/>
                  </a:cubicBezTo>
                  <a:lnTo>
                    <a:pt x="1430" y="10265"/>
                  </a:lnTo>
                  <a:cubicBezTo>
                    <a:pt x="1322" y="9062"/>
                    <a:pt x="1215" y="7836"/>
                    <a:pt x="1108" y="6633"/>
                  </a:cubicBezTo>
                  <a:cubicBezTo>
                    <a:pt x="1037" y="5800"/>
                    <a:pt x="977" y="4907"/>
                    <a:pt x="918" y="3907"/>
                  </a:cubicBezTo>
                  <a:cubicBezTo>
                    <a:pt x="906" y="3669"/>
                    <a:pt x="906" y="3419"/>
                    <a:pt x="906" y="3180"/>
                  </a:cubicBezTo>
                  <a:lnTo>
                    <a:pt x="906" y="2692"/>
                  </a:lnTo>
                  <a:cubicBezTo>
                    <a:pt x="906" y="2526"/>
                    <a:pt x="894" y="2359"/>
                    <a:pt x="894" y="2216"/>
                  </a:cubicBezTo>
                  <a:cubicBezTo>
                    <a:pt x="870" y="1978"/>
                    <a:pt x="858" y="1716"/>
                    <a:pt x="870" y="1478"/>
                  </a:cubicBezTo>
                  <a:cubicBezTo>
                    <a:pt x="870" y="1359"/>
                    <a:pt x="894" y="1335"/>
                    <a:pt x="894" y="1335"/>
                  </a:cubicBezTo>
                  <a:cubicBezTo>
                    <a:pt x="894" y="1335"/>
                    <a:pt x="918" y="1323"/>
                    <a:pt x="1037" y="1299"/>
                  </a:cubicBezTo>
                  <a:close/>
                  <a:moveTo>
                    <a:pt x="16506" y="1"/>
                  </a:moveTo>
                  <a:cubicBezTo>
                    <a:pt x="16320" y="1"/>
                    <a:pt x="16132" y="49"/>
                    <a:pt x="15955" y="144"/>
                  </a:cubicBezTo>
                  <a:cubicBezTo>
                    <a:pt x="15324" y="490"/>
                    <a:pt x="14729" y="883"/>
                    <a:pt x="14253" y="1240"/>
                  </a:cubicBezTo>
                  <a:cubicBezTo>
                    <a:pt x="13645" y="1692"/>
                    <a:pt x="13026" y="2133"/>
                    <a:pt x="12431" y="2585"/>
                  </a:cubicBezTo>
                  <a:cubicBezTo>
                    <a:pt x="12157" y="2788"/>
                    <a:pt x="11871" y="3014"/>
                    <a:pt x="11586" y="3216"/>
                  </a:cubicBezTo>
                  <a:cubicBezTo>
                    <a:pt x="11574" y="3240"/>
                    <a:pt x="11538" y="3252"/>
                    <a:pt x="11526" y="3264"/>
                  </a:cubicBezTo>
                  <a:cubicBezTo>
                    <a:pt x="11526" y="3133"/>
                    <a:pt x="11514" y="3014"/>
                    <a:pt x="11514" y="2895"/>
                  </a:cubicBezTo>
                  <a:cubicBezTo>
                    <a:pt x="11502" y="2347"/>
                    <a:pt x="11145" y="2168"/>
                    <a:pt x="10847" y="2109"/>
                  </a:cubicBezTo>
                  <a:cubicBezTo>
                    <a:pt x="10669" y="2073"/>
                    <a:pt x="10490" y="2026"/>
                    <a:pt x="10312" y="1990"/>
                  </a:cubicBezTo>
                  <a:cubicBezTo>
                    <a:pt x="10169" y="1954"/>
                    <a:pt x="10038" y="1930"/>
                    <a:pt x="9895" y="1895"/>
                  </a:cubicBezTo>
                  <a:cubicBezTo>
                    <a:pt x="8954" y="1704"/>
                    <a:pt x="8002" y="1525"/>
                    <a:pt x="7061" y="1335"/>
                  </a:cubicBezTo>
                  <a:cubicBezTo>
                    <a:pt x="7002" y="1311"/>
                    <a:pt x="6954" y="1311"/>
                    <a:pt x="6906" y="1299"/>
                  </a:cubicBezTo>
                  <a:cubicBezTo>
                    <a:pt x="6680" y="1252"/>
                    <a:pt x="6454" y="1216"/>
                    <a:pt x="6216" y="1192"/>
                  </a:cubicBezTo>
                  <a:cubicBezTo>
                    <a:pt x="4894" y="1121"/>
                    <a:pt x="3549" y="859"/>
                    <a:pt x="2382" y="633"/>
                  </a:cubicBezTo>
                  <a:cubicBezTo>
                    <a:pt x="1977" y="561"/>
                    <a:pt x="1584" y="513"/>
                    <a:pt x="1144" y="478"/>
                  </a:cubicBezTo>
                  <a:cubicBezTo>
                    <a:pt x="1104" y="475"/>
                    <a:pt x="1063" y="474"/>
                    <a:pt x="1022" y="474"/>
                  </a:cubicBezTo>
                  <a:cubicBezTo>
                    <a:pt x="879" y="474"/>
                    <a:pt x="729" y="491"/>
                    <a:pt x="572" y="537"/>
                  </a:cubicBezTo>
                  <a:cubicBezTo>
                    <a:pt x="72" y="680"/>
                    <a:pt x="1" y="859"/>
                    <a:pt x="13" y="1347"/>
                  </a:cubicBezTo>
                  <a:cubicBezTo>
                    <a:pt x="37" y="1883"/>
                    <a:pt x="60" y="2430"/>
                    <a:pt x="72" y="2966"/>
                  </a:cubicBezTo>
                  <a:cubicBezTo>
                    <a:pt x="84" y="3490"/>
                    <a:pt x="96" y="4026"/>
                    <a:pt x="132" y="4562"/>
                  </a:cubicBezTo>
                  <a:cubicBezTo>
                    <a:pt x="144" y="4931"/>
                    <a:pt x="191" y="5300"/>
                    <a:pt x="215" y="5657"/>
                  </a:cubicBezTo>
                  <a:lnTo>
                    <a:pt x="251" y="5943"/>
                  </a:lnTo>
                  <a:cubicBezTo>
                    <a:pt x="275" y="6169"/>
                    <a:pt x="298" y="6371"/>
                    <a:pt x="322" y="6598"/>
                  </a:cubicBezTo>
                  <a:cubicBezTo>
                    <a:pt x="358" y="6895"/>
                    <a:pt x="394" y="7193"/>
                    <a:pt x="429" y="7491"/>
                  </a:cubicBezTo>
                  <a:lnTo>
                    <a:pt x="501" y="8360"/>
                  </a:lnTo>
                  <a:cubicBezTo>
                    <a:pt x="632" y="9824"/>
                    <a:pt x="775" y="11348"/>
                    <a:pt x="894" y="12848"/>
                  </a:cubicBezTo>
                  <a:cubicBezTo>
                    <a:pt x="953" y="13682"/>
                    <a:pt x="1013" y="14551"/>
                    <a:pt x="1049" y="15384"/>
                  </a:cubicBezTo>
                  <a:cubicBezTo>
                    <a:pt x="1072" y="15718"/>
                    <a:pt x="1084" y="16063"/>
                    <a:pt x="1108" y="16408"/>
                  </a:cubicBezTo>
                  <a:cubicBezTo>
                    <a:pt x="1132" y="16611"/>
                    <a:pt x="1132" y="16813"/>
                    <a:pt x="1144" y="17015"/>
                  </a:cubicBezTo>
                  <a:cubicBezTo>
                    <a:pt x="1156" y="17420"/>
                    <a:pt x="1191" y="17825"/>
                    <a:pt x="1215" y="18218"/>
                  </a:cubicBezTo>
                  <a:cubicBezTo>
                    <a:pt x="1227" y="18397"/>
                    <a:pt x="1287" y="18575"/>
                    <a:pt x="1334" y="18742"/>
                  </a:cubicBezTo>
                  <a:cubicBezTo>
                    <a:pt x="1465" y="19135"/>
                    <a:pt x="1739" y="19337"/>
                    <a:pt x="2144" y="19373"/>
                  </a:cubicBezTo>
                  <a:cubicBezTo>
                    <a:pt x="2525" y="19397"/>
                    <a:pt x="2930" y="19456"/>
                    <a:pt x="3299" y="19504"/>
                  </a:cubicBezTo>
                  <a:cubicBezTo>
                    <a:pt x="3489" y="19528"/>
                    <a:pt x="3692" y="19552"/>
                    <a:pt x="3882" y="19575"/>
                  </a:cubicBezTo>
                  <a:lnTo>
                    <a:pt x="4954" y="19694"/>
                  </a:lnTo>
                  <a:cubicBezTo>
                    <a:pt x="5930" y="19813"/>
                    <a:pt x="6930" y="19921"/>
                    <a:pt x="7918" y="20040"/>
                  </a:cubicBezTo>
                  <a:cubicBezTo>
                    <a:pt x="9431" y="20206"/>
                    <a:pt x="10681" y="20349"/>
                    <a:pt x="11990" y="20468"/>
                  </a:cubicBezTo>
                  <a:cubicBezTo>
                    <a:pt x="12062" y="20468"/>
                    <a:pt x="12157" y="20480"/>
                    <a:pt x="12229" y="20480"/>
                  </a:cubicBezTo>
                  <a:cubicBezTo>
                    <a:pt x="12395" y="20480"/>
                    <a:pt x="12562" y="20468"/>
                    <a:pt x="12717" y="20456"/>
                  </a:cubicBezTo>
                  <a:cubicBezTo>
                    <a:pt x="12824" y="20444"/>
                    <a:pt x="12943" y="20444"/>
                    <a:pt x="13062" y="20421"/>
                  </a:cubicBezTo>
                  <a:lnTo>
                    <a:pt x="13276" y="20409"/>
                  </a:lnTo>
                  <a:lnTo>
                    <a:pt x="13276" y="20206"/>
                  </a:lnTo>
                  <a:lnTo>
                    <a:pt x="13276" y="20028"/>
                  </a:lnTo>
                  <a:lnTo>
                    <a:pt x="13276" y="19730"/>
                  </a:lnTo>
                  <a:lnTo>
                    <a:pt x="13169" y="18694"/>
                  </a:lnTo>
                  <a:cubicBezTo>
                    <a:pt x="13038" y="17349"/>
                    <a:pt x="12883" y="15944"/>
                    <a:pt x="12717" y="14575"/>
                  </a:cubicBezTo>
                  <a:cubicBezTo>
                    <a:pt x="12645" y="13932"/>
                    <a:pt x="12574" y="13301"/>
                    <a:pt x="12502" y="12670"/>
                  </a:cubicBezTo>
                  <a:cubicBezTo>
                    <a:pt x="12395" y="11777"/>
                    <a:pt x="12276" y="10872"/>
                    <a:pt x="12181" y="9967"/>
                  </a:cubicBezTo>
                  <a:cubicBezTo>
                    <a:pt x="12109" y="9229"/>
                    <a:pt x="12062" y="8491"/>
                    <a:pt x="12026" y="7764"/>
                  </a:cubicBezTo>
                  <a:cubicBezTo>
                    <a:pt x="11990" y="7348"/>
                    <a:pt x="11979" y="6931"/>
                    <a:pt x="11943" y="6514"/>
                  </a:cubicBezTo>
                  <a:cubicBezTo>
                    <a:pt x="11931" y="6240"/>
                    <a:pt x="12002" y="6074"/>
                    <a:pt x="12229" y="5931"/>
                  </a:cubicBezTo>
                  <a:cubicBezTo>
                    <a:pt x="13348" y="5145"/>
                    <a:pt x="14479" y="4335"/>
                    <a:pt x="15681" y="3442"/>
                  </a:cubicBezTo>
                  <a:cubicBezTo>
                    <a:pt x="16324" y="2978"/>
                    <a:pt x="16824" y="2585"/>
                    <a:pt x="17265" y="2192"/>
                  </a:cubicBezTo>
                  <a:cubicBezTo>
                    <a:pt x="17646" y="1883"/>
                    <a:pt x="17765" y="1418"/>
                    <a:pt x="17622" y="906"/>
                  </a:cubicBezTo>
                  <a:cubicBezTo>
                    <a:pt x="17515" y="525"/>
                    <a:pt x="17265" y="228"/>
                    <a:pt x="16920" y="85"/>
                  </a:cubicBezTo>
                  <a:cubicBezTo>
                    <a:pt x="16786" y="28"/>
                    <a:pt x="16647" y="1"/>
                    <a:pt x="165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620;p49">
              <a:extLst>
                <a:ext uri="{FF2B5EF4-FFF2-40B4-BE49-F238E27FC236}">
                  <a16:creationId xmlns:a16="http://schemas.microsoft.com/office/drawing/2014/main" id="{D0319120-8051-42EF-ABCC-761E39EC10B8}"/>
                </a:ext>
              </a:extLst>
            </p:cNvPr>
            <p:cNvSpPr/>
            <p:nvPr/>
          </p:nvSpPr>
          <p:spPr>
            <a:xfrm>
              <a:off x="5527475" y="2424525"/>
              <a:ext cx="263725" cy="210775"/>
            </a:xfrm>
            <a:custGeom>
              <a:avLst/>
              <a:gdLst/>
              <a:ahLst/>
              <a:cxnLst/>
              <a:rect l="l" t="t" r="r" b="b"/>
              <a:pathLst>
                <a:path w="10549" h="8431" extrusionOk="0">
                  <a:moveTo>
                    <a:pt x="0" y="7002"/>
                  </a:moveTo>
                  <a:cubicBezTo>
                    <a:pt x="250" y="7526"/>
                    <a:pt x="453" y="7954"/>
                    <a:pt x="667" y="8431"/>
                  </a:cubicBezTo>
                  <a:cubicBezTo>
                    <a:pt x="822" y="8335"/>
                    <a:pt x="976" y="8276"/>
                    <a:pt x="1107" y="8180"/>
                  </a:cubicBezTo>
                  <a:cubicBezTo>
                    <a:pt x="2060" y="7430"/>
                    <a:pt x="2977" y="6668"/>
                    <a:pt x="3941" y="5942"/>
                  </a:cubicBezTo>
                  <a:cubicBezTo>
                    <a:pt x="4977" y="5168"/>
                    <a:pt x="6037" y="4454"/>
                    <a:pt x="7072" y="3692"/>
                  </a:cubicBezTo>
                  <a:cubicBezTo>
                    <a:pt x="8037" y="2977"/>
                    <a:pt x="9001" y="2251"/>
                    <a:pt x="9954" y="1537"/>
                  </a:cubicBezTo>
                  <a:cubicBezTo>
                    <a:pt x="10108" y="1418"/>
                    <a:pt x="10239" y="1275"/>
                    <a:pt x="10359" y="1120"/>
                  </a:cubicBezTo>
                  <a:cubicBezTo>
                    <a:pt x="10549" y="870"/>
                    <a:pt x="10549" y="584"/>
                    <a:pt x="10370" y="346"/>
                  </a:cubicBezTo>
                  <a:cubicBezTo>
                    <a:pt x="10216" y="108"/>
                    <a:pt x="9942" y="1"/>
                    <a:pt x="9632" y="108"/>
                  </a:cubicBezTo>
                  <a:cubicBezTo>
                    <a:pt x="9418" y="179"/>
                    <a:pt x="9216" y="299"/>
                    <a:pt x="9037" y="418"/>
                  </a:cubicBezTo>
                  <a:cubicBezTo>
                    <a:pt x="7537" y="1513"/>
                    <a:pt x="6048" y="2620"/>
                    <a:pt x="4536" y="3716"/>
                  </a:cubicBezTo>
                  <a:cubicBezTo>
                    <a:pt x="3393" y="4549"/>
                    <a:pt x="2215" y="5335"/>
                    <a:pt x="1060" y="6168"/>
                  </a:cubicBezTo>
                  <a:cubicBezTo>
                    <a:pt x="714" y="6430"/>
                    <a:pt x="345" y="6728"/>
                    <a:pt x="0" y="7002"/>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621;p49">
              <a:extLst>
                <a:ext uri="{FF2B5EF4-FFF2-40B4-BE49-F238E27FC236}">
                  <a16:creationId xmlns:a16="http://schemas.microsoft.com/office/drawing/2014/main" id="{C911B62B-7063-4538-ACB2-F0155C2AB666}"/>
                </a:ext>
              </a:extLst>
            </p:cNvPr>
            <p:cNvSpPr/>
            <p:nvPr/>
          </p:nvSpPr>
          <p:spPr>
            <a:xfrm>
              <a:off x="5502450" y="2609075"/>
              <a:ext cx="33375" cy="39625"/>
            </a:xfrm>
            <a:custGeom>
              <a:avLst/>
              <a:gdLst/>
              <a:ahLst/>
              <a:cxnLst/>
              <a:rect l="l" t="t" r="r" b="b"/>
              <a:pathLst>
                <a:path w="1335" h="1585" extrusionOk="0">
                  <a:moveTo>
                    <a:pt x="692" y="1584"/>
                  </a:moveTo>
                  <a:cubicBezTo>
                    <a:pt x="763" y="1572"/>
                    <a:pt x="870" y="1537"/>
                    <a:pt x="977" y="1513"/>
                  </a:cubicBezTo>
                  <a:cubicBezTo>
                    <a:pt x="1287" y="1370"/>
                    <a:pt x="1334" y="1251"/>
                    <a:pt x="1215" y="941"/>
                  </a:cubicBezTo>
                  <a:cubicBezTo>
                    <a:pt x="1132" y="763"/>
                    <a:pt x="1061" y="584"/>
                    <a:pt x="953" y="417"/>
                  </a:cubicBezTo>
                  <a:cubicBezTo>
                    <a:pt x="715" y="36"/>
                    <a:pt x="453" y="1"/>
                    <a:pt x="144" y="334"/>
                  </a:cubicBezTo>
                  <a:cubicBezTo>
                    <a:pt x="84" y="394"/>
                    <a:pt x="49" y="465"/>
                    <a:pt x="1" y="525"/>
                  </a:cubicBezTo>
                  <a:cubicBezTo>
                    <a:pt x="227" y="858"/>
                    <a:pt x="441" y="1191"/>
                    <a:pt x="692" y="158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622;p49">
              <a:extLst>
                <a:ext uri="{FF2B5EF4-FFF2-40B4-BE49-F238E27FC236}">
                  <a16:creationId xmlns:a16="http://schemas.microsoft.com/office/drawing/2014/main" id="{535AF842-23C3-434B-9172-5CA9A2541A33}"/>
                </a:ext>
              </a:extLst>
            </p:cNvPr>
            <p:cNvSpPr/>
            <p:nvPr/>
          </p:nvSpPr>
          <p:spPr>
            <a:xfrm>
              <a:off x="5487575" y="2634975"/>
              <a:ext cx="20275" cy="22950"/>
            </a:xfrm>
            <a:custGeom>
              <a:avLst/>
              <a:gdLst/>
              <a:ahLst/>
              <a:cxnLst/>
              <a:rect l="l" t="t" r="r" b="b"/>
              <a:pathLst>
                <a:path w="811" h="918" extrusionOk="0">
                  <a:moveTo>
                    <a:pt x="382" y="1"/>
                  </a:moveTo>
                  <a:lnTo>
                    <a:pt x="1" y="739"/>
                  </a:lnTo>
                  <a:cubicBezTo>
                    <a:pt x="298" y="917"/>
                    <a:pt x="525" y="775"/>
                    <a:pt x="751" y="667"/>
                  </a:cubicBezTo>
                  <a:cubicBezTo>
                    <a:pt x="810" y="358"/>
                    <a:pt x="644" y="179"/>
                    <a:pt x="38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623;p49">
              <a:extLst>
                <a:ext uri="{FF2B5EF4-FFF2-40B4-BE49-F238E27FC236}">
                  <a16:creationId xmlns:a16="http://schemas.microsoft.com/office/drawing/2014/main" id="{A9B90821-0553-4A31-B335-38EBB4CB4AB3}"/>
                </a:ext>
              </a:extLst>
            </p:cNvPr>
            <p:cNvSpPr/>
            <p:nvPr/>
          </p:nvSpPr>
          <p:spPr>
            <a:xfrm>
              <a:off x="5378625" y="2437325"/>
              <a:ext cx="302150" cy="470025"/>
            </a:xfrm>
            <a:custGeom>
              <a:avLst/>
              <a:gdLst/>
              <a:ahLst/>
              <a:cxnLst/>
              <a:rect l="l" t="t" r="r" b="b"/>
              <a:pathLst>
                <a:path w="12086" h="18801" extrusionOk="0">
                  <a:moveTo>
                    <a:pt x="12074" y="18348"/>
                  </a:moveTo>
                  <a:cubicBezTo>
                    <a:pt x="12038" y="17860"/>
                    <a:pt x="11967" y="17384"/>
                    <a:pt x="11919" y="16896"/>
                  </a:cubicBezTo>
                  <a:cubicBezTo>
                    <a:pt x="11776" y="15253"/>
                    <a:pt x="11621" y="13622"/>
                    <a:pt x="11467" y="11979"/>
                  </a:cubicBezTo>
                  <a:cubicBezTo>
                    <a:pt x="11383" y="11252"/>
                    <a:pt x="11240" y="10538"/>
                    <a:pt x="11133" y="9812"/>
                  </a:cubicBezTo>
                  <a:cubicBezTo>
                    <a:pt x="11086" y="9478"/>
                    <a:pt x="11050" y="9169"/>
                    <a:pt x="11014" y="8835"/>
                  </a:cubicBezTo>
                  <a:cubicBezTo>
                    <a:pt x="10907" y="7776"/>
                    <a:pt x="10824" y="6728"/>
                    <a:pt x="10728" y="5668"/>
                  </a:cubicBezTo>
                  <a:cubicBezTo>
                    <a:pt x="10169" y="6085"/>
                    <a:pt x="9585" y="6502"/>
                    <a:pt x="9121" y="6835"/>
                  </a:cubicBezTo>
                  <a:lnTo>
                    <a:pt x="9121" y="6835"/>
                  </a:lnTo>
                  <a:cubicBezTo>
                    <a:pt x="9121" y="6835"/>
                    <a:pt x="8312" y="7454"/>
                    <a:pt x="7478" y="8109"/>
                  </a:cubicBezTo>
                  <a:cubicBezTo>
                    <a:pt x="7692" y="8145"/>
                    <a:pt x="8038" y="8169"/>
                    <a:pt x="8371" y="8169"/>
                  </a:cubicBezTo>
                  <a:cubicBezTo>
                    <a:pt x="8883" y="8157"/>
                    <a:pt x="9931" y="8049"/>
                    <a:pt x="10097" y="8240"/>
                  </a:cubicBezTo>
                  <a:cubicBezTo>
                    <a:pt x="10252" y="8454"/>
                    <a:pt x="10300" y="8704"/>
                    <a:pt x="10181" y="8740"/>
                  </a:cubicBezTo>
                  <a:cubicBezTo>
                    <a:pt x="10074" y="8764"/>
                    <a:pt x="7299" y="8740"/>
                    <a:pt x="6704" y="8740"/>
                  </a:cubicBezTo>
                  <a:cubicBezTo>
                    <a:pt x="5764" y="9478"/>
                    <a:pt x="3680" y="9431"/>
                    <a:pt x="3513" y="9133"/>
                  </a:cubicBezTo>
                  <a:cubicBezTo>
                    <a:pt x="3347" y="8835"/>
                    <a:pt x="4109" y="7549"/>
                    <a:pt x="4371" y="7085"/>
                  </a:cubicBezTo>
                  <a:cubicBezTo>
                    <a:pt x="4644" y="6621"/>
                    <a:pt x="5466" y="6025"/>
                    <a:pt x="5466" y="6025"/>
                  </a:cubicBezTo>
                  <a:lnTo>
                    <a:pt x="5621" y="5906"/>
                  </a:lnTo>
                  <a:cubicBezTo>
                    <a:pt x="4728" y="5835"/>
                    <a:pt x="2549" y="5621"/>
                    <a:pt x="1846" y="5454"/>
                  </a:cubicBezTo>
                  <a:cubicBezTo>
                    <a:pt x="1775" y="5454"/>
                    <a:pt x="1692" y="5430"/>
                    <a:pt x="1632" y="5394"/>
                  </a:cubicBezTo>
                  <a:lnTo>
                    <a:pt x="1632" y="5394"/>
                  </a:lnTo>
                  <a:cubicBezTo>
                    <a:pt x="1323" y="5204"/>
                    <a:pt x="1454" y="4835"/>
                    <a:pt x="1799" y="4751"/>
                  </a:cubicBezTo>
                  <a:cubicBezTo>
                    <a:pt x="2144" y="4668"/>
                    <a:pt x="4942" y="5168"/>
                    <a:pt x="5406" y="5132"/>
                  </a:cubicBezTo>
                  <a:cubicBezTo>
                    <a:pt x="5716" y="5121"/>
                    <a:pt x="6133" y="5192"/>
                    <a:pt x="6371" y="5252"/>
                  </a:cubicBezTo>
                  <a:lnTo>
                    <a:pt x="7680" y="4478"/>
                  </a:lnTo>
                  <a:cubicBezTo>
                    <a:pt x="7931" y="4287"/>
                    <a:pt x="8276" y="4037"/>
                    <a:pt x="8585" y="3811"/>
                  </a:cubicBezTo>
                  <a:cubicBezTo>
                    <a:pt x="7859" y="3704"/>
                    <a:pt x="5906" y="3442"/>
                    <a:pt x="4394" y="3275"/>
                  </a:cubicBezTo>
                  <a:cubicBezTo>
                    <a:pt x="3823" y="3216"/>
                    <a:pt x="3239" y="3168"/>
                    <a:pt x="2668" y="3120"/>
                  </a:cubicBezTo>
                  <a:cubicBezTo>
                    <a:pt x="1977" y="3096"/>
                    <a:pt x="1727" y="3085"/>
                    <a:pt x="1596" y="3037"/>
                  </a:cubicBezTo>
                  <a:cubicBezTo>
                    <a:pt x="1477" y="3013"/>
                    <a:pt x="1382" y="2989"/>
                    <a:pt x="1311" y="2870"/>
                  </a:cubicBezTo>
                  <a:lnTo>
                    <a:pt x="1311" y="2870"/>
                  </a:lnTo>
                  <a:cubicBezTo>
                    <a:pt x="1013" y="2704"/>
                    <a:pt x="1192" y="2561"/>
                    <a:pt x="1608" y="2406"/>
                  </a:cubicBezTo>
                  <a:cubicBezTo>
                    <a:pt x="2025" y="2263"/>
                    <a:pt x="9419" y="3227"/>
                    <a:pt x="9419" y="3227"/>
                  </a:cubicBezTo>
                  <a:cubicBezTo>
                    <a:pt x="9645" y="3061"/>
                    <a:pt x="9943" y="2858"/>
                    <a:pt x="10288" y="2620"/>
                  </a:cubicBezTo>
                  <a:cubicBezTo>
                    <a:pt x="10300" y="2358"/>
                    <a:pt x="10312" y="2108"/>
                    <a:pt x="10288" y="1858"/>
                  </a:cubicBezTo>
                  <a:cubicBezTo>
                    <a:pt x="10252" y="1584"/>
                    <a:pt x="10002" y="1584"/>
                    <a:pt x="9788" y="1525"/>
                  </a:cubicBezTo>
                  <a:cubicBezTo>
                    <a:pt x="8621" y="1263"/>
                    <a:pt x="7442" y="977"/>
                    <a:pt x="6264" y="739"/>
                  </a:cubicBezTo>
                  <a:cubicBezTo>
                    <a:pt x="5787" y="632"/>
                    <a:pt x="5299" y="608"/>
                    <a:pt x="4811" y="549"/>
                  </a:cubicBezTo>
                  <a:cubicBezTo>
                    <a:pt x="3537" y="382"/>
                    <a:pt x="2287" y="203"/>
                    <a:pt x="1025" y="37"/>
                  </a:cubicBezTo>
                  <a:cubicBezTo>
                    <a:pt x="822" y="13"/>
                    <a:pt x="608" y="1"/>
                    <a:pt x="382" y="1"/>
                  </a:cubicBezTo>
                  <a:cubicBezTo>
                    <a:pt x="108" y="13"/>
                    <a:pt x="1" y="96"/>
                    <a:pt x="1" y="382"/>
                  </a:cubicBezTo>
                  <a:cubicBezTo>
                    <a:pt x="1" y="787"/>
                    <a:pt x="25" y="1203"/>
                    <a:pt x="49" y="1608"/>
                  </a:cubicBezTo>
                  <a:cubicBezTo>
                    <a:pt x="60" y="2001"/>
                    <a:pt x="25" y="2418"/>
                    <a:pt x="60" y="2823"/>
                  </a:cubicBezTo>
                  <a:cubicBezTo>
                    <a:pt x="120" y="3728"/>
                    <a:pt x="180" y="4644"/>
                    <a:pt x="251" y="5549"/>
                  </a:cubicBezTo>
                  <a:cubicBezTo>
                    <a:pt x="489" y="8276"/>
                    <a:pt x="739" y="10990"/>
                    <a:pt x="965" y="13729"/>
                  </a:cubicBezTo>
                  <a:cubicBezTo>
                    <a:pt x="1061" y="14812"/>
                    <a:pt x="1096" y="15872"/>
                    <a:pt x="1192" y="16955"/>
                  </a:cubicBezTo>
                  <a:cubicBezTo>
                    <a:pt x="1251" y="17563"/>
                    <a:pt x="1275" y="17574"/>
                    <a:pt x="1906" y="17646"/>
                  </a:cubicBezTo>
                  <a:cubicBezTo>
                    <a:pt x="3823" y="17884"/>
                    <a:pt x="5764" y="18110"/>
                    <a:pt x="7680" y="18348"/>
                  </a:cubicBezTo>
                  <a:cubicBezTo>
                    <a:pt x="8931" y="18503"/>
                    <a:pt x="10169" y="18634"/>
                    <a:pt x="11419" y="18765"/>
                  </a:cubicBezTo>
                  <a:cubicBezTo>
                    <a:pt x="11490" y="18777"/>
                    <a:pt x="11574" y="18801"/>
                    <a:pt x="11657" y="18777"/>
                  </a:cubicBezTo>
                  <a:cubicBezTo>
                    <a:pt x="11979" y="18765"/>
                    <a:pt x="12086" y="18682"/>
                    <a:pt x="12074" y="18348"/>
                  </a:cubicBezTo>
                  <a:close/>
                  <a:moveTo>
                    <a:pt x="5490" y="12979"/>
                  </a:moveTo>
                  <a:cubicBezTo>
                    <a:pt x="4740" y="13741"/>
                    <a:pt x="4382" y="14717"/>
                    <a:pt x="3870" y="15646"/>
                  </a:cubicBezTo>
                  <a:cubicBezTo>
                    <a:pt x="3787" y="15800"/>
                    <a:pt x="3680" y="15967"/>
                    <a:pt x="3525" y="16122"/>
                  </a:cubicBezTo>
                  <a:cubicBezTo>
                    <a:pt x="3156" y="15372"/>
                    <a:pt x="3013" y="14586"/>
                    <a:pt x="2799" y="13824"/>
                  </a:cubicBezTo>
                  <a:cubicBezTo>
                    <a:pt x="2787" y="13764"/>
                    <a:pt x="2882" y="13693"/>
                    <a:pt x="2989" y="13526"/>
                  </a:cubicBezTo>
                  <a:cubicBezTo>
                    <a:pt x="3180" y="14181"/>
                    <a:pt x="3347" y="14753"/>
                    <a:pt x="3513" y="15312"/>
                  </a:cubicBezTo>
                  <a:cubicBezTo>
                    <a:pt x="3573" y="15312"/>
                    <a:pt x="3632" y="15324"/>
                    <a:pt x="3680" y="15324"/>
                  </a:cubicBezTo>
                  <a:cubicBezTo>
                    <a:pt x="3978" y="14836"/>
                    <a:pt x="4251" y="14336"/>
                    <a:pt x="4573" y="13836"/>
                  </a:cubicBezTo>
                  <a:cubicBezTo>
                    <a:pt x="4871" y="13360"/>
                    <a:pt x="5204" y="12919"/>
                    <a:pt x="5549" y="12443"/>
                  </a:cubicBezTo>
                  <a:cubicBezTo>
                    <a:pt x="5716" y="12693"/>
                    <a:pt x="5609" y="12836"/>
                    <a:pt x="5490" y="12979"/>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624;p49">
              <a:extLst>
                <a:ext uri="{FF2B5EF4-FFF2-40B4-BE49-F238E27FC236}">
                  <a16:creationId xmlns:a16="http://schemas.microsoft.com/office/drawing/2014/main" id="{CC8DC973-7F7C-4A4E-8B23-A52D895728AA}"/>
                </a:ext>
              </a:extLst>
            </p:cNvPr>
            <p:cNvSpPr/>
            <p:nvPr/>
          </p:nvSpPr>
          <p:spPr>
            <a:xfrm>
              <a:off x="5444425" y="2740950"/>
              <a:ext cx="82475" cy="103000"/>
            </a:xfrm>
            <a:custGeom>
              <a:avLst/>
              <a:gdLst/>
              <a:ahLst/>
              <a:cxnLst/>
              <a:rect l="l" t="t" r="r" b="b"/>
              <a:pathLst>
                <a:path w="3299" h="4120" extrusionOk="0">
                  <a:moveTo>
                    <a:pt x="3072" y="203"/>
                  </a:moveTo>
                  <a:lnTo>
                    <a:pt x="2953" y="0"/>
                  </a:lnTo>
                  <a:lnTo>
                    <a:pt x="2822" y="191"/>
                  </a:lnTo>
                  <a:cubicBezTo>
                    <a:pt x="2715" y="345"/>
                    <a:pt x="2608" y="488"/>
                    <a:pt x="2501" y="619"/>
                  </a:cubicBezTo>
                  <a:cubicBezTo>
                    <a:pt x="2262" y="953"/>
                    <a:pt x="2048" y="1262"/>
                    <a:pt x="1834" y="1596"/>
                  </a:cubicBezTo>
                  <a:cubicBezTo>
                    <a:pt x="1608" y="1929"/>
                    <a:pt x="1405" y="2286"/>
                    <a:pt x="1215" y="2631"/>
                  </a:cubicBezTo>
                  <a:cubicBezTo>
                    <a:pt x="1131" y="2751"/>
                    <a:pt x="1072" y="2870"/>
                    <a:pt x="1000" y="2977"/>
                  </a:cubicBezTo>
                  <a:cubicBezTo>
                    <a:pt x="857" y="2453"/>
                    <a:pt x="441" y="1012"/>
                    <a:pt x="441" y="1012"/>
                  </a:cubicBezTo>
                  <a:lnTo>
                    <a:pt x="238" y="1262"/>
                  </a:lnTo>
                  <a:cubicBezTo>
                    <a:pt x="215" y="1322"/>
                    <a:pt x="167" y="1369"/>
                    <a:pt x="143" y="1393"/>
                  </a:cubicBezTo>
                  <a:cubicBezTo>
                    <a:pt x="60" y="1488"/>
                    <a:pt x="0" y="1560"/>
                    <a:pt x="36" y="1679"/>
                  </a:cubicBezTo>
                  <a:cubicBezTo>
                    <a:pt x="60" y="1810"/>
                    <a:pt x="107" y="1941"/>
                    <a:pt x="143" y="2084"/>
                  </a:cubicBezTo>
                  <a:cubicBezTo>
                    <a:pt x="286" y="2727"/>
                    <a:pt x="453" y="3382"/>
                    <a:pt x="774" y="4001"/>
                  </a:cubicBezTo>
                  <a:cubicBezTo>
                    <a:pt x="774" y="4001"/>
                    <a:pt x="834" y="4096"/>
                    <a:pt x="893" y="4108"/>
                  </a:cubicBezTo>
                  <a:cubicBezTo>
                    <a:pt x="953" y="4120"/>
                    <a:pt x="1012" y="4048"/>
                    <a:pt x="1012" y="4048"/>
                  </a:cubicBezTo>
                  <a:cubicBezTo>
                    <a:pt x="1191" y="3870"/>
                    <a:pt x="1298" y="3691"/>
                    <a:pt x="1393" y="3536"/>
                  </a:cubicBezTo>
                  <a:cubicBezTo>
                    <a:pt x="1512" y="3322"/>
                    <a:pt x="1619" y="3084"/>
                    <a:pt x="1750" y="2858"/>
                  </a:cubicBezTo>
                  <a:cubicBezTo>
                    <a:pt x="2108" y="2143"/>
                    <a:pt x="2429" y="1477"/>
                    <a:pt x="2977" y="917"/>
                  </a:cubicBezTo>
                  <a:cubicBezTo>
                    <a:pt x="3036" y="846"/>
                    <a:pt x="3298" y="607"/>
                    <a:pt x="3072" y="20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sp>
        <p:nvSpPr>
          <p:cNvPr id="418" name="Google Shape;418;p31"/>
          <p:cNvSpPr txBox="1">
            <a:spLocks noGrp="1"/>
          </p:cNvSpPr>
          <p:nvPr>
            <p:ph type="title"/>
          </p:nvPr>
        </p:nvSpPr>
        <p:spPr>
          <a:xfrm>
            <a:off x="2314593" y="740419"/>
            <a:ext cx="7717800" cy="572700"/>
          </a:xfrm>
          <a:prstGeom prst="rect">
            <a:avLst/>
          </a:prstGeom>
        </p:spPr>
        <p:txBody>
          <a:bodyPr spcFirstLastPara="1" wrap="square" lIns="91425" tIns="91425" rIns="91425" bIns="91425" anchor="t" anchorCtr="0">
            <a:noAutofit/>
          </a:bodyPr>
          <a:lstStyle/>
          <a:p>
            <a:r>
              <a:rPr lang="en-US" sz="2400" dirty="0"/>
              <a:t>What I want to Find Out ?</a:t>
            </a:r>
            <a:br>
              <a:rPr lang="en-US" sz="2400" dirty="0"/>
            </a:br>
            <a:r>
              <a:rPr lang="en-US" sz="2400" dirty="0"/>
              <a:t> </a:t>
            </a:r>
            <a:endParaRPr sz="2400" dirty="0"/>
          </a:p>
        </p:txBody>
      </p:sp>
      <p:sp>
        <p:nvSpPr>
          <p:cNvPr id="5" name="Subtitle 4">
            <a:extLst>
              <a:ext uri="{FF2B5EF4-FFF2-40B4-BE49-F238E27FC236}">
                <a16:creationId xmlns:a16="http://schemas.microsoft.com/office/drawing/2014/main" id="{BFC7070E-D8C3-4BCD-939D-E613B2DF9B99}"/>
              </a:ext>
            </a:extLst>
          </p:cNvPr>
          <p:cNvSpPr>
            <a:spLocks noGrp="1"/>
          </p:cNvSpPr>
          <p:nvPr>
            <p:ph type="subTitle" idx="2"/>
          </p:nvPr>
        </p:nvSpPr>
        <p:spPr>
          <a:xfrm>
            <a:off x="2234188" y="1520778"/>
            <a:ext cx="6571148" cy="3254422"/>
          </a:xfrm>
        </p:spPr>
        <p:txBody>
          <a:bodyPr/>
          <a:lstStyle/>
          <a:p>
            <a:pPr algn="l"/>
            <a:r>
              <a:rPr lang="en-US" sz="2000" dirty="0"/>
              <a:t>	I need to know more about this virus. will this pandemic prevent me from being able to interact with other people?, will this pandemic prevent us from doing outdoor activities?, then how can </a:t>
            </a:r>
            <a:r>
              <a:rPr lang="en-US" sz="2000" dirty="0" err="1"/>
              <a:t>i</a:t>
            </a:r>
            <a:r>
              <a:rPr lang="en-US" sz="2000" dirty="0"/>
              <a:t> prevent this virus?, is there still no medicine that can cure this virus?. From that lists I decided to choose my question is “how I can prevent this virus ?” </a:t>
            </a:r>
          </a:p>
          <a:p>
            <a:pPr algn="l"/>
            <a:endParaRPr lang="id-ID" sz="2000" dirty="0"/>
          </a:p>
        </p:txBody>
      </p:sp>
      <p:sp>
        <p:nvSpPr>
          <p:cNvPr id="37" name="Google Shape;332;p28">
            <a:extLst>
              <a:ext uri="{FF2B5EF4-FFF2-40B4-BE49-F238E27FC236}">
                <a16:creationId xmlns:a16="http://schemas.microsoft.com/office/drawing/2014/main" id="{6EEAEA63-951E-4E28-985B-64954BB6CA30}"/>
              </a:ext>
            </a:extLst>
          </p:cNvPr>
          <p:cNvSpPr txBox="1">
            <a:spLocks/>
          </p:cNvSpPr>
          <p:nvPr/>
        </p:nvSpPr>
        <p:spPr>
          <a:xfrm>
            <a:off x="1985830" y="182719"/>
            <a:ext cx="5172339" cy="557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4000"/>
              <a:buFont typeface="Pangolin"/>
              <a:buNone/>
              <a:defRPr sz="4000" b="1" i="0" u="none" strike="noStrike" cap="none">
                <a:solidFill>
                  <a:schemeClr val="dk1"/>
                </a:solidFill>
                <a:latin typeface="Pangolin"/>
                <a:ea typeface="Pangolin"/>
                <a:cs typeface="Pangolin"/>
                <a:sym typeface="Pangolin"/>
              </a:defRPr>
            </a:lvl1pPr>
            <a:lvl2pPr marR="0" lvl="1" algn="ctr" rtl="0">
              <a:lnSpc>
                <a:spcPct val="100000"/>
              </a:lnSpc>
              <a:spcBef>
                <a:spcPts val="0"/>
              </a:spcBef>
              <a:spcAft>
                <a:spcPts val="0"/>
              </a:spcAft>
              <a:buClr>
                <a:schemeClr val="dk1"/>
              </a:buClr>
              <a:buSzPts val="4000"/>
              <a:buFont typeface="Pangolin"/>
              <a:buNone/>
              <a:defRPr sz="4000" b="1" i="0" u="none" strike="noStrike" cap="none">
                <a:solidFill>
                  <a:schemeClr val="dk1"/>
                </a:solidFill>
                <a:latin typeface="Pangolin"/>
                <a:ea typeface="Pangolin"/>
                <a:cs typeface="Pangolin"/>
                <a:sym typeface="Pangolin"/>
              </a:defRPr>
            </a:lvl2pPr>
            <a:lvl3pPr marR="0" lvl="2" algn="ctr" rtl="0">
              <a:lnSpc>
                <a:spcPct val="100000"/>
              </a:lnSpc>
              <a:spcBef>
                <a:spcPts val="0"/>
              </a:spcBef>
              <a:spcAft>
                <a:spcPts val="0"/>
              </a:spcAft>
              <a:buClr>
                <a:schemeClr val="dk1"/>
              </a:buClr>
              <a:buSzPts val="4000"/>
              <a:buFont typeface="Pangolin"/>
              <a:buNone/>
              <a:defRPr sz="4000" b="1" i="0" u="none" strike="noStrike" cap="none">
                <a:solidFill>
                  <a:schemeClr val="dk1"/>
                </a:solidFill>
                <a:latin typeface="Pangolin"/>
                <a:ea typeface="Pangolin"/>
                <a:cs typeface="Pangolin"/>
                <a:sym typeface="Pangolin"/>
              </a:defRPr>
            </a:lvl3pPr>
            <a:lvl4pPr marR="0" lvl="3" algn="ctr" rtl="0">
              <a:lnSpc>
                <a:spcPct val="100000"/>
              </a:lnSpc>
              <a:spcBef>
                <a:spcPts val="0"/>
              </a:spcBef>
              <a:spcAft>
                <a:spcPts val="0"/>
              </a:spcAft>
              <a:buClr>
                <a:schemeClr val="dk1"/>
              </a:buClr>
              <a:buSzPts val="4000"/>
              <a:buFont typeface="Pangolin"/>
              <a:buNone/>
              <a:defRPr sz="4000" b="1" i="0" u="none" strike="noStrike" cap="none">
                <a:solidFill>
                  <a:schemeClr val="dk1"/>
                </a:solidFill>
                <a:latin typeface="Pangolin"/>
                <a:ea typeface="Pangolin"/>
                <a:cs typeface="Pangolin"/>
                <a:sym typeface="Pangolin"/>
              </a:defRPr>
            </a:lvl4pPr>
            <a:lvl5pPr marR="0" lvl="4" algn="ctr" rtl="0">
              <a:lnSpc>
                <a:spcPct val="100000"/>
              </a:lnSpc>
              <a:spcBef>
                <a:spcPts val="0"/>
              </a:spcBef>
              <a:spcAft>
                <a:spcPts val="0"/>
              </a:spcAft>
              <a:buClr>
                <a:schemeClr val="dk1"/>
              </a:buClr>
              <a:buSzPts val="4000"/>
              <a:buFont typeface="Pangolin"/>
              <a:buNone/>
              <a:defRPr sz="4000" b="1" i="0" u="none" strike="noStrike" cap="none">
                <a:solidFill>
                  <a:schemeClr val="dk1"/>
                </a:solidFill>
                <a:latin typeface="Pangolin"/>
                <a:ea typeface="Pangolin"/>
                <a:cs typeface="Pangolin"/>
                <a:sym typeface="Pangolin"/>
              </a:defRPr>
            </a:lvl5pPr>
            <a:lvl6pPr marR="0" lvl="5" algn="ctr" rtl="0">
              <a:lnSpc>
                <a:spcPct val="100000"/>
              </a:lnSpc>
              <a:spcBef>
                <a:spcPts val="0"/>
              </a:spcBef>
              <a:spcAft>
                <a:spcPts val="0"/>
              </a:spcAft>
              <a:buClr>
                <a:schemeClr val="dk1"/>
              </a:buClr>
              <a:buSzPts val="4000"/>
              <a:buFont typeface="Pangolin"/>
              <a:buNone/>
              <a:defRPr sz="4000" b="1" i="0" u="none" strike="noStrike" cap="none">
                <a:solidFill>
                  <a:schemeClr val="dk1"/>
                </a:solidFill>
                <a:latin typeface="Pangolin"/>
                <a:ea typeface="Pangolin"/>
                <a:cs typeface="Pangolin"/>
                <a:sym typeface="Pangolin"/>
              </a:defRPr>
            </a:lvl6pPr>
            <a:lvl7pPr marR="0" lvl="6" algn="ctr" rtl="0">
              <a:lnSpc>
                <a:spcPct val="100000"/>
              </a:lnSpc>
              <a:spcBef>
                <a:spcPts val="0"/>
              </a:spcBef>
              <a:spcAft>
                <a:spcPts val="0"/>
              </a:spcAft>
              <a:buClr>
                <a:schemeClr val="dk1"/>
              </a:buClr>
              <a:buSzPts val="4000"/>
              <a:buFont typeface="Pangolin"/>
              <a:buNone/>
              <a:defRPr sz="4000" b="1" i="0" u="none" strike="noStrike" cap="none">
                <a:solidFill>
                  <a:schemeClr val="dk1"/>
                </a:solidFill>
                <a:latin typeface="Pangolin"/>
                <a:ea typeface="Pangolin"/>
                <a:cs typeface="Pangolin"/>
                <a:sym typeface="Pangolin"/>
              </a:defRPr>
            </a:lvl7pPr>
            <a:lvl8pPr marR="0" lvl="7" algn="ctr" rtl="0">
              <a:lnSpc>
                <a:spcPct val="100000"/>
              </a:lnSpc>
              <a:spcBef>
                <a:spcPts val="0"/>
              </a:spcBef>
              <a:spcAft>
                <a:spcPts val="0"/>
              </a:spcAft>
              <a:buClr>
                <a:schemeClr val="dk1"/>
              </a:buClr>
              <a:buSzPts val="4000"/>
              <a:buFont typeface="Pangolin"/>
              <a:buNone/>
              <a:defRPr sz="4000" b="1" i="0" u="none" strike="noStrike" cap="none">
                <a:solidFill>
                  <a:schemeClr val="dk1"/>
                </a:solidFill>
                <a:latin typeface="Pangolin"/>
                <a:ea typeface="Pangolin"/>
                <a:cs typeface="Pangolin"/>
                <a:sym typeface="Pangolin"/>
              </a:defRPr>
            </a:lvl8pPr>
            <a:lvl9pPr marR="0" lvl="8" algn="ctr" rtl="0">
              <a:lnSpc>
                <a:spcPct val="100000"/>
              </a:lnSpc>
              <a:spcBef>
                <a:spcPts val="0"/>
              </a:spcBef>
              <a:spcAft>
                <a:spcPts val="0"/>
              </a:spcAft>
              <a:buClr>
                <a:schemeClr val="dk1"/>
              </a:buClr>
              <a:buSzPts val="4000"/>
              <a:buFont typeface="Pangolin"/>
              <a:buNone/>
              <a:defRPr sz="4000" b="1" i="0" u="none" strike="noStrike" cap="none">
                <a:solidFill>
                  <a:schemeClr val="dk1"/>
                </a:solidFill>
                <a:latin typeface="Pangolin"/>
                <a:ea typeface="Pangolin"/>
                <a:cs typeface="Pangolin"/>
                <a:sym typeface="Pangolin"/>
              </a:defRPr>
            </a:lvl9pPr>
          </a:lstStyle>
          <a:p>
            <a:pPr algn="l"/>
            <a:r>
              <a:rPr lang="en-US" sz="3200" dirty="0"/>
              <a:t>Example of I – Search Paper</a:t>
            </a:r>
          </a:p>
        </p:txBody>
      </p:sp>
      <p:grpSp>
        <p:nvGrpSpPr>
          <p:cNvPr id="10" name="Group 9">
            <a:extLst>
              <a:ext uri="{FF2B5EF4-FFF2-40B4-BE49-F238E27FC236}">
                <a16:creationId xmlns:a16="http://schemas.microsoft.com/office/drawing/2014/main" id="{2F810462-2979-4466-BFAF-2A11676981FE}"/>
              </a:ext>
            </a:extLst>
          </p:cNvPr>
          <p:cNvGrpSpPr/>
          <p:nvPr/>
        </p:nvGrpSpPr>
        <p:grpSpPr>
          <a:xfrm>
            <a:off x="1857510" y="1464333"/>
            <a:ext cx="866245" cy="2475489"/>
            <a:chOff x="1552707" y="1520778"/>
            <a:chExt cx="866245" cy="2475489"/>
          </a:xfrm>
        </p:grpSpPr>
        <p:cxnSp>
          <p:nvCxnSpPr>
            <p:cNvPr id="39" name="Straight Connector 38">
              <a:extLst>
                <a:ext uri="{FF2B5EF4-FFF2-40B4-BE49-F238E27FC236}">
                  <a16:creationId xmlns:a16="http://schemas.microsoft.com/office/drawing/2014/main" id="{AC0E1B84-44F1-4CA8-8F66-4267D28D7BC2}"/>
                </a:ext>
              </a:extLst>
            </p:cNvPr>
            <p:cNvCxnSpPr>
              <a:cxnSpLocks/>
            </p:cNvCxnSpPr>
            <p:nvPr/>
          </p:nvCxnSpPr>
          <p:spPr>
            <a:xfrm>
              <a:off x="1769582" y="1520778"/>
              <a:ext cx="0" cy="2475489"/>
            </a:xfrm>
            <a:prstGeom prst="line">
              <a:avLst/>
            </a:prstGeom>
            <a:ln w="28575"/>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id="{665DC0B5-D7E4-4811-9BBF-9C1196EE1DA1}"/>
                </a:ext>
              </a:extLst>
            </p:cNvPr>
            <p:cNvCxnSpPr>
              <a:cxnSpLocks/>
            </p:cNvCxnSpPr>
            <p:nvPr/>
          </p:nvCxnSpPr>
          <p:spPr>
            <a:xfrm>
              <a:off x="1755706" y="1520778"/>
              <a:ext cx="649370"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91F552EE-4BD3-4285-8EFB-0E27AB613A64}"/>
                </a:ext>
              </a:extLst>
            </p:cNvPr>
            <p:cNvCxnSpPr/>
            <p:nvPr/>
          </p:nvCxnSpPr>
          <p:spPr>
            <a:xfrm>
              <a:off x="1769582" y="3996267"/>
              <a:ext cx="649370"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42" name="Straight Connector 41">
              <a:extLst>
                <a:ext uri="{FF2B5EF4-FFF2-40B4-BE49-F238E27FC236}">
                  <a16:creationId xmlns:a16="http://schemas.microsoft.com/office/drawing/2014/main" id="{20CB696A-C554-49F2-A05B-E1CC36BEB470}"/>
                </a:ext>
              </a:extLst>
            </p:cNvPr>
            <p:cNvCxnSpPr>
              <a:cxnSpLocks/>
            </p:cNvCxnSpPr>
            <p:nvPr/>
          </p:nvCxnSpPr>
          <p:spPr>
            <a:xfrm>
              <a:off x="1552707" y="2725086"/>
              <a:ext cx="216875" cy="0"/>
            </a:xfrm>
            <a:prstGeom prst="line">
              <a:avLst/>
            </a:prstGeom>
            <a:ln w="28575"/>
          </p:spPr>
          <p:style>
            <a:lnRef idx="1">
              <a:schemeClr val="dk1"/>
            </a:lnRef>
            <a:fillRef idx="0">
              <a:schemeClr val="dk1"/>
            </a:fillRef>
            <a:effectRef idx="0">
              <a:schemeClr val="dk1"/>
            </a:effectRef>
            <a:fontRef idx="minor">
              <a:schemeClr val="tx1"/>
            </a:fontRef>
          </p:style>
        </p:cxnSp>
      </p:grpSp>
      <p:sp>
        <p:nvSpPr>
          <p:cNvPr id="43" name="Google Shape;815;p40">
            <a:extLst>
              <a:ext uri="{FF2B5EF4-FFF2-40B4-BE49-F238E27FC236}">
                <a16:creationId xmlns:a16="http://schemas.microsoft.com/office/drawing/2014/main" id="{71F70313-B8F7-4A00-8D59-D42568E9D25A}"/>
              </a:ext>
            </a:extLst>
          </p:cNvPr>
          <p:cNvSpPr txBox="1">
            <a:spLocks/>
          </p:cNvSpPr>
          <p:nvPr/>
        </p:nvSpPr>
        <p:spPr>
          <a:xfrm>
            <a:off x="211885" y="2122437"/>
            <a:ext cx="1701867" cy="104725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ctr" rtl="0">
              <a:lnSpc>
                <a:spcPct val="100000"/>
              </a:lnSpc>
              <a:spcBef>
                <a:spcPts val="0"/>
              </a:spcBef>
              <a:spcAft>
                <a:spcPts val="0"/>
              </a:spcAft>
              <a:buClr>
                <a:schemeClr val="dk1"/>
              </a:buClr>
              <a:buSzPts val="1600"/>
              <a:buFont typeface="Baloo 2"/>
              <a:buNone/>
              <a:defRPr sz="1600" b="0" i="0" u="none" strike="noStrike" cap="none">
                <a:solidFill>
                  <a:schemeClr val="dk1"/>
                </a:solidFill>
                <a:latin typeface="Baloo 2"/>
                <a:ea typeface="Baloo 2"/>
                <a:cs typeface="Baloo 2"/>
                <a:sym typeface="Baloo 2"/>
              </a:defRPr>
            </a:lvl1pPr>
            <a:lvl2pPr marL="914400" marR="0" lvl="1" indent="-330200" algn="ctr" rtl="0">
              <a:lnSpc>
                <a:spcPct val="100000"/>
              </a:lnSpc>
              <a:spcBef>
                <a:spcPts val="0"/>
              </a:spcBef>
              <a:spcAft>
                <a:spcPts val="0"/>
              </a:spcAft>
              <a:buClr>
                <a:schemeClr val="dk1"/>
              </a:buClr>
              <a:buSzPts val="1600"/>
              <a:buFont typeface="Baloo 2"/>
              <a:buNone/>
              <a:defRPr sz="1600" b="0" i="0" u="none" strike="noStrike" cap="none">
                <a:solidFill>
                  <a:schemeClr val="dk1"/>
                </a:solidFill>
                <a:latin typeface="Baloo 2"/>
                <a:ea typeface="Baloo 2"/>
                <a:cs typeface="Baloo 2"/>
                <a:sym typeface="Baloo 2"/>
              </a:defRPr>
            </a:lvl2pPr>
            <a:lvl3pPr marL="1371600" marR="0" lvl="2" indent="-330200" algn="ctr" rtl="0">
              <a:lnSpc>
                <a:spcPct val="100000"/>
              </a:lnSpc>
              <a:spcBef>
                <a:spcPts val="0"/>
              </a:spcBef>
              <a:spcAft>
                <a:spcPts val="0"/>
              </a:spcAft>
              <a:buClr>
                <a:schemeClr val="dk1"/>
              </a:buClr>
              <a:buSzPts val="1600"/>
              <a:buFont typeface="Baloo 2"/>
              <a:buNone/>
              <a:defRPr sz="1600" b="0" i="0" u="none" strike="noStrike" cap="none">
                <a:solidFill>
                  <a:schemeClr val="dk1"/>
                </a:solidFill>
                <a:latin typeface="Baloo 2"/>
                <a:ea typeface="Baloo 2"/>
                <a:cs typeface="Baloo 2"/>
                <a:sym typeface="Baloo 2"/>
              </a:defRPr>
            </a:lvl3pPr>
            <a:lvl4pPr marL="1828800" marR="0" lvl="3" indent="-330200" algn="ctr" rtl="0">
              <a:lnSpc>
                <a:spcPct val="100000"/>
              </a:lnSpc>
              <a:spcBef>
                <a:spcPts val="0"/>
              </a:spcBef>
              <a:spcAft>
                <a:spcPts val="0"/>
              </a:spcAft>
              <a:buClr>
                <a:schemeClr val="dk1"/>
              </a:buClr>
              <a:buSzPts val="1600"/>
              <a:buFont typeface="Baloo 2"/>
              <a:buNone/>
              <a:defRPr sz="1600" b="0" i="0" u="none" strike="noStrike" cap="none">
                <a:solidFill>
                  <a:schemeClr val="dk1"/>
                </a:solidFill>
                <a:latin typeface="Baloo 2"/>
                <a:ea typeface="Baloo 2"/>
                <a:cs typeface="Baloo 2"/>
                <a:sym typeface="Baloo 2"/>
              </a:defRPr>
            </a:lvl4pPr>
            <a:lvl5pPr marL="2286000" marR="0" lvl="4" indent="-330200" algn="ctr" rtl="0">
              <a:lnSpc>
                <a:spcPct val="100000"/>
              </a:lnSpc>
              <a:spcBef>
                <a:spcPts val="0"/>
              </a:spcBef>
              <a:spcAft>
                <a:spcPts val="0"/>
              </a:spcAft>
              <a:buClr>
                <a:schemeClr val="dk1"/>
              </a:buClr>
              <a:buSzPts val="1600"/>
              <a:buFont typeface="Baloo 2"/>
              <a:buNone/>
              <a:defRPr sz="1600" b="0" i="0" u="none" strike="noStrike" cap="none">
                <a:solidFill>
                  <a:schemeClr val="dk1"/>
                </a:solidFill>
                <a:latin typeface="Baloo 2"/>
                <a:ea typeface="Baloo 2"/>
                <a:cs typeface="Baloo 2"/>
                <a:sym typeface="Baloo 2"/>
              </a:defRPr>
            </a:lvl5pPr>
            <a:lvl6pPr marL="2743200" marR="0" lvl="5" indent="-330200" algn="ctr" rtl="0">
              <a:lnSpc>
                <a:spcPct val="100000"/>
              </a:lnSpc>
              <a:spcBef>
                <a:spcPts val="0"/>
              </a:spcBef>
              <a:spcAft>
                <a:spcPts val="0"/>
              </a:spcAft>
              <a:buClr>
                <a:schemeClr val="dk1"/>
              </a:buClr>
              <a:buSzPts val="1600"/>
              <a:buFont typeface="Baloo 2"/>
              <a:buNone/>
              <a:defRPr sz="1600" b="0" i="0" u="none" strike="noStrike" cap="none">
                <a:solidFill>
                  <a:schemeClr val="dk1"/>
                </a:solidFill>
                <a:latin typeface="Baloo 2"/>
                <a:ea typeface="Baloo 2"/>
                <a:cs typeface="Baloo 2"/>
                <a:sym typeface="Baloo 2"/>
              </a:defRPr>
            </a:lvl6pPr>
            <a:lvl7pPr marL="3200400" marR="0" lvl="6" indent="-330200" algn="ctr" rtl="0">
              <a:lnSpc>
                <a:spcPct val="100000"/>
              </a:lnSpc>
              <a:spcBef>
                <a:spcPts val="0"/>
              </a:spcBef>
              <a:spcAft>
                <a:spcPts val="0"/>
              </a:spcAft>
              <a:buClr>
                <a:schemeClr val="dk1"/>
              </a:buClr>
              <a:buSzPts val="1600"/>
              <a:buFont typeface="Baloo 2"/>
              <a:buNone/>
              <a:defRPr sz="1600" b="0" i="0" u="none" strike="noStrike" cap="none">
                <a:solidFill>
                  <a:schemeClr val="dk1"/>
                </a:solidFill>
                <a:latin typeface="Baloo 2"/>
                <a:ea typeface="Baloo 2"/>
                <a:cs typeface="Baloo 2"/>
                <a:sym typeface="Baloo 2"/>
              </a:defRPr>
            </a:lvl7pPr>
            <a:lvl8pPr marL="3657600" marR="0" lvl="7" indent="-330200" algn="ctr" rtl="0">
              <a:lnSpc>
                <a:spcPct val="100000"/>
              </a:lnSpc>
              <a:spcBef>
                <a:spcPts val="0"/>
              </a:spcBef>
              <a:spcAft>
                <a:spcPts val="0"/>
              </a:spcAft>
              <a:buClr>
                <a:schemeClr val="dk1"/>
              </a:buClr>
              <a:buSzPts val="1600"/>
              <a:buFont typeface="Baloo 2"/>
              <a:buNone/>
              <a:defRPr sz="1600" b="0" i="0" u="none" strike="noStrike" cap="none">
                <a:solidFill>
                  <a:schemeClr val="dk1"/>
                </a:solidFill>
                <a:latin typeface="Baloo 2"/>
                <a:ea typeface="Baloo 2"/>
                <a:cs typeface="Baloo 2"/>
                <a:sym typeface="Baloo 2"/>
              </a:defRPr>
            </a:lvl8pPr>
            <a:lvl9pPr marL="4114800" marR="0" lvl="8" indent="-330200" algn="ctr" rtl="0">
              <a:lnSpc>
                <a:spcPct val="100000"/>
              </a:lnSpc>
              <a:spcBef>
                <a:spcPts val="0"/>
              </a:spcBef>
              <a:spcAft>
                <a:spcPts val="0"/>
              </a:spcAft>
              <a:buClr>
                <a:schemeClr val="dk1"/>
              </a:buClr>
              <a:buSzPts val="1600"/>
              <a:buFont typeface="Baloo 2"/>
              <a:buNone/>
              <a:defRPr sz="1600" b="0" i="0" u="none" strike="noStrike" cap="none">
                <a:solidFill>
                  <a:schemeClr val="dk1"/>
                </a:solidFill>
                <a:latin typeface="Baloo 2"/>
                <a:ea typeface="Baloo 2"/>
                <a:cs typeface="Baloo 2"/>
                <a:sym typeface="Baloo 2"/>
              </a:defRPr>
            </a:lvl9pPr>
          </a:lstStyle>
          <a:p>
            <a:pPr marL="0" indent="0" algn="l"/>
            <a:r>
              <a:rPr lang="en-US" b="0" i="0" dirty="0">
                <a:solidFill>
                  <a:schemeClr val="tx1"/>
                </a:solidFill>
                <a:effectLst/>
                <a:latin typeface="Baloo 2" panose="03080502040302020200" charset="0"/>
                <a:cs typeface="Baloo 2" panose="03080502040302020200" charset="0"/>
              </a:rPr>
              <a:t>Tell what you wanted to know about your topic</a:t>
            </a:r>
          </a:p>
          <a:p>
            <a:pPr marL="0" indent="0" algn="l"/>
            <a:endParaRPr lang="en-US" dirty="0">
              <a:solidFill>
                <a:schemeClr val="tx1"/>
              </a:solidFill>
              <a:latin typeface="Baloo 2" panose="03080502040302020200" charset="0"/>
              <a:cs typeface="Baloo 2" panose="03080502040302020200" charset="0"/>
            </a:endParaRPr>
          </a:p>
        </p:txBody>
      </p:sp>
      <p:grpSp>
        <p:nvGrpSpPr>
          <p:cNvPr id="46" name="Google Shape;212;p25">
            <a:extLst>
              <a:ext uri="{FF2B5EF4-FFF2-40B4-BE49-F238E27FC236}">
                <a16:creationId xmlns:a16="http://schemas.microsoft.com/office/drawing/2014/main" id="{35BF28FF-A478-41D5-83DB-0DC848C44BFD}"/>
              </a:ext>
            </a:extLst>
          </p:cNvPr>
          <p:cNvGrpSpPr/>
          <p:nvPr/>
        </p:nvGrpSpPr>
        <p:grpSpPr>
          <a:xfrm rot="20436730">
            <a:off x="259086" y="4347322"/>
            <a:ext cx="849903" cy="571578"/>
            <a:chOff x="6429375" y="2405775"/>
            <a:chExt cx="528050" cy="355125"/>
          </a:xfrm>
        </p:grpSpPr>
        <p:sp>
          <p:nvSpPr>
            <p:cNvPr id="47" name="Google Shape;213;p25">
              <a:extLst>
                <a:ext uri="{FF2B5EF4-FFF2-40B4-BE49-F238E27FC236}">
                  <a16:creationId xmlns:a16="http://schemas.microsoft.com/office/drawing/2014/main" id="{51DC2752-838B-4CC4-B867-C5D188086B21}"/>
                </a:ext>
              </a:extLst>
            </p:cNvPr>
            <p:cNvSpPr/>
            <p:nvPr/>
          </p:nvSpPr>
          <p:spPr>
            <a:xfrm>
              <a:off x="6499025" y="2449250"/>
              <a:ext cx="219100" cy="294700"/>
            </a:xfrm>
            <a:custGeom>
              <a:avLst/>
              <a:gdLst/>
              <a:ahLst/>
              <a:cxnLst/>
              <a:rect l="l" t="t" r="r" b="b"/>
              <a:pathLst>
                <a:path w="8764" h="11788" extrusionOk="0">
                  <a:moveTo>
                    <a:pt x="8680" y="0"/>
                  </a:moveTo>
                  <a:cubicBezTo>
                    <a:pt x="8680" y="357"/>
                    <a:pt x="8692" y="619"/>
                    <a:pt x="8680" y="893"/>
                  </a:cubicBezTo>
                  <a:cubicBezTo>
                    <a:pt x="8382" y="4489"/>
                    <a:pt x="8763" y="8108"/>
                    <a:pt x="8596" y="11787"/>
                  </a:cubicBezTo>
                  <a:cubicBezTo>
                    <a:pt x="8358" y="11692"/>
                    <a:pt x="8203" y="11632"/>
                    <a:pt x="8049" y="11573"/>
                  </a:cubicBezTo>
                  <a:cubicBezTo>
                    <a:pt x="7108" y="11144"/>
                    <a:pt x="6179" y="10716"/>
                    <a:pt x="5227" y="10299"/>
                  </a:cubicBezTo>
                  <a:cubicBezTo>
                    <a:pt x="4048" y="9775"/>
                    <a:pt x="2858" y="9287"/>
                    <a:pt x="1667" y="8775"/>
                  </a:cubicBezTo>
                  <a:cubicBezTo>
                    <a:pt x="1215" y="8585"/>
                    <a:pt x="786" y="8346"/>
                    <a:pt x="333" y="8156"/>
                  </a:cubicBezTo>
                  <a:cubicBezTo>
                    <a:pt x="83" y="8049"/>
                    <a:pt x="0" y="7870"/>
                    <a:pt x="0" y="7608"/>
                  </a:cubicBezTo>
                  <a:cubicBezTo>
                    <a:pt x="12" y="6775"/>
                    <a:pt x="24" y="5918"/>
                    <a:pt x="24" y="5072"/>
                  </a:cubicBezTo>
                  <a:cubicBezTo>
                    <a:pt x="24" y="4763"/>
                    <a:pt x="143" y="4572"/>
                    <a:pt x="405" y="4405"/>
                  </a:cubicBezTo>
                  <a:cubicBezTo>
                    <a:pt x="1060" y="4001"/>
                    <a:pt x="1691" y="3596"/>
                    <a:pt x="2334" y="3179"/>
                  </a:cubicBezTo>
                  <a:cubicBezTo>
                    <a:pt x="4179" y="1988"/>
                    <a:pt x="6144" y="1036"/>
                    <a:pt x="8156" y="143"/>
                  </a:cubicBezTo>
                  <a:cubicBezTo>
                    <a:pt x="8275" y="107"/>
                    <a:pt x="8406" y="72"/>
                    <a:pt x="8680" y="0"/>
                  </a:cubicBezTo>
                  <a:close/>
                </a:path>
              </a:pathLst>
            </a:custGeom>
            <a:solidFill>
              <a:srgbClr val="66C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214;p25">
              <a:extLst>
                <a:ext uri="{FF2B5EF4-FFF2-40B4-BE49-F238E27FC236}">
                  <a16:creationId xmlns:a16="http://schemas.microsoft.com/office/drawing/2014/main" id="{60A1E730-0164-4EF7-A57A-256D143C2FFA}"/>
                </a:ext>
              </a:extLst>
            </p:cNvPr>
            <p:cNvSpPr/>
            <p:nvPr/>
          </p:nvSpPr>
          <p:spPr>
            <a:xfrm>
              <a:off x="6440675" y="2537350"/>
              <a:ext cx="48550" cy="146175"/>
            </a:xfrm>
            <a:custGeom>
              <a:avLst/>
              <a:gdLst/>
              <a:ahLst/>
              <a:cxnLst/>
              <a:rect l="l" t="t" r="r" b="b"/>
              <a:pathLst>
                <a:path w="1942" h="5847" extrusionOk="0">
                  <a:moveTo>
                    <a:pt x="1917" y="3334"/>
                  </a:moveTo>
                  <a:lnTo>
                    <a:pt x="1917" y="5215"/>
                  </a:lnTo>
                  <a:cubicBezTo>
                    <a:pt x="1917" y="5715"/>
                    <a:pt x="1846" y="5811"/>
                    <a:pt x="1346" y="5823"/>
                  </a:cubicBezTo>
                  <a:cubicBezTo>
                    <a:pt x="36" y="5846"/>
                    <a:pt x="191" y="5751"/>
                    <a:pt x="131" y="4739"/>
                  </a:cubicBezTo>
                  <a:cubicBezTo>
                    <a:pt x="72" y="3787"/>
                    <a:pt x="24" y="2834"/>
                    <a:pt x="12" y="1858"/>
                  </a:cubicBezTo>
                  <a:cubicBezTo>
                    <a:pt x="0" y="1477"/>
                    <a:pt x="72" y="1084"/>
                    <a:pt x="120" y="703"/>
                  </a:cubicBezTo>
                  <a:cubicBezTo>
                    <a:pt x="120" y="655"/>
                    <a:pt x="131" y="631"/>
                    <a:pt x="131" y="584"/>
                  </a:cubicBezTo>
                  <a:cubicBezTo>
                    <a:pt x="191" y="310"/>
                    <a:pt x="381" y="274"/>
                    <a:pt x="608" y="238"/>
                  </a:cubicBezTo>
                  <a:cubicBezTo>
                    <a:pt x="977" y="191"/>
                    <a:pt x="1370" y="0"/>
                    <a:pt x="1739" y="250"/>
                  </a:cubicBezTo>
                  <a:cubicBezTo>
                    <a:pt x="1810" y="298"/>
                    <a:pt x="1810" y="465"/>
                    <a:pt x="1822" y="584"/>
                  </a:cubicBezTo>
                  <a:cubicBezTo>
                    <a:pt x="1870" y="1501"/>
                    <a:pt x="1917" y="2417"/>
                    <a:pt x="1941" y="3334"/>
                  </a:cubicBezTo>
                  <a:cubicBezTo>
                    <a:pt x="1929" y="3322"/>
                    <a:pt x="1929" y="3334"/>
                    <a:pt x="1917" y="333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215;p25">
              <a:extLst>
                <a:ext uri="{FF2B5EF4-FFF2-40B4-BE49-F238E27FC236}">
                  <a16:creationId xmlns:a16="http://schemas.microsoft.com/office/drawing/2014/main" id="{C300AB70-8144-4D1F-A060-B6C93BA51791}"/>
                </a:ext>
              </a:extLst>
            </p:cNvPr>
            <p:cNvSpPr/>
            <p:nvPr/>
          </p:nvSpPr>
          <p:spPr>
            <a:xfrm>
              <a:off x="6837450" y="2423950"/>
              <a:ext cx="104800" cy="314350"/>
            </a:xfrm>
            <a:custGeom>
              <a:avLst/>
              <a:gdLst/>
              <a:ahLst/>
              <a:cxnLst/>
              <a:rect l="l" t="t" r="r" b="b"/>
              <a:pathLst>
                <a:path w="4192" h="12574" extrusionOk="0">
                  <a:moveTo>
                    <a:pt x="358" y="11680"/>
                  </a:moveTo>
                  <a:cubicBezTo>
                    <a:pt x="453" y="11513"/>
                    <a:pt x="560" y="11359"/>
                    <a:pt x="643" y="11192"/>
                  </a:cubicBezTo>
                  <a:cubicBezTo>
                    <a:pt x="1013" y="10573"/>
                    <a:pt x="1239" y="9906"/>
                    <a:pt x="1286" y="9192"/>
                  </a:cubicBezTo>
                  <a:cubicBezTo>
                    <a:pt x="1370" y="7632"/>
                    <a:pt x="1453" y="6060"/>
                    <a:pt x="1048" y="4524"/>
                  </a:cubicBezTo>
                  <a:cubicBezTo>
                    <a:pt x="834" y="3739"/>
                    <a:pt x="512" y="2977"/>
                    <a:pt x="179" y="2215"/>
                  </a:cubicBezTo>
                  <a:cubicBezTo>
                    <a:pt x="0" y="1810"/>
                    <a:pt x="36" y="1512"/>
                    <a:pt x="346" y="1215"/>
                  </a:cubicBezTo>
                  <a:cubicBezTo>
                    <a:pt x="691" y="893"/>
                    <a:pt x="1013" y="560"/>
                    <a:pt x="1346" y="226"/>
                  </a:cubicBezTo>
                  <a:cubicBezTo>
                    <a:pt x="1572" y="0"/>
                    <a:pt x="1775" y="48"/>
                    <a:pt x="2013" y="202"/>
                  </a:cubicBezTo>
                  <a:cubicBezTo>
                    <a:pt x="2715" y="714"/>
                    <a:pt x="3072" y="1453"/>
                    <a:pt x="3334" y="2227"/>
                  </a:cubicBezTo>
                  <a:cubicBezTo>
                    <a:pt x="3989" y="4120"/>
                    <a:pt x="4191" y="6072"/>
                    <a:pt x="3977" y="8061"/>
                  </a:cubicBezTo>
                  <a:cubicBezTo>
                    <a:pt x="3846" y="9251"/>
                    <a:pt x="3513" y="10359"/>
                    <a:pt x="2941" y="11394"/>
                  </a:cubicBezTo>
                  <a:cubicBezTo>
                    <a:pt x="2727" y="11775"/>
                    <a:pt x="2429" y="12097"/>
                    <a:pt x="2167" y="12430"/>
                  </a:cubicBezTo>
                  <a:cubicBezTo>
                    <a:pt x="2084" y="12514"/>
                    <a:pt x="1905" y="12573"/>
                    <a:pt x="1810" y="12549"/>
                  </a:cubicBezTo>
                  <a:cubicBezTo>
                    <a:pt x="1298" y="12383"/>
                    <a:pt x="751" y="12204"/>
                    <a:pt x="358" y="1168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216;p25">
              <a:extLst>
                <a:ext uri="{FF2B5EF4-FFF2-40B4-BE49-F238E27FC236}">
                  <a16:creationId xmlns:a16="http://schemas.microsoft.com/office/drawing/2014/main" id="{78F38E4F-4F48-4494-A209-988403FC9462}"/>
                </a:ext>
              </a:extLst>
            </p:cNvPr>
            <p:cNvSpPr/>
            <p:nvPr/>
          </p:nvSpPr>
          <p:spPr>
            <a:xfrm>
              <a:off x="6760950" y="2507875"/>
              <a:ext cx="71750" cy="185775"/>
            </a:xfrm>
            <a:custGeom>
              <a:avLst/>
              <a:gdLst/>
              <a:ahLst/>
              <a:cxnLst/>
              <a:rect l="l" t="t" r="r" b="b"/>
              <a:pathLst>
                <a:path w="2870" h="7431" extrusionOk="0">
                  <a:moveTo>
                    <a:pt x="1203" y="1"/>
                  </a:moveTo>
                  <a:cubicBezTo>
                    <a:pt x="2525" y="1191"/>
                    <a:pt x="2870" y="5918"/>
                    <a:pt x="1775" y="7430"/>
                  </a:cubicBezTo>
                  <a:cubicBezTo>
                    <a:pt x="1239" y="7371"/>
                    <a:pt x="822" y="7037"/>
                    <a:pt x="417" y="6704"/>
                  </a:cubicBezTo>
                  <a:cubicBezTo>
                    <a:pt x="132" y="6454"/>
                    <a:pt x="251" y="6120"/>
                    <a:pt x="298" y="5811"/>
                  </a:cubicBezTo>
                  <a:cubicBezTo>
                    <a:pt x="429" y="4882"/>
                    <a:pt x="441" y="3977"/>
                    <a:pt x="298" y="3061"/>
                  </a:cubicBezTo>
                  <a:cubicBezTo>
                    <a:pt x="227" y="2596"/>
                    <a:pt x="191" y="2120"/>
                    <a:pt x="84" y="1656"/>
                  </a:cubicBezTo>
                  <a:cubicBezTo>
                    <a:pt x="1" y="1275"/>
                    <a:pt x="120" y="953"/>
                    <a:pt x="382" y="703"/>
                  </a:cubicBezTo>
                  <a:cubicBezTo>
                    <a:pt x="644" y="477"/>
                    <a:pt x="905" y="263"/>
                    <a:pt x="120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217;p25">
              <a:extLst>
                <a:ext uri="{FF2B5EF4-FFF2-40B4-BE49-F238E27FC236}">
                  <a16:creationId xmlns:a16="http://schemas.microsoft.com/office/drawing/2014/main" id="{00808AB5-C8DC-4363-9C90-9A3DB2F0E74A}"/>
                </a:ext>
              </a:extLst>
            </p:cNvPr>
            <p:cNvSpPr/>
            <p:nvPr/>
          </p:nvSpPr>
          <p:spPr>
            <a:xfrm>
              <a:off x="6429375" y="2433475"/>
              <a:ext cx="300950" cy="327425"/>
            </a:xfrm>
            <a:custGeom>
              <a:avLst/>
              <a:gdLst/>
              <a:ahLst/>
              <a:cxnLst/>
              <a:rect l="l" t="t" r="r" b="b"/>
              <a:pathLst>
                <a:path w="12038" h="13097" extrusionOk="0">
                  <a:moveTo>
                    <a:pt x="12013" y="679"/>
                  </a:moveTo>
                  <a:cubicBezTo>
                    <a:pt x="12013" y="405"/>
                    <a:pt x="12002" y="214"/>
                    <a:pt x="11882" y="95"/>
                  </a:cubicBezTo>
                  <a:cubicBezTo>
                    <a:pt x="11823" y="36"/>
                    <a:pt x="11728" y="0"/>
                    <a:pt x="11644" y="0"/>
                  </a:cubicBezTo>
                  <a:cubicBezTo>
                    <a:pt x="11525" y="0"/>
                    <a:pt x="11382" y="48"/>
                    <a:pt x="11180" y="143"/>
                  </a:cubicBezTo>
                  <a:cubicBezTo>
                    <a:pt x="10870" y="286"/>
                    <a:pt x="10549" y="417"/>
                    <a:pt x="10239" y="572"/>
                  </a:cubicBezTo>
                  <a:cubicBezTo>
                    <a:pt x="9882" y="738"/>
                    <a:pt x="9513" y="917"/>
                    <a:pt x="9156" y="1072"/>
                  </a:cubicBezTo>
                  <a:cubicBezTo>
                    <a:pt x="7596" y="1774"/>
                    <a:pt x="6060" y="2619"/>
                    <a:pt x="4465" y="3679"/>
                  </a:cubicBezTo>
                  <a:cubicBezTo>
                    <a:pt x="3989" y="3989"/>
                    <a:pt x="3500" y="4322"/>
                    <a:pt x="2917" y="4513"/>
                  </a:cubicBezTo>
                  <a:cubicBezTo>
                    <a:pt x="2917" y="4501"/>
                    <a:pt x="2917" y="4501"/>
                    <a:pt x="2905" y="4489"/>
                  </a:cubicBezTo>
                  <a:cubicBezTo>
                    <a:pt x="2869" y="4382"/>
                    <a:pt x="2846" y="4286"/>
                    <a:pt x="2846" y="4203"/>
                  </a:cubicBezTo>
                  <a:cubicBezTo>
                    <a:pt x="2834" y="3834"/>
                    <a:pt x="2631" y="3631"/>
                    <a:pt x="2298" y="3631"/>
                  </a:cubicBezTo>
                  <a:lnTo>
                    <a:pt x="2191" y="3631"/>
                  </a:lnTo>
                  <a:lnTo>
                    <a:pt x="1976" y="3667"/>
                  </a:lnTo>
                  <a:cubicBezTo>
                    <a:pt x="1655" y="3691"/>
                    <a:pt x="1298" y="3739"/>
                    <a:pt x="964" y="3786"/>
                  </a:cubicBezTo>
                  <a:cubicBezTo>
                    <a:pt x="250" y="3893"/>
                    <a:pt x="191" y="3965"/>
                    <a:pt x="119" y="4679"/>
                  </a:cubicBezTo>
                  <a:cubicBezTo>
                    <a:pt x="60" y="5239"/>
                    <a:pt x="0" y="5989"/>
                    <a:pt x="12" y="6739"/>
                  </a:cubicBezTo>
                  <a:cubicBezTo>
                    <a:pt x="24" y="7441"/>
                    <a:pt x="60" y="8156"/>
                    <a:pt x="107" y="8846"/>
                  </a:cubicBezTo>
                  <a:cubicBezTo>
                    <a:pt x="119" y="9192"/>
                    <a:pt x="131" y="9513"/>
                    <a:pt x="143" y="9858"/>
                  </a:cubicBezTo>
                  <a:cubicBezTo>
                    <a:pt x="167" y="10323"/>
                    <a:pt x="476" y="10442"/>
                    <a:pt x="714" y="10454"/>
                  </a:cubicBezTo>
                  <a:cubicBezTo>
                    <a:pt x="905" y="10466"/>
                    <a:pt x="1095" y="10478"/>
                    <a:pt x="1298" y="10478"/>
                  </a:cubicBezTo>
                  <a:cubicBezTo>
                    <a:pt x="1560" y="10501"/>
                    <a:pt x="1845" y="10513"/>
                    <a:pt x="2107" y="10525"/>
                  </a:cubicBezTo>
                  <a:lnTo>
                    <a:pt x="2203" y="10525"/>
                  </a:lnTo>
                  <a:cubicBezTo>
                    <a:pt x="2619" y="10525"/>
                    <a:pt x="2727" y="10382"/>
                    <a:pt x="2846" y="9978"/>
                  </a:cubicBezTo>
                  <a:cubicBezTo>
                    <a:pt x="2881" y="9811"/>
                    <a:pt x="2917" y="9632"/>
                    <a:pt x="2965" y="9454"/>
                  </a:cubicBezTo>
                  <a:cubicBezTo>
                    <a:pt x="2965" y="9430"/>
                    <a:pt x="2977" y="9394"/>
                    <a:pt x="2977" y="9346"/>
                  </a:cubicBezTo>
                  <a:lnTo>
                    <a:pt x="3703" y="9644"/>
                  </a:lnTo>
                  <a:cubicBezTo>
                    <a:pt x="4393" y="9930"/>
                    <a:pt x="5072" y="10228"/>
                    <a:pt x="5763" y="10513"/>
                  </a:cubicBezTo>
                  <a:lnTo>
                    <a:pt x="6156" y="10692"/>
                  </a:lnTo>
                  <a:cubicBezTo>
                    <a:pt x="6965" y="11037"/>
                    <a:pt x="7799" y="11394"/>
                    <a:pt x="8620" y="11752"/>
                  </a:cubicBezTo>
                  <a:cubicBezTo>
                    <a:pt x="9275" y="12049"/>
                    <a:pt x="9930" y="12347"/>
                    <a:pt x="10561" y="12644"/>
                  </a:cubicBezTo>
                  <a:cubicBezTo>
                    <a:pt x="10859" y="12775"/>
                    <a:pt x="11156" y="12918"/>
                    <a:pt x="11478" y="13061"/>
                  </a:cubicBezTo>
                  <a:lnTo>
                    <a:pt x="11573" y="13097"/>
                  </a:lnTo>
                  <a:lnTo>
                    <a:pt x="11656" y="13025"/>
                  </a:lnTo>
                  <a:cubicBezTo>
                    <a:pt x="11990" y="12668"/>
                    <a:pt x="12037" y="12299"/>
                    <a:pt x="12025" y="11942"/>
                  </a:cubicBezTo>
                  <a:lnTo>
                    <a:pt x="11990" y="9073"/>
                  </a:lnTo>
                  <a:cubicBezTo>
                    <a:pt x="11990" y="8823"/>
                    <a:pt x="11978" y="8596"/>
                    <a:pt x="11978" y="8358"/>
                  </a:cubicBezTo>
                  <a:cubicBezTo>
                    <a:pt x="11966" y="7834"/>
                    <a:pt x="11966" y="7311"/>
                    <a:pt x="11966" y="6787"/>
                  </a:cubicBezTo>
                  <a:lnTo>
                    <a:pt x="12013" y="3536"/>
                  </a:lnTo>
                  <a:cubicBezTo>
                    <a:pt x="11978" y="2560"/>
                    <a:pt x="12002" y="1607"/>
                    <a:pt x="12013" y="679"/>
                  </a:cubicBezTo>
                  <a:close/>
                  <a:moveTo>
                    <a:pt x="3191" y="8632"/>
                  </a:moveTo>
                  <a:cubicBezTo>
                    <a:pt x="2988" y="8549"/>
                    <a:pt x="2929" y="8442"/>
                    <a:pt x="2929" y="8215"/>
                  </a:cubicBezTo>
                  <a:cubicBezTo>
                    <a:pt x="2965" y="7227"/>
                    <a:pt x="2965" y="6418"/>
                    <a:pt x="2965" y="5691"/>
                  </a:cubicBezTo>
                  <a:cubicBezTo>
                    <a:pt x="2965" y="5441"/>
                    <a:pt x="3048" y="5275"/>
                    <a:pt x="3262" y="5144"/>
                  </a:cubicBezTo>
                  <a:cubicBezTo>
                    <a:pt x="3905" y="4739"/>
                    <a:pt x="4560" y="4334"/>
                    <a:pt x="5191" y="3917"/>
                  </a:cubicBezTo>
                  <a:cubicBezTo>
                    <a:pt x="7120" y="2679"/>
                    <a:pt x="9204" y="1703"/>
                    <a:pt x="10989" y="893"/>
                  </a:cubicBezTo>
                  <a:cubicBezTo>
                    <a:pt x="11049" y="869"/>
                    <a:pt x="11120" y="857"/>
                    <a:pt x="11240" y="822"/>
                  </a:cubicBezTo>
                  <a:cubicBezTo>
                    <a:pt x="11251" y="822"/>
                    <a:pt x="11287" y="810"/>
                    <a:pt x="11299" y="810"/>
                  </a:cubicBezTo>
                  <a:lnTo>
                    <a:pt x="11299" y="953"/>
                  </a:lnTo>
                  <a:lnTo>
                    <a:pt x="11299" y="1512"/>
                  </a:lnTo>
                  <a:cubicBezTo>
                    <a:pt x="11132" y="3536"/>
                    <a:pt x="11180" y="5596"/>
                    <a:pt x="11228" y="7596"/>
                  </a:cubicBezTo>
                  <a:cubicBezTo>
                    <a:pt x="11251" y="9096"/>
                    <a:pt x="11299" y="10656"/>
                    <a:pt x="11240" y="12204"/>
                  </a:cubicBezTo>
                  <a:cubicBezTo>
                    <a:pt x="11228" y="12204"/>
                    <a:pt x="11204" y="12192"/>
                    <a:pt x="11192" y="12192"/>
                  </a:cubicBezTo>
                  <a:cubicBezTo>
                    <a:pt x="11073" y="12144"/>
                    <a:pt x="10966" y="12121"/>
                    <a:pt x="10882" y="12073"/>
                  </a:cubicBezTo>
                  <a:cubicBezTo>
                    <a:pt x="10537" y="11918"/>
                    <a:pt x="10192" y="11763"/>
                    <a:pt x="9870" y="11609"/>
                  </a:cubicBezTo>
                  <a:cubicBezTo>
                    <a:pt x="9275" y="11347"/>
                    <a:pt x="8668" y="11061"/>
                    <a:pt x="8049" y="10787"/>
                  </a:cubicBezTo>
                  <a:cubicBezTo>
                    <a:pt x="7394" y="10513"/>
                    <a:pt x="6739" y="10228"/>
                    <a:pt x="6108" y="9954"/>
                  </a:cubicBezTo>
                  <a:cubicBezTo>
                    <a:pt x="5572" y="9739"/>
                    <a:pt x="5036" y="9513"/>
                    <a:pt x="4501" y="9275"/>
                  </a:cubicBezTo>
                  <a:cubicBezTo>
                    <a:pt x="4262" y="9168"/>
                    <a:pt x="4036" y="9061"/>
                    <a:pt x="3798" y="8942"/>
                  </a:cubicBezTo>
                  <a:cubicBezTo>
                    <a:pt x="3620" y="8846"/>
                    <a:pt x="3393" y="8739"/>
                    <a:pt x="3191" y="8632"/>
                  </a:cubicBezTo>
                  <a:close/>
                  <a:moveTo>
                    <a:pt x="1488" y="9823"/>
                  </a:moveTo>
                  <a:cubicBezTo>
                    <a:pt x="774" y="9823"/>
                    <a:pt x="774" y="9811"/>
                    <a:pt x="750" y="9168"/>
                  </a:cubicBezTo>
                  <a:cubicBezTo>
                    <a:pt x="750" y="9085"/>
                    <a:pt x="726" y="8989"/>
                    <a:pt x="726" y="8894"/>
                  </a:cubicBezTo>
                  <a:cubicBezTo>
                    <a:pt x="667" y="7965"/>
                    <a:pt x="631" y="7001"/>
                    <a:pt x="607" y="6037"/>
                  </a:cubicBezTo>
                  <a:cubicBezTo>
                    <a:pt x="607" y="5775"/>
                    <a:pt x="643" y="5513"/>
                    <a:pt x="667" y="5239"/>
                  </a:cubicBezTo>
                  <a:lnTo>
                    <a:pt x="714" y="4882"/>
                  </a:lnTo>
                  <a:cubicBezTo>
                    <a:pt x="714" y="4858"/>
                    <a:pt x="726" y="4822"/>
                    <a:pt x="726" y="4786"/>
                  </a:cubicBezTo>
                  <a:cubicBezTo>
                    <a:pt x="762" y="4632"/>
                    <a:pt x="833" y="4584"/>
                    <a:pt x="1072" y="4560"/>
                  </a:cubicBezTo>
                  <a:cubicBezTo>
                    <a:pt x="1179" y="4548"/>
                    <a:pt x="1286" y="4524"/>
                    <a:pt x="1381" y="4501"/>
                  </a:cubicBezTo>
                  <a:cubicBezTo>
                    <a:pt x="1524" y="4465"/>
                    <a:pt x="1655" y="4441"/>
                    <a:pt x="1774" y="4441"/>
                  </a:cubicBezTo>
                  <a:cubicBezTo>
                    <a:pt x="1893" y="4441"/>
                    <a:pt x="2000" y="4465"/>
                    <a:pt x="2096" y="4524"/>
                  </a:cubicBezTo>
                  <a:cubicBezTo>
                    <a:pt x="2107" y="4572"/>
                    <a:pt x="2131" y="4703"/>
                    <a:pt x="2131" y="4751"/>
                  </a:cubicBezTo>
                  <a:cubicBezTo>
                    <a:pt x="2155" y="5465"/>
                    <a:pt x="2191" y="6168"/>
                    <a:pt x="2215" y="6882"/>
                  </a:cubicBezTo>
                  <a:lnTo>
                    <a:pt x="2226" y="7358"/>
                  </a:lnTo>
                  <a:lnTo>
                    <a:pt x="2203" y="7358"/>
                  </a:lnTo>
                  <a:lnTo>
                    <a:pt x="2203" y="9382"/>
                  </a:lnTo>
                  <a:cubicBezTo>
                    <a:pt x="2203" y="9811"/>
                    <a:pt x="2191" y="9823"/>
                    <a:pt x="1786" y="9847"/>
                  </a:cubicBezTo>
                  <a:cubicBezTo>
                    <a:pt x="1679" y="9823"/>
                    <a:pt x="1584" y="9823"/>
                    <a:pt x="1488" y="982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218;p25">
              <a:extLst>
                <a:ext uri="{FF2B5EF4-FFF2-40B4-BE49-F238E27FC236}">
                  <a16:creationId xmlns:a16="http://schemas.microsoft.com/office/drawing/2014/main" id="{7521C991-04EB-4D3C-A2E7-57C3310CD3A9}"/>
                </a:ext>
              </a:extLst>
            </p:cNvPr>
            <p:cNvSpPr/>
            <p:nvPr/>
          </p:nvSpPr>
          <p:spPr>
            <a:xfrm>
              <a:off x="6821075" y="2405775"/>
              <a:ext cx="136350" cy="354250"/>
            </a:xfrm>
            <a:custGeom>
              <a:avLst/>
              <a:gdLst/>
              <a:ahLst/>
              <a:cxnLst/>
              <a:rect l="l" t="t" r="r" b="b"/>
              <a:pathLst>
                <a:path w="5454" h="14170" extrusionOk="0">
                  <a:moveTo>
                    <a:pt x="5061" y="4478"/>
                  </a:moveTo>
                  <a:cubicBezTo>
                    <a:pt x="4823" y="3287"/>
                    <a:pt x="4454" y="2275"/>
                    <a:pt x="3930" y="1346"/>
                  </a:cubicBezTo>
                  <a:cubicBezTo>
                    <a:pt x="3620" y="799"/>
                    <a:pt x="3156" y="429"/>
                    <a:pt x="2739" y="144"/>
                  </a:cubicBezTo>
                  <a:cubicBezTo>
                    <a:pt x="2596" y="37"/>
                    <a:pt x="2465" y="1"/>
                    <a:pt x="2322" y="1"/>
                  </a:cubicBezTo>
                  <a:cubicBezTo>
                    <a:pt x="2191" y="1"/>
                    <a:pt x="2072" y="60"/>
                    <a:pt x="1965" y="144"/>
                  </a:cubicBezTo>
                  <a:cubicBezTo>
                    <a:pt x="1822" y="310"/>
                    <a:pt x="1644" y="453"/>
                    <a:pt x="1489" y="608"/>
                  </a:cubicBezTo>
                  <a:cubicBezTo>
                    <a:pt x="1001" y="1072"/>
                    <a:pt x="501" y="1549"/>
                    <a:pt x="144" y="2168"/>
                  </a:cubicBezTo>
                  <a:cubicBezTo>
                    <a:pt x="48" y="2323"/>
                    <a:pt x="1" y="2561"/>
                    <a:pt x="84" y="2715"/>
                  </a:cubicBezTo>
                  <a:cubicBezTo>
                    <a:pt x="179" y="2954"/>
                    <a:pt x="286" y="3192"/>
                    <a:pt x="405" y="3418"/>
                  </a:cubicBezTo>
                  <a:cubicBezTo>
                    <a:pt x="513" y="3632"/>
                    <a:pt x="620" y="3835"/>
                    <a:pt x="703" y="4049"/>
                  </a:cubicBezTo>
                  <a:cubicBezTo>
                    <a:pt x="1156" y="5097"/>
                    <a:pt x="1370" y="6013"/>
                    <a:pt x="1417" y="6883"/>
                  </a:cubicBezTo>
                  <a:cubicBezTo>
                    <a:pt x="1453" y="7537"/>
                    <a:pt x="1453" y="8216"/>
                    <a:pt x="1453" y="8847"/>
                  </a:cubicBezTo>
                  <a:lnTo>
                    <a:pt x="1453" y="9121"/>
                  </a:lnTo>
                  <a:cubicBezTo>
                    <a:pt x="1453" y="10264"/>
                    <a:pt x="1108" y="11276"/>
                    <a:pt x="417" y="12121"/>
                  </a:cubicBezTo>
                  <a:cubicBezTo>
                    <a:pt x="322" y="12264"/>
                    <a:pt x="215" y="12407"/>
                    <a:pt x="227" y="12574"/>
                  </a:cubicBezTo>
                  <a:cubicBezTo>
                    <a:pt x="239" y="12717"/>
                    <a:pt x="358" y="12836"/>
                    <a:pt x="477" y="12919"/>
                  </a:cubicBezTo>
                  <a:cubicBezTo>
                    <a:pt x="1179" y="13431"/>
                    <a:pt x="1941" y="13836"/>
                    <a:pt x="2799" y="14133"/>
                  </a:cubicBezTo>
                  <a:lnTo>
                    <a:pt x="2894" y="14169"/>
                  </a:lnTo>
                  <a:lnTo>
                    <a:pt x="2953" y="14086"/>
                  </a:lnTo>
                  <a:cubicBezTo>
                    <a:pt x="3989" y="12895"/>
                    <a:pt x="4692" y="11586"/>
                    <a:pt x="5001" y="10193"/>
                  </a:cubicBezTo>
                  <a:cubicBezTo>
                    <a:pt x="5418" y="8299"/>
                    <a:pt x="5454" y="6383"/>
                    <a:pt x="5061" y="4478"/>
                  </a:cubicBezTo>
                  <a:close/>
                  <a:moveTo>
                    <a:pt x="2537" y="13157"/>
                  </a:moveTo>
                  <a:lnTo>
                    <a:pt x="2477" y="13121"/>
                  </a:lnTo>
                  <a:cubicBezTo>
                    <a:pt x="2001" y="12955"/>
                    <a:pt x="1548" y="12800"/>
                    <a:pt x="1215" y="12395"/>
                  </a:cubicBezTo>
                  <a:lnTo>
                    <a:pt x="1239" y="12336"/>
                  </a:lnTo>
                  <a:cubicBezTo>
                    <a:pt x="1298" y="12217"/>
                    <a:pt x="1370" y="12109"/>
                    <a:pt x="1429" y="11990"/>
                  </a:cubicBezTo>
                  <a:cubicBezTo>
                    <a:pt x="1834" y="11336"/>
                    <a:pt x="2060" y="10633"/>
                    <a:pt x="2108" y="9943"/>
                  </a:cubicBezTo>
                  <a:cubicBezTo>
                    <a:pt x="2203" y="8252"/>
                    <a:pt x="2251" y="6740"/>
                    <a:pt x="1870" y="5216"/>
                  </a:cubicBezTo>
                  <a:cubicBezTo>
                    <a:pt x="1656" y="4418"/>
                    <a:pt x="1334" y="3668"/>
                    <a:pt x="1001" y="2894"/>
                  </a:cubicBezTo>
                  <a:cubicBezTo>
                    <a:pt x="834" y="2525"/>
                    <a:pt x="870" y="2323"/>
                    <a:pt x="1120" y="2084"/>
                  </a:cubicBezTo>
                  <a:cubicBezTo>
                    <a:pt x="1406" y="1811"/>
                    <a:pt x="1668" y="1525"/>
                    <a:pt x="1941" y="1263"/>
                  </a:cubicBezTo>
                  <a:lnTo>
                    <a:pt x="2120" y="1084"/>
                  </a:lnTo>
                  <a:cubicBezTo>
                    <a:pt x="2227" y="977"/>
                    <a:pt x="2287" y="977"/>
                    <a:pt x="2322" y="977"/>
                  </a:cubicBezTo>
                  <a:cubicBezTo>
                    <a:pt x="2406" y="977"/>
                    <a:pt x="2489" y="1025"/>
                    <a:pt x="2596" y="1096"/>
                  </a:cubicBezTo>
                  <a:cubicBezTo>
                    <a:pt x="3299" y="1608"/>
                    <a:pt x="3632" y="2358"/>
                    <a:pt x="3870" y="3049"/>
                  </a:cubicBezTo>
                  <a:cubicBezTo>
                    <a:pt x="4513" y="4882"/>
                    <a:pt x="4727" y="6811"/>
                    <a:pt x="4501" y="8823"/>
                  </a:cubicBezTo>
                  <a:cubicBezTo>
                    <a:pt x="4370" y="10026"/>
                    <a:pt x="4037" y="11097"/>
                    <a:pt x="3477" y="12098"/>
                  </a:cubicBezTo>
                  <a:cubicBezTo>
                    <a:pt x="3299" y="12407"/>
                    <a:pt x="3037" y="12705"/>
                    <a:pt x="2799" y="12990"/>
                  </a:cubicBezTo>
                  <a:lnTo>
                    <a:pt x="2715" y="13098"/>
                  </a:lnTo>
                  <a:cubicBezTo>
                    <a:pt x="2703" y="13110"/>
                    <a:pt x="2608" y="13157"/>
                    <a:pt x="2537" y="13157"/>
                  </a:cubicBezTo>
                  <a:lnTo>
                    <a:pt x="2537" y="13157"/>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219;p25">
              <a:extLst>
                <a:ext uri="{FF2B5EF4-FFF2-40B4-BE49-F238E27FC236}">
                  <a16:creationId xmlns:a16="http://schemas.microsoft.com/office/drawing/2014/main" id="{B7F4019D-AB7C-4345-9AF1-3818AA62D638}"/>
                </a:ext>
              </a:extLst>
            </p:cNvPr>
            <p:cNvSpPr/>
            <p:nvPr/>
          </p:nvSpPr>
          <p:spPr>
            <a:xfrm>
              <a:off x="6747550" y="2489125"/>
              <a:ext cx="89325" cy="228325"/>
            </a:xfrm>
            <a:custGeom>
              <a:avLst/>
              <a:gdLst/>
              <a:ahLst/>
              <a:cxnLst/>
              <a:rect l="l" t="t" r="r" b="b"/>
              <a:pathLst>
                <a:path w="3573" h="9133" extrusionOk="0">
                  <a:moveTo>
                    <a:pt x="3358" y="3013"/>
                  </a:moveTo>
                  <a:cubicBezTo>
                    <a:pt x="3275" y="2346"/>
                    <a:pt x="3025" y="1703"/>
                    <a:pt x="2763" y="1084"/>
                  </a:cubicBezTo>
                  <a:cubicBezTo>
                    <a:pt x="2644" y="774"/>
                    <a:pt x="2406" y="501"/>
                    <a:pt x="2180" y="251"/>
                  </a:cubicBezTo>
                  <a:lnTo>
                    <a:pt x="2144" y="191"/>
                  </a:lnTo>
                  <a:cubicBezTo>
                    <a:pt x="2037" y="72"/>
                    <a:pt x="1906" y="1"/>
                    <a:pt x="1751" y="1"/>
                  </a:cubicBezTo>
                  <a:cubicBezTo>
                    <a:pt x="1608" y="1"/>
                    <a:pt x="1477" y="48"/>
                    <a:pt x="1358" y="191"/>
                  </a:cubicBezTo>
                  <a:cubicBezTo>
                    <a:pt x="941" y="620"/>
                    <a:pt x="548" y="1024"/>
                    <a:pt x="191" y="1441"/>
                  </a:cubicBezTo>
                  <a:cubicBezTo>
                    <a:pt x="72" y="1584"/>
                    <a:pt x="1" y="1822"/>
                    <a:pt x="25" y="2037"/>
                  </a:cubicBezTo>
                  <a:cubicBezTo>
                    <a:pt x="60" y="2310"/>
                    <a:pt x="120" y="2584"/>
                    <a:pt x="167" y="2858"/>
                  </a:cubicBezTo>
                  <a:cubicBezTo>
                    <a:pt x="203" y="3096"/>
                    <a:pt x="251" y="3346"/>
                    <a:pt x="287" y="3596"/>
                  </a:cubicBezTo>
                  <a:lnTo>
                    <a:pt x="298" y="3715"/>
                  </a:lnTo>
                  <a:cubicBezTo>
                    <a:pt x="382" y="4430"/>
                    <a:pt x="489" y="5156"/>
                    <a:pt x="370" y="5894"/>
                  </a:cubicBezTo>
                  <a:cubicBezTo>
                    <a:pt x="322" y="6132"/>
                    <a:pt x="310" y="6370"/>
                    <a:pt x="298" y="6585"/>
                  </a:cubicBezTo>
                  <a:cubicBezTo>
                    <a:pt x="287" y="6728"/>
                    <a:pt x="263" y="6870"/>
                    <a:pt x="251" y="7001"/>
                  </a:cubicBezTo>
                  <a:cubicBezTo>
                    <a:pt x="191" y="7513"/>
                    <a:pt x="358" y="7882"/>
                    <a:pt x="763" y="8109"/>
                  </a:cubicBezTo>
                  <a:lnTo>
                    <a:pt x="2549" y="9133"/>
                  </a:lnTo>
                  <a:lnTo>
                    <a:pt x="2620" y="9002"/>
                  </a:lnTo>
                  <a:cubicBezTo>
                    <a:pt x="2668" y="8930"/>
                    <a:pt x="2704" y="8871"/>
                    <a:pt x="2739" y="8811"/>
                  </a:cubicBezTo>
                  <a:cubicBezTo>
                    <a:pt x="2823" y="8680"/>
                    <a:pt x="2882" y="8561"/>
                    <a:pt x="2930" y="8454"/>
                  </a:cubicBezTo>
                  <a:cubicBezTo>
                    <a:pt x="2989" y="8240"/>
                    <a:pt x="3049" y="8013"/>
                    <a:pt x="3108" y="7811"/>
                  </a:cubicBezTo>
                  <a:cubicBezTo>
                    <a:pt x="3287" y="7216"/>
                    <a:pt x="3466" y="6597"/>
                    <a:pt x="3513" y="5977"/>
                  </a:cubicBezTo>
                  <a:cubicBezTo>
                    <a:pt x="3573" y="5132"/>
                    <a:pt x="3525" y="4192"/>
                    <a:pt x="3358" y="3013"/>
                  </a:cubicBezTo>
                  <a:close/>
                  <a:moveTo>
                    <a:pt x="1037" y="7347"/>
                  </a:moveTo>
                  <a:cubicBezTo>
                    <a:pt x="882" y="7204"/>
                    <a:pt x="894" y="7025"/>
                    <a:pt x="953" y="6728"/>
                  </a:cubicBezTo>
                  <a:cubicBezTo>
                    <a:pt x="965" y="6680"/>
                    <a:pt x="965" y="6632"/>
                    <a:pt x="977" y="6585"/>
                  </a:cubicBezTo>
                  <a:cubicBezTo>
                    <a:pt x="1132" y="5596"/>
                    <a:pt x="1132" y="4680"/>
                    <a:pt x="977" y="3787"/>
                  </a:cubicBezTo>
                  <a:cubicBezTo>
                    <a:pt x="953" y="3608"/>
                    <a:pt x="941" y="3430"/>
                    <a:pt x="906" y="3251"/>
                  </a:cubicBezTo>
                  <a:cubicBezTo>
                    <a:pt x="882" y="2977"/>
                    <a:pt x="834" y="2679"/>
                    <a:pt x="775" y="2394"/>
                  </a:cubicBezTo>
                  <a:cubicBezTo>
                    <a:pt x="703" y="2060"/>
                    <a:pt x="775" y="1810"/>
                    <a:pt x="1025" y="1584"/>
                  </a:cubicBezTo>
                  <a:cubicBezTo>
                    <a:pt x="1203" y="1429"/>
                    <a:pt x="1382" y="1275"/>
                    <a:pt x="1572" y="1108"/>
                  </a:cubicBezTo>
                  <a:cubicBezTo>
                    <a:pt x="1632" y="1072"/>
                    <a:pt x="1680" y="1024"/>
                    <a:pt x="1739" y="977"/>
                  </a:cubicBezTo>
                  <a:cubicBezTo>
                    <a:pt x="2882" y="2227"/>
                    <a:pt x="3215" y="6561"/>
                    <a:pt x="2251" y="8037"/>
                  </a:cubicBezTo>
                  <a:cubicBezTo>
                    <a:pt x="1751" y="7942"/>
                    <a:pt x="1370" y="7632"/>
                    <a:pt x="1037" y="734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 name="Google Shape;267;p25">
            <a:extLst>
              <a:ext uri="{FF2B5EF4-FFF2-40B4-BE49-F238E27FC236}">
                <a16:creationId xmlns:a16="http://schemas.microsoft.com/office/drawing/2014/main" id="{C0CEEE89-608C-4AA1-B134-496A2D055C67}"/>
              </a:ext>
            </a:extLst>
          </p:cNvPr>
          <p:cNvGrpSpPr/>
          <p:nvPr/>
        </p:nvGrpSpPr>
        <p:grpSpPr>
          <a:xfrm rot="1093143">
            <a:off x="7827628" y="272094"/>
            <a:ext cx="975516" cy="936649"/>
            <a:chOff x="3885600" y="2960625"/>
            <a:chExt cx="470600" cy="451850"/>
          </a:xfrm>
        </p:grpSpPr>
        <p:sp>
          <p:nvSpPr>
            <p:cNvPr id="55" name="Google Shape;268;p25">
              <a:extLst>
                <a:ext uri="{FF2B5EF4-FFF2-40B4-BE49-F238E27FC236}">
                  <a16:creationId xmlns:a16="http://schemas.microsoft.com/office/drawing/2014/main" id="{CA69F8D5-B937-4CAF-9F4E-2D6230C65C6E}"/>
                </a:ext>
              </a:extLst>
            </p:cNvPr>
            <p:cNvSpPr/>
            <p:nvPr/>
          </p:nvSpPr>
          <p:spPr>
            <a:xfrm>
              <a:off x="3895725" y="3066575"/>
              <a:ext cx="446500" cy="206900"/>
            </a:xfrm>
            <a:custGeom>
              <a:avLst/>
              <a:gdLst/>
              <a:ahLst/>
              <a:cxnLst/>
              <a:rect l="l" t="t" r="r" b="b"/>
              <a:pathLst>
                <a:path w="17860" h="8276" extrusionOk="0">
                  <a:moveTo>
                    <a:pt x="11049" y="8109"/>
                  </a:moveTo>
                  <a:lnTo>
                    <a:pt x="11049" y="7287"/>
                  </a:lnTo>
                  <a:cubicBezTo>
                    <a:pt x="11037" y="6871"/>
                    <a:pt x="10930" y="6740"/>
                    <a:pt x="10549" y="6704"/>
                  </a:cubicBezTo>
                  <a:cubicBezTo>
                    <a:pt x="9620" y="6644"/>
                    <a:pt x="8703" y="6609"/>
                    <a:pt x="7775" y="6573"/>
                  </a:cubicBezTo>
                  <a:cubicBezTo>
                    <a:pt x="7322" y="6561"/>
                    <a:pt x="7120" y="6763"/>
                    <a:pt x="7060" y="7216"/>
                  </a:cubicBezTo>
                  <a:cubicBezTo>
                    <a:pt x="7049" y="7406"/>
                    <a:pt x="7025" y="7585"/>
                    <a:pt x="7001" y="7835"/>
                  </a:cubicBezTo>
                  <a:cubicBezTo>
                    <a:pt x="6679" y="7871"/>
                    <a:pt x="6382" y="7930"/>
                    <a:pt x="6072" y="7942"/>
                  </a:cubicBezTo>
                  <a:cubicBezTo>
                    <a:pt x="4489" y="8002"/>
                    <a:pt x="2929" y="7918"/>
                    <a:pt x="1381" y="7704"/>
                  </a:cubicBezTo>
                  <a:cubicBezTo>
                    <a:pt x="95" y="7525"/>
                    <a:pt x="226" y="7382"/>
                    <a:pt x="143" y="6347"/>
                  </a:cubicBezTo>
                  <a:cubicBezTo>
                    <a:pt x="0" y="4608"/>
                    <a:pt x="95" y="2870"/>
                    <a:pt x="262" y="1132"/>
                  </a:cubicBezTo>
                  <a:cubicBezTo>
                    <a:pt x="274" y="929"/>
                    <a:pt x="310" y="739"/>
                    <a:pt x="393" y="572"/>
                  </a:cubicBezTo>
                  <a:cubicBezTo>
                    <a:pt x="560" y="251"/>
                    <a:pt x="845" y="60"/>
                    <a:pt x="1226" y="60"/>
                  </a:cubicBezTo>
                  <a:cubicBezTo>
                    <a:pt x="2119" y="60"/>
                    <a:pt x="3012" y="1"/>
                    <a:pt x="3893" y="60"/>
                  </a:cubicBezTo>
                  <a:cubicBezTo>
                    <a:pt x="4786" y="120"/>
                    <a:pt x="5667" y="72"/>
                    <a:pt x="6560" y="36"/>
                  </a:cubicBezTo>
                  <a:cubicBezTo>
                    <a:pt x="6798" y="24"/>
                    <a:pt x="7049" y="24"/>
                    <a:pt x="7287" y="60"/>
                  </a:cubicBezTo>
                  <a:cubicBezTo>
                    <a:pt x="9061" y="239"/>
                    <a:pt x="10847" y="120"/>
                    <a:pt x="12621" y="132"/>
                  </a:cubicBezTo>
                  <a:cubicBezTo>
                    <a:pt x="13466" y="144"/>
                    <a:pt x="14323" y="60"/>
                    <a:pt x="15180" y="60"/>
                  </a:cubicBezTo>
                  <a:cubicBezTo>
                    <a:pt x="15728" y="60"/>
                    <a:pt x="16288" y="132"/>
                    <a:pt x="16847" y="203"/>
                  </a:cubicBezTo>
                  <a:cubicBezTo>
                    <a:pt x="17514" y="298"/>
                    <a:pt x="17740" y="548"/>
                    <a:pt x="17776" y="1251"/>
                  </a:cubicBezTo>
                  <a:cubicBezTo>
                    <a:pt x="17824" y="2060"/>
                    <a:pt x="17859" y="2882"/>
                    <a:pt x="17859" y="3703"/>
                  </a:cubicBezTo>
                  <a:cubicBezTo>
                    <a:pt x="17859" y="4334"/>
                    <a:pt x="17836" y="5001"/>
                    <a:pt x="17788" y="5632"/>
                  </a:cubicBezTo>
                  <a:cubicBezTo>
                    <a:pt x="17752" y="6109"/>
                    <a:pt x="17657" y="6609"/>
                    <a:pt x="17562" y="7085"/>
                  </a:cubicBezTo>
                  <a:cubicBezTo>
                    <a:pt x="17466" y="7454"/>
                    <a:pt x="17157" y="7644"/>
                    <a:pt x="16800" y="7716"/>
                  </a:cubicBezTo>
                  <a:cubicBezTo>
                    <a:pt x="14954" y="8133"/>
                    <a:pt x="13073" y="8275"/>
                    <a:pt x="11192" y="8204"/>
                  </a:cubicBezTo>
                  <a:cubicBezTo>
                    <a:pt x="11168" y="8180"/>
                    <a:pt x="11156" y="8168"/>
                    <a:pt x="11049" y="8109"/>
                  </a:cubicBezTo>
                  <a:close/>
                </a:path>
              </a:pathLst>
            </a:custGeom>
            <a:solidFill>
              <a:srgbClr val="66C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269;p25">
              <a:extLst>
                <a:ext uri="{FF2B5EF4-FFF2-40B4-BE49-F238E27FC236}">
                  <a16:creationId xmlns:a16="http://schemas.microsoft.com/office/drawing/2014/main" id="{F043E756-C48B-4256-B283-FA9668A1C242}"/>
                </a:ext>
              </a:extLst>
            </p:cNvPr>
            <p:cNvSpPr/>
            <p:nvPr/>
          </p:nvSpPr>
          <p:spPr>
            <a:xfrm>
              <a:off x="3910300" y="3268975"/>
              <a:ext cx="403950" cy="127425"/>
            </a:xfrm>
            <a:custGeom>
              <a:avLst/>
              <a:gdLst/>
              <a:ahLst/>
              <a:cxnLst/>
              <a:rect l="l" t="t" r="r" b="b"/>
              <a:pathLst>
                <a:path w="16158" h="5097" extrusionOk="0">
                  <a:moveTo>
                    <a:pt x="48" y="1"/>
                  </a:moveTo>
                  <a:cubicBezTo>
                    <a:pt x="2239" y="191"/>
                    <a:pt x="4310" y="406"/>
                    <a:pt x="6454" y="251"/>
                  </a:cubicBezTo>
                  <a:cubicBezTo>
                    <a:pt x="6466" y="572"/>
                    <a:pt x="6477" y="846"/>
                    <a:pt x="6489" y="1132"/>
                  </a:cubicBezTo>
                  <a:cubicBezTo>
                    <a:pt x="6513" y="1311"/>
                    <a:pt x="6489" y="1489"/>
                    <a:pt x="6525" y="1644"/>
                  </a:cubicBezTo>
                  <a:cubicBezTo>
                    <a:pt x="6585" y="1965"/>
                    <a:pt x="6787" y="2144"/>
                    <a:pt x="7108" y="2156"/>
                  </a:cubicBezTo>
                  <a:cubicBezTo>
                    <a:pt x="7835" y="2168"/>
                    <a:pt x="8561" y="2180"/>
                    <a:pt x="9299" y="2168"/>
                  </a:cubicBezTo>
                  <a:cubicBezTo>
                    <a:pt x="9502" y="2168"/>
                    <a:pt x="9716" y="2096"/>
                    <a:pt x="9906" y="2049"/>
                  </a:cubicBezTo>
                  <a:cubicBezTo>
                    <a:pt x="10192" y="1977"/>
                    <a:pt x="10347" y="1799"/>
                    <a:pt x="10383" y="1501"/>
                  </a:cubicBezTo>
                  <a:cubicBezTo>
                    <a:pt x="10406" y="1191"/>
                    <a:pt x="10454" y="894"/>
                    <a:pt x="10502" y="572"/>
                  </a:cubicBezTo>
                  <a:cubicBezTo>
                    <a:pt x="12371" y="441"/>
                    <a:pt x="14216" y="299"/>
                    <a:pt x="16098" y="156"/>
                  </a:cubicBezTo>
                  <a:cubicBezTo>
                    <a:pt x="16110" y="263"/>
                    <a:pt x="16157" y="358"/>
                    <a:pt x="16133" y="453"/>
                  </a:cubicBezTo>
                  <a:lnTo>
                    <a:pt x="15871" y="4251"/>
                  </a:lnTo>
                  <a:cubicBezTo>
                    <a:pt x="15860" y="4370"/>
                    <a:pt x="15836" y="4490"/>
                    <a:pt x="15812" y="4609"/>
                  </a:cubicBezTo>
                  <a:cubicBezTo>
                    <a:pt x="15693" y="4978"/>
                    <a:pt x="15562" y="5085"/>
                    <a:pt x="15169" y="5073"/>
                  </a:cubicBezTo>
                  <a:cubicBezTo>
                    <a:pt x="13502" y="5037"/>
                    <a:pt x="11823" y="5013"/>
                    <a:pt x="10156" y="5001"/>
                  </a:cubicBezTo>
                  <a:cubicBezTo>
                    <a:pt x="9823" y="5001"/>
                    <a:pt x="9502" y="5037"/>
                    <a:pt x="9156" y="5037"/>
                  </a:cubicBezTo>
                  <a:cubicBezTo>
                    <a:pt x="8120" y="5061"/>
                    <a:pt x="7073" y="5097"/>
                    <a:pt x="6037" y="5085"/>
                  </a:cubicBezTo>
                  <a:cubicBezTo>
                    <a:pt x="4763" y="5073"/>
                    <a:pt x="3489" y="5025"/>
                    <a:pt x="2227" y="4954"/>
                  </a:cubicBezTo>
                  <a:cubicBezTo>
                    <a:pt x="1691" y="4918"/>
                    <a:pt x="1155" y="4835"/>
                    <a:pt x="631" y="4728"/>
                  </a:cubicBezTo>
                  <a:cubicBezTo>
                    <a:pt x="227" y="4656"/>
                    <a:pt x="0" y="4394"/>
                    <a:pt x="24" y="3954"/>
                  </a:cubicBezTo>
                  <a:cubicBezTo>
                    <a:pt x="36" y="3430"/>
                    <a:pt x="36" y="2906"/>
                    <a:pt x="48" y="2394"/>
                  </a:cubicBezTo>
                  <a:cubicBezTo>
                    <a:pt x="48" y="1977"/>
                    <a:pt x="60" y="1561"/>
                    <a:pt x="60" y="1144"/>
                  </a:cubicBezTo>
                  <a:cubicBezTo>
                    <a:pt x="48" y="787"/>
                    <a:pt x="48" y="406"/>
                    <a:pt x="48" y="1"/>
                  </a:cubicBezTo>
                  <a:close/>
                </a:path>
              </a:pathLst>
            </a:custGeom>
            <a:solidFill>
              <a:srgbClr val="66C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270;p25">
              <a:extLst>
                <a:ext uri="{FF2B5EF4-FFF2-40B4-BE49-F238E27FC236}">
                  <a16:creationId xmlns:a16="http://schemas.microsoft.com/office/drawing/2014/main" id="{5200C693-D6DD-4499-86D9-848D30A133E9}"/>
                </a:ext>
              </a:extLst>
            </p:cNvPr>
            <p:cNvSpPr/>
            <p:nvPr/>
          </p:nvSpPr>
          <p:spPr>
            <a:xfrm>
              <a:off x="4051675" y="2974900"/>
              <a:ext cx="155700" cy="84250"/>
            </a:xfrm>
            <a:custGeom>
              <a:avLst/>
              <a:gdLst/>
              <a:ahLst/>
              <a:cxnLst/>
              <a:rect l="l" t="t" r="r" b="b"/>
              <a:pathLst>
                <a:path w="6228" h="3370" extrusionOk="0">
                  <a:moveTo>
                    <a:pt x="5144" y="3263"/>
                  </a:moveTo>
                  <a:cubicBezTo>
                    <a:pt x="5132" y="3072"/>
                    <a:pt x="5132" y="2870"/>
                    <a:pt x="5097" y="2668"/>
                  </a:cubicBezTo>
                  <a:cubicBezTo>
                    <a:pt x="5073" y="2346"/>
                    <a:pt x="5049" y="2036"/>
                    <a:pt x="4990" y="1727"/>
                  </a:cubicBezTo>
                  <a:cubicBezTo>
                    <a:pt x="4894" y="1286"/>
                    <a:pt x="4597" y="1024"/>
                    <a:pt x="4144" y="1013"/>
                  </a:cubicBezTo>
                  <a:cubicBezTo>
                    <a:pt x="3513" y="1001"/>
                    <a:pt x="2894" y="1001"/>
                    <a:pt x="2275" y="1013"/>
                  </a:cubicBezTo>
                  <a:cubicBezTo>
                    <a:pt x="1799" y="1024"/>
                    <a:pt x="1584" y="1251"/>
                    <a:pt x="1537" y="1727"/>
                  </a:cubicBezTo>
                  <a:cubicBezTo>
                    <a:pt x="1513" y="2084"/>
                    <a:pt x="1525" y="2453"/>
                    <a:pt x="1513" y="2834"/>
                  </a:cubicBezTo>
                  <a:lnTo>
                    <a:pt x="1513" y="3263"/>
                  </a:lnTo>
                  <a:cubicBezTo>
                    <a:pt x="1072" y="3370"/>
                    <a:pt x="691" y="3299"/>
                    <a:pt x="287" y="3287"/>
                  </a:cubicBezTo>
                  <a:cubicBezTo>
                    <a:pt x="96" y="3287"/>
                    <a:pt x="1" y="3156"/>
                    <a:pt x="1" y="2977"/>
                  </a:cubicBezTo>
                  <a:cubicBezTo>
                    <a:pt x="25" y="2322"/>
                    <a:pt x="1" y="1655"/>
                    <a:pt x="96" y="1001"/>
                  </a:cubicBezTo>
                  <a:cubicBezTo>
                    <a:pt x="168" y="417"/>
                    <a:pt x="644" y="48"/>
                    <a:pt x="1287" y="36"/>
                  </a:cubicBezTo>
                  <a:cubicBezTo>
                    <a:pt x="2227" y="1"/>
                    <a:pt x="3156" y="1"/>
                    <a:pt x="4097" y="36"/>
                  </a:cubicBezTo>
                  <a:cubicBezTo>
                    <a:pt x="4561" y="48"/>
                    <a:pt x="5025" y="155"/>
                    <a:pt x="5478" y="274"/>
                  </a:cubicBezTo>
                  <a:cubicBezTo>
                    <a:pt x="5990" y="393"/>
                    <a:pt x="6168" y="596"/>
                    <a:pt x="6192" y="1108"/>
                  </a:cubicBezTo>
                  <a:cubicBezTo>
                    <a:pt x="6228" y="1703"/>
                    <a:pt x="6228" y="2275"/>
                    <a:pt x="6216" y="2870"/>
                  </a:cubicBezTo>
                  <a:cubicBezTo>
                    <a:pt x="6192" y="3310"/>
                    <a:pt x="6121" y="3334"/>
                    <a:pt x="5692" y="3334"/>
                  </a:cubicBezTo>
                  <a:lnTo>
                    <a:pt x="5323" y="3334"/>
                  </a:lnTo>
                  <a:cubicBezTo>
                    <a:pt x="5275" y="3322"/>
                    <a:pt x="5228" y="3287"/>
                    <a:pt x="5144" y="3263"/>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271;p25">
              <a:extLst>
                <a:ext uri="{FF2B5EF4-FFF2-40B4-BE49-F238E27FC236}">
                  <a16:creationId xmlns:a16="http://schemas.microsoft.com/office/drawing/2014/main" id="{A9B65F4E-6047-44F9-B924-00685087DB14}"/>
                </a:ext>
              </a:extLst>
            </p:cNvPr>
            <p:cNvSpPr/>
            <p:nvPr/>
          </p:nvSpPr>
          <p:spPr>
            <a:xfrm>
              <a:off x="4077575" y="3242500"/>
              <a:ext cx="86350" cy="70550"/>
            </a:xfrm>
            <a:custGeom>
              <a:avLst/>
              <a:gdLst/>
              <a:ahLst/>
              <a:cxnLst/>
              <a:rect l="l" t="t" r="r" b="b"/>
              <a:pathLst>
                <a:path w="3454" h="2822" extrusionOk="0">
                  <a:moveTo>
                    <a:pt x="310" y="2762"/>
                  </a:moveTo>
                  <a:cubicBezTo>
                    <a:pt x="1" y="1893"/>
                    <a:pt x="96" y="1072"/>
                    <a:pt x="203" y="238"/>
                  </a:cubicBezTo>
                  <a:cubicBezTo>
                    <a:pt x="239" y="48"/>
                    <a:pt x="382" y="0"/>
                    <a:pt x="548" y="0"/>
                  </a:cubicBezTo>
                  <a:cubicBezTo>
                    <a:pt x="858" y="0"/>
                    <a:pt x="1179" y="0"/>
                    <a:pt x="1489" y="12"/>
                  </a:cubicBezTo>
                  <a:cubicBezTo>
                    <a:pt x="1989" y="48"/>
                    <a:pt x="2477" y="84"/>
                    <a:pt x="2989" y="131"/>
                  </a:cubicBezTo>
                  <a:cubicBezTo>
                    <a:pt x="3108" y="143"/>
                    <a:pt x="3215" y="203"/>
                    <a:pt x="3346" y="250"/>
                  </a:cubicBezTo>
                  <a:cubicBezTo>
                    <a:pt x="3454" y="965"/>
                    <a:pt x="3334" y="1643"/>
                    <a:pt x="3263" y="2334"/>
                  </a:cubicBezTo>
                  <a:cubicBezTo>
                    <a:pt x="3227" y="2572"/>
                    <a:pt x="3061" y="2727"/>
                    <a:pt x="2846" y="2739"/>
                  </a:cubicBezTo>
                  <a:cubicBezTo>
                    <a:pt x="2013" y="2822"/>
                    <a:pt x="1156" y="2810"/>
                    <a:pt x="310" y="2762"/>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272;p25">
              <a:extLst>
                <a:ext uri="{FF2B5EF4-FFF2-40B4-BE49-F238E27FC236}">
                  <a16:creationId xmlns:a16="http://schemas.microsoft.com/office/drawing/2014/main" id="{F572B3FC-A858-4716-9611-6E0391566FFC}"/>
                </a:ext>
              </a:extLst>
            </p:cNvPr>
            <p:cNvSpPr/>
            <p:nvPr/>
          </p:nvSpPr>
          <p:spPr>
            <a:xfrm>
              <a:off x="3885600" y="2960625"/>
              <a:ext cx="470600" cy="451850"/>
            </a:xfrm>
            <a:custGeom>
              <a:avLst/>
              <a:gdLst/>
              <a:ahLst/>
              <a:cxnLst/>
              <a:rect l="l" t="t" r="r" b="b"/>
              <a:pathLst>
                <a:path w="18824" h="18074" extrusionOk="0">
                  <a:moveTo>
                    <a:pt x="18812" y="7120"/>
                  </a:moveTo>
                  <a:cubicBezTo>
                    <a:pt x="18800" y="6572"/>
                    <a:pt x="18776" y="5858"/>
                    <a:pt x="18705" y="5132"/>
                  </a:cubicBezTo>
                  <a:cubicBezTo>
                    <a:pt x="18633" y="4382"/>
                    <a:pt x="18217" y="3965"/>
                    <a:pt x="17431" y="3858"/>
                  </a:cubicBezTo>
                  <a:cubicBezTo>
                    <a:pt x="16669" y="3762"/>
                    <a:pt x="15847" y="3667"/>
                    <a:pt x="15014" y="3667"/>
                  </a:cubicBezTo>
                  <a:cubicBezTo>
                    <a:pt x="14573" y="3667"/>
                    <a:pt x="14133" y="3703"/>
                    <a:pt x="13740" y="3762"/>
                  </a:cubicBezTo>
                  <a:lnTo>
                    <a:pt x="13680" y="3762"/>
                  </a:lnTo>
                  <a:cubicBezTo>
                    <a:pt x="13621" y="3762"/>
                    <a:pt x="13561" y="3739"/>
                    <a:pt x="13502" y="3739"/>
                  </a:cubicBezTo>
                  <a:lnTo>
                    <a:pt x="13454" y="3739"/>
                  </a:lnTo>
                  <a:lnTo>
                    <a:pt x="13454" y="3584"/>
                  </a:lnTo>
                  <a:lnTo>
                    <a:pt x="13454" y="2965"/>
                  </a:lnTo>
                  <a:cubicBezTo>
                    <a:pt x="13454" y="2869"/>
                    <a:pt x="13442" y="2750"/>
                    <a:pt x="13442" y="2643"/>
                  </a:cubicBezTo>
                  <a:cubicBezTo>
                    <a:pt x="13419" y="2191"/>
                    <a:pt x="13407" y="1750"/>
                    <a:pt x="13347" y="1286"/>
                  </a:cubicBezTo>
                  <a:cubicBezTo>
                    <a:pt x="13288" y="822"/>
                    <a:pt x="12990" y="488"/>
                    <a:pt x="12526" y="333"/>
                  </a:cubicBezTo>
                  <a:lnTo>
                    <a:pt x="12407" y="286"/>
                  </a:lnTo>
                  <a:cubicBezTo>
                    <a:pt x="12037" y="167"/>
                    <a:pt x="11668" y="48"/>
                    <a:pt x="11275" y="36"/>
                  </a:cubicBezTo>
                  <a:cubicBezTo>
                    <a:pt x="10644" y="0"/>
                    <a:pt x="10013" y="0"/>
                    <a:pt x="9251" y="0"/>
                  </a:cubicBezTo>
                  <a:lnTo>
                    <a:pt x="8501" y="0"/>
                  </a:lnTo>
                  <a:lnTo>
                    <a:pt x="8061" y="0"/>
                  </a:lnTo>
                  <a:cubicBezTo>
                    <a:pt x="6930" y="0"/>
                    <a:pt x="6120" y="833"/>
                    <a:pt x="6120" y="1976"/>
                  </a:cubicBezTo>
                  <a:lnTo>
                    <a:pt x="6120" y="3179"/>
                  </a:lnTo>
                  <a:lnTo>
                    <a:pt x="6120" y="3667"/>
                  </a:lnTo>
                  <a:cubicBezTo>
                    <a:pt x="5858" y="3739"/>
                    <a:pt x="5644" y="3762"/>
                    <a:pt x="5441" y="3762"/>
                  </a:cubicBezTo>
                  <a:cubicBezTo>
                    <a:pt x="5322" y="3762"/>
                    <a:pt x="5227" y="3762"/>
                    <a:pt x="5120" y="3739"/>
                  </a:cubicBezTo>
                  <a:lnTo>
                    <a:pt x="4929" y="3739"/>
                  </a:lnTo>
                  <a:cubicBezTo>
                    <a:pt x="4215" y="3727"/>
                    <a:pt x="3477" y="3715"/>
                    <a:pt x="2762" y="3703"/>
                  </a:cubicBezTo>
                  <a:cubicBezTo>
                    <a:pt x="2429" y="3703"/>
                    <a:pt x="2084" y="3679"/>
                    <a:pt x="1739" y="3679"/>
                  </a:cubicBezTo>
                  <a:lnTo>
                    <a:pt x="1715" y="3679"/>
                  </a:lnTo>
                  <a:cubicBezTo>
                    <a:pt x="857" y="3679"/>
                    <a:pt x="167" y="4382"/>
                    <a:pt x="119" y="5227"/>
                  </a:cubicBezTo>
                  <a:cubicBezTo>
                    <a:pt x="107" y="5501"/>
                    <a:pt x="84" y="5751"/>
                    <a:pt x="72" y="6013"/>
                  </a:cubicBezTo>
                  <a:cubicBezTo>
                    <a:pt x="48" y="6346"/>
                    <a:pt x="24" y="6667"/>
                    <a:pt x="12" y="7013"/>
                  </a:cubicBezTo>
                  <a:cubicBezTo>
                    <a:pt x="0" y="8203"/>
                    <a:pt x="0" y="9501"/>
                    <a:pt x="12" y="11097"/>
                  </a:cubicBezTo>
                  <a:cubicBezTo>
                    <a:pt x="12" y="11466"/>
                    <a:pt x="72" y="11894"/>
                    <a:pt x="441" y="12192"/>
                  </a:cubicBezTo>
                  <a:cubicBezTo>
                    <a:pt x="441" y="12192"/>
                    <a:pt x="476" y="12240"/>
                    <a:pt x="488" y="12418"/>
                  </a:cubicBezTo>
                  <a:cubicBezTo>
                    <a:pt x="500" y="12585"/>
                    <a:pt x="500" y="12763"/>
                    <a:pt x="488" y="12918"/>
                  </a:cubicBezTo>
                  <a:lnTo>
                    <a:pt x="488" y="13085"/>
                  </a:lnTo>
                  <a:cubicBezTo>
                    <a:pt x="488" y="13573"/>
                    <a:pt x="488" y="14049"/>
                    <a:pt x="476" y="14549"/>
                  </a:cubicBezTo>
                  <a:cubicBezTo>
                    <a:pt x="476" y="14871"/>
                    <a:pt x="465" y="15216"/>
                    <a:pt x="465" y="15538"/>
                  </a:cubicBezTo>
                  <a:cubicBezTo>
                    <a:pt x="465" y="15942"/>
                    <a:pt x="441" y="16335"/>
                    <a:pt x="441" y="16728"/>
                  </a:cubicBezTo>
                  <a:cubicBezTo>
                    <a:pt x="441" y="17109"/>
                    <a:pt x="607" y="17371"/>
                    <a:pt x="917" y="17490"/>
                  </a:cubicBezTo>
                  <a:cubicBezTo>
                    <a:pt x="977" y="17526"/>
                    <a:pt x="1036" y="17538"/>
                    <a:pt x="1096" y="17574"/>
                  </a:cubicBezTo>
                  <a:cubicBezTo>
                    <a:pt x="1298" y="17645"/>
                    <a:pt x="1477" y="17728"/>
                    <a:pt x="1679" y="17764"/>
                  </a:cubicBezTo>
                  <a:cubicBezTo>
                    <a:pt x="2167" y="17836"/>
                    <a:pt x="2751" y="17919"/>
                    <a:pt x="3358" y="17955"/>
                  </a:cubicBezTo>
                  <a:cubicBezTo>
                    <a:pt x="4787" y="18014"/>
                    <a:pt x="5965" y="18038"/>
                    <a:pt x="7084" y="18038"/>
                  </a:cubicBezTo>
                  <a:lnTo>
                    <a:pt x="7108" y="18038"/>
                  </a:lnTo>
                  <a:cubicBezTo>
                    <a:pt x="7846" y="18038"/>
                    <a:pt x="8585" y="18014"/>
                    <a:pt x="9299" y="17978"/>
                  </a:cubicBezTo>
                  <a:cubicBezTo>
                    <a:pt x="9549" y="17967"/>
                    <a:pt x="9811" y="17967"/>
                    <a:pt x="10061" y="17955"/>
                  </a:cubicBezTo>
                  <a:cubicBezTo>
                    <a:pt x="10549" y="17943"/>
                    <a:pt x="11037" y="17919"/>
                    <a:pt x="11573" y="17919"/>
                  </a:cubicBezTo>
                  <a:cubicBezTo>
                    <a:pt x="13145" y="17919"/>
                    <a:pt x="14704" y="18002"/>
                    <a:pt x="16062" y="18074"/>
                  </a:cubicBezTo>
                  <a:lnTo>
                    <a:pt x="16205" y="18074"/>
                  </a:lnTo>
                  <a:cubicBezTo>
                    <a:pt x="16859" y="18074"/>
                    <a:pt x="17169" y="17800"/>
                    <a:pt x="17324" y="17133"/>
                  </a:cubicBezTo>
                  <a:cubicBezTo>
                    <a:pt x="17371" y="16943"/>
                    <a:pt x="17395" y="16716"/>
                    <a:pt x="17407" y="16431"/>
                  </a:cubicBezTo>
                  <a:cubicBezTo>
                    <a:pt x="17443" y="15919"/>
                    <a:pt x="17467" y="15407"/>
                    <a:pt x="17502" y="14883"/>
                  </a:cubicBezTo>
                  <a:cubicBezTo>
                    <a:pt x="17550" y="14216"/>
                    <a:pt x="17574" y="13549"/>
                    <a:pt x="17621" y="12894"/>
                  </a:cubicBezTo>
                  <a:cubicBezTo>
                    <a:pt x="17633" y="12621"/>
                    <a:pt x="17693" y="12418"/>
                    <a:pt x="17931" y="12240"/>
                  </a:cubicBezTo>
                  <a:cubicBezTo>
                    <a:pt x="18169" y="12061"/>
                    <a:pt x="18383" y="11751"/>
                    <a:pt x="18455" y="11430"/>
                  </a:cubicBezTo>
                  <a:cubicBezTo>
                    <a:pt x="18610" y="10799"/>
                    <a:pt x="18705" y="10180"/>
                    <a:pt x="18753" y="9608"/>
                  </a:cubicBezTo>
                  <a:cubicBezTo>
                    <a:pt x="18824" y="8799"/>
                    <a:pt x="18824" y="8049"/>
                    <a:pt x="18812" y="7120"/>
                  </a:cubicBezTo>
                  <a:close/>
                  <a:moveTo>
                    <a:pt x="16705" y="16573"/>
                  </a:moveTo>
                  <a:cubicBezTo>
                    <a:pt x="16693" y="16693"/>
                    <a:pt x="16681" y="16800"/>
                    <a:pt x="16645" y="16895"/>
                  </a:cubicBezTo>
                  <a:cubicBezTo>
                    <a:pt x="16562" y="17193"/>
                    <a:pt x="16467" y="17252"/>
                    <a:pt x="16169" y="17252"/>
                  </a:cubicBezTo>
                  <a:lnTo>
                    <a:pt x="14597" y="17228"/>
                  </a:lnTo>
                  <a:cubicBezTo>
                    <a:pt x="13454" y="17216"/>
                    <a:pt x="12287" y="17181"/>
                    <a:pt x="11144" y="17181"/>
                  </a:cubicBezTo>
                  <a:lnTo>
                    <a:pt x="11097" y="17181"/>
                  </a:lnTo>
                  <a:cubicBezTo>
                    <a:pt x="10918" y="17181"/>
                    <a:pt x="10740" y="17193"/>
                    <a:pt x="10573" y="17216"/>
                  </a:cubicBezTo>
                  <a:cubicBezTo>
                    <a:pt x="10430" y="17228"/>
                    <a:pt x="10299" y="17228"/>
                    <a:pt x="10144" y="17240"/>
                  </a:cubicBezTo>
                  <a:cubicBezTo>
                    <a:pt x="9918" y="17240"/>
                    <a:pt x="9680" y="17252"/>
                    <a:pt x="9466" y="17252"/>
                  </a:cubicBezTo>
                  <a:cubicBezTo>
                    <a:pt x="8835" y="17276"/>
                    <a:pt x="8192" y="17288"/>
                    <a:pt x="7573" y="17288"/>
                  </a:cubicBezTo>
                  <a:lnTo>
                    <a:pt x="7025" y="17288"/>
                  </a:lnTo>
                  <a:cubicBezTo>
                    <a:pt x="5799" y="17276"/>
                    <a:pt x="4525" y="17228"/>
                    <a:pt x="3215" y="17157"/>
                  </a:cubicBezTo>
                  <a:cubicBezTo>
                    <a:pt x="2679" y="17121"/>
                    <a:pt x="2143" y="17038"/>
                    <a:pt x="1631" y="16943"/>
                  </a:cubicBezTo>
                  <a:cubicBezTo>
                    <a:pt x="1286" y="16883"/>
                    <a:pt x="1131" y="16681"/>
                    <a:pt x="1143" y="16323"/>
                  </a:cubicBezTo>
                  <a:cubicBezTo>
                    <a:pt x="1155" y="15931"/>
                    <a:pt x="1155" y="15526"/>
                    <a:pt x="1167" y="15145"/>
                  </a:cubicBezTo>
                  <a:lnTo>
                    <a:pt x="1167" y="14752"/>
                  </a:lnTo>
                  <a:cubicBezTo>
                    <a:pt x="1167" y="14335"/>
                    <a:pt x="1191" y="13918"/>
                    <a:pt x="1191" y="13502"/>
                  </a:cubicBezTo>
                  <a:lnTo>
                    <a:pt x="1191" y="12752"/>
                  </a:lnTo>
                  <a:lnTo>
                    <a:pt x="1191" y="12525"/>
                  </a:lnTo>
                  <a:lnTo>
                    <a:pt x="1643" y="12573"/>
                  </a:lnTo>
                  <a:cubicBezTo>
                    <a:pt x="3096" y="12704"/>
                    <a:pt x="4441" y="12823"/>
                    <a:pt x="5846" y="12823"/>
                  </a:cubicBezTo>
                  <a:cubicBezTo>
                    <a:pt x="6346" y="12823"/>
                    <a:pt x="6822" y="12811"/>
                    <a:pt x="7299" y="12775"/>
                  </a:cubicBezTo>
                  <a:lnTo>
                    <a:pt x="7334" y="13490"/>
                  </a:lnTo>
                  <a:lnTo>
                    <a:pt x="7334" y="13656"/>
                  </a:lnTo>
                  <a:cubicBezTo>
                    <a:pt x="7334" y="13776"/>
                    <a:pt x="7334" y="13906"/>
                    <a:pt x="7370" y="14037"/>
                  </a:cubicBezTo>
                  <a:cubicBezTo>
                    <a:pt x="7442" y="14430"/>
                    <a:pt x="7704" y="14657"/>
                    <a:pt x="8073" y="14668"/>
                  </a:cubicBezTo>
                  <a:cubicBezTo>
                    <a:pt x="8632" y="14680"/>
                    <a:pt x="9204" y="14692"/>
                    <a:pt x="9799" y="14692"/>
                  </a:cubicBezTo>
                  <a:lnTo>
                    <a:pt x="10275" y="14692"/>
                  </a:lnTo>
                  <a:cubicBezTo>
                    <a:pt x="10478" y="14692"/>
                    <a:pt x="10668" y="14633"/>
                    <a:pt x="10847" y="14597"/>
                  </a:cubicBezTo>
                  <a:lnTo>
                    <a:pt x="10930" y="14561"/>
                  </a:lnTo>
                  <a:cubicBezTo>
                    <a:pt x="11275" y="14478"/>
                    <a:pt x="11490" y="14240"/>
                    <a:pt x="11514" y="13883"/>
                  </a:cubicBezTo>
                  <a:cubicBezTo>
                    <a:pt x="11549" y="13668"/>
                    <a:pt x="11573" y="13466"/>
                    <a:pt x="11585" y="13252"/>
                  </a:cubicBezTo>
                  <a:cubicBezTo>
                    <a:pt x="11609" y="13192"/>
                    <a:pt x="11609" y="13133"/>
                    <a:pt x="11621" y="13085"/>
                  </a:cubicBezTo>
                  <a:cubicBezTo>
                    <a:pt x="13407" y="12954"/>
                    <a:pt x="15181" y="12823"/>
                    <a:pt x="16967" y="12692"/>
                  </a:cubicBezTo>
                  <a:cubicBezTo>
                    <a:pt x="16979" y="12728"/>
                    <a:pt x="16979" y="12775"/>
                    <a:pt x="16979" y="12823"/>
                  </a:cubicBezTo>
                  <a:cubicBezTo>
                    <a:pt x="16895" y="13883"/>
                    <a:pt x="16812" y="15085"/>
                    <a:pt x="16705" y="16573"/>
                  </a:cubicBezTo>
                  <a:close/>
                  <a:moveTo>
                    <a:pt x="8025" y="11585"/>
                  </a:moveTo>
                  <a:lnTo>
                    <a:pt x="8025" y="11525"/>
                  </a:lnTo>
                  <a:cubicBezTo>
                    <a:pt x="8025" y="11478"/>
                    <a:pt x="8037" y="11418"/>
                    <a:pt x="8216" y="11418"/>
                  </a:cubicBezTo>
                  <a:lnTo>
                    <a:pt x="8454" y="11418"/>
                  </a:lnTo>
                  <a:cubicBezTo>
                    <a:pt x="8656" y="11418"/>
                    <a:pt x="8894" y="11418"/>
                    <a:pt x="9132" y="11442"/>
                  </a:cubicBezTo>
                  <a:cubicBezTo>
                    <a:pt x="9597" y="11466"/>
                    <a:pt x="10085" y="11501"/>
                    <a:pt x="10632" y="11549"/>
                  </a:cubicBezTo>
                  <a:cubicBezTo>
                    <a:pt x="10692" y="11549"/>
                    <a:pt x="10752" y="11585"/>
                    <a:pt x="10835" y="11609"/>
                  </a:cubicBezTo>
                  <a:cubicBezTo>
                    <a:pt x="10847" y="11609"/>
                    <a:pt x="10859" y="11632"/>
                    <a:pt x="10859" y="11632"/>
                  </a:cubicBezTo>
                  <a:cubicBezTo>
                    <a:pt x="10918" y="12180"/>
                    <a:pt x="10859" y="12740"/>
                    <a:pt x="10799" y="13287"/>
                  </a:cubicBezTo>
                  <a:cubicBezTo>
                    <a:pt x="10787" y="13383"/>
                    <a:pt x="10775" y="13490"/>
                    <a:pt x="10775" y="13597"/>
                  </a:cubicBezTo>
                  <a:cubicBezTo>
                    <a:pt x="10740" y="13823"/>
                    <a:pt x="10561" y="13859"/>
                    <a:pt x="10490" y="13883"/>
                  </a:cubicBezTo>
                  <a:cubicBezTo>
                    <a:pt x="10097" y="13918"/>
                    <a:pt x="9668" y="13942"/>
                    <a:pt x="9192" y="13942"/>
                  </a:cubicBezTo>
                  <a:cubicBezTo>
                    <a:pt x="8787" y="13942"/>
                    <a:pt x="8394" y="13918"/>
                    <a:pt x="8073" y="13906"/>
                  </a:cubicBezTo>
                  <a:cubicBezTo>
                    <a:pt x="7858" y="13121"/>
                    <a:pt x="7930" y="12371"/>
                    <a:pt x="8025" y="11585"/>
                  </a:cubicBezTo>
                  <a:close/>
                  <a:moveTo>
                    <a:pt x="12466" y="12287"/>
                  </a:moveTo>
                  <a:cubicBezTo>
                    <a:pt x="12180" y="12287"/>
                    <a:pt x="11906" y="12287"/>
                    <a:pt x="11621" y="12275"/>
                  </a:cubicBezTo>
                  <a:cubicBezTo>
                    <a:pt x="11621" y="12275"/>
                    <a:pt x="11609" y="12252"/>
                    <a:pt x="11585" y="12252"/>
                  </a:cubicBezTo>
                  <a:lnTo>
                    <a:pt x="11585" y="12097"/>
                  </a:lnTo>
                  <a:lnTo>
                    <a:pt x="11585" y="11513"/>
                  </a:lnTo>
                  <a:cubicBezTo>
                    <a:pt x="11573" y="11097"/>
                    <a:pt x="11466" y="10811"/>
                    <a:pt x="10954" y="10787"/>
                  </a:cubicBezTo>
                  <a:cubicBezTo>
                    <a:pt x="9954" y="10728"/>
                    <a:pt x="9049" y="10668"/>
                    <a:pt x="8180" y="10644"/>
                  </a:cubicBezTo>
                  <a:lnTo>
                    <a:pt x="8144" y="10644"/>
                  </a:lnTo>
                  <a:cubicBezTo>
                    <a:pt x="7644" y="10644"/>
                    <a:pt x="7394" y="10906"/>
                    <a:pt x="7334" y="11418"/>
                  </a:cubicBezTo>
                  <a:lnTo>
                    <a:pt x="7275" y="11930"/>
                  </a:lnTo>
                  <a:cubicBezTo>
                    <a:pt x="7215" y="11942"/>
                    <a:pt x="7156" y="11942"/>
                    <a:pt x="7096" y="11954"/>
                  </a:cubicBezTo>
                  <a:cubicBezTo>
                    <a:pt x="6882" y="11990"/>
                    <a:pt x="6680" y="12013"/>
                    <a:pt x="6465" y="12013"/>
                  </a:cubicBezTo>
                  <a:cubicBezTo>
                    <a:pt x="6132" y="12037"/>
                    <a:pt x="5787" y="12037"/>
                    <a:pt x="5453" y="12037"/>
                  </a:cubicBezTo>
                  <a:cubicBezTo>
                    <a:pt x="4263" y="12037"/>
                    <a:pt x="3036" y="11942"/>
                    <a:pt x="1810" y="11763"/>
                  </a:cubicBezTo>
                  <a:cubicBezTo>
                    <a:pt x="786" y="11620"/>
                    <a:pt x="786" y="11573"/>
                    <a:pt x="726" y="10847"/>
                  </a:cubicBezTo>
                  <a:cubicBezTo>
                    <a:pt x="726" y="10751"/>
                    <a:pt x="715" y="10668"/>
                    <a:pt x="715" y="10561"/>
                  </a:cubicBezTo>
                  <a:cubicBezTo>
                    <a:pt x="560" y="8715"/>
                    <a:pt x="679" y="6894"/>
                    <a:pt x="834" y="5370"/>
                  </a:cubicBezTo>
                  <a:cubicBezTo>
                    <a:pt x="846" y="5203"/>
                    <a:pt x="869" y="5013"/>
                    <a:pt x="953" y="4858"/>
                  </a:cubicBezTo>
                  <a:cubicBezTo>
                    <a:pt x="1096" y="4560"/>
                    <a:pt x="1322" y="4429"/>
                    <a:pt x="1643" y="4429"/>
                  </a:cubicBezTo>
                  <a:lnTo>
                    <a:pt x="1739" y="4429"/>
                  </a:lnTo>
                  <a:cubicBezTo>
                    <a:pt x="2024" y="4429"/>
                    <a:pt x="2298" y="4429"/>
                    <a:pt x="2584" y="4417"/>
                  </a:cubicBezTo>
                  <a:cubicBezTo>
                    <a:pt x="2870" y="4417"/>
                    <a:pt x="3155" y="4393"/>
                    <a:pt x="3417" y="4393"/>
                  </a:cubicBezTo>
                  <a:cubicBezTo>
                    <a:pt x="3763" y="4393"/>
                    <a:pt x="4025" y="4417"/>
                    <a:pt x="4298" y="4429"/>
                  </a:cubicBezTo>
                  <a:cubicBezTo>
                    <a:pt x="4596" y="4441"/>
                    <a:pt x="4906" y="4453"/>
                    <a:pt x="5251" y="4453"/>
                  </a:cubicBezTo>
                  <a:cubicBezTo>
                    <a:pt x="5739" y="4453"/>
                    <a:pt x="6227" y="4441"/>
                    <a:pt x="6703" y="4429"/>
                  </a:cubicBezTo>
                  <a:lnTo>
                    <a:pt x="6977" y="4417"/>
                  </a:lnTo>
                  <a:cubicBezTo>
                    <a:pt x="7096" y="4417"/>
                    <a:pt x="7215" y="4393"/>
                    <a:pt x="7346" y="4393"/>
                  </a:cubicBezTo>
                  <a:cubicBezTo>
                    <a:pt x="7477" y="4393"/>
                    <a:pt x="7584" y="4393"/>
                    <a:pt x="7692" y="4417"/>
                  </a:cubicBezTo>
                  <a:cubicBezTo>
                    <a:pt x="8394" y="4489"/>
                    <a:pt x="9132" y="4512"/>
                    <a:pt x="10085" y="4512"/>
                  </a:cubicBezTo>
                  <a:cubicBezTo>
                    <a:pt x="10502" y="4512"/>
                    <a:pt x="10930" y="4512"/>
                    <a:pt x="11347" y="4501"/>
                  </a:cubicBezTo>
                  <a:cubicBezTo>
                    <a:pt x="11764" y="4501"/>
                    <a:pt x="12204" y="4489"/>
                    <a:pt x="12621" y="4489"/>
                  </a:cubicBezTo>
                  <a:lnTo>
                    <a:pt x="13014" y="4489"/>
                  </a:lnTo>
                  <a:lnTo>
                    <a:pt x="13133" y="4489"/>
                  </a:lnTo>
                  <a:cubicBezTo>
                    <a:pt x="13538" y="4489"/>
                    <a:pt x="13942" y="4477"/>
                    <a:pt x="14323" y="4453"/>
                  </a:cubicBezTo>
                  <a:cubicBezTo>
                    <a:pt x="14716" y="4441"/>
                    <a:pt x="15121" y="4429"/>
                    <a:pt x="15502" y="4429"/>
                  </a:cubicBezTo>
                  <a:lnTo>
                    <a:pt x="15574" y="4429"/>
                  </a:lnTo>
                  <a:cubicBezTo>
                    <a:pt x="16109" y="4429"/>
                    <a:pt x="16633" y="4501"/>
                    <a:pt x="17229" y="4572"/>
                  </a:cubicBezTo>
                  <a:cubicBezTo>
                    <a:pt x="17824" y="4655"/>
                    <a:pt x="18002" y="4846"/>
                    <a:pt x="18050" y="5465"/>
                  </a:cubicBezTo>
                  <a:cubicBezTo>
                    <a:pt x="18098" y="6215"/>
                    <a:pt x="18122" y="7013"/>
                    <a:pt x="18122" y="7906"/>
                  </a:cubicBezTo>
                  <a:cubicBezTo>
                    <a:pt x="18122" y="8656"/>
                    <a:pt x="18110" y="9263"/>
                    <a:pt x="18062" y="9835"/>
                  </a:cubicBezTo>
                  <a:cubicBezTo>
                    <a:pt x="18038" y="10263"/>
                    <a:pt x="17955" y="10704"/>
                    <a:pt x="17824" y="11239"/>
                  </a:cubicBezTo>
                  <a:cubicBezTo>
                    <a:pt x="17764" y="11513"/>
                    <a:pt x="17538" y="11692"/>
                    <a:pt x="17181" y="11775"/>
                  </a:cubicBezTo>
                  <a:cubicBezTo>
                    <a:pt x="15669" y="12121"/>
                    <a:pt x="14097" y="12287"/>
                    <a:pt x="12466" y="12287"/>
                  </a:cubicBezTo>
                  <a:close/>
                  <a:moveTo>
                    <a:pt x="11073" y="3739"/>
                  </a:moveTo>
                  <a:lnTo>
                    <a:pt x="11002" y="3739"/>
                  </a:lnTo>
                  <a:cubicBezTo>
                    <a:pt x="10883" y="3762"/>
                    <a:pt x="10775" y="3762"/>
                    <a:pt x="10656" y="3762"/>
                  </a:cubicBezTo>
                  <a:lnTo>
                    <a:pt x="10121" y="3762"/>
                  </a:lnTo>
                  <a:cubicBezTo>
                    <a:pt x="9763" y="3762"/>
                    <a:pt x="9370" y="3762"/>
                    <a:pt x="8989" y="3739"/>
                  </a:cubicBezTo>
                  <a:cubicBezTo>
                    <a:pt x="8704" y="3727"/>
                    <a:pt x="8692" y="3715"/>
                    <a:pt x="8680" y="3441"/>
                  </a:cubicBezTo>
                  <a:cubicBezTo>
                    <a:pt x="8656" y="3131"/>
                    <a:pt x="8680" y="2822"/>
                    <a:pt x="8692" y="2512"/>
                  </a:cubicBezTo>
                  <a:lnTo>
                    <a:pt x="8692" y="2417"/>
                  </a:lnTo>
                  <a:cubicBezTo>
                    <a:pt x="8704" y="2226"/>
                    <a:pt x="8811" y="2191"/>
                    <a:pt x="8918" y="2191"/>
                  </a:cubicBezTo>
                  <a:lnTo>
                    <a:pt x="9335" y="2191"/>
                  </a:lnTo>
                  <a:lnTo>
                    <a:pt x="9894" y="2191"/>
                  </a:lnTo>
                  <a:cubicBezTo>
                    <a:pt x="10144" y="2191"/>
                    <a:pt x="10371" y="2191"/>
                    <a:pt x="10561" y="2215"/>
                  </a:cubicBezTo>
                  <a:cubicBezTo>
                    <a:pt x="10918" y="2226"/>
                    <a:pt x="11037" y="2346"/>
                    <a:pt x="11085" y="2727"/>
                  </a:cubicBezTo>
                  <a:lnTo>
                    <a:pt x="11085" y="2762"/>
                  </a:lnTo>
                  <a:cubicBezTo>
                    <a:pt x="11156" y="3108"/>
                    <a:pt x="11192" y="3429"/>
                    <a:pt x="11073" y="3739"/>
                  </a:cubicBezTo>
                  <a:close/>
                  <a:moveTo>
                    <a:pt x="12704" y="3429"/>
                  </a:moveTo>
                  <a:cubicBezTo>
                    <a:pt x="12692" y="3739"/>
                    <a:pt x="12692" y="3739"/>
                    <a:pt x="12335" y="3762"/>
                  </a:cubicBezTo>
                  <a:lnTo>
                    <a:pt x="12204" y="3762"/>
                  </a:lnTo>
                  <a:lnTo>
                    <a:pt x="11978" y="3762"/>
                  </a:lnTo>
                  <a:cubicBezTo>
                    <a:pt x="11966" y="3762"/>
                    <a:pt x="11942" y="3739"/>
                    <a:pt x="11918" y="3739"/>
                  </a:cubicBezTo>
                  <a:lnTo>
                    <a:pt x="11918" y="3655"/>
                  </a:lnTo>
                  <a:cubicBezTo>
                    <a:pt x="11918" y="3524"/>
                    <a:pt x="11906" y="3369"/>
                    <a:pt x="11883" y="3239"/>
                  </a:cubicBezTo>
                  <a:cubicBezTo>
                    <a:pt x="11883" y="3167"/>
                    <a:pt x="11871" y="3084"/>
                    <a:pt x="11871" y="3000"/>
                  </a:cubicBezTo>
                  <a:cubicBezTo>
                    <a:pt x="11859" y="2762"/>
                    <a:pt x="11835" y="2524"/>
                    <a:pt x="11787" y="2286"/>
                  </a:cubicBezTo>
                  <a:cubicBezTo>
                    <a:pt x="11668" y="1774"/>
                    <a:pt x="11311" y="1464"/>
                    <a:pt x="10799" y="1464"/>
                  </a:cubicBezTo>
                  <a:cubicBezTo>
                    <a:pt x="10478" y="1453"/>
                    <a:pt x="10144" y="1453"/>
                    <a:pt x="9835" y="1453"/>
                  </a:cubicBezTo>
                  <a:cubicBezTo>
                    <a:pt x="9525" y="1453"/>
                    <a:pt x="9216" y="1453"/>
                    <a:pt x="8918" y="1464"/>
                  </a:cubicBezTo>
                  <a:cubicBezTo>
                    <a:pt x="8358" y="1476"/>
                    <a:pt x="8096" y="1750"/>
                    <a:pt x="8037" y="2310"/>
                  </a:cubicBezTo>
                  <a:cubicBezTo>
                    <a:pt x="8001" y="2584"/>
                    <a:pt x="8001" y="2846"/>
                    <a:pt x="8001" y="3108"/>
                  </a:cubicBezTo>
                  <a:lnTo>
                    <a:pt x="8001" y="3429"/>
                  </a:lnTo>
                  <a:lnTo>
                    <a:pt x="8001" y="3715"/>
                  </a:lnTo>
                  <a:lnTo>
                    <a:pt x="8001" y="3739"/>
                  </a:lnTo>
                  <a:cubicBezTo>
                    <a:pt x="7870" y="3762"/>
                    <a:pt x="7739" y="3774"/>
                    <a:pt x="7584" y="3774"/>
                  </a:cubicBezTo>
                  <a:cubicBezTo>
                    <a:pt x="7454" y="3774"/>
                    <a:pt x="7334" y="3774"/>
                    <a:pt x="7215" y="3762"/>
                  </a:cubicBezTo>
                  <a:cubicBezTo>
                    <a:pt x="7132" y="3762"/>
                    <a:pt x="7037" y="3739"/>
                    <a:pt x="6953" y="3739"/>
                  </a:cubicBezTo>
                  <a:cubicBezTo>
                    <a:pt x="6906" y="3739"/>
                    <a:pt x="6870" y="3727"/>
                    <a:pt x="6846" y="3715"/>
                  </a:cubicBezTo>
                  <a:cubicBezTo>
                    <a:pt x="6811" y="3679"/>
                    <a:pt x="6811" y="3643"/>
                    <a:pt x="6811" y="3584"/>
                  </a:cubicBezTo>
                  <a:cubicBezTo>
                    <a:pt x="6811" y="3417"/>
                    <a:pt x="6811" y="3239"/>
                    <a:pt x="6822" y="3072"/>
                  </a:cubicBezTo>
                  <a:cubicBezTo>
                    <a:pt x="6822" y="2596"/>
                    <a:pt x="6846" y="2096"/>
                    <a:pt x="6906" y="1619"/>
                  </a:cubicBezTo>
                  <a:cubicBezTo>
                    <a:pt x="6965" y="1119"/>
                    <a:pt x="7382" y="798"/>
                    <a:pt x="7954" y="762"/>
                  </a:cubicBezTo>
                  <a:cubicBezTo>
                    <a:pt x="8418" y="750"/>
                    <a:pt x="8882" y="750"/>
                    <a:pt x="9311" y="750"/>
                  </a:cubicBezTo>
                  <a:cubicBezTo>
                    <a:pt x="9799" y="750"/>
                    <a:pt x="10299" y="762"/>
                    <a:pt x="10752" y="786"/>
                  </a:cubicBezTo>
                  <a:cubicBezTo>
                    <a:pt x="11192" y="798"/>
                    <a:pt x="11609" y="881"/>
                    <a:pt x="12109" y="1000"/>
                  </a:cubicBezTo>
                  <a:cubicBezTo>
                    <a:pt x="12561" y="1107"/>
                    <a:pt x="12680" y="1262"/>
                    <a:pt x="12704" y="1703"/>
                  </a:cubicBezTo>
                  <a:cubicBezTo>
                    <a:pt x="12728" y="2274"/>
                    <a:pt x="12740" y="2869"/>
                    <a:pt x="12704" y="342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 name="Google Shape;1562;p49">
            <a:extLst>
              <a:ext uri="{FF2B5EF4-FFF2-40B4-BE49-F238E27FC236}">
                <a16:creationId xmlns:a16="http://schemas.microsoft.com/office/drawing/2014/main" id="{07E872EF-CEA3-4D27-A0AC-3958B7ED4E35}"/>
              </a:ext>
            </a:extLst>
          </p:cNvPr>
          <p:cNvGrpSpPr/>
          <p:nvPr/>
        </p:nvGrpSpPr>
        <p:grpSpPr>
          <a:xfrm>
            <a:off x="7735614" y="4083628"/>
            <a:ext cx="936155" cy="781058"/>
            <a:chOff x="1177525" y="2233150"/>
            <a:chExt cx="544125" cy="511400"/>
          </a:xfrm>
        </p:grpSpPr>
        <p:sp>
          <p:nvSpPr>
            <p:cNvPr id="61" name="Google Shape;1563;p49">
              <a:extLst>
                <a:ext uri="{FF2B5EF4-FFF2-40B4-BE49-F238E27FC236}">
                  <a16:creationId xmlns:a16="http://schemas.microsoft.com/office/drawing/2014/main" id="{F2FADF35-A680-45F4-B4E8-9A04A99CF722}"/>
                </a:ext>
              </a:extLst>
            </p:cNvPr>
            <p:cNvSpPr/>
            <p:nvPr/>
          </p:nvSpPr>
          <p:spPr>
            <a:xfrm>
              <a:off x="1449575" y="2489425"/>
              <a:ext cx="71175" cy="120575"/>
            </a:xfrm>
            <a:custGeom>
              <a:avLst/>
              <a:gdLst/>
              <a:ahLst/>
              <a:cxnLst/>
              <a:rect l="l" t="t" r="r" b="b"/>
              <a:pathLst>
                <a:path w="2847" h="4823" extrusionOk="0">
                  <a:moveTo>
                    <a:pt x="12" y="72"/>
                  </a:moveTo>
                  <a:cubicBezTo>
                    <a:pt x="358" y="24"/>
                    <a:pt x="1941" y="0"/>
                    <a:pt x="2620" y="24"/>
                  </a:cubicBezTo>
                  <a:cubicBezTo>
                    <a:pt x="2679" y="24"/>
                    <a:pt x="2739" y="48"/>
                    <a:pt x="2810" y="60"/>
                  </a:cubicBezTo>
                  <a:cubicBezTo>
                    <a:pt x="2834" y="167"/>
                    <a:pt x="2846" y="262"/>
                    <a:pt x="2846" y="358"/>
                  </a:cubicBezTo>
                  <a:lnTo>
                    <a:pt x="2846" y="2215"/>
                  </a:lnTo>
                  <a:cubicBezTo>
                    <a:pt x="2846" y="2394"/>
                    <a:pt x="2798" y="2560"/>
                    <a:pt x="2727" y="2715"/>
                  </a:cubicBezTo>
                  <a:cubicBezTo>
                    <a:pt x="2632" y="2917"/>
                    <a:pt x="2560" y="3108"/>
                    <a:pt x="2489" y="3298"/>
                  </a:cubicBezTo>
                  <a:cubicBezTo>
                    <a:pt x="2370" y="3584"/>
                    <a:pt x="2191" y="3810"/>
                    <a:pt x="2013" y="4060"/>
                  </a:cubicBezTo>
                  <a:cubicBezTo>
                    <a:pt x="1941" y="4168"/>
                    <a:pt x="1858" y="4287"/>
                    <a:pt x="1739" y="4430"/>
                  </a:cubicBezTo>
                  <a:cubicBezTo>
                    <a:pt x="1465" y="4525"/>
                    <a:pt x="1143" y="4703"/>
                    <a:pt x="774" y="4680"/>
                  </a:cubicBezTo>
                  <a:cubicBezTo>
                    <a:pt x="667" y="4680"/>
                    <a:pt x="548" y="4727"/>
                    <a:pt x="453" y="4763"/>
                  </a:cubicBezTo>
                  <a:cubicBezTo>
                    <a:pt x="358" y="4787"/>
                    <a:pt x="250" y="4822"/>
                    <a:pt x="143" y="4775"/>
                  </a:cubicBezTo>
                  <a:cubicBezTo>
                    <a:pt x="72" y="4668"/>
                    <a:pt x="108" y="4537"/>
                    <a:pt x="108" y="4418"/>
                  </a:cubicBezTo>
                  <a:lnTo>
                    <a:pt x="108" y="1739"/>
                  </a:lnTo>
                  <a:cubicBezTo>
                    <a:pt x="108" y="1560"/>
                    <a:pt x="120" y="1370"/>
                    <a:pt x="24" y="1191"/>
                  </a:cubicBezTo>
                  <a:cubicBezTo>
                    <a:pt x="12" y="1143"/>
                    <a:pt x="0" y="1096"/>
                    <a:pt x="0" y="1036"/>
                  </a:cubicBezTo>
                  <a:cubicBezTo>
                    <a:pt x="12" y="727"/>
                    <a:pt x="12" y="417"/>
                    <a:pt x="12" y="72"/>
                  </a:cubicBezTo>
                  <a:close/>
                </a:path>
              </a:pathLst>
            </a:custGeom>
            <a:solidFill>
              <a:srgbClr val="66C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1564;p49">
              <a:extLst>
                <a:ext uri="{FF2B5EF4-FFF2-40B4-BE49-F238E27FC236}">
                  <a16:creationId xmlns:a16="http://schemas.microsoft.com/office/drawing/2014/main" id="{DEC4BF30-4B8B-4BF2-84E3-1E28719EF57B}"/>
                </a:ext>
              </a:extLst>
            </p:cNvPr>
            <p:cNvSpPr/>
            <p:nvPr/>
          </p:nvSpPr>
          <p:spPr>
            <a:xfrm>
              <a:off x="1366825" y="2489725"/>
              <a:ext cx="72350" cy="119375"/>
            </a:xfrm>
            <a:custGeom>
              <a:avLst/>
              <a:gdLst/>
              <a:ahLst/>
              <a:cxnLst/>
              <a:rect l="l" t="t" r="r" b="b"/>
              <a:pathLst>
                <a:path w="2894" h="4775" extrusionOk="0">
                  <a:moveTo>
                    <a:pt x="48" y="155"/>
                  </a:moveTo>
                  <a:cubicBezTo>
                    <a:pt x="346" y="48"/>
                    <a:pt x="643" y="0"/>
                    <a:pt x="941" y="0"/>
                  </a:cubicBezTo>
                  <a:cubicBezTo>
                    <a:pt x="1405" y="12"/>
                    <a:pt x="1870" y="0"/>
                    <a:pt x="2334" y="0"/>
                  </a:cubicBezTo>
                  <a:lnTo>
                    <a:pt x="2715" y="0"/>
                  </a:lnTo>
                  <a:cubicBezTo>
                    <a:pt x="2727" y="96"/>
                    <a:pt x="2763" y="167"/>
                    <a:pt x="2763" y="227"/>
                  </a:cubicBezTo>
                  <a:lnTo>
                    <a:pt x="2763" y="893"/>
                  </a:lnTo>
                  <a:cubicBezTo>
                    <a:pt x="2763" y="1072"/>
                    <a:pt x="2763" y="1239"/>
                    <a:pt x="2834" y="1405"/>
                  </a:cubicBezTo>
                  <a:cubicBezTo>
                    <a:pt x="2870" y="1477"/>
                    <a:pt x="2882" y="1560"/>
                    <a:pt x="2882" y="1655"/>
                  </a:cubicBezTo>
                  <a:cubicBezTo>
                    <a:pt x="2882" y="2632"/>
                    <a:pt x="2882" y="3620"/>
                    <a:pt x="2894" y="4596"/>
                  </a:cubicBezTo>
                  <a:cubicBezTo>
                    <a:pt x="2894" y="4632"/>
                    <a:pt x="2882" y="4680"/>
                    <a:pt x="2870" y="4739"/>
                  </a:cubicBezTo>
                  <a:cubicBezTo>
                    <a:pt x="2810" y="4751"/>
                    <a:pt x="2751" y="4775"/>
                    <a:pt x="2703" y="4763"/>
                  </a:cubicBezTo>
                  <a:cubicBezTo>
                    <a:pt x="2417" y="4715"/>
                    <a:pt x="2132" y="4668"/>
                    <a:pt x="1941" y="4418"/>
                  </a:cubicBezTo>
                  <a:cubicBezTo>
                    <a:pt x="1917" y="4370"/>
                    <a:pt x="1858" y="4334"/>
                    <a:pt x="1798" y="4299"/>
                  </a:cubicBezTo>
                  <a:cubicBezTo>
                    <a:pt x="1596" y="4215"/>
                    <a:pt x="1477" y="4060"/>
                    <a:pt x="1382" y="3882"/>
                  </a:cubicBezTo>
                  <a:cubicBezTo>
                    <a:pt x="1322" y="3775"/>
                    <a:pt x="1227" y="3691"/>
                    <a:pt x="1144" y="3596"/>
                  </a:cubicBezTo>
                  <a:cubicBezTo>
                    <a:pt x="977" y="3453"/>
                    <a:pt x="846" y="3263"/>
                    <a:pt x="751" y="3060"/>
                  </a:cubicBezTo>
                  <a:lnTo>
                    <a:pt x="477" y="2524"/>
                  </a:lnTo>
                  <a:cubicBezTo>
                    <a:pt x="358" y="2310"/>
                    <a:pt x="274" y="2084"/>
                    <a:pt x="239" y="1834"/>
                  </a:cubicBezTo>
                  <a:cubicBezTo>
                    <a:pt x="215" y="1536"/>
                    <a:pt x="120" y="1251"/>
                    <a:pt x="60" y="965"/>
                  </a:cubicBezTo>
                  <a:cubicBezTo>
                    <a:pt x="1" y="715"/>
                    <a:pt x="1" y="429"/>
                    <a:pt x="48" y="155"/>
                  </a:cubicBezTo>
                  <a:close/>
                </a:path>
              </a:pathLst>
            </a:custGeom>
            <a:solidFill>
              <a:srgbClr val="66C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1565;p49">
              <a:extLst>
                <a:ext uri="{FF2B5EF4-FFF2-40B4-BE49-F238E27FC236}">
                  <a16:creationId xmlns:a16="http://schemas.microsoft.com/office/drawing/2014/main" id="{8A21308A-E3CF-43BD-A0C0-DE3F6D6B8CC0}"/>
                </a:ext>
              </a:extLst>
            </p:cNvPr>
            <p:cNvSpPr/>
            <p:nvPr/>
          </p:nvSpPr>
          <p:spPr>
            <a:xfrm>
              <a:off x="1448075" y="2363225"/>
              <a:ext cx="71475" cy="114025"/>
            </a:xfrm>
            <a:custGeom>
              <a:avLst/>
              <a:gdLst/>
              <a:ahLst/>
              <a:cxnLst/>
              <a:rect l="l" t="t" r="r" b="b"/>
              <a:pathLst>
                <a:path w="2859" h="4561" extrusionOk="0">
                  <a:moveTo>
                    <a:pt x="60" y="36"/>
                  </a:moveTo>
                  <a:cubicBezTo>
                    <a:pt x="215" y="36"/>
                    <a:pt x="346" y="0"/>
                    <a:pt x="477" y="36"/>
                  </a:cubicBezTo>
                  <a:cubicBezTo>
                    <a:pt x="775" y="95"/>
                    <a:pt x="1072" y="179"/>
                    <a:pt x="1370" y="274"/>
                  </a:cubicBezTo>
                  <a:cubicBezTo>
                    <a:pt x="1584" y="334"/>
                    <a:pt x="1715" y="465"/>
                    <a:pt x="1799" y="655"/>
                  </a:cubicBezTo>
                  <a:cubicBezTo>
                    <a:pt x="1906" y="846"/>
                    <a:pt x="2013" y="1048"/>
                    <a:pt x="2132" y="1250"/>
                  </a:cubicBezTo>
                  <a:cubicBezTo>
                    <a:pt x="2180" y="1346"/>
                    <a:pt x="2239" y="1429"/>
                    <a:pt x="2263" y="1524"/>
                  </a:cubicBezTo>
                  <a:cubicBezTo>
                    <a:pt x="2382" y="1893"/>
                    <a:pt x="2513" y="2250"/>
                    <a:pt x="2620" y="2620"/>
                  </a:cubicBezTo>
                  <a:cubicBezTo>
                    <a:pt x="2668" y="2786"/>
                    <a:pt x="2680" y="2965"/>
                    <a:pt x="2692" y="3143"/>
                  </a:cubicBezTo>
                  <a:cubicBezTo>
                    <a:pt x="2716" y="3203"/>
                    <a:pt x="2692" y="3274"/>
                    <a:pt x="2716" y="3322"/>
                  </a:cubicBezTo>
                  <a:cubicBezTo>
                    <a:pt x="2858" y="3703"/>
                    <a:pt x="2751" y="4108"/>
                    <a:pt x="2799" y="4513"/>
                  </a:cubicBezTo>
                  <a:cubicBezTo>
                    <a:pt x="2716" y="4525"/>
                    <a:pt x="2632" y="4560"/>
                    <a:pt x="2561" y="4560"/>
                  </a:cubicBezTo>
                  <a:lnTo>
                    <a:pt x="322" y="4560"/>
                  </a:lnTo>
                  <a:cubicBezTo>
                    <a:pt x="251" y="4560"/>
                    <a:pt x="180" y="4536"/>
                    <a:pt x="120" y="4525"/>
                  </a:cubicBezTo>
                  <a:cubicBezTo>
                    <a:pt x="108" y="4501"/>
                    <a:pt x="96" y="4501"/>
                    <a:pt x="96" y="4477"/>
                  </a:cubicBezTo>
                  <a:cubicBezTo>
                    <a:pt x="72" y="4453"/>
                    <a:pt x="60" y="4406"/>
                    <a:pt x="60" y="4382"/>
                  </a:cubicBezTo>
                  <a:cubicBezTo>
                    <a:pt x="49" y="2965"/>
                    <a:pt x="13" y="1548"/>
                    <a:pt x="1" y="119"/>
                  </a:cubicBezTo>
                  <a:cubicBezTo>
                    <a:pt x="13" y="107"/>
                    <a:pt x="49" y="72"/>
                    <a:pt x="60" y="36"/>
                  </a:cubicBezTo>
                  <a:close/>
                </a:path>
              </a:pathLst>
            </a:custGeom>
            <a:solidFill>
              <a:srgbClr val="66C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1566;p49">
              <a:extLst>
                <a:ext uri="{FF2B5EF4-FFF2-40B4-BE49-F238E27FC236}">
                  <a16:creationId xmlns:a16="http://schemas.microsoft.com/office/drawing/2014/main" id="{5533FAB8-14D2-4E58-A4C7-3F6508480ED0}"/>
                </a:ext>
              </a:extLst>
            </p:cNvPr>
            <p:cNvSpPr/>
            <p:nvPr/>
          </p:nvSpPr>
          <p:spPr>
            <a:xfrm>
              <a:off x="1366525" y="2365900"/>
              <a:ext cx="70575" cy="113425"/>
            </a:xfrm>
            <a:custGeom>
              <a:avLst/>
              <a:gdLst/>
              <a:ahLst/>
              <a:cxnLst/>
              <a:rect l="l" t="t" r="r" b="b"/>
              <a:pathLst>
                <a:path w="2823" h="4537" extrusionOk="0">
                  <a:moveTo>
                    <a:pt x="2739" y="4429"/>
                  </a:moveTo>
                  <a:cubicBezTo>
                    <a:pt x="1834" y="4513"/>
                    <a:pt x="953" y="4358"/>
                    <a:pt x="84" y="4537"/>
                  </a:cubicBezTo>
                  <a:cubicBezTo>
                    <a:pt x="1" y="4334"/>
                    <a:pt x="36" y="4132"/>
                    <a:pt x="48" y="3941"/>
                  </a:cubicBezTo>
                  <a:cubicBezTo>
                    <a:pt x="84" y="3620"/>
                    <a:pt x="96" y="3286"/>
                    <a:pt x="167" y="2989"/>
                  </a:cubicBezTo>
                  <a:cubicBezTo>
                    <a:pt x="239" y="2667"/>
                    <a:pt x="227" y="2322"/>
                    <a:pt x="417" y="2024"/>
                  </a:cubicBezTo>
                  <a:cubicBezTo>
                    <a:pt x="465" y="1965"/>
                    <a:pt x="465" y="1870"/>
                    <a:pt x="465" y="1810"/>
                  </a:cubicBezTo>
                  <a:cubicBezTo>
                    <a:pt x="453" y="1536"/>
                    <a:pt x="584" y="1322"/>
                    <a:pt x="763" y="1120"/>
                  </a:cubicBezTo>
                  <a:cubicBezTo>
                    <a:pt x="858" y="1000"/>
                    <a:pt x="941" y="881"/>
                    <a:pt x="1048" y="774"/>
                  </a:cubicBezTo>
                  <a:cubicBezTo>
                    <a:pt x="1334" y="429"/>
                    <a:pt x="1691" y="191"/>
                    <a:pt x="2132" y="108"/>
                  </a:cubicBezTo>
                  <a:cubicBezTo>
                    <a:pt x="2227" y="84"/>
                    <a:pt x="2299" y="72"/>
                    <a:pt x="2382" y="48"/>
                  </a:cubicBezTo>
                  <a:cubicBezTo>
                    <a:pt x="2525" y="0"/>
                    <a:pt x="2656" y="0"/>
                    <a:pt x="2775" y="12"/>
                  </a:cubicBezTo>
                  <a:cubicBezTo>
                    <a:pt x="2787" y="24"/>
                    <a:pt x="2799" y="48"/>
                    <a:pt x="2799" y="60"/>
                  </a:cubicBezTo>
                  <a:cubicBezTo>
                    <a:pt x="2799" y="72"/>
                    <a:pt x="2822" y="72"/>
                    <a:pt x="2822" y="84"/>
                  </a:cubicBezTo>
                  <a:cubicBezTo>
                    <a:pt x="2787" y="1512"/>
                    <a:pt x="2775" y="2965"/>
                    <a:pt x="2739" y="4429"/>
                  </a:cubicBezTo>
                  <a:close/>
                </a:path>
              </a:pathLst>
            </a:custGeom>
            <a:solidFill>
              <a:srgbClr val="66C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1567;p49">
              <a:extLst>
                <a:ext uri="{FF2B5EF4-FFF2-40B4-BE49-F238E27FC236}">
                  <a16:creationId xmlns:a16="http://schemas.microsoft.com/office/drawing/2014/main" id="{28438DDB-5CAA-4F5B-A0F6-5C5CC19F4DAA}"/>
                </a:ext>
              </a:extLst>
            </p:cNvPr>
            <p:cNvSpPr/>
            <p:nvPr/>
          </p:nvSpPr>
          <p:spPr>
            <a:xfrm>
              <a:off x="1516550" y="2492400"/>
              <a:ext cx="64900" cy="99750"/>
            </a:xfrm>
            <a:custGeom>
              <a:avLst/>
              <a:gdLst/>
              <a:ahLst/>
              <a:cxnLst/>
              <a:rect l="l" t="t" r="r" b="b"/>
              <a:pathLst>
                <a:path w="2596" h="3990" extrusionOk="0">
                  <a:moveTo>
                    <a:pt x="0" y="3989"/>
                  </a:moveTo>
                  <a:cubicBezTo>
                    <a:pt x="227" y="3477"/>
                    <a:pt x="429" y="3060"/>
                    <a:pt x="596" y="2632"/>
                  </a:cubicBezTo>
                  <a:cubicBezTo>
                    <a:pt x="655" y="2501"/>
                    <a:pt x="667" y="2346"/>
                    <a:pt x="667" y="2203"/>
                  </a:cubicBezTo>
                  <a:lnTo>
                    <a:pt x="667" y="382"/>
                  </a:lnTo>
                  <a:cubicBezTo>
                    <a:pt x="667" y="262"/>
                    <a:pt x="691" y="143"/>
                    <a:pt x="691" y="1"/>
                  </a:cubicBezTo>
                  <a:cubicBezTo>
                    <a:pt x="1298" y="48"/>
                    <a:pt x="1905" y="1"/>
                    <a:pt x="2513" y="24"/>
                  </a:cubicBezTo>
                  <a:cubicBezTo>
                    <a:pt x="2596" y="239"/>
                    <a:pt x="2572" y="441"/>
                    <a:pt x="2536" y="655"/>
                  </a:cubicBezTo>
                  <a:cubicBezTo>
                    <a:pt x="2501" y="822"/>
                    <a:pt x="2477" y="965"/>
                    <a:pt x="2429" y="1132"/>
                  </a:cubicBezTo>
                  <a:cubicBezTo>
                    <a:pt x="2370" y="1322"/>
                    <a:pt x="2274" y="1513"/>
                    <a:pt x="2191" y="1703"/>
                  </a:cubicBezTo>
                  <a:cubicBezTo>
                    <a:pt x="2096" y="1882"/>
                    <a:pt x="2001" y="2048"/>
                    <a:pt x="1893" y="2227"/>
                  </a:cubicBezTo>
                  <a:cubicBezTo>
                    <a:pt x="1858" y="2287"/>
                    <a:pt x="1834" y="2346"/>
                    <a:pt x="1786" y="2394"/>
                  </a:cubicBezTo>
                  <a:cubicBezTo>
                    <a:pt x="1524" y="2644"/>
                    <a:pt x="1310" y="2929"/>
                    <a:pt x="1084" y="3215"/>
                  </a:cubicBezTo>
                  <a:cubicBezTo>
                    <a:pt x="941" y="3394"/>
                    <a:pt x="762" y="3560"/>
                    <a:pt x="548" y="3656"/>
                  </a:cubicBezTo>
                  <a:cubicBezTo>
                    <a:pt x="393" y="3715"/>
                    <a:pt x="227" y="3834"/>
                    <a:pt x="0" y="3989"/>
                  </a:cubicBezTo>
                  <a:close/>
                </a:path>
              </a:pathLst>
            </a:custGeom>
            <a:solidFill>
              <a:srgbClr val="66C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1568;p49">
              <a:extLst>
                <a:ext uri="{FF2B5EF4-FFF2-40B4-BE49-F238E27FC236}">
                  <a16:creationId xmlns:a16="http://schemas.microsoft.com/office/drawing/2014/main" id="{7330EB70-D349-4159-97C7-91B226DDEDA9}"/>
                </a:ext>
              </a:extLst>
            </p:cNvPr>
            <p:cNvSpPr/>
            <p:nvPr/>
          </p:nvSpPr>
          <p:spPr>
            <a:xfrm>
              <a:off x="1509400" y="2382875"/>
              <a:ext cx="69375" cy="97350"/>
            </a:xfrm>
            <a:custGeom>
              <a:avLst/>
              <a:gdLst/>
              <a:ahLst/>
              <a:cxnLst/>
              <a:rect l="l" t="t" r="r" b="b"/>
              <a:pathLst>
                <a:path w="2775" h="3894" extrusionOk="0">
                  <a:moveTo>
                    <a:pt x="2775" y="3846"/>
                  </a:moveTo>
                  <a:cubicBezTo>
                    <a:pt x="2680" y="3858"/>
                    <a:pt x="2596" y="3870"/>
                    <a:pt x="2525" y="3870"/>
                  </a:cubicBezTo>
                  <a:lnTo>
                    <a:pt x="1513" y="3870"/>
                  </a:lnTo>
                  <a:cubicBezTo>
                    <a:pt x="1453" y="3870"/>
                    <a:pt x="1370" y="3893"/>
                    <a:pt x="1334" y="3858"/>
                  </a:cubicBezTo>
                  <a:cubicBezTo>
                    <a:pt x="977" y="3762"/>
                    <a:pt x="858" y="3798"/>
                    <a:pt x="870" y="3322"/>
                  </a:cubicBezTo>
                  <a:cubicBezTo>
                    <a:pt x="870" y="3012"/>
                    <a:pt x="882" y="2715"/>
                    <a:pt x="775" y="2393"/>
                  </a:cubicBezTo>
                  <a:cubicBezTo>
                    <a:pt x="715" y="2238"/>
                    <a:pt x="763" y="2048"/>
                    <a:pt x="703" y="1893"/>
                  </a:cubicBezTo>
                  <a:cubicBezTo>
                    <a:pt x="572" y="1453"/>
                    <a:pt x="417" y="988"/>
                    <a:pt x="274" y="560"/>
                  </a:cubicBezTo>
                  <a:cubicBezTo>
                    <a:pt x="215" y="381"/>
                    <a:pt x="96" y="226"/>
                    <a:pt x="1" y="60"/>
                  </a:cubicBezTo>
                  <a:cubicBezTo>
                    <a:pt x="48" y="0"/>
                    <a:pt x="96" y="36"/>
                    <a:pt x="120" y="48"/>
                  </a:cubicBezTo>
                  <a:cubicBezTo>
                    <a:pt x="441" y="191"/>
                    <a:pt x="715" y="357"/>
                    <a:pt x="941" y="607"/>
                  </a:cubicBezTo>
                  <a:cubicBezTo>
                    <a:pt x="953" y="631"/>
                    <a:pt x="977" y="655"/>
                    <a:pt x="1001" y="667"/>
                  </a:cubicBezTo>
                  <a:cubicBezTo>
                    <a:pt x="1501" y="1024"/>
                    <a:pt x="1846" y="1536"/>
                    <a:pt x="2179" y="2036"/>
                  </a:cubicBezTo>
                  <a:cubicBezTo>
                    <a:pt x="2191" y="2060"/>
                    <a:pt x="2203" y="2084"/>
                    <a:pt x="2227" y="2096"/>
                  </a:cubicBezTo>
                  <a:cubicBezTo>
                    <a:pt x="2596" y="2500"/>
                    <a:pt x="2715" y="3012"/>
                    <a:pt x="2763" y="3524"/>
                  </a:cubicBezTo>
                  <a:cubicBezTo>
                    <a:pt x="2763" y="3572"/>
                    <a:pt x="2775" y="3631"/>
                    <a:pt x="2775" y="3679"/>
                  </a:cubicBezTo>
                  <a:close/>
                </a:path>
              </a:pathLst>
            </a:custGeom>
            <a:solidFill>
              <a:srgbClr val="66C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1569;p49">
              <a:extLst>
                <a:ext uri="{FF2B5EF4-FFF2-40B4-BE49-F238E27FC236}">
                  <a16:creationId xmlns:a16="http://schemas.microsoft.com/office/drawing/2014/main" id="{6DA1C11D-B617-45FC-8616-EB178622A5D2}"/>
                </a:ext>
              </a:extLst>
            </p:cNvPr>
            <p:cNvSpPr/>
            <p:nvPr/>
          </p:nvSpPr>
          <p:spPr>
            <a:xfrm>
              <a:off x="1318300" y="2492100"/>
              <a:ext cx="72075" cy="104800"/>
            </a:xfrm>
            <a:custGeom>
              <a:avLst/>
              <a:gdLst/>
              <a:ahLst/>
              <a:cxnLst/>
              <a:rect l="l" t="t" r="r" b="b"/>
              <a:pathLst>
                <a:path w="2883" h="4192" extrusionOk="0">
                  <a:moveTo>
                    <a:pt x="2882" y="4192"/>
                  </a:moveTo>
                  <a:cubicBezTo>
                    <a:pt x="2537" y="4073"/>
                    <a:pt x="2275" y="3930"/>
                    <a:pt x="2025" y="3727"/>
                  </a:cubicBezTo>
                  <a:cubicBezTo>
                    <a:pt x="1727" y="3489"/>
                    <a:pt x="1430" y="3239"/>
                    <a:pt x="1132" y="3001"/>
                  </a:cubicBezTo>
                  <a:cubicBezTo>
                    <a:pt x="1049" y="2941"/>
                    <a:pt x="977" y="2882"/>
                    <a:pt x="953" y="2775"/>
                  </a:cubicBezTo>
                  <a:cubicBezTo>
                    <a:pt x="906" y="2596"/>
                    <a:pt x="775" y="2477"/>
                    <a:pt x="656" y="2358"/>
                  </a:cubicBezTo>
                  <a:cubicBezTo>
                    <a:pt x="358" y="2084"/>
                    <a:pt x="179" y="1739"/>
                    <a:pt x="144" y="1322"/>
                  </a:cubicBezTo>
                  <a:cubicBezTo>
                    <a:pt x="144" y="1263"/>
                    <a:pt x="132" y="1203"/>
                    <a:pt x="108" y="1144"/>
                  </a:cubicBezTo>
                  <a:cubicBezTo>
                    <a:pt x="1" y="822"/>
                    <a:pt x="25" y="501"/>
                    <a:pt x="48" y="203"/>
                  </a:cubicBezTo>
                  <a:cubicBezTo>
                    <a:pt x="72" y="179"/>
                    <a:pt x="84" y="155"/>
                    <a:pt x="120" y="143"/>
                  </a:cubicBezTo>
                  <a:cubicBezTo>
                    <a:pt x="382" y="120"/>
                    <a:pt x="656" y="132"/>
                    <a:pt x="918" y="36"/>
                  </a:cubicBezTo>
                  <a:cubicBezTo>
                    <a:pt x="1072" y="1"/>
                    <a:pt x="1263" y="13"/>
                    <a:pt x="1430" y="60"/>
                  </a:cubicBezTo>
                  <a:cubicBezTo>
                    <a:pt x="1501" y="179"/>
                    <a:pt x="1477" y="310"/>
                    <a:pt x="1477" y="429"/>
                  </a:cubicBezTo>
                  <a:cubicBezTo>
                    <a:pt x="1477" y="679"/>
                    <a:pt x="1441" y="953"/>
                    <a:pt x="1561" y="1203"/>
                  </a:cubicBezTo>
                  <a:cubicBezTo>
                    <a:pt x="1537" y="1513"/>
                    <a:pt x="1691" y="1798"/>
                    <a:pt x="1715" y="2108"/>
                  </a:cubicBezTo>
                  <a:cubicBezTo>
                    <a:pt x="1715" y="2215"/>
                    <a:pt x="1775" y="2322"/>
                    <a:pt x="1811" y="2418"/>
                  </a:cubicBezTo>
                  <a:cubicBezTo>
                    <a:pt x="1965" y="2715"/>
                    <a:pt x="2108" y="3013"/>
                    <a:pt x="2263" y="3334"/>
                  </a:cubicBezTo>
                  <a:cubicBezTo>
                    <a:pt x="2346" y="3525"/>
                    <a:pt x="2465" y="3692"/>
                    <a:pt x="2632" y="3834"/>
                  </a:cubicBezTo>
                  <a:cubicBezTo>
                    <a:pt x="2727" y="3930"/>
                    <a:pt x="2834" y="4001"/>
                    <a:pt x="2882" y="4192"/>
                  </a:cubicBezTo>
                  <a:close/>
                </a:path>
              </a:pathLst>
            </a:custGeom>
            <a:solidFill>
              <a:srgbClr val="66C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1570;p49">
              <a:extLst>
                <a:ext uri="{FF2B5EF4-FFF2-40B4-BE49-F238E27FC236}">
                  <a16:creationId xmlns:a16="http://schemas.microsoft.com/office/drawing/2014/main" id="{B2B664C7-7495-4C54-B82E-D2CF98BFC4EC}"/>
                </a:ext>
              </a:extLst>
            </p:cNvPr>
            <p:cNvSpPr/>
            <p:nvPr/>
          </p:nvSpPr>
          <p:spPr>
            <a:xfrm>
              <a:off x="1318300" y="2391200"/>
              <a:ext cx="53600" cy="92300"/>
            </a:xfrm>
            <a:custGeom>
              <a:avLst/>
              <a:gdLst/>
              <a:ahLst/>
              <a:cxnLst/>
              <a:rect l="l" t="t" r="r" b="b"/>
              <a:pathLst>
                <a:path w="2144" h="3692" extrusionOk="0">
                  <a:moveTo>
                    <a:pt x="1453" y="3537"/>
                  </a:moveTo>
                  <a:lnTo>
                    <a:pt x="1072" y="3537"/>
                  </a:lnTo>
                  <a:cubicBezTo>
                    <a:pt x="906" y="3537"/>
                    <a:pt x="739" y="3560"/>
                    <a:pt x="596" y="3620"/>
                  </a:cubicBezTo>
                  <a:cubicBezTo>
                    <a:pt x="418" y="3691"/>
                    <a:pt x="239" y="3668"/>
                    <a:pt x="72" y="3644"/>
                  </a:cubicBezTo>
                  <a:cubicBezTo>
                    <a:pt x="1" y="3525"/>
                    <a:pt x="48" y="3417"/>
                    <a:pt x="72" y="3334"/>
                  </a:cubicBezTo>
                  <a:cubicBezTo>
                    <a:pt x="203" y="2917"/>
                    <a:pt x="346" y="2513"/>
                    <a:pt x="477" y="2096"/>
                  </a:cubicBezTo>
                  <a:cubicBezTo>
                    <a:pt x="489" y="2036"/>
                    <a:pt x="501" y="1965"/>
                    <a:pt x="548" y="1929"/>
                  </a:cubicBezTo>
                  <a:cubicBezTo>
                    <a:pt x="727" y="1751"/>
                    <a:pt x="787" y="1501"/>
                    <a:pt x="918" y="1286"/>
                  </a:cubicBezTo>
                  <a:cubicBezTo>
                    <a:pt x="1144" y="953"/>
                    <a:pt x="1418" y="631"/>
                    <a:pt x="1680" y="334"/>
                  </a:cubicBezTo>
                  <a:cubicBezTo>
                    <a:pt x="1787" y="215"/>
                    <a:pt x="1965" y="131"/>
                    <a:pt x="2144" y="0"/>
                  </a:cubicBezTo>
                  <a:cubicBezTo>
                    <a:pt x="2108" y="84"/>
                    <a:pt x="2108" y="131"/>
                    <a:pt x="2084" y="179"/>
                  </a:cubicBezTo>
                  <a:cubicBezTo>
                    <a:pt x="1989" y="334"/>
                    <a:pt x="1918" y="500"/>
                    <a:pt x="1918" y="691"/>
                  </a:cubicBezTo>
                  <a:cubicBezTo>
                    <a:pt x="1918" y="798"/>
                    <a:pt x="1858" y="905"/>
                    <a:pt x="1811" y="1012"/>
                  </a:cubicBezTo>
                  <a:cubicBezTo>
                    <a:pt x="1739" y="1143"/>
                    <a:pt x="1691" y="1274"/>
                    <a:pt x="1691" y="1429"/>
                  </a:cubicBezTo>
                  <a:cubicBezTo>
                    <a:pt x="1691" y="1489"/>
                    <a:pt x="1691" y="1560"/>
                    <a:pt x="1668" y="1608"/>
                  </a:cubicBezTo>
                  <a:cubicBezTo>
                    <a:pt x="1572" y="1786"/>
                    <a:pt x="1572" y="1965"/>
                    <a:pt x="1561" y="2155"/>
                  </a:cubicBezTo>
                  <a:cubicBezTo>
                    <a:pt x="1549" y="2382"/>
                    <a:pt x="1489" y="2596"/>
                    <a:pt x="1477" y="2822"/>
                  </a:cubicBezTo>
                  <a:cubicBezTo>
                    <a:pt x="1453" y="3048"/>
                    <a:pt x="1477" y="3275"/>
                    <a:pt x="1453" y="3537"/>
                  </a:cubicBezTo>
                  <a:close/>
                </a:path>
              </a:pathLst>
            </a:custGeom>
            <a:solidFill>
              <a:srgbClr val="66C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1571;p49">
              <a:extLst>
                <a:ext uri="{FF2B5EF4-FFF2-40B4-BE49-F238E27FC236}">
                  <a16:creationId xmlns:a16="http://schemas.microsoft.com/office/drawing/2014/main" id="{4596B703-BEC4-425F-983D-2F5E5F1861DF}"/>
                </a:ext>
              </a:extLst>
            </p:cNvPr>
            <p:cNvSpPr/>
            <p:nvPr/>
          </p:nvSpPr>
          <p:spPr>
            <a:xfrm>
              <a:off x="1300450" y="2349825"/>
              <a:ext cx="297975" cy="277150"/>
            </a:xfrm>
            <a:custGeom>
              <a:avLst/>
              <a:gdLst/>
              <a:ahLst/>
              <a:cxnLst/>
              <a:rect l="l" t="t" r="r" b="b"/>
              <a:pathLst>
                <a:path w="11919" h="11086" extrusionOk="0">
                  <a:moveTo>
                    <a:pt x="60" y="5787"/>
                  </a:moveTo>
                  <a:cubicBezTo>
                    <a:pt x="0" y="5358"/>
                    <a:pt x="119" y="4834"/>
                    <a:pt x="310" y="4334"/>
                  </a:cubicBezTo>
                  <a:cubicBezTo>
                    <a:pt x="417" y="4084"/>
                    <a:pt x="489" y="3810"/>
                    <a:pt x="560" y="3560"/>
                  </a:cubicBezTo>
                  <a:cubicBezTo>
                    <a:pt x="620" y="3382"/>
                    <a:pt x="679" y="3215"/>
                    <a:pt x="834" y="3072"/>
                  </a:cubicBezTo>
                  <a:cubicBezTo>
                    <a:pt x="870" y="3025"/>
                    <a:pt x="905" y="2941"/>
                    <a:pt x="929" y="2870"/>
                  </a:cubicBezTo>
                  <a:cubicBezTo>
                    <a:pt x="953" y="2822"/>
                    <a:pt x="965" y="2786"/>
                    <a:pt x="989" y="2739"/>
                  </a:cubicBezTo>
                  <a:cubicBezTo>
                    <a:pt x="1143" y="2417"/>
                    <a:pt x="1846" y="1596"/>
                    <a:pt x="2120" y="1370"/>
                  </a:cubicBezTo>
                  <a:cubicBezTo>
                    <a:pt x="2227" y="1298"/>
                    <a:pt x="2346" y="1203"/>
                    <a:pt x="2453" y="1120"/>
                  </a:cubicBezTo>
                  <a:cubicBezTo>
                    <a:pt x="2679" y="929"/>
                    <a:pt x="2929" y="786"/>
                    <a:pt x="3227" y="691"/>
                  </a:cubicBezTo>
                  <a:cubicBezTo>
                    <a:pt x="3572" y="548"/>
                    <a:pt x="3929" y="429"/>
                    <a:pt x="4287" y="358"/>
                  </a:cubicBezTo>
                  <a:cubicBezTo>
                    <a:pt x="4358" y="346"/>
                    <a:pt x="4430" y="310"/>
                    <a:pt x="4489" y="298"/>
                  </a:cubicBezTo>
                  <a:cubicBezTo>
                    <a:pt x="4787" y="179"/>
                    <a:pt x="5084" y="60"/>
                    <a:pt x="5430" y="108"/>
                  </a:cubicBezTo>
                  <a:cubicBezTo>
                    <a:pt x="5739" y="0"/>
                    <a:pt x="6073" y="12"/>
                    <a:pt x="6382" y="36"/>
                  </a:cubicBezTo>
                  <a:cubicBezTo>
                    <a:pt x="6632" y="48"/>
                    <a:pt x="6870" y="72"/>
                    <a:pt x="7108" y="155"/>
                  </a:cubicBezTo>
                  <a:cubicBezTo>
                    <a:pt x="7501" y="274"/>
                    <a:pt x="7882" y="405"/>
                    <a:pt x="8251" y="584"/>
                  </a:cubicBezTo>
                  <a:cubicBezTo>
                    <a:pt x="8609" y="751"/>
                    <a:pt x="8954" y="953"/>
                    <a:pt x="9299" y="1143"/>
                  </a:cubicBezTo>
                  <a:cubicBezTo>
                    <a:pt x="9418" y="1227"/>
                    <a:pt x="9502" y="1310"/>
                    <a:pt x="9609" y="1405"/>
                  </a:cubicBezTo>
                  <a:cubicBezTo>
                    <a:pt x="9656" y="1429"/>
                    <a:pt x="9668" y="1477"/>
                    <a:pt x="9716" y="1501"/>
                  </a:cubicBezTo>
                  <a:cubicBezTo>
                    <a:pt x="10025" y="1715"/>
                    <a:pt x="10276" y="1977"/>
                    <a:pt x="10502" y="2275"/>
                  </a:cubicBezTo>
                  <a:cubicBezTo>
                    <a:pt x="10597" y="2417"/>
                    <a:pt x="10692" y="2536"/>
                    <a:pt x="10799" y="2667"/>
                  </a:cubicBezTo>
                  <a:cubicBezTo>
                    <a:pt x="10954" y="2858"/>
                    <a:pt x="11085" y="3037"/>
                    <a:pt x="11216" y="3227"/>
                  </a:cubicBezTo>
                  <a:cubicBezTo>
                    <a:pt x="11288" y="3334"/>
                    <a:pt x="11347" y="3441"/>
                    <a:pt x="11395" y="3560"/>
                  </a:cubicBezTo>
                  <a:cubicBezTo>
                    <a:pt x="11490" y="3799"/>
                    <a:pt x="11561" y="4049"/>
                    <a:pt x="11645" y="4299"/>
                  </a:cubicBezTo>
                  <a:cubicBezTo>
                    <a:pt x="11669" y="4334"/>
                    <a:pt x="11680" y="4382"/>
                    <a:pt x="11680" y="4406"/>
                  </a:cubicBezTo>
                  <a:cubicBezTo>
                    <a:pt x="11752" y="5013"/>
                    <a:pt x="11919" y="5632"/>
                    <a:pt x="11823" y="6251"/>
                  </a:cubicBezTo>
                  <a:cubicBezTo>
                    <a:pt x="11752" y="6823"/>
                    <a:pt x="11645" y="7382"/>
                    <a:pt x="11288" y="7859"/>
                  </a:cubicBezTo>
                  <a:cubicBezTo>
                    <a:pt x="11276" y="7870"/>
                    <a:pt x="11264" y="7906"/>
                    <a:pt x="11252" y="7918"/>
                  </a:cubicBezTo>
                  <a:cubicBezTo>
                    <a:pt x="11085" y="8287"/>
                    <a:pt x="10847" y="8609"/>
                    <a:pt x="10549" y="8871"/>
                  </a:cubicBezTo>
                  <a:cubicBezTo>
                    <a:pt x="10359" y="9061"/>
                    <a:pt x="10204" y="9287"/>
                    <a:pt x="10025" y="9490"/>
                  </a:cubicBezTo>
                  <a:cubicBezTo>
                    <a:pt x="9895" y="9644"/>
                    <a:pt x="9740" y="9775"/>
                    <a:pt x="9561" y="9871"/>
                  </a:cubicBezTo>
                  <a:lnTo>
                    <a:pt x="9347" y="10002"/>
                  </a:lnTo>
                  <a:cubicBezTo>
                    <a:pt x="9013" y="10252"/>
                    <a:pt x="8644" y="10430"/>
                    <a:pt x="8240" y="10537"/>
                  </a:cubicBezTo>
                  <a:cubicBezTo>
                    <a:pt x="8156" y="10561"/>
                    <a:pt x="8061" y="10585"/>
                    <a:pt x="8001" y="10645"/>
                  </a:cubicBezTo>
                  <a:cubicBezTo>
                    <a:pt x="7835" y="10787"/>
                    <a:pt x="7620" y="10811"/>
                    <a:pt x="7442" y="10895"/>
                  </a:cubicBezTo>
                  <a:cubicBezTo>
                    <a:pt x="7382" y="10918"/>
                    <a:pt x="7287" y="10907"/>
                    <a:pt x="7216" y="10907"/>
                  </a:cubicBezTo>
                  <a:cubicBezTo>
                    <a:pt x="6966" y="10930"/>
                    <a:pt x="6727" y="10930"/>
                    <a:pt x="6489" y="11002"/>
                  </a:cubicBezTo>
                  <a:cubicBezTo>
                    <a:pt x="6382" y="11026"/>
                    <a:pt x="6263" y="11026"/>
                    <a:pt x="6156" y="11049"/>
                  </a:cubicBezTo>
                  <a:lnTo>
                    <a:pt x="6049" y="11049"/>
                  </a:lnTo>
                  <a:cubicBezTo>
                    <a:pt x="5453" y="11085"/>
                    <a:pt x="4894" y="11014"/>
                    <a:pt x="4322" y="10835"/>
                  </a:cubicBezTo>
                  <a:cubicBezTo>
                    <a:pt x="3834" y="10668"/>
                    <a:pt x="3334" y="10537"/>
                    <a:pt x="2858" y="10299"/>
                  </a:cubicBezTo>
                  <a:cubicBezTo>
                    <a:pt x="2596" y="10168"/>
                    <a:pt x="2358" y="10002"/>
                    <a:pt x="2155" y="9823"/>
                  </a:cubicBezTo>
                  <a:cubicBezTo>
                    <a:pt x="1882" y="9597"/>
                    <a:pt x="1620" y="9383"/>
                    <a:pt x="1334" y="9168"/>
                  </a:cubicBezTo>
                  <a:cubicBezTo>
                    <a:pt x="1191" y="9061"/>
                    <a:pt x="1072" y="8942"/>
                    <a:pt x="1024" y="8763"/>
                  </a:cubicBezTo>
                  <a:cubicBezTo>
                    <a:pt x="989" y="8632"/>
                    <a:pt x="893" y="8525"/>
                    <a:pt x="786" y="8442"/>
                  </a:cubicBezTo>
                  <a:cubicBezTo>
                    <a:pt x="417" y="8085"/>
                    <a:pt x="215" y="7632"/>
                    <a:pt x="143" y="7132"/>
                  </a:cubicBezTo>
                  <a:lnTo>
                    <a:pt x="143" y="7061"/>
                  </a:lnTo>
                  <a:cubicBezTo>
                    <a:pt x="24" y="6704"/>
                    <a:pt x="72" y="6299"/>
                    <a:pt x="60" y="5787"/>
                  </a:cubicBezTo>
                  <a:close/>
                  <a:moveTo>
                    <a:pt x="5977" y="5656"/>
                  </a:moveTo>
                  <a:lnTo>
                    <a:pt x="5977" y="6644"/>
                  </a:lnTo>
                  <a:cubicBezTo>
                    <a:pt x="5977" y="6680"/>
                    <a:pt x="5977" y="6739"/>
                    <a:pt x="6013" y="6787"/>
                  </a:cubicBezTo>
                  <a:cubicBezTo>
                    <a:pt x="6096" y="6966"/>
                    <a:pt x="6085" y="7144"/>
                    <a:pt x="6085" y="7335"/>
                  </a:cubicBezTo>
                  <a:lnTo>
                    <a:pt x="6085" y="10014"/>
                  </a:lnTo>
                  <a:cubicBezTo>
                    <a:pt x="6085" y="10133"/>
                    <a:pt x="6061" y="10276"/>
                    <a:pt x="6132" y="10371"/>
                  </a:cubicBezTo>
                  <a:cubicBezTo>
                    <a:pt x="6227" y="10418"/>
                    <a:pt x="6323" y="10395"/>
                    <a:pt x="6430" y="10359"/>
                  </a:cubicBezTo>
                  <a:cubicBezTo>
                    <a:pt x="6537" y="10335"/>
                    <a:pt x="6656" y="10287"/>
                    <a:pt x="6751" y="10287"/>
                  </a:cubicBezTo>
                  <a:cubicBezTo>
                    <a:pt x="7132" y="10287"/>
                    <a:pt x="7454" y="10121"/>
                    <a:pt x="7728" y="10037"/>
                  </a:cubicBezTo>
                  <a:cubicBezTo>
                    <a:pt x="7823" y="9883"/>
                    <a:pt x="7906" y="9764"/>
                    <a:pt x="7990" y="9656"/>
                  </a:cubicBezTo>
                  <a:cubicBezTo>
                    <a:pt x="8168" y="9418"/>
                    <a:pt x="8347" y="9180"/>
                    <a:pt x="8466" y="8894"/>
                  </a:cubicBezTo>
                  <a:cubicBezTo>
                    <a:pt x="8537" y="8704"/>
                    <a:pt x="8621" y="8513"/>
                    <a:pt x="8704" y="8323"/>
                  </a:cubicBezTo>
                  <a:cubicBezTo>
                    <a:pt x="8775" y="8156"/>
                    <a:pt x="8823" y="8001"/>
                    <a:pt x="8823" y="7811"/>
                  </a:cubicBezTo>
                  <a:lnTo>
                    <a:pt x="8823" y="5954"/>
                  </a:lnTo>
                  <a:cubicBezTo>
                    <a:pt x="8823" y="5870"/>
                    <a:pt x="8811" y="5763"/>
                    <a:pt x="8799" y="5656"/>
                  </a:cubicBezTo>
                  <a:cubicBezTo>
                    <a:pt x="8716" y="5644"/>
                    <a:pt x="8656" y="5632"/>
                    <a:pt x="8597" y="5632"/>
                  </a:cubicBezTo>
                  <a:cubicBezTo>
                    <a:pt x="7918" y="5584"/>
                    <a:pt x="6323" y="5608"/>
                    <a:pt x="5977" y="5656"/>
                  </a:cubicBezTo>
                  <a:close/>
                  <a:moveTo>
                    <a:pt x="2703" y="5751"/>
                  </a:moveTo>
                  <a:cubicBezTo>
                    <a:pt x="2656" y="6025"/>
                    <a:pt x="2656" y="6311"/>
                    <a:pt x="2703" y="6596"/>
                  </a:cubicBezTo>
                  <a:cubicBezTo>
                    <a:pt x="2763" y="6894"/>
                    <a:pt x="2858" y="7180"/>
                    <a:pt x="2882" y="7454"/>
                  </a:cubicBezTo>
                  <a:cubicBezTo>
                    <a:pt x="2917" y="7716"/>
                    <a:pt x="3001" y="7930"/>
                    <a:pt x="3120" y="8156"/>
                  </a:cubicBezTo>
                  <a:lnTo>
                    <a:pt x="3394" y="8692"/>
                  </a:lnTo>
                  <a:cubicBezTo>
                    <a:pt x="3477" y="8906"/>
                    <a:pt x="3620" y="9085"/>
                    <a:pt x="3775" y="9228"/>
                  </a:cubicBezTo>
                  <a:cubicBezTo>
                    <a:pt x="3870" y="9323"/>
                    <a:pt x="3953" y="9406"/>
                    <a:pt x="4013" y="9514"/>
                  </a:cubicBezTo>
                  <a:cubicBezTo>
                    <a:pt x="4120" y="9692"/>
                    <a:pt x="4251" y="9823"/>
                    <a:pt x="4430" y="9930"/>
                  </a:cubicBezTo>
                  <a:cubicBezTo>
                    <a:pt x="4489" y="9954"/>
                    <a:pt x="4537" y="9990"/>
                    <a:pt x="4584" y="10049"/>
                  </a:cubicBezTo>
                  <a:cubicBezTo>
                    <a:pt x="4775" y="10299"/>
                    <a:pt x="5061" y="10347"/>
                    <a:pt x="5346" y="10395"/>
                  </a:cubicBezTo>
                  <a:cubicBezTo>
                    <a:pt x="5406" y="10406"/>
                    <a:pt x="5465" y="10371"/>
                    <a:pt x="5501" y="10359"/>
                  </a:cubicBezTo>
                  <a:cubicBezTo>
                    <a:pt x="5525" y="10299"/>
                    <a:pt x="5537" y="10276"/>
                    <a:pt x="5537" y="10228"/>
                  </a:cubicBezTo>
                  <a:cubicBezTo>
                    <a:pt x="5537" y="9240"/>
                    <a:pt x="5537" y="8263"/>
                    <a:pt x="5525" y="7275"/>
                  </a:cubicBezTo>
                  <a:cubicBezTo>
                    <a:pt x="5525" y="7192"/>
                    <a:pt x="5525" y="7097"/>
                    <a:pt x="5477" y="7025"/>
                  </a:cubicBezTo>
                  <a:cubicBezTo>
                    <a:pt x="5406" y="6858"/>
                    <a:pt x="5406" y="6680"/>
                    <a:pt x="5406" y="6525"/>
                  </a:cubicBezTo>
                  <a:lnTo>
                    <a:pt x="5406" y="5846"/>
                  </a:lnTo>
                  <a:cubicBezTo>
                    <a:pt x="5406" y="5775"/>
                    <a:pt x="5370" y="5715"/>
                    <a:pt x="5358" y="5632"/>
                  </a:cubicBezTo>
                  <a:lnTo>
                    <a:pt x="4965" y="5632"/>
                  </a:lnTo>
                  <a:lnTo>
                    <a:pt x="3584" y="5632"/>
                  </a:lnTo>
                  <a:cubicBezTo>
                    <a:pt x="3298" y="5596"/>
                    <a:pt x="3001" y="5644"/>
                    <a:pt x="2703" y="5751"/>
                  </a:cubicBezTo>
                  <a:close/>
                  <a:moveTo>
                    <a:pt x="5965" y="572"/>
                  </a:moveTo>
                  <a:cubicBezTo>
                    <a:pt x="5954" y="631"/>
                    <a:pt x="5918" y="643"/>
                    <a:pt x="5942" y="667"/>
                  </a:cubicBezTo>
                  <a:cubicBezTo>
                    <a:pt x="5954" y="2084"/>
                    <a:pt x="5965" y="3501"/>
                    <a:pt x="6001" y="4930"/>
                  </a:cubicBezTo>
                  <a:cubicBezTo>
                    <a:pt x="6001" y="4953"/>
                    <a:pt x="6013" y="5001"/>
                    <a:pt x="6025" y="5037"/>
                  </a:cubicBezTo>
                  <a:cubicBezTo>
                    <a:pt x="6025" y="5049"/>
                    <a:pt x="6037" y="5049"/>
                    <a:pt x="6061" y="5072"/>
                  </a:cubicBezTo>
                  <a:cubicBezTo>
                    <a:pt x="6108" y="5072"/>
                    <a:pt x="6192" y="5108"/>
                    <a:pt x="6263" y="5108"/>
                  </a:cubicBezTo>
                  <a:lnTo>
                    <a:pt x="8501" y="5108"/>
                  </a:lnTo>
                  <a:cubicBezTo>
                    <a:pt x="8573" y="5108"/>
                    <a:pt x="8632" y="5072"/>
                    <a:pt x="8740" y="5061"/>
                  </a:cubicBezTo>
                  <a:cubicBezTo>
                    <a:pt x="8680" y="4656"/>
                    <a:pt x="8775" y="4263"/>
                    <a:pt x="8644" y="3870"/>
                  </a:cubicBezTo>
                  <a:cubicBezTo>
                    <a:pt x="8632" y="3810"/>
                    <a:pt x="8632" y="3751"/>
                    <a:pt x="8632" y="3691"/>
                  </a:cubicBezTo>
                  <a:cubicBezTo>
                    <a:pt x="8597" y="3513"/>
                    <a:pt x="8597" y="3346"/>
                    <a:pt x="8549" y="3167"/>
                  </a:cubicBezTo>
                  <a:cubicBezTo>
                    <a:pt x="8454" y="2798"/>
                    <a:pt x="8335" y="2441"/>
                    <a:pt x="8204" y="2072"/>
                  </a:cubicBezTo>
                  <a:cubicBezTo>
                    <a:pt x="8168" y="1977"/>
                    <a:pt x="8109" y="1894"/>
                    <a:pt x="8061" y="1798"/>
                  </a:cubicBezTo>
                  <a:cubicBezTo>
                    <a:pt x="7966" y="1608"/>
                    <a:pt x="7847" y="1417"/>
                    <a:pt x="7739" y="1203"/>
                  </a:cubicBezTo>
                  <a:cubicBezTo>
                    <a:pt x="7644" y="1012"/>
                    <a:pt x="7513" y="881"/>
                    <a:pt x="7311" y="822"/>
                  </a:cubicBezTo>
                  <a:cubicBezTo>
                    <a:pt x="7013" y="727"/>
                    <a:pt x="6716" y="643"/>
                    <a:pt x="6418" y="584"/>
                  </a:cubicBezTo>
                  <a:cubicBezTo>
                    <a:pt x="6251" y="536"/>
                    <a:pt x="6120" y="572"/>
                    <a:pt x="5965" y="572"/>
                  </a:cubicBezTo>
                  <a:close/>
                  <a:moveTo>
                    <a:pt x="5382" y="5072"/>
                  </a:moveTo>
                  <a:cubicBezTo>
                    <a:pt x="5406" y="3608"/>
                    <a:pt x="5430" y="2155"/>
                    <a:pt x="5442" y="715"/>
                  </a:cubicBezTo>
                  <a:cubicBezTo>
                    <a:pt x="5442" y="703"/>
                    <a:pt x="5430" y="703"/>
                    <a:pt x="5430" y="691"/>
                  </a:cubicBezTo>
                  <a:cubicBezTo>
                    <a:pt x="5430" y="667"/>
                    <a:pt x="5418" y="667"/>
                    <a:pt x="5394" y="643"/>
                  </a:cubicBezTo>
                  <a:cubicBezTo>
                    <a:pt x="5275" y="631"/>
                    <a:pt x="5144" y="631"/>
                    <a:pt x="5013" y="667"/>
                  </a:cubicBezTo>
                  <a:cubicBezTo>
                    <a:pt x="4918" y="703"/>
                    <a:pt x="4846" y="715"/>
                    <a:pt x="4763" y="727"/>
                  </a:cubicBezTo>
                  <a:cubicBezTo>
                    <a:pt x="4310" y="822"/>
                    <a:pt x="3953" y="1048"/>
                    <a:pt x="3668" y="1405"/>
                  </a:cubicBezTo>
                  <a:cubicBezTo>
                    <a:pt x="3584" y="1524"/>
                    <a:pt x="3489" y="1643"/>
                    <a:pt x="3394" y="1739"/>
                  </a:cubicBezTo>
                  <a:cubicBezTo>
                    <a:pt x="3227" y="1953"/>
                    <a:pt x="3072" y="2155"/>
                    <a:pt x="3096" y="2441"/>
                  </a:cubicBezTo>
                  <a:cubicBezTo>
                    <a:pt x="3096" y="2513"/>
                    <a:pt x="3096" y="2608"/>
                    <a:pt x="3048" y="2644"/>
                  </a:cubicBezTo>
                  <a:cubicBezTo>
                    <a:pt x="2858" y="2941"/>
                    <a:pt x="2882" y="3287"/>
                    <a:pt x="2798" y="3620"/>
                  </a:cubicBezTo>
                  <a:cubicBezTo>
                    <a:pt x="2715" y="3929"/>
                    <a:pt x="2703" y="4263"/>
                    <a:pt x="2679" y="4572"/>
                  </a:cubicBezTo>
                  <a:cubicBezTo>
                    <a:pt x="2656" y="4763"/>
                    <a:pt x="2632" y="4953"/>
                    <a:pt x="2703" y="5168"/>
                  </a:cubicBezTo>
                  <a:cubicBezTo>
                    <a:pt x="3596" y="5013"/>
                    <a:pt x="4477" y="5156"/>
                    <a:pt x="5382" y="5072"/>
                  </a:cubicBezTo>
                  <a:close/>
                  <a:moveTo>
                    <a:pt x="8644" y="9692"/>
                  </a:moveTo>
                  <a:cubicBezTo>
                    <a:pt x="8871" y="9537"/>
                    <a:pt x="9037" y="9418"/>
                    <a:pt x="9216" y="9335"/>
                  </a:cubicBezTo>
                  <a:cubicBezTo>
                    <a:pt x="9418" y="9228"/>
                    <a:pt x="9597" y="9061"/>
                    <a:pt x="9752" y="8882"/>
                  </a:cubicBezTo>
                  <a:cubicBezTo>
                    <a:pt x="9966" y="8609"/>
                    <a:pt x="10192" y="8323"/>
                    <a:pt x="10442" y="8073"/>
                  </a:cubicBezTo>
                  <a:cubicBezTo>
                    <a:pt x="10490" y="8025"/>
                    <a:pt x="10526" y="7966"/>
                    <a:pt x="10549" y="7906"/>
                  </a:cubicBezTo>
                  <a:cubicBezTo>
                    <a:pt x="10657" y="7728"/>
                    <a:pt x="10764" y="7561"/>
                    <a:pt x="10847" y="7382"/>
                  </a:cubicBezTo>
                  <a:cubicBezTo>
                    <a:pt x="10942" y="7192"/>
                    <a:pt x="11026" y="7001"/>
                    <a:pt x="11085" y="6799"/>
                  </a:cubicBezTo>
                  <a:cubicBezTo>
                    <a:pt x="11133" y="6656"/>
                    <a:pt x="11157" y="6489"/>
                    <a:pt x="11192" y="6323"/>
                  </a:cubicBezTo>
                  <a:cubicBezTo>
                    <a:pt x="11240" y="6120"/>
                    <a:pt x="11252" y="5930"/>
                    <a:pt x="11180" y="5704"/>
                  </a:cubicBezTo>
                  <a:cubicBezTo>
                    <a:pt x="10561" y="5668"/>
                    <a:pt x="9954" y="5715"/>
                    <a:pt x="9347" y="5668"/>
                  </a:cubicBezTo>
                  <a:cubicBezTo>
                    <a:pt x="9347" y="5823"/>
                    <a:pt x="9335" y="5942"/>
                    <a:pt x="9335" y="6061"/>
                  </a:cubicBezTo>
                  <a:lnTo>
                    <a:pt x="9335" y="7870"/>
                  </a:lnTo>
                  <a:cubicBezTo>
                    <a:pt x="9335" y="8025"/>
                    <a:pt x="9311" y="8168"/>
                    <a:pt x="9252" y="8311"/>
                  </a:cubicBezTo>
                  <a:cubicBezTo>
                    <a:pt x="9061" y="8763"/>
                    <a:pt x="8871" y="9204"/>
                    <a:pt x="8644" y="9692"/>
                  </a:cubicBezTo>
                  <a:close/>
                  <a:moveTo>
                    <a:pt x="11133" y="5168"/>
                  </a:moveTo>
                  <a:lnTo>
                    <a:pt x="11133" y="5001"/>
                  </a:lnTo>
                  <a:cubicBezTo>
                    <a:pt x="11133" y="4953"/>
                    <a:pt x="11121" y="4894"/>
                    <a:pt x="11121" y="4858"/>
                  </a:cubicBezTo>
                  <a:cubicBezTo>
                    <a:pt x="11073" y="4334"/>
                    <a:pt x="10954" y="3822"/>
                    <a:pt x="10585" y="3418"/>
                  </a:cubicBezTo>
                  <a:cubicBezTo>
                    <a:pt x="10561" y="3406"/>
                    <a:pt x="10549" y="3382"/>
                    <a:pt x="10537" y="3370"/>
                  </a:cubicBezTo>
                  <a:cubicBezTo>
                    <a:pt x="10192" y="2858"/>
                    <a:pt x="9847" y="2346"/>
                    <a:pt x="9359" y="2001"/>
                  </a:cubicBezTo>
                  <a:lnTo>
                    <a:pt x="9299" y="1941"/>
                  </a:lnTo>
                  <a:cubicBezTo>
                    <a:pt x="9073" y="1679"/>
                    <a:pt x="8775" y="1524"/>
                    <a:pt x="8478" y="1370"/>
                  </a:cubicBezTo>
                  <a:cubicBezTo>
                    <a:pt x="8442" y="1358"/>
                    <a:pt x="8394" y="1310"/>
                    <a:pt x="8359" y="1382"/>
                  </a:cubicBezTo>
                  <a:cubicBezTo>
                    <a:pt x="8454" y="1548"/>
                    <a:pt x="8561" y="1703"/>
                    <a:pt x="8632" y="1882"/>
                  </a:cubicBezTo>
                  <a:cubicBezTo>
                    <a:pt x="8799" y="2322"/>
                    <a:pt x="8930" y="2775"/>
                    <a:pt x="9061" y="3215"/>
                  </a:cubicBezTo>
                  <a:cubicBezTo>
                    <a:pt x="9109" y="3382"/>
                    <a:pt x="9073" y="3572"/>
                    <a:pt x="9133" y="3727"/>
                  </a:cubicBezTo>
                  <a:cubicBezTo>
                    <a:pt x="9240" y="4025"/>
                    <a:pt x="9240" y="4334"/>
                    <a:pt x="9228" y="4644"/>
                  </a:cubicBezTo>
                  <a:cubicBezTo>
                    <a:pt x="9228" y="5108"/>
                    <a:pt x="9347" y="5072"/>
                    <a:pt x="9692" y="5180"/>
                  </a:cubicBezTo>
                  <a:cubicBezTo>
                    <a:pt x="9752" y="5192"/>
                    <a:pt x="9811" y="5192"/>
                    <a:pt x="9871" y="5192"/>
                  </a:cubicBezTo>
                  <a:lnTo>
                    <a:pt x="10883" y="5192"/>
                  </a:lnTo>
                  <a:cubicBezTo>
                    <a:pt x="10954" y="5192"/>
                    <a:pt x="11038" y="5180"/>
                    <a:pt x="11133" y="5168"/>
                  </a:cubicBezTo>
                  <a:close/>
                  <a:moveTo>
                    <a:pt x="3596" y="9883"/>
                  </a:moveTo>
                  <a:cubicBezTo>
                    <a:pt x="3548" y="9692"/>
                    <a:pt x="3429" y="9621"/>
                    <a:pt x="3346" y="9514"/>
                  </a:cubicBezTo>
                  <a:cubicBezTo>
                    <a:pt x="3203" y="9359"/>
                    <a:pt x="3084" y="9192"/>
                    <a:pt x="2977" y="9002"/>
                  </a:cubicBezTo>
                  <a:cubicBezTo>
                    <a:pt x="2822" y="8704"/>
                    <a:pt x="2679" y="8406"/>
                    <a:pt x="2525" y="8097"/>
                  </a:cubicBezTo>
                  <a:cubicBezTo>
                    <a:pt x="2489" y="7990"/>
                    <a:pt x="2429" y="7894"/>
                    <a:pt x="2429" y="7787"/>
                  </a:cubicBezTo>
                  <a:cubicBezTo>
                    <a:pt x="2405" y="7466"/>
                    <a:pt x="2251" y="7192"/>
                    <a:pt x="2275" y="6870"/>
                  </a:cubicBezTo>
                  <a:cubicBezTo>
                    <a:pt x="2167" y="6620"/>
                    <a:pt x="2203" y="6370"/>
                    <a:pt x="2191" y="6096"/>
                  </a:cubicBezTo>
                  <a:cubicBezTo>
                    <a:pt x="2191" y="5977"/>
                    <a:pt x="2215" y="5846"/>
                    <a:pt x="2144" y="5727"/>
                  </a:cubicBezTo>
                  <a:cubicBezTo>
                    <a:pt x="1977" y="5680"/>
                    <a:pt x="1798" y="5668"/>
                    <a:pt x="1632" y="5715"/>
                  </a:cubicBezTo>
                  <a:cubicBezTo>
                    <a:pt x="1370" y="5799"/>
                    <a:pt x="1096" y="5787"/>
                    <a:pt x="834" y="5823"/>
                  </a:cubicBezTo>
                  <a:cubicBezTo>
                    <a:pt x="822" y="5823"/>
                    <a:pt x="786" y="5846"/>
                    <a:pt x="762" y="5882"/>
                  </a:cubicBezTo>
                  <a:cubicBezTo>
                    <a:pt x="727" y="6192"/>
                    <a:pt x="703" y="6501"/>
                    <a:pt x="822" y="6811"/>
                  </a:cubicBezTo>
                  <a:lnTo>
                    <a:pt x="858" y="6989"/>
                  </a:lnTo>
                  <a:cubicBezTo>
                    <a:pt x="893" y="7406"/>
                    <a:pt x="1072" y="7751"/>
                    <a:pt x="1370" y="8037"/>
                  </a:cubicBezTo>
                  <a:cubicBezTo>
                    <a:pt x="1501" y="8156"/>
                    <a:pt x="1620" y="8275"/>
                    <a:pt x="1667" y="8454"/>
                  </a:cubicBezTo>
                  <a:cubicBezTo>
                    <a:pt x="1691" y="8561"/>
                    <a:pt x="1763" y="8621"/>
                    <a:pt x="1846" y="8680"/>
                  </a:cubicBezTo>
                  <a:cubicBezTo>
                    <a:pt x="2144" y="8918"/>
                    <a:pt x="2441" y="9168"/>
                    <a:pt x="2739" y="9406"/>
                  </a:cubicBezTo>
                  <a:cubicBezTo>
                    <a:pt x="2977" y="9621"/>
                    <a:pt x="3239" y="9764"/>
                    <a:pt x="3596" y="9883"/>
                  </a:cubicBezTo>
                  <a:close/>
                  <a:moveTo>
                    <a:pt x="2167" y="5192"/>
                  </a:moveTo>
                  <a:cubicBezTo>
                    <a:pt x="2167" y="4930"/>
                    <a:pt x="2167" y="4703"/>
                    <a:pt x="2191" y="4477"/>
                  </a:cubicBezTo>
                  <a:cubicBezTo>
                    <a:pt x="2203" y="4263"/>
                    <a:pt x="2263" y="4037"/>
                    <a:pt x="2275" y="3810"/>
                  </a:cubicBezTo>
                  <a:cubicBezTo>
                    <a:pt x="2286" y="3620"/>
                    <a:pt x="2286" y="3441"/>
                    <a:pt x="2382" y="3263"/>
                  </a:cubicBezTo>
                  <a:cubicBezTo>
                    <a:pt x="2405" y="3203"/>
                    <a:pt x="2405" y="3144"/>
                    <a:pt x="2405" y="3084"/>
                  </a:cubicBezTo>
                  <a:cubicBezTo>
                    <a:pt x="2405" y="2929"/>
                    <a:pt x="2465" y="2798"/>
                    <a:pt x="2525" y="2667"/>
                  </a:cubicBezTo>
                  <a:cubicBezTo>
                    <a:pt x="2572" y="2560"/>
                    <a:pt x="2632" y="2453"/>
                    <a:pt x="2632" y="2346"/>
                  </a:cubicBezTo>
                  <a:cubicBezTo>
                    <a:pt x="2632" y="2155"/>
                    <a:pt x="2703" y="2001"/>
                    <a:pt x="2798" y="1834"/>
                  </a:cubicBezTo>
                  <a:cubicBezTo>
                    <a:pt x="2810" y="1798"/>
                    <a:pt x="2822" y="1751"/>
                    <a:pt x="2858" y="1655"/>
                  </a:cubicBezTo>
                  <a:cubicBezTo>
                    <a:pt x="2667" y="1786"/>
                    <a:pt x="2501" y="1858"/>
                    <a:pt x="2394" y="2001"/>
                  </a:cubicBezTo>
                  <a:cubicBezTo>
                    <a:pt x="2132" y="2310"/>
                    <a:pt x="1858" y="2620"/>
                    <a:pt x="1632" y="2941"/>
                  </a:cubicBezTo>
                  <a:cubicBezTo>
                    <a:pt x="1501" y="3156"/>
                    <a:pt x="1441" y="3406"/>
                    <a:pt x="1262" y="3584"/>
                  </a:cubicBezTo>
                  <a:cubicBezTo>
                    <a:pt x="1215" y="3632"/>
                    <a:pt x="1215" y="3691"/>
                    <a:pt x="1191" y="3751"/>
                  </a:cubicBezTo>
                  <a:cubicBezTo>
                    <a:pt x="1060" y="4168"/>
                    <a:pt x="905" y="4572"/>
                    <a:pt x="786" y="4989"/>
                  </a:cubicBezTo>
                  <a:cubicBezTo>
                    <a:pt x="762" y="5072"/>
                    <a:pt x="715" y="5168"/>
                    <a:pt x="786" y="5299"/>
                  </a:cubicBezTo>
                  <a:cubicBezTo>
                    <a:pt x="953" y="5311"/>
                    <a:pt x="1143" y="5346"/>
                    <a:pt x="1310" y="5275"/>
                  </a:cubicBezTo>
                  <a:cubicBezTo>
                    <a:pt x="1453" y="5192"/>
                    <a:pt x="1620" y="5180"/>
                    <a:pt x="1786" y="5192"/>
                  </a:cubicBezTo>
                  <a:cubicBezTo>
                    <a:pt x="1905" y="5215"/>
                    <a:pt x="2024" y="5192"/>
                    <a:pt x="2167" y="519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1572;p49">
              <a:extLst>
                <a:ext uri="{FF2B5EF4-FFF2-40B4-BE49-F238E27FC236}">
                  <a16:creationId xmlns:a16="http://schemas.microsoft.com/office/drawing/2014/main" id="{3DA2CD35-231E-4D7C-996C-94CEB1BA41A6}"/>
                </a:ext>
              </a:extLst>
            </p:cNvPr>
            <p:cNvSpPr/>
            <p:nvPr/>
          </p:nvSpPr>
          <p:spPr>
            <a:xfrm>
              <a:off x="1415950" y="2244750"/>
              <a:ext cx="295875" cy="221775"/>
            </a:xfrm>
            <a:custGeom>
              <a:avLst/>
              <a:gdLst/>
              <a:ahLst/>
              <a:cxnLst/>
              <a:rect l="l" t="t" r="r" b="b"/>
              <a:pathLst>
                <a:path w="11835" h="8871" extrusionOk="0">
                  <a:moveTo>
                    <a:pt x="10704" y="5858"/>
                  </a:moveTo>
                  <a:cubicBezTo>
                    <a:pt x="10918" y="5763"/>
                    <a:pt x="11097" y="5692"/>
                    <a:pt x="11287" y="5620"/>
                  </a:cubicBezTo>
                  <a:cubicBezTo>
                    <a:pt x="11466" y="5549"/>
                    <a:pt x="11561" y="5370"/>
                    <a:pt x="11752" y="5335"/>
                  </a:cubicBezTo>
                  <a:cubicBezTo>
                    <a:pt x="11835" y="5394"/>
                    <a:pt x="11823" y="5465"/>
                    <a:pt x="11811" y="5549"/>
                  </a:cubicBezTo>
                  <a:cubicBezTo>
                    <a:pt x="11775" y="5763"/>
                    <a:pt x="11763" y="5989"/>
                    <a:pt x="11692" y="6204"/>
                  </a:cubicBezTo>
                  <a:cubicBezTo>
                    <a:pt x="11632" y="6382"/>
                    <a:pt x="11585" y="6549"/>
                    <a:pt x="11585" y="6739"/>
                  </a:cubicBezTo>
                  <a:cubicBezTo>
                    <a:pt x="11585" y="6799"/>
                    <a:pt x="11573" y="6859"/>
                    <a:pt x="11537" y="6918"/>
                  </a:cubicBezTo>
                  <a:cubicBezTo>
                    <a:pt x="11442" y="7156"/>
                    <a:pt x="11418" y="7394"/>
                    <a:pt x="11418" y="7644"/>
                  </a:cubicBezTo>
                  <a:cubicBezTo>
                    <a:pt x="11406" y="8037"/>
                    <a:pt x="11371" y="8430"/>
                    <a:pt x="11347" y="8811"/>
                  </a:cubicBezTo>
                  <a:cubicBezTo>
                    <a:pt x="11109" y="8871"/>
                    <a:pt x="11001" y="8668"/>
                    <a:pt x="10847" y="8597"/>
                  </a:cubicBezTo>
                  <a:cubicBezTo>
                    <a:pt x="10680" y="8513"/>
                    <a:pt x="10513" y="8418"/>
                    <a:pt x="10323" y="8311"/>
                  </a:cubicBezTo>
                  <a:cubicBezTo>
                    <a:pt x="10287" y="8240"/>
                    <a:pt x="10228" y="8144"/>
                    <a:pt x="10192" y="8037"/>
                  </a:cubicBezTo>
                  <a:cubicBezTo>
                    <a:pt x="9906" y="7942"/>
                    <a:pt x="9608" y="7823"/>
                    <a:pt x="9323" y="7716"/>
                  </a:cubicBezTo>
                  <a:cubicBezTo>
                    <a:pt x="9061" y="7609"/>
                    <a:pt x="8775" y="7490"/>
                    <a:pt x="8501" y="7394"/>
                  </a:cubicBezTo>
                  <a:cubicBezTo>
                    <a:pt x="8549" y="7240"/>
                    <a:pt x="8656" y="7168"/>
                    <a:pt x="8763" y="7109"/>
                  </a:cubicBezTo>
                  <a:cubicBezTo>
                    <a:pt x="8846" y="7049"/>
                    <a:pt x="8918" y="7001"/>
                    <a:pt x="9013" y="6942"/>
                  </a:cubicBezTo>
                  <a:cubicBezTo>
                    <a:pt x="9287" y="6739"/>
                    <a:pt x="9358" y="6442"/>
                    <a:pt x="9180" y="6144"/>
                  </a:cubicBezTo>
                  <a:cubicBezTo>
                    <a:pt x="9073" y="5942"/>
                    <a:pt x="8954" y="5751"/>
                    <a:pt x="8894" y="5549"/>
                  </a:cubicBezTo>
                  <a:cubicBezTo>
                    <a:pt x="8823" y="5323"/>
                    <a:pt x="8620" y="5192"/>
                    <a:pt x="8525" y="4989"/>
                  </a:cubicBezTo>
                  <a:cubicBezTo>
                    <a:pt x="8418" y="4811"/>
                    <a:pt x="8358" y="4608"/>
                    <a:pt x="8144" y="4501"/>
                  </a:cubicBezTo>
                  <a:cubicBezTo>
                    <a:pt x="8108" y="4477"/>
                    <a:pt x="8072" y="4418"/>
                    <a:pt x="8025" y="4370"/>
                  </a:cubicBezTo>
                  <a:cubicBezTo>
                    <a:pt x="7870" y="4156"/>
                    <a:pt x="7691" y="3965"/>
                    <a:pt x="7465" y="3846"/>
                  </a:cubicBezTo>
                  <a:cubicBezTo>
                    <a:pt x="7430" y="3834"/>
                    <a:pt x="7406" y="3799"/>
                    <a:pt x="7370" y="3787"/>
                  </a:cubicBezTo>
                  <a:cubicBezTo>
                    <a:pt x="7025" y="3525"/>
                    <a:pt x="6715" y="3227"/>
                    <a:pt x="6358" y="2989"/>
                  </a:cubicBezTo>
                  <a:cubicBezTo>
                    <a:pt x="6120" y="2822"/>
                    <a:pt x="5870" y="2656"/>
                    <a:pt x="5584" y="2572"/>
                  </a:cubicBezTo>
                  <a:cubicBezTo>
                    <a:pt x="5382" y="2513"/>
                    <a:pt x="5191" y="2394"/>
                    <a:pt x="4977" y="2310"/>
                  </a:cubicBezTo>
                  <a:cubicBezTo>
                    <a:pt x="4608" y="2179"/>
                    <a:pt x="4215" y="2060"/>
                    <a:pt x="3846" y="1941"/>
                  </a:cubicBezTo>
                  <a:cubicBezTo>
                    <a:pt x="3774" y="1917"/>
                    <a:pt x="3691" y="1894"/>
                    <a:pt x="3631" y="1870"/>
                  </a:cubicBezTo>
                  <a:cubicBezTo>
                    <a:pt x="3500" y="1810"/>
                    <a:pt x="3358" y="1775"/>
                    <a:pt x="3203" y="1775"/>
                  </a:cubicBezTo>
                  <a:cubicBezTo>
                    <a:pt x="3012" y="1775"/>
                    <a:pt x="2834" y="1775"/>
                    <a:pt x="2655" y="1703"/>
                  </a:cubicBezTo>
                  <a:cubicBezTo>
                    <a:pt x="2584" y="1679"/>
                    <a:pt x="2512" y="1679"/>
                    <a:pt x="2429" y="1679"/>
                  </a:cubicBezTo>
                  <a:cubicBezTo>
                    <a:pt x="1834" y="1656"/>
                    <a:pt x="1238" y="1644"/>
                    <a:pt x="643" y="1644"/>
                  </a:cubicBezTo>
                  <a:cubicBezTo>
                    <a:pt x="512" y="1644"/>
                    <a:pt x="381" y="1644"/>
                    <a:pt x="262" y="1632"/>
                  </a:cubicBezTo>
                  <a:cubicBezTo>
                    <a:pt x="0" y="1298"/>
                    <a:pt x="0" y="941"/>
                    <a:pt x="24" y="572"/>
                  </a:cubicBezTo>
                  <a:cubicBezTo>
                    <a:pt x="36" y="322"/>
                    <a:pt x="333" y="72"/>
                    <a:pt x="619" y="36"/>
                  </a:cubicBezTo>
                  <a:cubicBezTo>
                    <a:pt x="762" y="24"/>
                    <a:pt x="917" y="24"/>
                    <a:pt x="1060" y="24"/>
                  </a:cubicBezTo>
                  <a:cubicBezTo>
                    <a:pt x="1476" y="24"/>
                    <a:pt x="1905" y="1"/>
                    <a:pt x="2322" y="24"/>
                  </a:cubicBezTo>
                  <a:cubicBezTo>
                    <a:pt x="2608" y="36"/>
                    <a:pt x="2893" y="84"/>
                    <a:pt x="3179" y="108"/>
                  </a:cubicBezTo>
                  <a:cubicBezTo>
                    <a:pt x="3393" y="143"/>
                    <a:pt x="3608" y="251"/>
                    <a:pt x="3834" y="167"/>
                  </a:cubicBezTo>
                  <a:cubicBezTo>
                    <a:pt x="4322" y="346"/>
                    <a:pt x="4870" y="251"/>
                    <a:pt x="5346" y="489"/>
                  </a:cubicBezTo>
                  <a:cubicBezTo>
                    <a:pt x="5596" y="608"/>
                    <a:pt x="5870" y="703"/>
                    <a:pt x="6120" y="846"/>
                  </a:cubicBezTo>
                  <a:cubicBezTo>
                    <a:pt x="6191" y="870"/>
                    <a:pt x="6251" y="941"/>
                    <a:pt x="6334" y="989"/>
                  </a:cubicBezTo>
                  <a:cubicBezTo>
                    <a:pt x="6429" y="1084"/>
                    <a:pt x="6548" y="1144"/>
                    <a:pt x="6691" y="1167"/>
                  </a:cubicBezTo>
                  <a:cubicBezTo>
                    <a:pt x="6763" y="1179"/>
                    <a:pt x="6846" y="1239"/>
                    <a:pt x="6906" y="1286"/>
                  </a:cubicBezTo>
                  <a:cubicBezTo>
                    <a:pt x="7144" y="1465"/>
                    <a:pt x="7370" y="1679"/>
                    <a:pt x="7596" y="1858"/>
                  </a:cubicBezTo>
                  <a:cubicBezTo>
                    <a:pt x="7703" y="1941"/>
                    <a:pt x="7799" y="2013"/>
                    <a:pt x="7882" y="2156"/>
                  </a:cubicBezTo>
                  <a:cubicBezTo>
                    <a:pt x="7918" y="2227"/>
                    <a:pt x="7977" y="2298"/>
                    <a:pt x="8061" y="2334"/>
                  </a:cubicBezTo>
                  <a:cubicBezTo>
                    <a:pt x="8215" y="2418"/>
                    <a:pt x="8334" y="2548"/>
                    <a:pt x="8442" y="2715"/>
                  </a:cubicBezTo>
                  <a:cubicBezTo>
                    <a:pt x="8501" y="2810"/>
                    <a:pt x="8573" y="2894"/>
                    <a:pt x="8656" y="2965"/>
                  </a:cubicBezTo>
                  <a:cubicBezTo>
                    <a:pt x="8727" y="3060"/>
                    <a:pt x="8787" y="3144"/>
                    <a:pt x="8858" y="3227"/>
                  </a:cubicBezTo>
                  <a:cubicBezTo>
                    <a:pt x="8930" y="3310"/>
                    <a:pt x="8989" y="3406"/>
                    <a:pt x="9085" y="3465"/>
                  </a:cubicBezTo>
                  <a:cubicBezTo>
                    <a:pt x="9227" y="3561"/>
                    <a:pt x="9335" y="3703"/>
                    <a:pt x="9442" y="3834"/>
                  </a:cubicBezTo>
                  <a:cubicBezTo>
                    <a:pt x="9727" y="4192"/>
                    <a:pt x="9870" y="4608"/>
                    <a:pt x="10120" y="4977"/>
                  </a:cubicBezTo>
                  <a:cubicBezTo>
                    <a:pt x="10335" y="5251"/>
                    <a:pt x="10501" y="5525"/>
                    <a:pt x="10704" y="5858"/>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1573;p49">
              <a:extLst>
                <a:ext uri="{FF2B5EF4-FFF2-40B4-BE49-F238E27FC236}">
                  <a16:creationId xmlns:a16="http://schemas.microsoft.com/office/drawing/2014/main" id="{F5A52F31-0183-49D9-8B20-E86B3E167235}"/>
                </a:ext>
              </a:extLst>
            </p:cNvPr>
            <p:cNvSpPr/>
            <p:nvPr/>
          </p:nvSpPr>
          <p:spPr>
            <a:xfrm>
              <a:off x="1400750" y="2233150"/>
              <a:ext cx="320900" cy="251825"/>
            </a:xfrm>
            <a:custGeom>
              <a:avLst/>
              <a:gdLst/>
              <a:ahLst/>
              <a:cxnLst/>
              <a:rect l="l" t="t" r="r" b="b"/>
              <a:pathLst>
                <a:path w="12836" h="10073" extrusionOk="0">
                  <a:moveTo>
                    <a:pt x="513" y="2560"/>
                  </a:moveTo>
                  <a:cubicBezTo>
                    <a:pt x="275" y="2346"/>
                    <a:pt x="275" y="2048"/>
                    <a:pt x="191" y="1786"/>
                  </a:cubicBezTo>
                  <a:cubicBezTo>
                    <a:pt x="120" y="1500"/>
                    <a:pt x="72" y="1203"/>
                    <a:pt x="37" y="905"/>
                  </a:cubicBezTo>
                  <a:cubicBezTo>
                    <a:pt x="13" y="798"/>
                    <a:pt x="13" y="679"/>
                    <a:pt x="1" y="596"/>
                  </a:cubicBezTo>
                  <a:cubicBezTo>
                    <a:pt x="168" y="417"/>
                    <a:pt x="334" y="274"/>
                    <a:pt x="549" y="203"/>
                  </a:cubicBezTo>
                  <a:cubicBezTo>
                    <a:pt x="703" y="155"/>
                    <a:pt x="834" y="119"/>
                    <a:pt x="989" y="119"/>
                  </a:cubicBezTo>
                  <a:cubicBezTo>
                    <a:pt x="1168" y="119"/>
                    <a:pt x="1358" y="119"/>
                    <a:pt x="1537" y="36"/>
                  </a:cubicBezTo>
                  <a:cubicBezTo>
                    <a:pt x="1620" y="0"/>
                    <a:pt x="1727" y="12"/>
                    <a:pt x="1834" y="12"/>
                  </a:cubicBezTo>
                  <a:cubicBezTo>
                    <a:pt x="2454" y="12"/>
                    <a:pt x="3073" y="12"/>
                    <a:pt x="3692" y="24"/>
                  </a:cubicBezTo>
                  <a:cubicBezTo>
                    <a:pt x="4049" y="36"/>
                    <a:pt x="4406" y="119"/>
                    <a:pt x="4751" y="238"/>
                  </a:cubicBezTo>
                  <a:cubicBezTo>
                    <a:pt x="4870" y="274"/>
                    <a:pt x="4990" y="322"/>
                    <a:pt x="5109" y="310"/>
                  </a:cubicBezTo>
                  <a:cubicBezTo>
                    <a:pt x="5573" y="262"/>
                    <a:pt x="5954" y="441"/>
                    <a:pt x="6359" y="607"/>
                  </a:cubicBezTo>
                  <a:cubicBezTo>
                    <a:pt x="6537" y="679"/>
                    <a:pt x="6704" y="750"/>
                    <a:pt x="6859" y="834"/>
                  </a:cubicBezTo>
                  <a:cubicBezTo>
                    <a:pt x="6906" y="846"/>
                    <a:pt x="6966" y="857"/>
                    <a:pt x="7002" y="893"/>
                  </a:cubicBezTo>
                  <a:cubicBezTo>
                    <a:pt x="7299" y="1191"/>
                    <a:pt x="7740" y="1274"/>
                    <a:pt x="8014" y="1631"/>
                  </a:cubicBezTo>
                  <a:cubicBezTo>
                    <a:pt x="8049" y="1691"/>
                    <a:pt x="8133" y="1727"/>
                    <a:pt x="8192" y="1762"/>
                  </a:cubicBezTo>
                  <a:cubicBezTo>
                    <a:pt x="8430" y="1929"/>
                    <a:pt x="8692" y="2084"/>
                    <a:pt x="8871" y="2334"/>
                  </a:cubicBezTo>
                  <a:cubicBezTo>
                    <a:pt x="8966" y="2453"/>
                    <a:pt x="9109" y="2512"/>
                    <a:pt x="9216" y="2608"/>
                  </a:cubicBezTo>
                  <a:cubicBezTo>
                    <a:pt x="9419" y="2846"/>
                    <a:pt x="9621" y="3108"/>
                    <a:pt x="9823" y="3358"/>
                  </a:cubicBezTo>
                  <a:cubicBezTo>
                    <a:pt x="9883" y="3429"/>
                    <a:pt x="9954" y="3501"/>
                    <a:pt x="10038" y="3560"/>
                  </a:cubicBezTo>
                  <a:cubicBezTo>
                    <a:pt x="10193" y="3679"/>
                    <a:pt x="10335" y="3822"/>
                    <a:pt x="10431" y="4001"/>
                  </a:cubicBezTo>
                  <a:cubicBezTo>
                    <a:pt x="10478" y="4072"/>
                    <a:pt x="10538" y="4132"/>
                    <a:pt x="10585" y="4203"/>
                  </a:cubicBezTo>
                  <a:cubicBezTo>
                    <a:pt x="10788" y="4536"/>
                    <a:pt x="11002" y="4846"/>
                    <a:pt x="11169" y="5191"/>
                  </a:cubicBezTo>
                  <a:cubicBezTo>
                    <a:pt x="11252" y="5346"/>
                    <a:pt x="11288" y="5525"/>
                    <a:pt x="11347" y="5703"/>
                  </a:cubicBezTo>
                  <a:cubicBezTo>
                    <a:pt x="11526" y="5691"/>
                    <a:pt x="11657" y="5644"/>
                    <a:pt x="11764" y="5548"/>
                  </a:cubicBezTo>
                  <a:cubicBezTo>
                    <a:pt x="11943" y="5346"/>
                    <a:pt x="12205" y="5275"/>
                    <a:pt x="12431" y="5156"/>
                  </a:cubicBezTo>
                  <a:cubicBezTo>
                    <a:pt x="12479" y="5132"/>
                    <a:pt x="12550" y="5132"/>
                    <a:pt x="12610" y="5132"/>
                  </a:cubicBezTo>
                  <a:cubicBezTo>
                    <a:pt x="12717" y="5132"/>
                    <a:pt x="12788" y="5203"/>
                    <a:pt x="12800" y="5322"/>
                  </a:cubicBezTo>
                  <a:cubicBezTo>
                    <a:pt x="12812" y="5572"/>
                    <a:pt x="12836" y="5846"/>
                    <a:pt x="12812" y="6096"/>
                  </a:cubicBezTo>
                  <a:cubicBezTo>
                    <a:pt x="12800" y="6346"/>
                    <a:pt x="12741" y="6596"/>
                    <a:pt x="12693" y="6858"/>
                  </a:cubicBezTo>
                  <a:cubicBezTo>
                    <a:pt x="12681" y="6930"/>
                    <a:pt x="12657" y="7001"/>
                    <a:pt x="12657" y="7072"/>
                  </a:cubicBezTo>
                  <a:cubicBezTo>
                    <a:pt x="12681" y="7418"/>
                    <a:pt x="12610" y="7751"/>
                    <a:pt x="12562" y="8073"/>
                  </a:cubicBezTo>
                  <a:cubicBezTo>
                    <a:pt x="12550" y="8204"/>
                    <a:pt x="12538" y="8346"/>
                    <a:pt x="12490" y="8477"/>
                  </a:cubicBezTo>
                  <a:cubicBezTo>
                    <a:pt x="12443" y="8585"/>
                    <a:pt x="12455" y="8704"/>
                    <a:pt x="12443" y="8799"/>
                  </a:cubicBezTo>
                  <a:cubicBezTo>
                    <a:pt x="12431" y="9061"/>
                    <a:pt x="12431" y="9299"/>
                    <a:pt x="12431" y="9549"/>
                  </a:cubicBezTo>
                  <a:cubicBezTo>
                    <a:pt x="12431" y="9668"/>
                    <a:pt x="12383" y="9775"/>
                    <a:pt x="12312" y="9859"/>
                  </a:cubicBezTo>
                  <a:cubicBezTo>
                    <a:pt x="12157" y="10037"/>
                    <a:pt x="11967" y="10073"/>
                    <a:pt x="11788" y="9930"/>
                  </a:cubicBezTo>
                  <a:cubicBezTo>
                    <a:pt x="11705" y="9870"/>
                    <a:pt x="11609" y="9799"/>
                    <a:pt x="11490" y="9787"/>
                  </a:cubicBezTo>
                  <a:cubicBezTo>
                    <a:pt x="11419" y="9775"/>
                    <a:pt x="11347" y="9728"/>
                    <a:pt x="11300" y="9680"/>
                  </a:cubicBezTo>
                  <a:cubicBezTo>
                    <a:pt x="11169" y="9537"/>
                    <a:pt x="10990" y="9442"/>
                    <a:pt x="10812" y="9335"/>
                  </a:cubicBezTo>
                  <a:cubicBezTo>
                    <a:pt x="10752" y="9299"/>
                    <a:pt x="10657" y="9275"/>
                    <a:pt x="10609" y="9216"/>
                  </a:cubicBezTo>
                  <a:cubicBezTo>
                    <a:pt x="10466" y="9013"/>
                    <a:pt x="10240" y="8942"/>
                    <a:pt x="10014" y="8847"/>
                  </a:cubicBezTo>
                  <a:cubicBezTo>
                    <a:pt x="9681" y="8716"/>
                    <a:pt x="9347" y="8525"/>
                    <a:pt x="8978" y="8442"/>
                  </a:cubicBezTo>
                  <a:cubicBezTo>
                    <a:pt x="8788" y="8406"/>
                    <a:pt x="8609" y="8263"/>
                    <a:pt x="8407" y="8168"/>
                  </a:cubicBezTo>
                  <a:cubicBezTo>
                    <a:pt x="8311" y="8108"/>
                    <a:pt x="8276" y="7930"/>
                    <a:pt x="8347" y="7787"/>
                  </a:cubicBezTo>
                  <a:cubicBezTo>
                    <a:pt x="8442" y="7644"/>
                    <a:pt x="8550" y="7513"/>
                    <a:pt x="8669" y="7370"/>
                  </a:cubicBezTo>
                  <a:cubicBezTo>
                    <a:pt x="8764" y="7251"/>
                    <a:pt x="8883" y="7156"/>
                    <a:pt x="9061" y="7120"/>
                  </a:cubicBezTo>
                  <a:cubicBezTo>
                    <a:pt x="9145" y="7108"/>
                    <a:pt x="9204" y="7049"/>
                    <a:pt x="9276" y="7001"/>
                  </a:cubicBezTo>
                  <a:cubicBezTo>
                    <a:pt x="9240" y="6930"/>
                    <a:pt x="9216" y="6870"/>
                    <a:pt x="9181" y="6811"/>
                  </a:cubicBezTo>
                  <a:cubicBezTo>
                    <a:pt x="9109" y="6644"/>
                    <a:pt x="9026" y="6501"/>
                    <a:pt x="8966" y="6334"/>
                  </a:cubicBezTo>
                  <a:cubicBezTo>
                    <a:pt x="8907" y="6180"/>
                    <a:pt x="8847" y="6037"/>
                    <a:pt x="8728" y="5918"/>
                  </a:cubicBezTo>
                  <a:cubicBezTo>
                    <a:pt x="8669" y="5858"/>
                    <a:pt x="8621" y="5787"/>
                    <a:pt x="8585" y="5691"/>
                  </a:cubicBezTo>
                  <a:cubicBezTo>
                    <a:pt x="8526" y="5560"/>
                    <a:pt x="8442" y="5441"/>
                    <a:pt x="8311" y="5346"/>
                  </a:cubicBezTo>
                  <a:cubicBezTo>
                    <a:pt x="8228" y="5310"/>
                    <a:pt x="8204" y="5215"/>
                    <a:pt x="8145" y="5156"/>
                  </a:cubicBezTo>
                  <a:cubicBezTo>
                    <a:pt x="8073" y="5072"/>
                    <a:pt x="8014" y="4965"/>
                    <a:pt x="7918" y="4906"/>
                  </a:cubicBezTo>
                  <a:cubicBezTo>
                    <a:pt x="7668" y="4727"/>
                    <a:pt x="7442" y="4513"/>
                    <a:pt x="7204" y="4310"/>
                  </a:cubicBezTo>
                  <a:cubicBezTo>
                    <a:pt x="7014" y="4144"/>
                    <a:pt x="6823" y="4013"/>
                    <a:pt x="6609" y="3882"/>
                  </a:cubicBezTo>
                  <a:cubicBezTo>
                    <a:pt x="6418" y="3739"/>
                    <a:pt x="6204" y="3644"/>
                    <a:pt x="6013" y="3489"/>
                  </a:cubicBezTo>
                  <a:cubicBezTo>
                    <a:pt x="5775" y="3310"/>
                    <a:pt x="5490" y="3203"/>
                    <a:pt x="5216" y="3108"/>
                  </a:cubicBezTo>
                  <a:cubicBezTo>
                    <a:pt x="4775" y="2953"/>
                    <a:pt x="4335" y="2822"/>
                    <a:pt x="3906" y="2667"/>
                  </a:cubicBezTo>
                  <a:cubicBezTo>
                    <a:pt x="3882" y="2667"/>
                    <a:pt x="3870" y="2655"/>
                    <a:pt x="3870" y="2655"/>
                  </a:cubicBezTo>
                  <a:cubicBezTo>
                    <a:pt x="3251" y="2631"/>
                    <a:pt x="2620" y="2453"/>
                    <a:pt x="1977" y="2524"/>
                  </a:cubicBezTo>
                  <a:cubicBezTo>
                    <a:pt x="1489" y="2584"/>
                    <a:pt x="989" y="2536"/>
                    <a:pt x="489" y="2572"/>
                  </a:cubicBezTo>
                  <a:cubicBezTo>
                    <a:pt x="560" y="2572"/>
                    <a:pt x="537" y="2572"/>
                    <a:pt x="513" y="2560"/>
                  </a:cubicBezTo>
                  <a:close/>
                  <a:moveTo>
                    <a:pt x="11312" y="6322"/>
                  </a:moveTo>
                  <a:cubicBezTo>
                    <a:pt x="11109" y="5989"/>
                    <a:pt x="10943" y="5715"/>
                    <a:pt x="10752" y="5441"/>
                  </a:cubicBezTo>
                  <a:cubicBezTo>
                    <a:pt x="10502" y="5072"/>
                    <a:pt x="10347" y="4656"/>
                    <a:pt x="10062" y="4298"/>
                  </a:cubicBezTo>
                  <a:cubicBezTo>
                    <a:pt x="9966" y="4167"/>
                    <a:pt x="9859" y="4025"/>
                    <a:pt x="9704" y="3929"/>
                  </a:cubicBezTo>
                  <a:cubicBezTo>
                    <a:pt x="9621" y="3870"/>
                    <a:pt x="9550" y="3774"/>
                    <a:pt x="9490" y="3691"/>
                  </a:cubicBezTo>
                  <a:cubicBezTo>
                    <a:pt x="9407" y="3596"/>
                    <a:pt x="9347" y="3513"/>
                    <a:pt x="9276" y="3429"/>
                  </a:cubicBezTo>
                  <a:cubicBezTo>
                    <a:pt x="9204" y="3346"/>
                    <a:pt x="9133" y="3274"/>
                    <a:pt x="9073" y="3179"/>
                  </a:cubicBezTo>
                  <a:cubicBezTo>
                    <a:pt x="8978" y="3012"/>
                    <a:pt x="8847" y="2882"/>
                    <a:pt x="8680" y="2798"/>
                  </a:cubicBezTo>
                  <a:cubicBezTo>
                    <a:pt x="8609" y="2751"/>
                    <a:pt x="8550" y="2691"/>
                    <a:pt x="8502" y="2620"/>
                  </a:cubicBezTo>
                  <a:cubicBezTo>
                    <a:pt x="8430" y="2477"/>
                    <a:pt x="8323" y="2405"/>
                    <a:pt x="8216" y="2322"/>
                  </a:cubicBezTo>
                  <a:cubicBezTo>
                    <a:pt x="8002" y="2120"/>
                    <a:pt x="7764" y="1929"/>
                    <a:pt x="7537" y="1750"/>
                  </a:cubicBezTo>
                  <a:cubicBezTo>
                    <a:pt x="7478" y="1691"/>
                    <a:pt x="7383" y="1643"/>
                    <a:pt x="7311" y="1631"/>
                  </a:cubicBezTo>
                  <a:cubicBezTo>
                    <a:pt x="7168" y="1608"/>
                    <a:pt x="7061" y="1548"/>
                    <a:pt x="6954" y="1453"/>
                  </a:cubicBezTo>
                  <a:cubicBezTo>
                    <a:pt x="6895" y="1393"/>
                    <a:pt x="6823" y="1334"/>
                    <a:pt x="6752" y="1310"/>
                  </a:cubicBezTo>
                  <a:cubicBezTo>
                    <a:pt x="6490" y="1191"/>
                    <a:pt x="6228" y="1084"/>
                    <a:pt x="5978" y="953"/>
                  </a:cubicBezTo>
                  <a:cubicBezTo>
                    <a:pt x="5502" y="715"/>
                    <a:pt x="4942" y="810"/>
                    <a:pt x="4454" y="631"/>
                  </a:cubicBezTo>
                  <a:cubicBezTo>
                    <a:pt x="4228" y="691"/>
                    <a:pt x="4013" y="596"/>
                    <a:pt x="3799" y="572"/>
                  </a:cubicBezTo>
                  <a:cubicBezTo>
                    <a:pt x="3513" y="548"/>
                    <a:pt x="3239" y="500"/>
                    <a:pt x="2954" y="488"/>
                  </a:cubicBezTo>
                  <a:cubicBezTo>
                    <a:pt x="2537" y="476"/>
                    <a:pt x="2108" y="488"/>
                    <a:pt x="1692" y="488"/>
                  </a:cubicBezTo>
                  <a:cubicBezTo>
                    <a:pt x="1537" y="488"/>
                    <a:pt x="1394" y="488"/>
                    <a:pt x="1239" y="500"/>
                  </a:cubicBezTo>
                  <a:cubicBezTo>
                    <a:pt x="953" y="536"/>
                    <a:pt x="656" y="786"/>
                    <a:pt x="644" y="1036"/>
                  </a:cubicBezTo>
                  <a:cubicBezTo>
                    <a:pt x="632" y="1393"/>
                    <a:pt x="620" y="1750"/>
                    <a:pt x="882" y="2096"/>
                  </a:cubicBezTo>
                  <a:cubicBezTo>
                    <a:pt x="1001" y="2096"/>
                    <a:pt x="1132" y="2108"/>
                    <a:pt x="1275" y="2108"/>
                  </a:cubicBezTo>
                  <a:cubicBezTo>
                    <a:pt x="1870" y="2120"/>
                    <a:pt x="2465" y="2120"/>
                    <a:pt x="3061" y="2143"/>
                  </a:cubicBezTo>
                  <a:cubicBezTo>
                    <a:pt x="3132" y="2143"/>
                    <a:pt x="3204" y="2143"/>
                    <a:pt x="3275" y="2167"/>
                  </a:cubicBezTo>
                  <a:cubicBezTo>
                    <a:pt x="3454" y="2239"/>
                    <a:pt x="3632" y="2239"/>
                    <a:pt x="3835" y="2239"/>
                  </a:cubicBezTo>
                  <a:cubicBezTo>
                    <a:pt x="3978" y="2239"/>
                    <a:pt x="4132" y="2262"/>
                    <a:pt x="4263" y="2334"/>
                  </a:cubicBezTo>
                  <a:cubicBezTo>
                    <a:pt x="4323" y="2358"/>
                    <a:pt x="4394" y="2381"/>
                    <a:pt x="4466" y="2405"/>
                  </a:cubicBezTo>
                  <a:cubicBezTo>
                    <a:pt x="4847" y="2524"/>
                    <a:pt x="5228" y="2643"/>
                    <a:pt x="5597" y="2774"/>
                  </a:cubicBezTo>
                  <a:cubicBezTo>
                    <a:pt x="5811" y="2858"/>
                    <a:pt x="6002" y="2953"/>
                    <a:pt x="6216" y="3036"/>
                  </a:cubicBezTo>
                  <a:cubicBezTo>
                    <a:pt x="6490" y="3120"/>
                    <a:pt x="6752" y="3286"/>
                    <a:pt x="6990" y="3453"/>
                  </a:cubicBezTo>
                  <a:cubicBezTo>
                    <a:pt x="7347" y="3691"/>
                    <a:pt x="7668" y="3989"/>
                    <a:pt x="8002" y="4251"/>
                  </a:cubicBezTo>
                  <a:cubicBezTo>
                    <a:pt x="8026" y="4286"/>
                    <a:pt x="8061" y="4298"/>
                    <a:pt x="8085" y="4310"/>
                  </a:cubicBezTo>
                  <a:cubicBezTo>
                    <a:pt x="8323" y="4441"/>
                    <a:pt x="8502" y="4620"/>
                    <a:pt x="8657" y="4834"/>
                  </a:cubicBezTo>
                  <a:cubicBezTo>
                    <a:pt x="8680" y="4882"/>
                    <a:pt x="8728" y="4953"/>
                    <a:pt x="8776" y="4965"/>
                  </a:cubicBezTo>
                  <a:cubicBezTo>
                    <a:pt x="8978" y="5072"/>
                    <a:pt x="9050" y="5275"/>
                    <a:pt x="9145" y="5453"/>
                  </a:cubicBezTo>
                  <a:cubicBezTo>
                    <a:pt x="9252" y="5656"/>
                    <a:pt x="9442" y="5787"/>
                    <a:pt x="9514" y="6013"/>
                  </a:cubicBezTo>
                  <a:cubicBezTo>
                    <a:pt x="9585" y="6215"/>
                    <a:pt x="9693" y="6406"/>
                    <a:pt x="9800" y="6608"/>
                  </a:cubicBezTo>
                  <a:cubicBezTo>
                    <a:pt x="9966" y="6906"/>
                    <a:pt x="9919" y="7215"/>
                    <a:pt x="9633" y="7406"/>
                  </a:cubicBezTo>
                  <a:cubicBezTo>
                    <a:pt x="9562" y="7465"/>
                    <a:pt x="9466" y="7513"/>
                    <a:pt x="9383" y="7573"/>
                  </a:cubicBezTo>
                  <a:cubicBezTo>
                    <a:pt x="9276" y="7644"/>
                    <a:pt x="9169" y="7704"/>
                    <a:pt x="9133" y="7858"/>
                  </a:cubicBezTo>
                  <a:cubicBezTo>
                    <a:pt x="9395" y="7954"/>
                    <a:pt x="9681" y="8073"/>
                    <a:pt x="9943" y="8180"/>
                  </a:cubicBezTo>
                  <a:cubicBezTo>
                    <a:pt x="10228" y="8299"/>
                    <a:pt x="10526" y="8406"/>
                    <a:pt x="10812" y="8513"/>
                  </a:cubicBezTo>
                  <a:cubicBezTo>
                    <a:pt x="10859" y="8608"/>
                    <a:pt x="10895" y="8704"/>
                    <a:pt x="10943" y="8775"/>
                  </a:cubicBezTo>
                  <a:cubicBezTo>
                    <a:pt x="11133" y="8882"/>
                    <a:pt x="11300" y="8989"/>
                    <a:pt x="11467" y="9061"/>
                  </a:cubicBezTo>
                  <a:cubicBezTo>
                    <a:pt x="11633" y="9132"/>
                    <a:pt x="11728" y="9347"/>
                    <a:pt x="11967" y="9287"/>
                  </a:cubicBezTo>
                  <a:cubicBezTo>
                    <a:pt x="12002" y="8894"/>
                    <a:pt x="12014" y="8489"/>
                    <a:pt x="12050" y="8108"/>
                  </a:cubicBezTo>
                  <a:cubicBezTo>
                    <a:pt x="12062" y="7858"/>
                    <a:pt x="12074" y="7620"/>
                    <a:pt x="12169" y="7382"/>
                  </a:cubicBezTo>
                  <a:cubicBezTo>
                    <a:pt x="12193" y="7323"/>
                    <a:pt x="12205" y="7263"/>
                    <a:pt x="12205" y="7203"/>
                  </a:cubicBezTo>
                  <a:cubicBezTo>
                    <a:pt x="12205" y="7001"/>
                    <a:pt x="12252" y="6846"/>
                    <a:pt x="12312" y="6668"/>
                  </a:cubicBezTo>
                  <a:cubicBezTo>
                    <a:pt x="12383" y="6453"/>
                    <a:pt x="12407" y="6227"/>
                    <a:pt x="12431" y="6013"/>
                  </a:cubicBezTo>
                  <a:cubicBezTo>
                    <a:pt x="12443" y="5953"/>
                    <a:pt x="12467" y="5858"/>
                    <a:pt x="12371" y="5799"/>
                  </a:cubicBezTo>
                  <a:cubicBezTo>
                    <a:pt x="12181" y="5810"/>
                    <a:pt x="12074" y="6013"/>
                    <a:pt x="11907" y="6084"/>
                  </a:cubicBezTo>
                  <a:cubicBezTo>
                    <a:pt x="11705" y="6144"/>
                    <a:pt x="11526" y="6227"/>
                    <a:pt x="11312" y="632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1574;p49">
              <a:extLst>
                <a:ext uri="{FF2B5EF4-FFF2-40B4-BE49-F238E27FC236}">
                  <a16:creationId xmlns:a16="http://schemas.microsoft.com/office/drawing/2014/main" id="{229462A0-D1A3-422C-9954-BE9BF97C0C95}"/>
                </a:ext>
              </a:extLst>
            </p:cNvPr>
            <p:cNvSpPr/>
            <p:nvPr/>
          </p:nvSpPr>
          <p:spPr>
            <a:xfrm>
              <a:off x="1187350" y="2510850"/>
              <a:ext cx="295875" cy="221775"/>
            </a:xfrm>
            <a:custGeom>
              <a:avLst/>
              <a:gdLst/>
              <a:ahLst/>
              <a:cxnLst/>
              <a:rect l="l" t="t" r="r" b="b"/>
              <a:pathLst>
                <a:path w="11835" h="8871" extrusionOk="0">
                  <a:moveTo>
                    <a:pt x="1131" y="3025"/>
                  </a:moveTo>
                  <a:cubicBezTo>
                    <a:pt x="917" y="3120"/>
                    <a:pt x="738" y="3192"/>
                    <a:pt x="548" y="3263"/>
                  </a:cubicBezTo>
                  <a:cubicBezTo>
                    <a:pt x="369" y="3334"/>
                    <a:pt x="286" y="3513"/>
                    <a:pt x="83" y="3549"/>
                  </a:cubicBezTo>
                  <a:cubicBezTo>
                    <a:pt x="0" y="3489"/>
                    <a:pt x="12" y="3418"/>
                    <a:pt x="24" y="3334"/>
                  </a:cubicBezTo>
                  <a:cubicBezTo>
                    <a:pt x="60" y="3120"/>
                    <a:pt x="71" y="2894"/>
                    <a:pt x="143" y="2680"/>
                  </a:cubicBezTo>
                  <a:cubicBezTo>
                    <a:pt x="202" y="2501"/>
                    <a:pt x="250" y="2322"/>
                    <a:pt x="250" y="2144"/>
                  </a:cubicBezTo>
                  <a:cubicBezTo>
                    <a:pt x="250" y="2084"/>
                    <a:pt x="262" y="2025"/>
                    <a:pt x="298" y="1965"/>
                  </a:cubicBezTo>
                  <a:cubicBezTo>
                    <a:pt x="405" y="1727"/>
                    <a:pt x="417" y="1489"/>
                    <a:pt x="417" y="1239"/>
                  </a:cubicBezTo>
                  <a:cubicBezTo>
                    <a:pt x="429" y="834"/>
                    <a:pt x="464" y="453"/>
                    <a:pt x="488" y="60"/>
                  </a:cubicBezTo>
                  <a:cubicBezTo>
                    <a:pt x="726" y="1"/>
                    <a:pt x="833" y="215"/>
                    <a:pt x="1000" y="286"/>
                  </a:cubicBezTo>
                  <a:cubicBezTo>
                    <a:pt x="1155" y="358"/>
                    <a:pt x="1322" y="465"/>
                    <a:pt x="1512" y="572"/>
                  </a:cubicBezTo>
                  <a:cubicBezTo>
                    <a:pt x="1548" y="644"/>
                    <a:pt x="1607" y="739"/>
                    <a:pt x="1655" y="834"/>
                  </a:cubicBezTo>
                  <a:cubicBezTo>
                    <a:pt x="1929" y="941"/>
                    <a:pt x="2227" y="1060"/>
                    <a:pt x="2512" y="1168"/>
                  </a:cubicBezTo>
                  <a:cubicBezTo>
                    <a:pt x="2786" y="1275"/>
                    <a:pt x="3060" y="1394"/>
                    <a:pt x="3334" y="1489"/>
                  </a:cubicBezTo>
                  <a:cubicBezTo>
                    <a:pt x="3286" y="1644"/>
                    <a:pt x="3179" y="1715"/>
                    <a:pt x="3084" y="1775"/>
                  </a:cubicBezTo>
                  <a:cubicBezTo>
                    <a:pt x="2989" y="1834"/>
                    <a:pt x="2917" y="1882"/>
                    <a:pt x="2822" y="1941"/>
                  </a:cubicBezTo>
                  <a:cubicBezTo>
                    <a:pt x="2548" y="2144"/>
                    <a:pt x="2488" y="2441"/>
                    <a:pt x="2667" y="2739"/>
                  </a:cubicBezTo>
                  <a:cubicBezTo>
                    <a:pt x="2762" y="2942"/>
                    <a:pt x="2881" y="3132"/>
                    <a:pt x="2941" y="3334"/>
                  </a:cubicBezTo>
                  <a:cubicBezTo>
                    <a:pt x="3012" y="3561"/>
                    <a:pt x="3215" y="3692"/>
                    <a:pt x="3310" y="3894"/>
                  </a:cubicBezTo>
                  <a:cubicBezTo>
                    <a:pt x="3417" y="4073"/>
                    <a:pt x="3477" y="4275"/>
                    <a:pt x="3691" y="4382"/>
                  </a:cubicBezTo>
                  <a:cubicBezTo>
                    <a:pt x="3739" y="4406"/>
                    <a:pt x="3762" y="4466"/>
                    <a:pt x="3810" y="4513"/>
                  </a:cubicBezTo>
                  <a:cubicBezTo>
                    <a:pt x="3977" y="4727"/>
                    <a:pt x="4155" y="4918"/>
                    <a:pt x="4370" y="5037"/>
                  </a:cubicBezTo>
                  <a:cubicBezTo>
                    <a:pt x="4405" y="5049"/>
                    <a:pt x="4429" y="5085"/>
                    <a:pt x="4465" y="5097"/>
                  </a:cubicBezTo>
                  <a:cubicBezTo>
                    <a:pt x="4810" y="5359"/>
                    <a:pt x="5120" y="5656"/>
                    <a:pt x="5477" y="5894"/>
                  </a:cubicBezTo>
                  <a:cubicBezTo>
                    <a:pt x="5715" y="6061"/>
                    <a:pt x="5965" y="6228"/>
                    <a:pt x="6251" y="6311"/>
                  </a:cubicBezTo>
                  <a:cubicBezTo>
                    <a:pt x="6453" y="6371"/>
                    <a:pt x="6656" y="6490"/>
                    <a:pt x="6858" y="6573"/>
                  </a:cubicBezTo>
                  <a:cubicBezTo>
                    <a:pt x="7227" y="6704"/>
                    <a:pt x="7620" y="6823"/>
                    <a:pt x="7989" y="6942"/>
                  </a:cubicBezTo>
                  <a:cubicBezTo>
                    <a:pt x="8061" y="6966"/>
                    <a:pt x="8144" y="6990"/>
                    <a:pt x="8203" y="7013"/>
                  </a:cubicBezTo>
                  <a:cubicBezTo>
                    <a:pt x="8334" y="7073"/>
                    <a:pt x="8477" y="7109"/>
                    <a:pt x="8632" y="7109"/>
                  </a:cubicBezTo>
                  <a:cubicBezTo>
                    <a:pt x="8823" y="7109"/>
                    <a:pt x="9001" y="7109"/>
                    <a:pt x="9180" y="7180"/>
                  </a:cubicBezTo>
                  <a:cubicBezTo>
                    <a:pt x="9251" y="7204"/>
                    <a:pt x="9335" y="7204"/>
                    <a:pt x="9406" y="7204"/>
                  </a:cubicBezTo>
                  <a:cubicBezTo>
                    <a:pt x="10001" y="7228"/>
                    <a:pt x="10597" y="7240"/>
                    <a:pt x="11192" y="7240"/>
                  </a:cubicBezTo>
                  <a:cubicBezTo>
                    <a:pt x="11323" y="7240"/>
                    <a:pt x="11454" y="7240"/>
                    <a:pt x="11573" y="7252"/>
                  </a:cubicBezTo>
                  <a:cubicBezTo>
                    <a:pt x="11835" y="7585"/>
                    <a:pt x="11835" y="7942"/>
                    <a:pt x="11811" y="8311"/>
                  </a:cubicBezTo>
                  <a:cubicBezTo>
                    <a:pt x="11799" y="8561"/>
                    <a:pt x="11501" y="8811"/>
                    <a:pt x="11216" y="8847"/>
                  </a:cubicBezTo>
                  <a:cubicBezTo>
                    <a:pt x="11073" y="8859"/>
                    <a:pt x="10918" y="8859"/>
                    <a:pt x="10775" y="8859"/>
                  </a:cubicBezTo>
                  <a:cubicBezTo>
                    <a:pt x="10358" y="8859"/>
                    <a:pt x="9930" y="8871"/>
                    <a:pt x="9513" y="8859"/>
                  </a:cubicBezTo>
                  <a:cubicBezTo>
                    <a:pt x="9227" y="8847"/>
                    <a:pt x="8942" y="8799"/>
                    <a:pt x="8656" y="8776"/>
                  </a:cubicBezTo>
                  <a:cubicBezTo>
                    <a:pt x="8442" y="8740"/>
                    <a:pt x="8227" y="8633"/>
                    <a:pt x="8001" y="8716"/>
                  </a:cubicBezTo>
                  <a:cubicBezTo>
                    <a:pt x="7513" y="8537"/>
                    <a:pt x="6965" y="8633"/>
                    <a:pt x="6489" y="8395"/>
                  </a:cubicBezTo>
                  <a:cubicBezTo>
                    <a:pt x="6239" y="8276"/>
                    <a:pt x="5965" y="8180"/>
                    <a:pt x="5715" y="8037"/>
                  </a:cubicBezTo>
                  <a:cubicBezTo>
                    <a:pt x="5644" y="8014"/>
                    <a:pt x="5584" y="7942"/>
                    <a:pt x="5501" y="7895"/>
                  </a:cubicBezTo>
                  <a:cubicBezTo>
                    <a:pt x="5405" y="7799"/>
                    <a:pt x="5286" y="7740"/>
                    <a:pt x="5144" y="7716"/>
                  </a:cubicBezTo>
                  <a:cubicBezTo>
                    <a:pt x="5072" y="7704"/>
                    <a:pt x="4989" y="7645"/>
                    <a:pt x="4929" y="7597"/>
                  </a:cubicBezTo>
                  <a:cubicBezTo>
                    <a:pt x="4691" y="7406"/>
                    <a:pt x="4465" y="7204"/>
                    <a:pt x="4239" y="7025"/>
                  </a:cubicBezTo>
                  <a:cubicBezTo>
                    <a:pt x="4132" y="6942"/>
                    <a:pt x="4036" y="6871"/>
                    <a:pt x="3953" y="6728"/>
                  </a:cubicBezTo>
                  <a:cubicBezTo>
                    <a:pt x="3917" y="6656"/>
                    <a:pt x="3858" y="6585"/>
                    <a:pt x="3774" y="6549"/>
                  </a:cubicBezTo>
                  <a:cubicBezTo>
                    <a:pt x="3620" y="6466"/>
                    <a:pt x="3500" y="6335"/>
                    <a:pt x="3393" y="6168"/>
                  </a:cubicBezTo>
                  <a:cubicBezTo>
                    <a:pt x="3334" y="6073"/>
                    <a:pt x="3262" y="5990"/>
                    <a:pt x="3179" y="5918"/>
                  </a:cubicBezTo>
                  <a:cubicBezTo>
                    <a:pt x="3108" y="5823"/>
                    <a:pt x="3048" y="5740"/>
                    <a:pt x="2977" y="5656"/>
                  </a:cubicBezTo>
                  <a:cubicBezTo>
                    <a:pt x="2905" y="5573"/>
                    <a:pt x="2846" y="5478"/>
                    <a:pt x="2750" y="5418"/>
                  </a:cubicBezTo>
                  <a:cubicBezTo>
                    <a:pt x="2608" y="5323"/>
                    <a:pt x="2500" y="5180"/>
                    <a:pt x="2393" y="5049"/>
                  </a:cubicBezTo>
                  <a:cubicBezTo>
                    <a:pt x="2107" y="4692"/>
                    <a:pt x="1965" y="4275"/>
                    <a:pt x="1715" y="3906"/>
                  </a:cubicBezTo>
                  <a:cubicBezTo>
                    <a:pt x="1500" y="3632"/>
                    <a:pt x="1334" y="3358"/>
                    <a:pt x="1131" y="3025"/>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1575;p49">
              <a:extLst>
                <a:ext uri="{FF2B5EF4-FFF2-40B4-BE49-F238E27FC236}">
                  <a16:creationId xmlns:a16="http://schemas.microsoft.com/office/drawing/2014/main" id="{99C01094-743E-4906-AE9C-CFB5A33DF96A}"/>
                </a:ext>
              </a:extLst>
            </p:cNvPr>
            <p:cNvSpPr/>
            <p:nvPr/>
          </p:nvSpPr>
          <p:spPr>
            <a:xfrm>
              <a:off x="1177525" y="2492700"/>
              <a:ext cx="320900" cy="251850"/>
            </a:xfrm>
            <a:custGeom>
              <a:avLst/>
              <a:gdLst/>
              <a:ahLst/>
              <a:cxnLst/>
              <a:rect l="l" t="t" r="r" b="b"/>
              <a:pathLst>
                <a:path w="12836" h="10074" extrusionOk="0">
                  <a:moveTo>
                    <a:pt x="12323" y="7513"/>
                  </a:moveTo>
                  <a:cubicBezTo>
                    <a:pt x="12561" y="7728"/>
                    <a:pt x="12561" y="8025"/>
                    <a:pt x="12645" y="8287"/>
                  </a:cubicBezTo>
                  <a:cubicBezTo>
                    <a:pt x="12716" y="8573"/>
                    <a:pt x="12764" y="8871"/>
                    <a:pt x="12799" y="9168"/>
                  </a:cubicBezTo>
                  <a:cubicBezTo>
                    <a:pt x="12823" y="9275"/>
                    <a:pt x="12823" y="9394"/>
                    <a:pt x="12835" y="9478"/>
                  </a:cubicBezTo>
                  <a:cubicBezTo>
                    <a:pt x="12668" y="9656"/>
                    <a:pt x="12502" y="9799"/>
                    <a:pt x="12287" y="9871"/>
                  </a:cubicBezTo>
                  <a:cubicBezTo>
                    <a:pt x="12133" y="9918"/>
                    <a:pt x="12002" y="9954"/>
                    <a:pt x="11847" y="9954"/>
                  </a:cubicBezTo>
                  <a:cubicBezTo>
                    <a:pt x="11668" y="9954"/>
                    <a:pt x="11478" y="9954"/>
                    <a:pt x="11299" y="10037"/>
                  </a:cubicBezTo>
                  <a:cubicBezTo>
                    <a:pt x="11216" y="10073"/>
                    <a:pt x="11109" y="10061"/>
                    <a:pt x="11002" y="10061"/>
                  </a:cubicBezTo>
                  <a:cubicBezTo>
                    <a:pt x="10382" y="10061"/>
                    <a:pt x="9763" y="10061"/>
                    <a:pt x="9144" y="10049"/>
                  </a:cubicBezTo>
                  <a:cubicBezTo>
                    <a:pt x="8787" y="10025"/>
                    <a:pt x="8430" y="9954"/>
                    <a:pt x="8084" y="9835"/>
                  </a:cubicBezTo>
                  <a:cubicBezTo>
                    <a:pt x="7965" y="9799"/>
                    <a:pt x="7846" y="9752"/>
                    <a:pt x="7727" y="9764"/>
                  </a:cubicBezTo>
                  <a:cubicBezTo>
                    <a:pt x="7287" y="9811"/>
                    <a:pt x="6882" y="9633"/>
                    <a:pt x="6477" y="9466"/>
                  </a:cubicBezTo>
                  <a:cubicBezTo>
                    <a:pt x="6299" y="9394"/>
                    <a:pt x="6132" y="9323"/>
                    <a:pt x="5977" y="9240"/>
                  </a:cubicBezTo>
                  <a:cubicBezTo>
                    <a:pt x="5929" y="9228"/>
                    <a:pt x="5870" y="9216"/>
                    <a:pt x="5834" y="9180"/>
                  </a:cubicBezTo>
                  <a:cubicBezTo>
                    <a:pt x="5537" y="8882"/>
                    <a:pt x="5096" y="8799"/>
                    <a:pt x="4822" y="8442"/>
                  </a:cubicBezTo>
                  <a:cubicBezTo>
                    <a:pt x="4786" y="8382"/>
                    <a:pt x="4703" y="8347"/>
                    <a:pt x="4644" y="8311"/>
                  </a:cubicBezTo>
                  <a:cubicBezTo>
                    <a:pt x="4405" y="8144"/>
                    <a:pt x="4144" y="7990"/>
                    <a:pt x="3965" y="7739"/>
                  </a:cubicBezTo>
                  <a:cubicBezTo>
                    <a:pt x="3870" y="7620"/>
                    <a:pt x="3727" y="7561"/>
                    <a:pt x="3620" y="7454"/>
                  </a:cubicBezTo>
                  <a:cubicBezTo>
                    <a:pt x="3417" y="7216"/>
                    <a:pt x="3215" y="6966"/>
                    <a:pt x="3012" y="6716"/>
                  </a:cubicBezTo>
                  <a:cubicBezTo>
                    <a:pt x="2953" y="6644"/>
                    <a:pt x="2881" y="6561"/>
                    <a:pt x="2798" y="6501"/>
                  </a:cubicBezTo>
                  <a:cubicBezTo>
                    <a:pt x="2643" y="6382"/>
                    <a:pt x="2500" y="6251"/>
                    <a:pt x="2405" y="6073"/>
                  </a:cubicBezTo>
                  <a:cubicBezTo>
                    <a:pt x="2358" y="6001"/>
                    <a:pt x="2298" y="5942"/>
                    <a:pt x="2250" y="5870"/>
                  </a:cubicBezTo>
                  <a:cubicBezTo>
                    <a:pt x="2048" y="5537"/>
                    <a:pt x="1834" y="5227"/>
                    <a:pt x="1667" y="4882"/>
                  </a:cubicBezTo>
                  <a:cubicBezTo>
                    <a:pt x="1584" y="4715"/>
                    <a:pt x="1548" y="4537"/>
                    <a:pt x="1488" y="4358"/>
                  </a:cubicBezTo>
                  <a:cubicBezTo>
                    <a:pt x="1310" y="4382"/>
                    <a:pt x="1179" y="4418"/>
                    <a:pt x="1072" y="4525"/>
                  </a:cubicBezTo>
                  <a:cubicBezTo>
                    <a:pt x="893" y="4715"/>
                    <a:pt x="631" y="4799"/>
                    <a:pt x="405" y="4918"/>
                  </a:cubicBezTo>
                  <a:cubicBezTo>
                    <a:pt x="357" y="4942"/>
                    <a:pt x="286" y="4942"/>
                    <a:pt x="226" y="4942"/>
                  </a:cubicBezTo>
                  <a:cubicBezTo>
                    <a:pt x="119" y="4942"/>
                    <a:pt x="48" y="4870"/>
                    <a:pt x="36" y="4751"/>
                  </a:cubicBezTo>
                  <a:cubicBezTo>
                    <a:pt x="24" y="4501"/>
                    <a:pt x="0" y="4227"/>
                    <a:pt x="24" y="3977"/>
                  </a:cubicBezTo>
                  <a:cubicBezTo>
                    <a:pt x="36" y="3727"/>
                    <a:pt x="95" y="3465"/>
                    <a:pt x="143" y="3215"/>
                  </a:cubicBezTo>
                  <a:cubicBezTo>
                    <a:pt x="155" y="3144"/>
                    <a:pt x="179" y="3072"/>
                    <a:pt x="179" y="2989"/>
                  </a:cubicBezTo>
                  <a:cubicBezTo>
                    <a:pt x="155" y="2656"/>
                    <a:pt x="226" y="2322"/>
                    <a:pt x="274" y="2001"/>
                  </a:cubicBezTo>
                  <a:cubicBezTo>
                    <a:pt x="286" y="1858"/>
                    <a:pt x="298" y="1727"/>
                    <a:pt x="345" y="1596"/>
                  </a:cubicBezTo>
                  <a:cubicBezTo>
                    <a:pt x="393" y="1489"/>
                    <a:pt x="381" y="1370"/>
                    <a:pt x="393" y="1262"/>
                  </a:cubicBezTo>
                  <a:cubicBezTo>
                    <a:pt x="405" y="1012"/>
                    <a:pt x="405" y="774"/>
                    <a:pt x="405" y="524"/>
                  </a:cubicBezTo>
                  <a:cubicBezTo>
                    <a:pt x="405" y="405"/>
                    <a:pt x="453" y="298"/>
                    <a:pt x="524" y="215"/>
                  </a:cubicBezTo>
                  <a:cubicBezTo>
                    <a:pt x="679" y="36"/>
                    <a:pt x="869" y="0"/>
                    <a:pt x="1048" y="131"/>
                  </a:cubicBezTo>
                  <a:cubicBezTo>
                    <a:pt x="1131" y="191"/>
                    <a:pt x="1226" y="274"/>
                    <a:pt x="1346" y="286"/>
                  </a:cubicBezTo>
                  <a:cubicBezTo>
                    <a:pt x="1417" y="298"/>
                    <a:pt x="1488" y="346"/>
                    <a:pt x="1536" y="393"/>
                  </a:cubicBezTo>
                  <a:cubicBezTo>
                    <a:pt x="1667" y="536"/>
                    <a:pt x="1846" y="631"/>
                    <a:pt x="2024" y="727"/>
                  </a:cubicBezTo>
                  <a:cubicBezTo>
                    <a:pt x="2084" y="774"/>
                    <a:pt x="2179" y="786"/>
                    <a:pt x="2227" y="846"/>
                  </a:cubicBezTo>
                  <a:cubicBezTo>
                    <a:pt x="2369" y="1060"/>
                    <a:pt x="2596" y="1132"/>
                    <a:pt x="2822" y="1227"/>
                  </a:cubicBezTo>
                  <a:cubicBezTo>
                    <a:pt x="3155" y="1358"/>
                    <a:pt x="3489" y="1548"/>
                    <a:pt x="3858" y="1620"/>
                  </a:cubicBezTo>
                  <a:cubicBezTo>
                    <a:pt x="4048" y="1667"/>
                    <a:pt x="4227" y="1798"/>
                    <a:pt x="4429" y="1905"/>
                  </a:cubicBezTo>
                  <a:cubicBezTo>
                    <a:pt x="4525" y="1965"/>
                    <a:pt x="4560" y="2144"/>
                    <a:pt x="4489" y="2275"/>
                  </a:cubicBezTo>
                  <a:cubicBezTo>
                    <a:pt x="4394" y="2429"/>
                    <a:pt x="4286" y="2560"/>
                    <a:pt x="4167" y="2691"/>
                  </a:cubicBezTo>
                  <a:cubicBezTo>
                    <a:pt x="4072" y="2810"/>
                    <a:pt x="3953" y="2917"/>
                    <a:pt x="3774" y="2953"/>
                  </a:cubicBezTo>
                  <a:cubicBezTo>
                    <a:pt x="3691" y="2965"/>
                    <a:pt x="3632" y="3025"/>
                    <a:pt x="3560" y="3072"/>
                  </a:cubicBezTo>
                  <a:cubicBezTo>
                    <a:pt x="3596" y="3144"/>
                    <a:pt x="3620" y="3203"/>
                    <a:pt x="3655" y="3263"/>
                  </a:cubicBezTo>
                  <a:cubicBezTo>
                    <a:pt x="3727" y="3429"/>
                    <a:pt x="3810" y="3572"/>
                    <a:pt x="3870" y="3739"/>
                  </a:cubicBezTo>
                  <a:cubicBezTo>
                    <a:pt x="3929" y="3882"/>
                    <a:pt x="3989" y="4037"/>
                    <a:pt x="4108" y="4156"/>
                  </a:cubicBezTo>
                  <a:cubicBezTo>
                    <a:pt x="4167" y="4215"/>
                    <a:pt x="4215" y="4287"/>
                    <a:pt x="4251" y="4382"/>
                  </a:cubicBezTo>
                  <a:cubicBezTo>
                    <a:pt x="4310" y="4513"/>
                    <a:pt x="4394" y="4632"/>
                    <a:pt x="4525" y="4715"/>
                  </a:cubicBezTo>
                  <a:cubicBezTo>
                    <a:pt x="4608" y="4763"/>
                    <a:pt x="4632" y="4858"/>
                    <a:pt x="4691" y="4918"/>
                  </a:cubicBezTo>
                  <a:cubicBezTo>
                    <a:pt x="4763" y="5001"/>
                    <a:pt x="4822" y="5108"/>
                    <a:pt x="4917" y="5168"/>
                  </a:cubicBezTo>
                  <a:cubicBezTo>
                    <a:pt x="5167" y="5346"/>
                    <a:pt x="5394" y="5549"/>
                    <a:pt x="5632" y="5763"/>
                  </a:cubicBezTo>
                  <a:cubicBezTo>
                    <a:pt x="5822" y="5930"/>
                    <a:pt x="6013" y="6061"/>
                    <a:pt x="6227" y="6192"/>
                  </a:cubicBezTo>
                  <a:cubicBezTo>
                    <a:pt x="6418" y="6323"/>
                    <a:pt x="6632" y="6430"/>
                    <a:pt x="6822" y="6585"/>
                  </a:cubicBezTo>
                  <a:cubicBezTo>
                    <a:pt x="7061" y="6763"/>
                    <a:pt x="7346" y="6858"/>
                    <a:pt x="7620" y="6966"/>
                  </a:cubicBezTo>
                  <a:cubicBezTo>
                    <a:pt x="8061" y="7120"/>
                    <a:pt x="8501" y="7251"/>
                    <a:pt x="8930" y="7394"/>
                  </a:cubicBezTo>
                  <a:cubicBezTo>
                    <a:pt x="8954" y="7394"/>
                    <a:pt x="8966" y="7418"/>
                    <a:pt x="8966" y="7418"/>
                  </a:cubicBezTo>
                  <a:cubicBezTo>
                    <a:pt x="9585" y="7442"/>
                    <a:pt x="10216" y="7620"/>
                    <a:pt x="10859" y="7549"/>
                  </a:cubicBezTo>
                  <a:cubicBezTo>
                    <a:pt x="11347" y="7489"/>
                    <a:pt x="11847" y="7537"/>
                    <a:pt x="12347" y="7501"/>
                  </a:cubicBezTo>
                  <a:cubicBezTo>
                    <a:pt x="12287" y="7501"/>
                    <a:pt x="12311" y="7501"/>
                    <a:pt x="12323" y="7513"/>
                  </a:cubicBezTo>
                  <a:close/>
                  <a:moveTo>
                    <a:pt x="1524" y="3751"/>
                  </a:moveTo>
                  <a:cubicBezTo>
                    <a:pt x="1727" y="4084"/>
                    <a:pt x="1893" y="4358"/>
                    <a:pt x="2084" y="4632"/>
                  </a:cubicBezTo>
                  <a:cubicBezTo>
                    <a:pt x="2346" y="5001"/>
                    <a:pt x="2489" y="5418"/>
                    <a:pt x="2774" y="5775"/>
                  </a:cubicBezTo>
                  <a:cubicBezTo>
                    <a:pt x="2881" y="5906"/>
                    <a:pt x="2977" y="6049"/>
                    <a:pt x="3131" y="6144"/>
                  </a:cubicBezTo>
                  <a:cubicBezTo>
                    <a:pt x="3215" y="6204"/>
                    <a:pt x="3298" y="6299"/>
                    <a:pt x="3358" y="6382"/>
                  </a:cubicBezTo>
                  <a:cubicBezTo>
                    <a:pt x="3429" y="6477"/>
                    <a:pt x="3489" y="6561"/>
                    <a:pt x="3560" y="6644"/>
                  </a:cubicBezTo>
                  <a:cubicBezTo>
                    <a:pt x="3632" y="6727"/>
                    <a:pt x="3703" y="6799"/>
                    <a:pt x="3763" y="6894"/>
                  </a:cubicBezTo>
                  <a:cubicBezTo>
                    <a:pt x="3858" y="7061"/>
                    <a:pt x="3989" y="7192"/>
                    <a:pt x="4155" y="7275"/>
                  </a:cubicBezTo>
                  <a:cubicBezTo>
                    <a:pt x="4227" y="7323"/>
                    <a:pt x="4286" y="7382"/>
                    <a:pt x="4334" y="7454"/>
                  </a:cubicBezTo>
                  <a:cubicBezTo>
                    <a:pt x="4405" y="7597"/>
                    <a:pt x="4513" y="7668"/>
                    <a:pt x="4620" y="7751"/>
                  </a:cubicBezTo>
                  <a:cubicBezTo>
                    <a:pt x="4834" y="7954"/>
                    <a:pt x="5072" y="8144"/>
                    <a:pt x="5298" y="8323"/>
                  </a:cubicBezTo>
                  <a:cubicBezTo>
                    <a:pt x="5358" y="8382"/>
                    <a:pt x="5453" y="8430"/>
                    <a:pt x="5525" y="8442"/>
                  </a:cubicBezTo>
                  <a:cubicBezTo>
                    <a:pt x="5668" y="8466"/>
                    <a:pt x="5775" y="8525"/>
                    <a:pt x="5882" y="8621"/>
                  </a:cubicBezTo>
                  <a:cubicBezTo>
                    <a:pt x="5941" y="8680"/>
                    <a:pt x="6013" y="8740"/>
                    <a:pt x="6084" y="8763"/>
                  </a:cubicBezTo>
                  <a:cubicBezTo>
                    <a:pt x="6346" y="8882"/>
                    <a:pt x="6608" y="8990"/>
                    <a:pt x="6858" y="9121"/>
                  </a:cubicBezTo>
                  <a:cubicBezTo>
                    <a:pt x="7334" y="9359"/>
                    <a:pt x="7894" y="9263"/>
                    <a:pt x="8382" y="9442"/>
                  </a:cubicBezTo>
                  <a:cubicBezTo>
                    <a:pt x="8608" y="9383"/>
                    <a:pt x="8823" y="9478"/>
                    <a:pt x="9037" y="9502"/>
                  </a:cubicBezTo>
                  <a:cubicBezTo>
                    <a:pt x="9323" y="9525"/>
                    <a:pt x="9597" y="9573"/>
                    <a:pt x="9882" y="9585"/>
                  </a:cubicBezTo>
                  <a:cubicBezTo>
                    <a:pt x="10299" y="9597"/>
                    <a:pt x="10728" y="9585"/>
                    <a:pt x="11144" y="9585"/>
                  </a:cubicBezTo>
                  <a:cubicBezTo>
                    <a:pt x="11299" y="9585"/>
                    <a:pt x="11442" y="9585"/>
                    <a:pt x="11597" y="9573"/>
                  </a:cubicBezTo>
                  <a:cubicBezTo>
                    <a:pt x="11883" y="9537"/>
                    <a:pt x="12180" y="9287"/>
                    <a:pt x="12192" y="9037"/>
                  </a:cubicBezTo>
                  <a:cubicBezTo>
                    <a:pt x="12204" y="8680"/>
                    <a:pt x="12216" y="8323"/>
                    <a:pt x="11954" y="7978"/>
                  </a:cubicBezTo>
                  <a:cubicBezTo>
                    <a:pt x="11835" y="7978"/>
                    <a:pt x="11704" y="7966"/>
                    <a:pt x="11561" y="7966"/>
                  </a:cubicBezTo>
                  <a:cubicBezTo>
                    <a:pt x="10966" y="7942"/>
                    <a:pt x="10370" y="7942"/>
                    <a:pt x="9775" y="7930"/>
                  </a:cubicBezTo>
                  <a:cubicBezTo>
                    <a:pt x="9704" y="7930"/>
                    <a:pt x="9632" y="7930"/>
                    <a:pt x="9561" y="7906"/>
                  </a:cubicBezTo>
                  <a:cubicBezTo>
                    <a:pt x="9382" y="7823"/>
                    <a:pt x="9204" y="7823"/>
                    <a:pt x="9001" y="7823"/>
                  </a:cubicBezTo>
                  <a:cubicBezTo>
                    <a:pt x="8858" y="7823"/>
                    <a:pt x="8704" y="7811"/>
                    <a:pt x="8573" y="7739"/>
                  </a:cubicBezTo>
                  <a:cubicBezTo>
                    <a:pt x="8513" y="7704"/>
                    <a:pt x="8442" y="7692"/>
                    <a:pt x="8370" y="7668"/>
                  </a:cubicBezTo>
                  <a:cubicBezTo>
                    <a:pt x="7989" y="7549"/>
                    <a:pt x="7608" y="7430"/>
                    <a:pt x="7239" y="7287"/>
                  </a:cubicBezTo>
                  <a:cubicBezTo>
                    <a:pt x="7025" y="7216"/>
                    <a:pt x="6834" y="7108"/>
                    <a:pt x="6620" y="7037"/>
                  </a:cubicBezTo>
                  <a:cubicBezTo>
                    <a:pt x="6346" y="6954"/>
                    <a:pt x="6084" y="6787"/>
                    <a:pt x="5846" y="6620"/>
                  </a:cubicBezTo>
                  <a:cubicBezTo>
                    <a:pt x="5489" y="6382"/>
                    <a:pt x="5167" y="6085"/>
                    <a:pt x="4834" y="5823"/>
                  </a:cubicBezTo>
                  <a:cubicBezTo>
                    <a:pt x="4810" y="5787"/>
                    <a:pt x="4775" y="5775"/>
                    <a:pt x="4751" y="5763"/>
                  </a:cubicBezTo>
                  <a:cubicBezTo>
                    <a:pt x="4513" y="5632"/>
                    <a:pt x="4334" y="5442"/>
                    <a:pt x="4179" y="5239"/>
                  </a:cubicBezTo>
                  <a:cubicBezTo>
                    <a:pt x="4144" y="5192"/>
                    <a:pt x="4108" y="5120"/>
                    <a:pt x="4060" y="5108"/>
                  </a:cubicBezTo>
                  <a:cubicBezTo>
                    <a:pt x="3858" y="5001"/>
                    <a:pt x="3786" y="4799"/>
                    <a:pt x="3691" y="4620"/>
                  </a:cubicBezTo>
                  <a:cubicBezTo>
                    <a:pt x="3584" y="4418"/>
                    <a:pt x="3393" y="4287"/>
                    <a:pt x="3322" y="4060"/>
                  </a:cubicBezTo>
                  <a:cubicBezTo>
                    <a:pt x="3251" y="3858"/>
                    <a:pt x="3143" y="3668"/>
                    <a:pt x="3036" y="3465"/>
                  </a:cubicBezTo>
                  <a:cubicBezTo>
                    <a:pt x="2870" y="3167"/>
                    <a:pt x="2917" y="2858"/>
                    <a:pt x="3203" y="2667"/>
                  </a:cubicBezTo>
                  <a:cubicBezTo>
                    <a:pt x="3274" y="2608"/>
                    <a:pt x="3370" y="2560"/>
                    <a:pt x="3453" y="2501"/>
                  </a:cubicBezTo>
                  <a:cubicBezTo>
                    <a:pt x="3560" y="2429"/>
                    <a:pt x="3667" y="2370"/>
                    <a:pt x="3703" y="2215"/>
                  </a:cubicBezTo>
                  <a:cubicBezTo>
                    <a:pt x="3441" y="2120"/>
                    <a:pt x="3155" y="2001"/>
                    <a:pt x="2893" y="1894"/>
                  </a:cubicBezTo>
                  <a:cubicBezTo>
                    <a:pt x="2608" y="1774"/>
                    <a:pt x="2310" y="1667"/>
                    <a:pt x="2024" y="1560"/>
                  </a:cubicBezTo>
                  <a:cubicBezTo>
                    <a:pt x="1977" y="1465"/>
                    <a:pt x="1941" y="1370"/>
                    <a:pt x="1893" y="1298"/>
                  </a:cubicBezTo>
                  <a:cubicBezTo>
                    <a:pt x="1703" y="1191"/>
                    <a:pt x="1536" y="1084"/>
                    <a:pt x="1369" y="1012"/>
                  </a:cubicBezTo>
                  <a:cubicBezTo>
                    <a:pt x="1203" y="941"/>
                    <a:pt x="1107" y="727"/>
                    <a:pt x="869" y="786"/>
                  </a:cubicBezTo>
                  <a:cubicBezTo>
                    <a:pt x="834" y="1179"/>
                    <a:pt x="822" y="1584"/>
                    <a:pt x="786" y="1965"/>
                  </a:cubicBezTo>
                  <a:cubicBezTo>
                    <a:pt x="774" y="2215"/>
                    <a:pt x="762" y="2453"/>
                    <a:pt x="667" y="2691"/>
                  </a:cubicBezTo>
                  <a:cubicBezTo>
                    <a:pt x="643" y="2751"/>
                    <a:pt x="631" y="2810"/>
                    <a:pt x="631" y="2870"/>
                  </a:cubicBezTo>
                  <a:cubicBezTo>
                    <a:pt x="631" y="3072"/>
                    <a:pt x="584" y="3227"/>
                    <a:pt x="524" y="3406"/>
                  </a:cubicBezTo>
                  <a:cubicBezTo>
                    <a:pt x="453" y="3620"/>
                    <a:pt x="429" y="3846"/>
                    <a:pt x="405" y="4060"/>
                  </a:cubicBezTo>
                  <a:cubicBezTo>
                    <a:pt x="393" y="4120"/>
                    <a:pt x="369" y="4215"/>
                    <a:pt x="464" y="4275"/>
                  </a:cubicBezTo>
                  <a:cubicBezTo>
                    <a:pt x="655" y="4251"/>
                    <a:pt x="762" y="4060"/>
                    <a:pt x="929" y="3989"/>
                  </a:cubicBezTo>
                  <a:cubicBezTo>
                    <a:pt x="1131" y="3918"/>
                    <a:pt x="1310" y="3846"/>
                    <a:pt x="1524" y="375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1576;p49">
              <a:extLst>
                <a:ext uri="{FF2B5EF4-FFF2-40B4-BE49-F238E27FC236}">
                  <a16:creationId xmlns:a16="http://schemas.microsoft.com/office/drawing/2014/main" id="{0249C9B5-C29F-41B7-B925-EE07F73BDD94}"/>
                </a:ext>
              </a:extLst>
            </p:cNvPr>
            <p:cNvSpPr/>
            <p:nvPr/>
          </p:nvSpPr>
          <p:spPr>
            <a:xfrm>
              <a:off x="1228125" y="2238200"/>
              <a:ext cx="73825" cy="112550"/>
            </a:xfrm>
            <a:custGeom>
              <a:avLst/>
              <a:gdLst/>
              <a:ahLst/>
              <a:cxnLst/>
              <a:rect l="l" t="t" r="r" b="b"/>
              <a:pathLst>
                <a:path w="2953" h="4502" extrusionOk="0">
                  <a:moveTo>
                    <a:pt x="2012" y="3263"/>
                  </a:moveTo>
                  <a:cubicBezTo>
                    <a:pt x="1572" y="3442"/>
                    <a:pt x="1119" y="3346"/>
                    <a:pt x="691" y="3370"/>
                  </a:cubicBezTo>
                  <a:cubicBezTo>
                    <a:pt x="619" y="3584"/>
                    <a:pt x="584" y="3823"/>
                    <a:pt x="560" y="4049"/>
                  </a:cubicBezTo>
                  <a:cubicBezTo>
                    <a:pt x="536" y="4144"/>
                    <a:pt x="536" y="4227"/>
                    <a:pt x="512" y="4299"/>
                  </a:cubicBezTo>
                  <a:cubicBezTo>
                    <a:pt x="465" y="4418"/>
                    <a:pt x="381" y="4501"/>
                    <a:pt x="262" y="4477"/>
                  </a:cubicBezTo>
                  <a:cubicBezTo>
                    <a:pt x="155" y="4477"/>
                    <a:pt x="48" y="4394"/>
                    <a:pt x="36" y="4275"/>
                  </a:cubicBezTo>
                  <a:cubicBezTo>
                    <a:pt x="24" y="4180"/>
                    <a:pt x="0" y="4084"/>
                    <a:pt x="0" y="3977"/>
                  </a:cubicBezTo>
                  <a:cubicBezTo>
                    <a:pt x="36" y="3584"/>
                    <a:pt x="84" y="3215"/>
                    <a:pt x="203" y="2846"/>
                  </a:cubicBezTo>
                  <a:cubicBezTo>
                    <a:pt x="298" y="2489"/>
                    <a:pt x="381" y="2120"/>
                    <a:pt x="476" y="1751"/>
                  </a:cubicBezTo>
                  <a:cubicBezTo>
                    <a:pt x="572" y="1453"/>
                    <a:pt x="643" y="1156"/>
                    <a:pt x="750" y="858"/>
                  </a:cubicBezTo>
                  <a:cubicBezTo>
                    <a:pt x="822" y="655"/>
                    <a:pt x="941" y="465"/>
                    <a:pt x="1048" y="263"/>
                  </a:cubicBezTo>
                  <a:cubicBezTo>
                    <a:pt x="1155" y="60"/>
                    <a:pt x="1488" y="1"/>
                    <a:pt x="1655" y="251"/>
                  </a:cubicBezTo>
                  <a:cubicBezTo>
                    <a:pt x="1715" y="358"/>
                    <a:pt x="1786" y="477"/>
                    <a:pt x="1786" y="596"/>
                  </a:cubicBezTo>
                  <a:cubicBezTo>
                    <a:pt x="1834" y="1025"/>
                    <a:pt x="2000" y="1417"/>
                    <a:pt x="2179" y="1798"/>
                  </a:cubicBezTo>
                  <a:cubicBezTo>
                    <a:pt x="2370" y="2227"/>
                    <a:pt x="2489" y="2691"/>
                    <a:pt x="2620" y="3144"/>
                  </a:cubicBezTo>
                  <a:cubicBezTo>
                    <a:pt x="2703" y="3406"/>
                    <a:pt x="2762" y="3680"/>
                    <a:pt x="2882" y="3918"/>
                  </a:cubicBezTo>
                  <a:cubicBezTo>
                    <a:pt x="2941" y="4013"/>
                    <a:pt x="2953" y="4120"/>
                    <a:pt x="2917" y="4239"/>
                  </a:cubicBezTo>
                  <a:cubicBezTo>
                    <a:pt x="2893" y="4358"/>
                    <a:pt x="2822" y="4430"/>
                    <a:pt x="2703" y="4465"/>
                  </a:cubicBezTo>
                  <a:cubicBezTo>
                    <a:pt x="2584" y="4489"/>
                    <a:pt x="2477" y="4454"/>
                    <a:pt x="2405" y="4346"/>
                  </a:cubicBezTo>
                  <a:cubicBezTo>
                    <a:pt x="2250" y="4120"/>
                    <a:pt x="2179" y="3870"/>
                    <a:pt x="2108" y="3632"/>
                  </a:cubicBezTo>
                  <a:cubicBezTo>
                    <a:pt x="2072" y="3525"/>
                    <a:pt x="2060" y="3430"/>
                    <a:pt x="2012" y="3263"/>
                  </a:cubicBezTo>
                  <a:close/>
                  <a:moveTo>
                    <a:pt x="834" y="2775"/>
                  </a:moveTo>
                  <a:cubicBezTo>
                    <a:pt x="1334" y="2834"/>
                    <a:pt x="1417" y="2810"/>
                    <a:pt x="1834" y="2632"/>
                  </a:cubicBezTo>
                  <a:cubicBezTo>
                    <a:pt x="1822" y="2560"/>
                    <a:pt x="1822" y="2477"/>
                    <a:pt x="1786" y="2394"/>
                  </a:cubicBezTo>
                  <a:cubicBezTo>
                    <a:pt x="1608" y="2072"/>
                    <a:pt x="1488" y="1715"/>
                    <a:pt x="1381" y="1358"/>
                  </a:cubicBezTo>
                  <a:cubicBezTo>
                    <a:pt x="1369" y="1310"/>
                    <a:pt x="1334" y="1286"/>
                    <a:pt x="1262" y="1203"/>
                  </a:cubicBezTo>
                  <a:cubicBezTo>
                    <a:pt x="1060" y="1727"/>
                    <a:pt x="953" y="2239"/>
                    <a:pt x="834" y="277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1577;p49">
              <a:extLst>
                <a:ext uri="{FF2B5EF4-FFF2-40B4-BE49-F238E27FC236}">
                  <a16:creationId xmlns:a16="http://schemas.microsoft.com/office/drawing/2014/main" id="{0841E485-1F58-4EE1-BA53-0E665117E684}"/>
                </a:ext>
              </a:extLst>
            </p:cNvPr>
            <p:cNvSpPr/>
            <p:nvPr/>
          </p:nvSpPr>
          <p:spPr>
            <a:xfrm>
              <a:off x="1621625" y="2571575"/>
              <a:ext cx="89900" cy="110150"/>
            </a:xfrm>
            <a:custGeom>
              <a:avLst/>
              <a:gdLst/>
              <a:ahLst/>
              <a:cxnLst/>
              <a:rect l="l" t="t" r="r" b="b"/>
              <a:pathLst>
                <a:path w="3596" h="4406" extrusionOk="0">
                  <a:moveTo>
                    <a:pt x="1679" y="1834"/>
                  </a:moveTo>
                  <a:cubicBezTo>
                    <a:pt x="1846" y="1489"/>
                    <a:pt x="2024" y="1167"/>
                    <a:pt x="2036" y="763"/>
                  </a:cubicBezTo>
                  <a:cubicBezTo>
                    <a:pt x="1905" y="763"/>
                    <a:pt x="1798" y="774"/>
                    <a:pt x="1679" y="774"/>
                  </a:cubicBezTo>
                  <a:cubicBezTo>
                    <a:pt x="1310" y="822"/>
                    <a:pt x="929" y="870"/>
                    <a:pt x="560" y="894"/>
                  </a:cubicBezTo>
                  <a:cubicBezTo>
                    <a:pt x="441" y="905"/>
                    <a:pt x="334" y="905"/>
                    <a:pt x="215" y="894"/>
                  </a:cubicBezTo>
                  <a:cubicBezTo>
                    <a:pt x="96" y="882"/>
                    <a:pt x="12" y="774"/>
                    <a:pt x="0" y="655"/>
                  </a:cubicBezTo>
                  <a:cubicBezTo>
                    <a:pt x="0" y="548"/>
                    <a:pt x="36" y="453"/>
                    <a:pt x="143" y="417"/>
                  </a:cubicBezTo>
                  <a:cubicBezTo>
                    <a:pt x="274" y="370"/>
                    <a:pt x="417" y="310"/>
                    <a:pt x="560" y="298"/>
                  </a:cubicBezTo>
                  <a:cubicBezTo>
                    <a:pt x="1072" y="203"/>
                    <a:pt x="1584" y="120"/>
                    <a:pt x="2096" y="60"/>
                  </a:cubicBezTo>
                  <a:cubicBezTo>
                    <a:pt x="2572" y="1"/>
                    <a:pt x="2893" y="358"/>
                    <a:pt x="2774" y="834"/>
                  </a:cubicBezTo>
                  <a:cubicBezTo>
                    <a:pt x="2703" y="1120"/>
                    <a:pt x="2596" y="1382"/>
                    <a:pt x="2501" y="1656"/>
                  </a:cubicBezTo>
                  <a:lnTo>
                    <a:pt x="2322" y="2096"/>
                  </a:lnTo>
                  <a:cubicBezTo>
                    <a:pt x="2393" y="2168"/>
                    <a:pt x="2465" y="2215"/>
                    <a:pt x="2512" y="2275"/>
                  </a:cubicBezTo>
                  <a:cubicBezTo>
                    <a:pt x="2643" y="2441"/>
                    <a:pt x="2584" y="2668"/>
                    <a:pt x="2393" y="2727"/>
                  </a:cubicBezTo>
                  <a:cubicBezTo>
                    <a:pt x="2286" y="2751"/>
                    <a:pt x="2167" y="2763"/>
                    <a:pt x="2048" y="2799"/>
                  </a:cubicBezTo>
                  <a:cubicBezTo>
                    <a:pt x="1977" y="3001"/>
                    <a:pt x="1810" y="3203"/>
                    <a:pt x="1905" y="3441"/>
                  </a:cubicBezTo>
                  <a:cubicBezTo>
                    <a:pt x="2036" y="3501"/>
                    <a:pt x="2143" y="3453"/>
                    <a:pt x="2227" y="3394"/>
                  </a:cubicBezTo>
                  <a:cubicBezTo>
                    <a:pt x="2536" y="3215"/>
                    <a:pt x="2893" y="3215"/>
                    <a:pt x="3239" y="3203"/>
                  </a:cubicBezTo>
                  <a:cubicBezTo>
                    <a:pt x="3417" y="3180"/>
                    <a:pt x="3572" y="3322"/>
                    <a:pt x="3584" y="3465"/>
                  </a:cubicBezTo>
                  <a:cubicBezTo>
                    <a:pt x="3596" y="3620"/>
                    <a:pt x="3513" y="3763"/>
                    <a:pt x="3334" y="3822"/>
                  </a:cubicBezTo>
                  <a:cubicBezTo>
                    <a:pt x="3274" y="3834"/>
                    <a:pt x="3227" y="3858"/>
                    <a:pt x="3167" y="3870"/>
                  </a:cubicBezTo>
                  <a:cubicBezTo>
                    <a:pt x="2715" y="3918"/>
                    <a:pt x="2322" y="4120"/>
                    <a:pt x="1905" y="4287"/>
                  </a:cubicBezTo>
                  <a:cubicBezTo>
                    <a:pt x="1727" y="4358"/>
                    <a:pt x="1512" y="4394"/>
                    <a:pt x="1310" y="4394"/>
                  </a:cubicBezTo>
                  <a:cubicBezTo>
                    <a:pt x="1048" y="4406"/>
                    <a:pt x="893" y="4215"/>
                    <a:pt x="953" y="3977"/>
                  </a:cubicBezTo>
                  <a:cubicBezTo>
                    <a:pt x="988" y="3763"/>
                    <a:pt x="977" y="3537"/>
                    <a:pt x="1155" y="3382"/>
                  </a:cubicBezTo>
                  <a:cubicBezTo>
                    <a:pt x="1167" y="3358"/>
                    <a:pt x="1191" y="3322"/>
                    <a:pt x="1191" y="3299"/>
                  </a:cubicBezTo>
                  <a:cubicBezTo>
                    <a:pt x="1155" y="3084"/>
                    <a:pt x="1286" y="2882"/>
                    <a:pt x="1369" y="2691"/>
                  </a:cubicBezTo>
                  <a:cubicBezTo>
                    <a:pt x="1393" y="2632"/>
                    <a:pt x="1393" y="2560"/>
                    <a:pt x="1429" y="2465"/>
                  </a:cubicBezTo>
                  <a:cubicBezTo>
                    <a:pt x="1286" y="2406"/>
                    <a:pt x="1191" y="2370"/>
                    <a:pt x="1072" y="2310"/>
                  </a:cubicBezTo>
                  <a:cubicBezTo>
                    <a:pt x="988" y="2275"/>
                    <a:pt x="905" y="2251"/>
                    <a:pt x="834" y="2203"/>
                  </a:cubicBezTo>
                  <a:cubicBezTo>
                    <a:pt x="727" y="2144"/>
                    <a:pt x="715" y="1989"/>
                    <a:pt x="786" y="1906"/>
                  </a:cubicBezTo>
                  <a:cubicBezTo>
                    <a:pt x="893" y="1775"/>
                    <a:pt x="1036" y="1715"/>
                    <a:pt x="1203" y="1751"/>
                  </a:cubicBezTo>
                  <a:cubicBezTo>
                    <a:pt x="1346" y="1763"/>
                    <a:pt x="1512" y="1787"/>
                    <a:pt x="1679" y="183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theme/theme1.xml><?xml version="1.0" encoding="utf-8"?>
<a:theme xmlns:a="http://schemas.openxmlformats.org/drawingml/2006/main" name="English Vocabulary Workshop by Slidesgo">
  <a:themeElements>
    <a:clrScheme name="Simple Light">
      <a:dk1>
        <a:srgbClr val="003849"/>
      </a:dk1>
      <a:lt1>
        <a:srgbClr val="FFFFFF"/>
      </a:lt1>
      <a:dk2>
        <a:srgbClr val="A775FE"/>
      </a:dk2>
      <a:lt2>
        <a:srgbClr val="E3E7EA"/>
      </a:lt2>
      <a:accent1>
        <a:srgbClr val="FFC86D"/>
      </a:accent1>
      <a:accent2>
        <a:srgbClr val="FEB444"/>
      </a:accent2>
      <a:accent3>
        <a:srgbClr val="FE8966"/>
      </a:accent3>
      <a:accent4>
        <a:srgbClr val="FD6A5E"/>
      </a:accent4>
      <a:accent5>
        <a:srgbClr val="9FE4F5"/>
      </a:accent5>
      <a:accent6>
        <a:srgbClr val="6ED0E7"/>
      </a:accent6>
      <a:hlink>
        <a:srgbClr val="00384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192</TotalTime>
  <Words>1253</Words>
  <Application>Microsoft Office PowerPoint</Application>
  <PresentationFormat>On-screen Show (16:9)</PresentationFormat>
  <Paragraphs>89</Paragraphs>
  <Slides>16</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proxima-nova</vt:lpstr>
      <vt:lpstr>Pangolin</vt:lpstr>
      <vt:lpstr>Baloo 2</vt:lpstr>
      <vt:lpstr>English Vocabulary Workshop by Slidesgo</vt:lpstr>
      <vt:lpstr> I – Search Paper Living With Corona Virus Disease</vt:lpstr>
      <vt:lpstr>CONTENTS </vt:lpstr>
      <vt:lpstr>What is an I – Search Paper</vt:lpstr>
      <vt:lpstr>How To Make I – Search Paper</vt:lpstr>
      <vt:lpstr>How To Make I – Search Paper</vt:lpstr>
      <vt:lpstr>Example of I – Search Paper</vt:lpstr>
      <vt:lpstr>Example of I – Search Paper</vt:lpstr>
      <vt:lpstr>What I Know from This Subject </vt:lpstr>
      <vt:lpstr>What I want to Find Out ?  </vt:lpstr>
      <vt:lpstr>The Story of My Search</vt:lpstr>
      <vt:lpstr>PowerPoint Presentation</vt:lpstr>
      <vt:lpstr>PowerPoint Presentation</vt:lpstr>
      <vt:lpstr>PowerPoint Presentation</vt:lpstr>
      <vt:lpstr>PowerPoint Presentation</vt:lpstr>
      <vt:lpstr>Reference This Power Point </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 – Search Paper Living With Corona Virus Disease</dc:title>
  <dc:creator>ASUS</dc:creator>
  <cp:lastModifiedBy>bintang setiawan</cp:lastModifiedBy>
  <cp:revision>18</cp:revision>
  <dcterms:modified xsi:type="dcterms:W3CDTF">2021-06-11T08:43:46Z</dcterms:modified>
</cp:coreProperties>
</file>