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6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8A6DD-6231-4EE2-8F6A-B55F5312F57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99BC-3208-4E1F-AA10-7364D1EAB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5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134672" cy="2234679"/>
          </a:xfrm>
        </p:spPr>
        <p:txBody>
          <a:bodyPr>
            <a:normAutofit/>
          </a:bodyPr>
          <a:lstStyle/>
          <a:p>
            <a:r>
              <a:rPr lang="id-ID" sz="7200" dirty="0" smtClean="0">
                <a:latin typeface="Facon" pitchFamily="2" charset="0"/>
              </a:rPr>
              <a:t>Paru-Paru</a:t>
            </a:r>
            <a:endParaRPr lang="en-US" sz="7200" dirty="0">
              <a:latin typeface="Facon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88" y="-112003"/>
            <a:ext cx="4364324" cy="260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55" y="3573016"/>
            <a:ext cx="4632987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2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88" y="-112003"/>
            <a:ext cx="4364324" cy="260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684584" y="14413"/>
            <a:ext cx="8229600" cy="1143000"/>
          </a:xfrm>
        </p:spPr>
        <p:txBody>
          <a:bodyPr/>
          <a:lstStyle/>
          <a:p>
            <a:r>
              <a:rPr lang="id-ID" dirty="0"/>
              <a:t>Paru-paru (pulmo)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341438"/>
            <a:ext cx="5400600" cy="40987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d-ID" sz="2800" dirty="0"/>
              <a:t>Manusia memiliki sepasang paru-paru yang terletak di rongga dada.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Paru-paru berfungsi sebagai organ pernafasan yaitu menghirup oksigen dan mengeluarkan CO</a:t>
            </a:r>
            <a:r>
              <a:rPr lang="id-ID" sz="2000" dirty="0"/>
              <a:t>2</a:t>
            </a:r>
            <a:r>
              <a:rPr lang="id-ID" sz="2800" dirty="0"/>
              <a:t> + uap air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Uap</a:t>
            </a:r>
            <a:r>
              <a:rPr lang="en-US" sz="2800" dirty="0"/>
              <a:t> air </a:t>
            </a:r>
            <a:r>
              <a:rPr lang="en-US" sz="2800" dirty="0" err="1"/>
              <a:t>dan</a:t>
            </a:r>
            <a:r>
              <a:rPr lang="en-US" sz="2800" dirty="0"/>
              <a:t> CO2 </a:t>
            </a:r>
            <a:r>
              <a:rPr lang="en-US" sz="2800" dirty="0" err="1"/>
              <a:t>berdifusi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alveolus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dikeluarkan</a:t>
            </a:r>
            <a:endParaRPr lang="en-US" sz="2800" dirty="0"/>
          </a:p>
        </p:txBody>
      </p:sp>
      <p:pic>
        <p:nvPicPr>
          <p:cNvPr id="17412" name="Picture 4" descr="hati manu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2699792" cy="358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55" y="3573016"/>
            <a:ext cx="4632987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6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Struktur Paru-paru</a:t>
            </a:r>
            <a:endParaRPr lang="en-US"/>
          </a:p>
        </p:txBody>
      </p:sp>
      <p:pic>
        <p:nvPicPr>
          <p:cNvPr id="33796" name="Picture 4" descr="PAR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48712"/>
            <a:ext cx="5732230" cy="479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20" y="-112003"/>
            <a:ext cx="4002391" cy="238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43" y="4077072"/>
            <a:ext cx="4055103" cy="289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6707" y="586973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STRUKTUR PARU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err="1" smtClean="0"/>
              <a:t>Paru</a:t>
            </a:r>
            <a:r>
              <a:rPr lang="en-US" sz="3600" dirty="0" smtClean="0"/>
              <a:t> </a:t>
            </a:r>
            <a:r>
              <a:rPr lang="en-US" sz="3600" dirty="0" err="1" smtClean="0"/>
              <a:t>kanan</a:t>
            </a:r>
            <a:r>
              <a:rPr lang="en-US" sz="3600" dirty="0" smtClean="0"/>
              <a:t> : </a:t>
            </a:r>
            <a:r>
              <a:rPr lang="en-US" sz="3600" dirty="0" err="1" smtClean="0"/>
              <a:t>t.d</a:t>
            </a:r>
            <a:r>
              <a:rPr lang="en-US" sz="3600" dirty="0" smtClean="0"/>
              <a:t> 3 </a:t>
            </a:r>
            <a:r>
              <a:rPr lang="en-US" sz="3600" dirty="0" err="1" smtClean="0"/>
              <a:t>lobus</a:t>
            </a:r>
            <a:r>
              <a:rPr lang="en-US" sz="3600" dirty="0" smtClean="0"/>
              <a:t> (1)  (1 </a:t>
            </a:r>
            <a:r>
              <a:rPr lang="en-US" sz="3600" dirty="0" err="1" smtClean="0"/>
              <a:t>atas</a:t>
            </a:r>
            <a:r>
              <a:rPr lang="en-US" sz="3600" dirty="0" smtClean="0"/>
              <a:t>, 1 </a:t>
            </a:r>
            <a:r>
              <a:rPr lang="en-US" sz="3600" dirty="0" err="1" smtClean="0"/>
              <a:t>tengah</a:t>
            </a:r>
            <a:r>
              <a:rPr lang="en-US" sz="3600" dirty="0" smtClean="0"/>
              <a:t>, 1 </a:t>
            </a:r>
            <a:r>
              <a:rPr lang="en-US" sz="3600" dirty="0" err="1" smtClean="0"/>
              <a:t>bawah</a:t>
            </a:r>
            <a:r>
              <a:rPr lang="en-US" sz="3600" dirty="0" smtClean="0"/>
              <a:t>) </a:t>
            </a:r>
            <a:endParaRPr lang="id-ID" sz="36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err="1" smtClean="0"/>
              <a:t>Paru</a:t>
            </a:r>
            <a:r>
              <a:rPr lang="en-US" sz="3600" dirty="0" smtClean="0"/>
              <a:t> </a:t>
            </a:r>
            <a:r>
              <a:rPr lang="en-US" sz="3600" dirty="0" err="1" smtClean="0"/>
              <a:t>kiri</a:t>
            </a:r>
            <a:r>
              <a:rPr lang="en-US" sz="3600" dirty="0" smtClean="0"/>
              <a:t> : 2 </a:t>
            </a:r>
            <a:r>
              <a:rPr lang="en-US" sz="3600" dirty="0" err="1" smtClean="0"/>
              <a:t>t.d</a:t>
            </a:r>
            <a:r>
              <a:rPr lang="en-US" sz="3600" dirty="0" smtClean="0"/>
              <a:t> 2 </a:t>
            </a:r>
            <a:r>
              <a:rPr lang="en-US" sz="3600" dirty="0" err="1" smtClean="0"/>
              <a:t>lobus</a:t>
            </a:r>
            <a:r>
              <a:rPr lang="en-US" sz="3600" dirty="0" smtClean="0"/>
              <a:t> </a:t>
            </a:r>
            <a:endParaRPr lang="id-ID" sz="36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 err="1" smtClean="0"/>
              <a:t>Paru</a:t>
            </a:r>
            <a:r>
              <a:rPr lang="en-US" sz="3600" dirty="0" smtClean="0"/>
              <a:t> </a:t>
            </a:r>
            <a:r>
              <a:rPr lang="en-US" sz="3600" dirty="0" err="1" smtClean="0"/>
              <a:t>dilapisi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pleura </a:t>
            </a:r>
            <a:r>
              <a:rPr lang="en-US" sz="3600" dirty="0" err="1" smtClean="0"/>
              <a:t>e.d</a:t>
            </a:r>
            <a:r>
              <a:rPr lang="en-US" sz="3600" dirty="0" smtClean="0"/>
              <a:t>  ~  p. </a:t>
            </a:r>
            <a:r>
              <a:rPr lang="id-ID" sz="3600" dirty="0" smtClean="0"/>
              <a:t>  	</a:t>
            </a:r>
            <a:r>
              <a:rPr lang="en-US" sz="3600" dirty="0" err="1" smtClean="0"/>
              <a:t>parietalis</a:t>
            </a:r>
            <a:r>
              <a:rPr lang="en-US" sz="3600" dirty="0" smtClean="0"/>
              <a:t> : </a:t>
            </a:r>
            <a:r>
              <a:rPr lang="en-US" sz="3600" dirty="0" err="1" smtClean="0"/>
              <a:t>menempel</a:t>
            </a:r>
            <a:r>
              <a:rPr lang="en-US" sz="3600" dirty="0" smtClean="0"/>
              <a:t> </a:t>
            </a:r>
            <a:r>
              <a:rPr lang="en-US" sz="3600" dirty="0" err="1" smtClean="0"/>
              <a:t>dinding</a:t>
            </a:r>
            <a:r>
              <a:rPr lang="en-US" sz="3600" dirty="0" smtClean="0"/>
              <a:t> dada . </a:t>
            </a:r>
            <a:r>
              <a:rPr lang="id-ID" sz="3600" dirty="0" smtClean="0"/>
              <a:t>	</a:t>
            </a:r>
            <a:r>
              <a:rPr lang="en-US" sz="3600" dirty="0" err="1" smtClean="0"/>
              <a:t>viseralis</a:t>
            </a:r>
            <a:r>
              <a:rPr lang="en-US" sz="3600" dirty="0" smtClean="0"/>
              <a:t>  : </a:t>
            </a:r>
            <a:r>
              <a:rPr lang="en-US" sz="3600" dirty="0" err="1" smtClean="0"/>
              <a:t>menempel</a:t>
            </a:r>
            <a:r>
              <a:rPr lang="en-US" sz="3600" dirty="0" smtClean="0"/>
              <a:t> di </a:t>
            </a:r>
            <a:r>
              <a:rPr lang="en-US" sz="3600" dirty="0" err="1" smtClean="0"/>
              <a:t>paru</a:t>
            </a:r>
            <a:r>
              <a:rPr lang="en-US" sz="3600" dirty="0" smtClean="0"/>
              <a:t> </a:t>
            </a:r>
            <a:endParaRPr lang="id-ID" sz="36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err="1" smtClean="0"/>
              <a:t>Rongga</a:t>
            </a:r>
            <a:r>
              <a:rPr lang="en-US" sz="3600" dirty="0" smtClean="0"/>
              <a:t> pleura : </a:t>
            </a:r>
            <a:r>
              <a:rPr lang="en-US" sz="3600" dirty="0" err="1" smtClean="0"/>
              <a:t>rongga</a:t>
            </a:r>
            <a:r>
              <a:rPr lang="en-US" sz="3600" dirty="0" smtClean="0"/>
              <a:t> </a:t>
            </a:r>
            <a:r>
              <a:rPr lang="en-US" sz="3600" dirty="0" err="1" smtClean="0"/>
              <a:t>antara</a:t>
            </a:r>
            <a:r>
              <a:rPr lang="en-US" sz="3600" dirty="0" smtClean="0"/>
              <a:t> </a:t>
            </a:r>
            <a:r>
              <a:rPr lang="en-US" sz="3600" dirty="0" err="1" smtClean="0"/>
              <a:t>pp</a:t>
            </a:r>
            <a:r>
              <a:rPr lang="en-US" sz="3600" dirty="0" smtClean="0"/>
              <a:t> &amp; </a:t>
            </a:r>
            <a:r>
              <a:rPr lang="en-US" sz="3600" dirty="0" err="1" smtClean="0"/>
              <a:t>pv</a:t>
            </a:r>
            <a:endParaRPr 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88" y="-112003"/>
            <a:ext cx="4364324" cy="260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55" y="3573016"/>
            <a:ext cx="4632987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Paru-Paru</vt:lpstr>
      <vt:lpstr>Paru-paru (pulmo)</vt:lpstr>
      <vt:lpstr>Struktur Paru-paru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Paru-paru (pulmo)</dc:title>
  <dc:creator>ASUS</dc:creator>
  <cp:lastModifiedBy>ASUS</cp:lastModifiedBy>
  <cp:revision>2</cp:revision>
  <dcterms:created xsi:type="dcterms:W3CDTF">2019-02-19T02:55:29Z</dcterms:created>
  <dcterms:modified xsi:type="dcterms:W3CDTF">2019-02-19T03:18:05Z</dcterms:modified>
</cp:coreProperties>
</file>