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9" r:id="rId8"/>
    <p:sldId id="262" r:id="rId9"/>
    <p:sldId id="263" r:id="rId10"/>
    <p:sldId id="264" r:id="rId11"/>
    <p:sldId id="270" r:id="rId12"/>
    <p:sldId id="271" r:id="rId13"/>
    <p:sldId id="272" r:id="rId14"/>
    <p:sldId id="265" r:id="rId15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80"/>
    <p:restoredTop sz="94660"/>
  </p:normalViewPr>
  <p:slideViewPr>
    <p:cSldViewPr>
      <p:cViewPr varScale="1">
        <p:scale>
          <a:sx n="64" d="100"/>
          <a:sy n="64" d="100"/>
        </p:scale>
        <p:origin x="-6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95292B-0841-4004-B5AA-BD35F7E0C9E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SA"/>
        </a:p>
      </dgm:t>
    </dgm:pt>
    <dgm:pt modelId="{83AEFF1E-ABA4-4264-9E5B-71E996C74E09}">
      <dgm:prSet phldrT="[Text]"/>
      <dgm:spPr/>
      <dgm:t>
        <a:bodyPr/>
        <a:lstStyle/>
        <a:p>
          <a:pPr rtl="1"/>
          <a:r>
            <a:rPr lang="en-US" dirty="0" smtClean="0"/>
            <a:t>ZAKAT</a:t>
          </a:r>
          <a:endParaRPr lang="ar-SA" dirty="0"/>
        </a:p>
      </dgm:t>
    </dgm:pt>
    <dgm:pt modelId="{1A938001-EC22-4463-BA10-5EB8EE73945A}" type="parTrans" cxnId="{00B3F9FD-1803-4CB8-B40F-C7F438565867}">
      <dgm:prSet/>
      <dgm:spPr/>
      <dgm:t>
        <a:bodyPr/>
        <a:lstStyle/>
        <a:p>
          <a:pPr rtl="1"/>
          <a:endParaRPr lang="ar-SA"/>
        </a:p>
      </dgm:t>
    </dgm:pt>
    <dgm:pt modelId="{A6226EA8-5C67-4522-8AD0-8D3A0F2B1E45}" type="sibTrans" cxnId="{00B3F9FD-1803-4CB8-B40F-C7F438565867}">
      <dgm:prSet/>
      <dgm:spPr/>
      <dgm:t>
        <a:bodyPr/>
        <a:lstStyle/>
        <a:p>
          <a:pPr rtl="1"/>
          <a:endParaRPr lang="ar-SA"/>
        </a:p>
      </dgm:t>
    </dgm:pt>
    <dgm:pt modelId="{7B5C2E8E-D545-4281-AC27-35BC55AC7B94}">
      <dgm:prSet phldrT="[Text]"/>
      <dgm:spPr/>
      <dgm:t>
        <a:bodyPr/>
        <a:lstStyle/>
        <a:p>
          <a:pPr rtl="1"/>
          <a:r>
            <a:rPr lang="en-US" dirty="0" smtClean="0">
              <a:solidFill>
                <a:srgbClr val="FF0000"/>
              </a:solidFill>
            </a:rPr>
            <a:t>MAL</a:t>
          </a:r>
          <a:endParaRPr lang="ar-SA" dirty="0">
            <a:solidFill>
              <a:srgbClr val="FF0000"/>
            </a:solidFill>
          </a:endParaRPr>
        </a:p>
      </dgm:t>
    </dgm:pt>
    <dgm:pt modelId="{845E1ECA-936A-45ED-A773-F3916568C32E}" type="parTrans" cxnId="{8C58F43A-1681-4171-B6F2-DAB8DBB946F2}">
      <dgm:prSet/>
      <dgm:spPr/>
      <dgm:t>
        <a:bodyPr/>
        <a:lstStyle/>
        <a:p>
          <a:pPr rtl="1"/>
          <a:endParaRPr lang="ar-SA"/>
        </a:p>
      </dgm:t>
    </dgm:pt>
    <dgm:pt modelId="{16F07095-5419-41BA-969A-CB8F06676661}" type="sibTrans" cxnId="{8C58F43A-1681-4171-B6F2-DAB8DBB946F2}">
      <dgm:prSet/>
      <dgm:spPr/>
      <dgm:t>
        <a:bodyPr/>
        <a:lstStyle/>
        <a:p>
          <a:pPr rtl="1"/>
          <a:endParaRPr lang="ar-SA"/>
        </a:p>
      </dgm:t>
    </dgm:pt>
    <dgm:pt modelId="{ECC2E4CA-C0EC-46C8-9533-4FAF755951AD}">
      <dgm:prSet phldrT="[Text]"/>
      <dgm:spPr/>
      <dgm:t>
        <a:bodyPr/>
        <a:lstStyle/>
        <a:p>
          <a:pPr rtl="1"/>
          <a:r>
            <a:rPr lang="en-US" dirty="0" smtClean="0">
              <a:solidFill>
                <a:srgbClr val="00B0F0"/>
              </a:solidFill>
            </a:rPr>
            <a:t>TERNAK</a:t>
          </a:r>
          <a:endParaRPr lang="ar-SA" dirty="0">
            <a:solidFill>
              <a:srgbClr val="00B0F0"/>
            </a:solidFill>
          </a:endParaRPr>
        </a:p>
      </dgm:t>
    </dgm:pt>
    <dgm:pt modelId="{7276EF6A-55D6-4B61-9A23-460099DF1A26}" type="parTrans" cxnId="{24AEB361-E13D-493D-BBBC-3F05F60C4E94}">
      <dgm:prSet/>
      <dgm:spPr/>
      <dgm:t>
        <a:bodyPr/>
        <a:lstStyle/>
        <a:p>
          <a:pPr rtl="1"/>
          <a:endParaRPr lang="ar-SA"/>
        </a:p>
      </dgm:t>
    </dgm:pt>
    <dgm:pt modelId="{814A4824-8465-4120-A5F9-FE2F4C736450}" type="sibTrans" cxnId="{24AEB361-E13D-493D-BBBC-3F05F60C4E94}">
      <dgm:prSet/>
      <dgm:spPr/>
      <dgm:t>
        <a:bodyPr/>
        <a:lstStyle/>
        <a:p>
          <a:pPr rtl="1"/>
          <a:endParaRPr lang="ar-SA"/>
        </a:p>
      </dgm:t>
    </dgm:pt>
    <dgm:pt modelId="{D7666933-5D14-4DCA-ABBD-3A0A7E230225}">
      <dgm:prSet phldrT="[Text]"/>
      <dgm:spPr/>
      <dgm:t>
        <a:bodyPr/>
        <a:lstStyle/>
        <a:p>
          <a:pPr rtl="1"/>
          <a:r>
            <a:rPr lang="en-US" b="1" u="sng" dirty="0" smtClean="0">
              <a:solidFill>
                <a:srgbClr val="00B0F0"/>
              </a:solidFill>
            </a:rPr>
            <a:t>EMAS DAN PERAK</a:t>
          </a:r>
          <a:endParaRPr lang="ar-SA" b="1" u="sng" dirty="0">
            <a:solidFill>
              <a:srgbClr val="00B0F0"/>
            </a:solidFill>
          </a:endParaRPr>
        </a:p>
      </dgm:t>
    </dgm:pt>
    <dgm:pt modelId="{434997AC-544A-4048-8930-755F48713FCF}" type="parTrans" cxnId="{97AC89EA-EA96-46DA-8C2F-A29CE6214EAB}">
      <dgm:prSet/>
      <dgm:spPr/>
      <dgm:t>
        <a:bodyPr/>
        <a:lstStyle/>
        <a:p>
          <a:pPr rtl="1"/>
          <a:endParaRPr lang="ar-SA"/>
        </a:p>
      </dgm:t>
    </dgm:pt>
    <dgm:pt modelId="{53FA12B3-E96D-46C8-ACA8-B214CD614320}" type="sibTrans" cxnId="{97AC89EA-EA96-46DA-8C2F-A29CE6214EAB}">
      <dgm:prSet/>
      <dgm:spPr/>
      <dgm:t>
        <a:bodyPr/>
        <a:lstStyle/>
        <a:p>
          <a:pPr rtl="1"/>
          <a:endParaRPr lang="ar-SA"/>
        </a:p>
      </dgm:t>
    </dgm:pt>
    <dgm:pt modelId="{78EC912D-2598-4803-9006-222BD9A3E017}">
      <dgm:prSet phldrT="[Text]"/>
      <dgm:spPr/>
      <dgm:t>
        <a:bodyPr/>
        <a:lstStyle/>
        <a:p>
          <a:pPr rtl="1"/>
          <a:r>
            <a:rPr lang="en-US" dirty="0" smtClean="0">
              <a:solidFill>
                <a:srgbClr val="FF0000"/>
              </a:solidFill>
            </a:rPr>
            <a:t>FITRAH</a:t>
          </a:r>
          <a:endParaRPr lang="ar-SA" dirty="0">
            <a:solidFill>
              <a:srgbClr val="FF0000"/>
            </a:solidFill>
          </a:endParaRPr>
        </a:p>
      </dgm:t>
    </dgm:pt>
    <dgm:pt modelId="{CAA36EE3-D081-47BE-AAE6-85B56D9F0E92}" type="parTrans" cxnId="{87F2EF1E-F75F-4495-9C3F-50C8AB489E0B}">
      <dgm:prSet/>
      <dgm:spPr/>
      <dgm:t>
        <a:bodyPr/>
        <a:lstStyle/>
        <a:p>
          <a:pPr rtl="1"/>
          <a:endParaRPr lang="ar-SA"/>
        </a:p>
      </dgm:t>
    </dgm:pt>
    <dgm:pt modelId="{56A45789-9772-42EB-BCA3-D33B1F8685DC}" type="sibTrans" cxnId="{87F2EF1E-F75F-4495-9C3F-50C8AB489E0B}">
      <dgm:prSet/>
      <dgm:spPr/>
      <dgm:t>
        <a:bodyPr/>
        <a:lstStyle/>
        <a:p>
          <a:pPr rtl="1"/>
          <a:endParaRPr lang="ar-SA"/>
        </a:p>
      </dgm:t>
    </dgm:pt>
    <dgm:pt modelId="{65501BAB-883A-4934-8D1A-F412AD23457B}">
      <dgm:prSet phldrT="[Text]"/>
      <dgm:spPr/>
      <dgm:t>
        <a:bodyPr/>
        <a:lstStyle/>
        <a:p>
          <a:pPr rtl="1"/>
          <a:r>
            <a:rPr lang="en-US" dirty="0" smtClean="0">
              <a:solidFill>
                <a:srgbClr val="00B050"/>
              </a:solidFill>
            </a:rPr>
            <a:t>BERUPA MAKANAN POKOK</a:t>
          </a:r>
          <a:endParaRPr lang="ar-SA" dirty="0">
            <a:solidFill>
              <a:srgbClr val="00B050"/>
            </a:solidFill>
          </a:endParaRPr>
        </a:p>
      </dgm:t>
    </dgm:pt>
    <dgm:pt modelId="{1EC36ECE-3054-42B3-9606-753C6A788ADC}" type="parTrans" cxnId="{1FFAEA0D-C207-4A2B-A391-FD1C10ED9617}">
      <dgm:prSet/>
      <dgm:spPr/>
      <dgm:t>
        <a:bodyPr/>
        <a:lstStyle/>
        <a:p>
          <a:pPr rtl="1"/>
          <a:endParaRPr lang="ar-SA"/>
        </a:p>
      </dgm:t>
    </dgm:pt>
    <dgm:pt modelId="{1CC6F767-F302-4778-A5D2-2E39A261BF96}" type="sibTrans" cxnId="{1FFAEA0D-C207-4A2B-A391-FD1C10ED9617}">
      <dgm:prSet/>
      <dgm:spPr/>
      <dgm:t>
        <a:bodyPr/>
        <a:lstStyle/>
        <a:p>
          <a:pPr rtl="1"/>
          <a:endParaRPr lang="ar-SA"/>
        </a:p>
      </dgm:t>
    </dgm:pt>
    <dgm:pt modelId="{A505D951-EF52-46E6-9715-7695028297E5}">
      <dgm:prSet/>
      <dgm:spPr/>
      <dgm:t>
        <a:bodyPr/>
        <a:lstStyle/>
        <a:p>
          <a:pPr rtl="1"/>
          <a:r>
            <a:rPr lang="en-US" dirty="0" smtClean="0">
              <a:solidFill>
                <a:srgbClr val="00B0F0"/>
              </a:solidFill>
            </a:rPr>
            <a:t>PERTANIAN DAN PERKEBUNAN</a:t>
          </a:r>
          <a:endParaRPr lang="ar-SA" dirty="0">
            <a:solidFill>
              <a:srgbClr val="00B0F0"/>
            </a:solidFill>
          </a:endParaRPr>
        </a:p>
      </dgm:t>
    </dgm:pt>
    <dgm:pt modelId="{8718AF7E-47AD-4817-A061-DA0036C683F8}" type="parTrans" cxnId="{55114530-4F1F-4C80-BC59-76B95AF85FA6}">
      <dgm:prSet/>
      <dgm:spPr/>
      <dgm:t>
        <a:bodyPr/>
        <a:lstStyle/>
        <a:p>
          <a:pPr rtl="1"/>
          <a:endParaRPr lang="ar-SA"/>
        </a:p>
      </dgm:t>
    </dgm:pt>
    <dgm:pt modelId="{293279E6-E2F8-4C28-B2CD-4D075F4FB078}" type="sibTrans" cxnId="{55114530-4F1F-4C80-BC59-76B95AF85FA6}">
      <dgm:prSet/>
      <dgm:spPr/>
      <dgm:t>
        <a:bodyPr/>
        <a:lstStyle/>
        <a:p>
          <a:pPr rtl="1"/>
          <a:endParaRPr lang="ar-SA"/>
        </a:p>
      </dgm:t>
    </dgm:pt>
    <dgm:pt modelId="{1C2BF2B7-A505-428D-ADEF-90FDE8C958DB}">
      <dgm:prSet/>
      <dgm:spPr/>
      <dgm:t>
        <a:bodyPr/>
        <a:lstStyle/>
        <a:p>
          <a:pPr rtl="1"/>
          <a:r>
            <a:rPr lang="en-US" dirty="0" smtClean="0">
              <a:solidFill>
                <a:srgbClr val="00B0F0"/>
              </a:solidFill>
            </a:rPr>
            <a:t>HARTA TEMUAN</a:t>
          </a:r>
          <a:endParaRPr lang="ar-SA" dirty="0">
            <a:solidFill>
              <a:srgbClr val="00B0F0"/>
            </a:solidFill>
          </a:endParaRPr>
        </a:p>
      </dgm:t>
    </dgm:pt>
    <dgm:pt modelId="{986BB29C-2B3B-4822-B559-971BA908EE4E}" type="parTrans" cxnId="{83DF468C-B4F1-4547-870A-6F8DE84DDC93}">
      <dgm:prSet/>
      <dgm:spPr/>
      <dgm:t>
        <a:bodyPr/>
        <a:lstStyle/>
        <a:p>
          <a:pPr rtl="1"/>
          <a:endParaRPr lang="ar-SA"/>
        </a:p>
      </dgm:t>
    </dgm:pt>
    <dgm:pt modelId="{038C0DD5-032C-4BF1-B98C-8061749592A5}" type="sibTrans" cxnId="{83DF468C-B4F1-4547-870A-6F8DE84DDC93}">
      <dgm:prSet/>
      <dgm:spPr/>
      <dgm:t>
        <a:bodyPr/>
        <a:lstStyle/>
        <a:p>
          <a:pPr rtl="1"/>
          <a:endParaRPr lang="ar-SA"/>
        </a:p>
      </dgm:t>
    </dgm:pt>
    <dgm:pt modelId="{CBC6759E-8815-48CB-A817-DEEFB681F8B1}">
      <dgm:prSet/>
      <dgm:spPr/>
      <dgm:t>
        <a:bodyPr/>
        <a:lstStyle/>
        <a:p>
          <a:pPr rtl="1"/>
          <a:r>
            <a:rPr lang="en-US" dirty="0" smtClean="0">
              <a:solidFill>
                <a:srgbClr val="00B0F0"/>
              </a:solidFill>
            </a:rPr>
            <a:t>TAMBANG</a:t>
          </a:r>
          <a:endParaRPr lang="ar-SA" dirty="0">
            <a:solidFill>
              <a:srgbClr val="00B0F0"/>
            </a:solidFill>
          </a:endParaRPr>
        </a:p>
      </dgm:t>
    </dgm:pt>
    <dgm:pt modelId="{F326BD7E-F06C-4683-9456-F273618D16D3}" type="parTrans" cxnId="{72CC79CA-321E-45B8-AECF-575C6BF7F262}">
      <dgm:prSet/>
      <dgm:spPr/>
      <dgm:t>
        <a:bodyPr/>
        <a:lstStyle/>
        <a:p>
          <a:pPr rtl="1"/>
          <a:endParaRPr lang="ar-SA"/>
        </a:p>
      </dgm:t>
    </dgm:pt>
    <dgm:pt modelId="{27C3DE1D-E8A6-4867-920E-512CB2A22D1A}" type="sibTrans" cxnId="{72CC79CA-321E-45B8-AECF-575C6BF7F262}">
      <dgm:prSet/>
      <dgm:spPr/>
      <dgm:t>
        <a:bodyPr/>
        <a:lstStyle/>
        <a:p>
          <a:pPr rtl="1"/>
          <a:endParaRPr lang="ar-SA"/>
        </a:p>
      </dgm:t>
    </dgm:pt>
    <dgm:pt modelId="{AFE78317-3DF4-4234-86F5-1A8B8FC67B12}">
      <dgm:prSet/>
      <dgm:spPr/>
      <dgm:t>
        <a:bodyPr/>
        <a:lstStyle/>
        <a:p>
          <a:pPr rtl="1"/>
          <a:r>
            <a:rPr lang="en-US" dirty="0" smtClean="0">
              <a:solidFill>
                <a:srgbClr val="00B0F0"/>
              </a:solidFill>
            </a:rPr>
            <a:t>NIAGA/PERDAGANGAN</a:t>
          </a:r>
          <a:endParaRPr lang="ar-SA" dirty="0">
            <a:solidFill>
              <a:srgbClr val="00B0F0"/>
            </a:solidFill>
          </a:endParaRPr>
        </a:p>
      </dgm:t>
    </dgm:pt>
    <dgm:pt modelId="{870E5ED6-A719-460C-AA95-3435E2F64E43}" type="parTrans" cxnId="{B0D38C85-6BD7-4129-8096-36685AE3F5D2}">
      <dgm:prSet/>
      <dgm:spPr/>
      <dgm:t>
        <a:bodyPr/>
        <a:lstStyle/>
        <a:p>
          <a:pPr rtl="1"/>
          <a:endParaRPr lang="ar-SA"/>
        </a:p>
      </dgm:t>
    </dgm:pt>
    <dgm:pt modelId="{7E87BDEE-02CA-442D-94B3-6751DF5E2BFF}" type="sibTrans" cxnId="{B0D38C85-6BD7-4129-8096-36685AE3F5D2}">
      <dgm:prSet/>
      <dgm:spPr/>
      <dgm:t>
        <a:bodyPr/>
        <a:lstStyle/>
        <a:p>
          <a:pPr rtl="1"/>
          <a:endParaRPr lang="ar-SA"/>
        </a:p>
      </dgm:t>
    </dgm:pt>
    <dgm:pt modelId="{04231436-0FE3-4A37-B4AC-10AB683E5D04}" type="pres">
      <dgm:prSet presAssocID="{0395292B-0841-4004-B5AA-BD35F7E0C9E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ar-SA"/>
        </a:p>
      </dgm:t>
    </dgm:pt>
    <dgm:pt modelId="{07EE406E-A8F0-4202-A60D-891E5310C430}" type="pres">
      <dgm:prSet presAssocID="{83AEFF1E-ABA4-4264-9E5B-71E996C74E09}" presName="hierRoot1" presStyleCnt="0"/>
      <dgm:spPr/>
    </dgm:pt>
    <dgm:pt modelId="{751CBE0F-D4DD-4318-9C4F-8798EA4C6EB9}" type="pres">
      <dgm:prSet presAssocID="{83AEFF1E-ABA4-4264-9E5B-71E996C74E09}" presName="composite" presStyleCnt="0"/>
      <dgm:spPr/>
    </dgm:pt>
    <dgm:pt modelId="{387BCA10-4AA1-4466-95D7-9C6CE2A52B43}" type="pres">
      <dgm:prSet presAssocID="{83AEFF1E-ABA4-4264-9E5B-71E996C74E09}" presName="background" presStyleLbl="node0" presStyleIdx="0" presStyleCnt="1"/>
      <dgm:spPr/>
    </dgm:pt>
    <dgm:pt modelId="{7125CADE-595A-445F-8996-47485D8E5B10}" type="pres">
      <dgm:prSet presAssocID="{83AEFF1E-ABA4-4264-9E5B-71E996C74E0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ar-SA"/>
        </a:p>
      </dgm:t>
    </dgm:pt>
    <dgm:pt modelId="{6A8B8C9E-AA96-4ACB-8A82-6B7BB3D71DFA}" type="pres">
      <dgm:prSet presAssocID="{83AEFF1E-ABA4-4264-9E5B-71E996C74E09}" presName="hierChild2" presStyleCnt="0"/>
      <dgm:spPr/>
    </dgm:pt>
    <dgm:pt modelId="{CA555108-9A73-4485-AF6B-0297924385E4}" type="pres">
      <dgm:prSet presAssocID="{845E1ECA-936A-45ED-A773-F3916568C32E}" presName="Name10" presStyleLbl="parChTrans1D2" presStyleIdx="0" presStyleCnt="2"/>
      <dgm:spPr/>
      <dgm:t>
        <a:bodyPr/>
        <a:lstStyle/>
        <a:p>
          <a:pPr rtl="1"/>
          <a:endParaRPr lang="ar-SA"/>
        </a:p>
      </dgm:t>
    </dgm:pt>
    <dgm:pt modelId="{E489A01F-E8DF-4C1A-B7CA-D6A13660D868}" type="pres">
      <dgm:prSet presAssocID="{7B5C2E8E-D545-4281-AC27-35BC55AC7B94}" presName="hierRoot2" presStyleCnt="0"/>
      <dgm:spPr/>
    </dgm:pt>
    <dgm:pt modelId="{7316B472-B053-4224-9733-C426E7FF61F1}" type="pres">
      <dgm:prSet presAssocID="{7B5C2E8E-D545-4281-AC27-35BC55AC7B94}" presName="composite2" presStyleCnt="0"/>
      <dgm:spPr/>
    </dgm:pt>
    <dgm:pt modelId="{66894027-C5DF-4512-8E5E-A9FAD475158E}" type="pres">
      <dgm:prSet presAssocID="{7B5C2E8E-D545-4281-AC27-35BC55AC7B94}" presName="background2" presStyleLbl="node2" presStyleIdx="0" presStyleCnt="2"/>
      <dgm:spPr/>
    </dgm:pt>
    <dgm:pt modelId="{EB9491EB-646D-4F83-A2DD-E3825A657086}" type="pres">
      <dgm:prSet presAssocID="{7B5C2E8E-D545-4281-AC27-35BC55AC7B94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pPr rtl="1"/>
          <a:endParaRPr lang="ar-SA"/>
        </a:p>
      </dgm:t>
    </dgm:pt>
    <dgm:pt modelId="{1A686838-2D3D-479B-B9ED-ACD1126D5A5F}" type="pres">
      <dgm:prSet presAssocID="{7B5C2E8E-D545-4281-AC27-35BC55AC7B94}" presName="hierChild3" presStyleCnt="0"/>
      <dgm:spPr/>
    </dgm:pt>
    <dgm:pt modelId="{6A3EFAEE-4201-4040-89AC-3F3F1D281E0D}" type="pres">
      <dgm:prSet presAssocID="{7276EF6A-55D6-4B61-9A23-460099DF1A26}" presName="Name17" presStyleLbl="parChTrans1D3" presStyleIdx="0" presStyleCnt="7"/>
      <dgm:spPr/>
      <dgm:t>
        <a:bodyPr/>
        <a:lstStyle/>
        <a:p>
          <a:pPr rtl="1"/>
          <a:endParaRPr lang="ar-SA"/>
        </a:p>
      </dgm:t>
    </dgm:pt>
    <dgm:pt modelId="{AF2EEAD7-710A-47BB-9FF8-8D0F544E338B}" type="pres">
      <dgm:prSet presAssocID="{ECC2E4CA-C0EC-46C8-9533-4FAF755951AD}" presName="hierRoot3" presStyleCnt="0"/>
      <dgm:spPr/>
    </dgm:pt>
    <dgm:pt modelId="{3B3B2962-2CCC-46AC-8144-480F1CF19601}" type="pres">
      <dgm:prSet presAssocID="{ECC2E4CA-C0EC-46C8-9533-4FAF755951AD}" presName="composite3" presStyleCnt="0"/>
      <dgm:spPr/>
    </dgm:pt>
    <dgm:pt modelId="{BAF1533B-F196-4B85-9107-B5DF83D6EF2A}" type="pres">
      <dgm:prSet presAssocID="{ECC2E4CA-C0EC-46C8-9533-4FAF755951AD}" presName="background3" presStyleLbl="node3" presStyleIdx="0" presStyleCnt="7"/>
      <dgm:spPr/>
    </dgm:pt>
    <dgm:pt modelId="{5875E168-BEBC-4893-BBBC-81CBE734FBD2}" type="pres">
      <dgm:prSet presAssocID="{ECC2E4CA-C0EC-46C8-9533-4FAF755951AD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pPr rtl="1"/>
          <a:endParaRPr lang="ar-SA"/>
        </a:p>
      </dgm:t>
    </dgm:pt>
    <dgm:pt modelId="{CD87686B-33AF-440F-A609-28A23A4D8AA3}" type="pres">
      <dgm:prSet presAssocID="{ECC2E4CA-C0EC-46C8-9533-4FAF755951AD}" presName="hierChild4" presStyleCnt="0"/>
      <dgm:spPr/>
    </dgm:pt>
    <dgm:pt modelId="{1C10973A-BDDF-4EB9-8549-29A61C3CE97A}" type="pres">
      <dgm:prSet presAssocID="{434997AC-544A-4048-8930-755F48713FCF}" presName="Name17" presStyleLbl="parChTrans1D3" presStyleIdx="1" presStyleCnt="7"/>
      <dgm:spPr/>
      <dgm:t>
        <a:bodyPr/>
        <a:lstStyle/>
        <a:p>
          <a:pPr rtl="1"/>
          <a:endParaRPr lang="ar-SA"/>
        </a:p>
      </dgm:t>
    </dgm:pt>
    <dgm:pt modelId="{1BC43AC6-4596-45E2-9CB2-A00F624A91BA}" type="pres">
      <dgm:prSet presAssocID="{D7666933-5D14-4DCA-ABBD-3A0A7E230225}" presName="hierRoot3" presStyleCnt="0"/>
      <dgm:spPr/>
    </dgm:pt>
    <dgm:pt modelId="{CF7F83DE-DA93-438C-BC87-9773FCC954D6}" type="pres">
      <dgm:prSet presAssocID="{D7666933-5D14-4DCA-ABBD-3A0A7E230225}" presName="composite3" presStyleCnt="0"/>
      <dgm:spPr/>
    </dgm:pt>
    <dgm:pt modelId="{5972E78E-AA01-4619-8D3A-1BD14E3242D0}" type="pres">
      <dgm:prSet presAssocID="{D7666933-5D14-4DCA-ABBD-3A0A7E230225}" presName="background3" presStyleLbl="node3" presStyleIdx="1" presStyleCnt="7"/>
      <dgm:spPr/>
    </dgm:pt>
    <dgm:pt modelId="{45435550-BF50-46C4-9F90-5BB409063DAC}" type="pres">
      <dgm:prSet presAssocID="{D7666933-5D14-4DCA-ABBD-3A0A7E230225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pPr rtl="1"/>
          <a:endParaRPr lang="ar-SA"/>
        </a:p>
      </dgm:t>
    </dgm:pt>
    <dgm:pt modelId="{C8C0C084-E0F0-4558-BBDC-AACA09229E52}" type="pres">
      <dgm:prSet presAssocID="{D7666933-5D14-4DCA-ABBD-3A0A7E230225}" presName="hierChild4" presStyleCnt="0"/>
      <dgm:spPr/>
    </dgm:pt>
    <dgm:pt modelId="{7B528597-F8AE-49DF-A224-CA86A51FC485}" type="pres">
      <dgm:prSet presAssocID="{8718AF7E-47AD-4817-A061-DA0036C683F8}" presName="Name17" presStyleLbl="parChTrans1D3" presStyleIdx="2" presStyleCnt="7"/>
      <dgm:spPr/>
      <dgm:t>
        <a:bodyPr/>
        <a:lstStyle/>
        <a:p>
          <a:pPr rtl="1"/>
          <a:endParaRPr lang="ar-SA"/>
        </a:p>
      </dgm:t>
    </dgm:pt>
    <dgm:pt modelId="{B1464B0D-B946-49D0-B36E-610391D4C4D3}" type="pres">
      <dgm:prSet presAssocID="{A505D951-EF52-46E6-9715-7695028297E5}" presName="hierRoot3" presStyleCnt="0"/>
      <dgm:spPr/>
    </dgm:pt>
    <dgm:pt modelId="{43325B3B-D577-4482-81CB-325F93175623}" type="pres">
      <dgm:prSet presAssocID="{A505D951-EF52-46E6-9715-7695028297E5}" presName="composite3" presStyleCnt="0"/>
      <dgm:spPr/>
    </dgm:pt>
    <dgm:pt modelId="{D94835FA-5244-470F-80F7-0F307D743F1F}" type="pres">
      <dgm:prSet presAssocID="{A505D951-EF52-46E6-9715-7695028297E5}" presName="background3" presStyleLbl="node3" presStyleIdx="2" presStyleCnt="7"/>
      <dgm:spPr/>
    </dgm:pt>
    <dgm:pt modelId="{446B5777-674D-455E-A35A-3B4FFDAA0C1D}" type="pres">
      <dgm:prSet presAssocID="{A505D951-EF52-46E6-9715-7695028297E5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pPr rtl="1"/>
          <a:endParaRPr lang="ar-SA"/>
        </a:p>
      </dgm:t>
    </dgm:pt>
    <dgm:pt modelId="{F8BF939C-3D30-444C-B672-6CECD90C5F9F}" type="pres">
      <dgm:prSet presAssocID="{A505D951-EF52-46E6-9715-7695028297E5}" presName="hierChild4" presStyleCnt="0"/>
      <dgm:spPr/>
    </dgm:pt>
    <dgm:pt modelId="{4B671DF8-8FEB-4FAA-BEAB-7AEDCB8EF60F}" type="pres">
      <dgm:prSet presAssocID="{986BB29C-2B3B-4822-B559-971BA908EE4E}" presName="Name17" presStyleLbl="parChTrans1D3" presStyleIdx="3" presStyleCnt="7"/>
      <dgm:spPr/>
      <dgm:t>
        <a:bodyPr/>
        <a:lstStyle/>
        <a:p>
          <a:pPr rtl="1"/>
          <a:endParaRPr lang="ar-SA"/>
        </a:p>
      </dgm:t>
    </dgm:pt>
    <dgm:pt modelId="{E23C31AB-782D-4A2A-9026-057EBF7F9704}" type="pres">
      <dgm:prSet presAssocID="{1C2BF2B7-A505-428D-ADEF-90FDE8C958DB}" presName="hierRoot3" presStyleCnt="0"/>
      <dgm:spPr/>
    </dgm:pt>
    <dgm:pt modelId="{2DDAE6C8-ED18-496F-81A6-EC192C484D2E}" type="pres">
      <dgm:prSet presAssocID="{1C2BF2B7-A505-428D-ADEF-90FDE8C958DB}" presName="composite3" presStyleCnt="0"/>
      <dgm:spPr/>
    </dgm:pt>
    <dgm:pt modelId="{84512A55-3192-4332-B614-219E9B9AD205}" type="pres">
      <dgm:prSet presAssocID="{1C2BF2B7-A505-428D-ADEF-90FDE8C958DB}" presName="background3" presStyleLbl="node3" presStyleIdx="3" presStyleCnt="7"/>
      <dgm:spPr/>
    </dgm:pt>
    <dgm:pt modelId="{83835ABA-8794-484D-BA83-06D922C700EA}" type="pres">
      <dgm:prSet presAssocID="{1C2BF2B7-A505-428D-ADEF-90FDE8C958DB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pPr rtl="1"/>
          <a:endParaRPr lang="ar-SA"/>
        </a:p>
      </dgm:t>
    </dgm:pt>
    <dgm:pt modelId="{1FD94D02-70E1-4225-BE4E-73533BBBD264}" type="pres">
      <dgm:prSet presAssocID="{1C2BF2B7-A505-428D-ADEF-90FDE8C958DB}" presName="hierChild4" presStyleCnt="0"/>
      <dgm:spPr/>
    </dgm:pt>
    <dgm:pt modelId="{25A30BC9-A0B7-4982-8EB2-DEA64B53AAEB}" type="pres">
      <dgm:prSet presAssocID="{F326BD7E-F06C-4683-9456-F273618D16D3}" presName="Name17" presStyleLbl="parChTrans1D3" presStyleIdx="4" presStyleCnt="7"/>
      <dgm:spPr/>
      <dgm:t>
        <a:bodyPr/>
        <a:lstStyle/>
        <a:p>
          <a:pPr rtl="1"/>
          <a:endParaRPr lang="ar-SA"/>
        </a:p>
      </dgm:t>
    </dgm:pt>
    <dgm:pt modelId="{168EF41E-FD5D-4C77-9D7F-D5AB1E9AB690}" type="pres">
      <dgm:prSet presAssocID="{CBC6759E-8815-48CB-A817-DEEFB681F8B1}" presName="hierRoot3" presStyleCnt="0"/>
      <dgm:spPr/>
    </dgm:pt>
    <dgm:pt modelId="{5549B3FE-0ED8-485D-879B-1299DA45499E}" type="pres">
      <dgm:prSet presAssocID="{CBC6759E-8815-48CB-A817-DEEFB681F8B1}" presName="composite3" presStyleCnt="0"/>
      <dgm:spPr/>
    </dgm:pt>
    <dgm:pt modelId="{A5D91714-27FC-4471-AF8A-6885CAC9A167}" type="pres">
      <dgm:prSet presAssocID="{CBC6759E-8815-48CB-A817-DEEFB681F8B1}" presName="background3" presStyleLbl="node3" presStyleIdx="4" presStyleCnt="7"/>
      <dgm:spPr/>
    </dgm:pt>
    <dgm:pt modelId="{A0E51623-E94C-4A4F-A115-887AF091EB32}" type="pres">
      <dgm:prSet presAssocID="{CBC6759E-8815-48CB-A817-DEEFB681F8B1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pPr rtl="1"/>
          <a:endParaRPr lang="ar-SA"/>
        </a:p>
      </dgm:t>
    </dgm:pt>
    <dgm:pt modelId="{4CFAB686-7F00-407A-A2D7-DBC54491D02C}" type="pres">
      <dgm:prSet presAssocID="{CBC6759E-8815-48CB-A817-DEEFB681F8B1}" presName="hierChild4" presStyleCnt="0"/>
      <dgm:spPr/>
    </dgm:pt>
    <dgm:pt modelId="{622EA32C-F27F-446F-A5AC-E8CE70C7EFCF}" type="pres">
      <dgm:prSet presAssocID="{870E5ED6-A719-460C-AA95-3435E2F64E43}" presName="Name17" presStyleLbl="parChTrans1D3" presStyleIdx="5" presStyleCnt="7"/>
      <dgm:spPr/>
      <dgm:t>
        <a:bodyPr/>
        <a:lstStyle/>
        <a:p>
          <a:pPr rtl="1"/>
          <a:endParaRPr lang="ar-SA"/>
        </a:p>
      </dgm:t>
    </dgm:pt>
    <dgm:pt modelId="{DDFE881E-A809-4B02-965A-B616205E0157}" type="pres">
      <dgm:prSet presAssocID="{AFE78317-3DF4-4234-86F5-1A8B8FC67B12}" presName="hierRoot3" presStyleCnt="0"/>
      <dgm:spPr/>
    </dgm:pt>
    <dgm:pt modelId="{7F7C2992-4718-4B08-B742-CF0E7F8F897B}" type="pres">
      <dgm:prSet presAssocID="{AFE78317-3DF4-4234-86F5-1A8B8FC67B12}" presName="composite3" presStyleCnt="0"/>
      <dgm:spPr/>
    </dgm:pt>
    <dgm:pt modelId="{C6248111-F427-4236-A208-9BB4D33FD54D}" type="pres">
      <dgm:prSet presAssocID="{AFE78317-3DF4-4234-86F5-1A8B8FC67B12}" presName="background3" presStyleLbl="node3" presStyleIdx="5" presStyleCnt="7"/>
      <dgm:spPr/>
    </dgm:pt>
    <dgm:pt modelId="{0D56DF77-0972-4EBC-A5CA-E3F0B949EB40}" type="pres">
      <dgm:prSet presAssocID="{AFE78317-3DF4-4234-86F5-1A8B8FC67B12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pPr rtl="1"/>
          <a:endParaRPr lang="ar-SA"/>
        </a:p>
      </dgm:t>
    </dgm:pt>
    <dgm:pt modelId="{D50CDB1B-5C42-4FDD-B67B-5C180115D6A9}" type="pres">
      <dgm:prSet presAssocID="{AFE78317-3DF4-4234-86F5-1A8B8FC67B12}" presName="hierChild4" presStyleCnt="0"/>
      <dgm:spPr/>
    </dgm:pt>
    <dgm:pt modelId="{A9199D9C-5CDE-4F1B-A152-487DF2609148}" type="pres">
      <dgm:prSet presAssocID="{CAA36EE3-D081-47BE-AAE6-85B56D9F0E92}" presName="Name10" presStyleLbl="parChTrans1D2" presStyleIdx="1" presStyleCnt="2"/>
      <dgm:spPr/>
      <dgm:t>
        <a:bodyPr/>
        <a:lstStyle/>
        <a:p>
          <a:pPr rtl="1"/>
          <a:endParaRPr lang="ar-SA"/>
        </a:p>
      </dgm:t>
    </dgm:pt>
    <dgm:pt modelId="{7307E210-5F13-4332-9477-09880CF0628F}" type="pres">
      <dgm:prSet presAssocID="{78EC912D-2598-4803-9006-222BD9A3E017}" presName="hierRoot2" presStyleCnt="0"/>
      <dgm:spPr/>
    </dgm:pt>
    <dgm:pt modelId="{CB48B5AB-160E-4F0E-9DB2-0CA97E2C520E}" type="pres">
      <dgm:prSet presAssocID="{78EC912D-2598-4803-9006-222BD9A3E017}" presName="composite2" presStyleCnt="0"/>
      <dgm:spPr/>
    </dgm:pt>
    <dgm:pt modelId="{A20D8166-0762-48E7-A09C-2163B4BD33DF}" type="pres">
      <dgm:prSet presAssocID="{78EC912D-2598-4803-9006-222BD9A3E017}" presName="background2" presStyleLbl="node2" presStyleIdx="1" presStyleCnt="2"/>
      <dgm:spPr/>
    </dgm:pt>
    <dgm:pt modelId="{0DECB6AD-D225-48DC-B5DA-D6AFD4AC474D}" type="pres">
      <dgm:prSet presAssocID="{78EC912D-2598-4803-9006-222BD9A3E017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pPr rtl="1"/>
          <a:endParaRPr lang="ar-SA"/>
        </a:p>
      </dgm:t>
    </dgm:pt>
    <dgm:pt modelId="{85056DA1-048B-4EF1-88D6-A1AE23C20D28}" type="pres">
      <dgm:prSet presAssocID="{78EC912D-2598-4803-9006-222BD9A3E017}" presName="hierChild3" presStyleCnt="0"/>
      <dgm:spPr/>
    </dgm:pt>
    <dgm:pt modelId="{EF477C51-F8AD-4AA1-8508-21FFFB6CC097}" type="pres">
      <dgm:prSet presAssocID="{1EC36ECE-3054-42B3-9606-753C6A788ADC}" presName="Name17" presStyleLbl="parChTrans1D3" presStyleIdx="6" presStyleCnt="7"/>
      <dgm:spPr/>
      <dgm:t>
        <a:bodyPr/>
        <a:lstStyle/>
        <a:p>
          <a:pPr rtl="1"/>
          <a:endParaRPr lang="ar-SA"/>
        </a:p>
      </dgm:t>
    </dgm:pt>
    <dgm:pt modelId="{A7F81968-E24A-41A8-A090-4489DC55B615}" type="pres">
      <dgm:prSet presAssocID="{65501BAB-883A-4934-8D1A-F412AD23457B}" presName="hierRoot3" presStyleCnt="0"/>
      <dgm:spPr/>
    </dgm:pt>
    <dgm:pt modelId="{1C3DCD4E-3332-4F75-B492-82A7E4EB8FED}" type="pres">
      <dgm:prSet presAssocID="{65501BAB-883A-4934-8D1A-F412AD23457B}" presName="composite3" presStyleCnt="0"/>
      <dgm:spPr/>
    </dgm:pt>
    <dgm:pt modelId="{5F8A653A-EFA3-43EF-B428-81A90620F5E9}" type="pres">
      <dgm:prSet presAssocID="{65501BAB-883A-4934-8D1A-F412AD23457B}" presName="background3" presStyleLbl="node3" presStyleIdx="6" presStyleCnt="7"/>
      <dgm:spPr/>
    </dgm:pt>
    <dgm:pt modelId="{4B80DA72-9DD5-4B69-84DB-0578FD4A51C2}" type="pres">
      <dgm:prSet presAssocID="{65501BAB-883A-4934-8D1A-F412AD23457B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pPr rtl="1"/>
          <a:endParaRPr lang="ar-SA"/>
        </a:p>
      </dgm:t>
    </dgm:pt>
    <dgm:pt modelId="{F5A6FB14-B8B1-4B56-BE01-98DEDA8C4E52}" type="pres">
      <dgm:prSet presAssocID="{65501BAB-883A-4934-8D1A-F412AD23457B}" presName="hierChild4" presStyleCnt="0"/>
      <dgm:spPr/>
    </dgm:pt>
  </dgm:ptLst>
  <dgm:cxnLst>
    <dgm:cxn modelId="{2BFCD2AF-C376-4508-A8D2-36C730F6F576}" type="presOf" srcId="{D7666933-5D14-4DCA-ABBD-3A0A7E230225}" destId="{45435550-BF50-46C4-9F90-5BB409063DAC}" srcOrd="0" destOrd="0" presId="urn:microsoft.com/office/officeart/2005/8/layout/hierarchy1"/>
    <dgm:cxn modelId="{83DF468C-B4F1-4547-870A-6F8DE84DDC93}" srcId="{7B5C2E8E-D545-4281-AC27-35BC55AC7B94}" destId="{1C2BF2B7-A505-428D-ADEF-90FDE8C958DB}" srcOrd="3" destOrd="0" parTransId="{986BB29C-2B3B-4822-B559-971BA908EE4E}" sibTransId="{038C0DD5-032C-4BF1-B98C-8061749592A5}"/>
    <dgm:cxn modelId="{E8D14196-8BE9-4B28-BA4B-CD8A1DFB6F06}" type="presOf" srcId="{7276EF6A-55D6-4B61-9A23-460099DF1A26}" destId="{6A3EFAEE-4201-4040-89AC-3F3F1D281E0D}" srcOrd="0" destOrd="0" presId="urn:microsoft.com/office/officeart/2005/8/layout/hierarchy1"/>
    <dgm:cxn modelId="{A5CB4932-C3FA-4CE9-AFA9-2B3AE0B1F1A4}" type="presOf" srcId="{8718AF7E-47AD-4817-A061-DA0036C683F8}" destId="{7B528597-F8AE-49DF-A224-CA86A51FC485}" srcOrd="0" destOrd="0" presId="urn:microsoft.com/office/officeart/2005/8/layout/hierarchy1"/>
    <dgm:cxn modelId="{D348B036-3AFE-4499-AE1E-0A4A17A4B858}" type="presOf" srcId="{83AEFF1E-ABA4-4264-9E5B-71E996C74E09}" destId="{7125CADE-595A-445F-8996-47485D8E5B10}" srcOrd="0" destOrd="0" presId="urn:microsoft.com/office/officeart/2005/8/layout/hierarchy1"/>
    <dgm:cxn modelId="{110CFA08-F422-4D11-8350-01A9AE485DF8}" type="presOf" srcId="{A505D951-EF52-46E6-9715-7695028297E5}" destId="{446B5777-674D-455E-A35A-3B4FFDAA0C1D}" srcOrd="0" destOrd="0" presId="urn:microsoft.com/office/officeart/2005/8/layout/hierarchy1"/>
    <dgm:cxn modelId="{331BA6A5-206A-4A94-9886-28F1A48F023B}" type="presOf" srcId="{65501BAB-883A-4934-8D1A-F412AD23457B}" destId="{4B80DA72-9DD5-4B69-84DB-0578FD4A51C2}" srcOrd="0" destOrd="0" presId="urn:microsoft.com/office/officeart/2005/8/layout/hierarchy1"/>
    <dgm:cxn modelId="{5BE7F0FB-22F8-42B5-A22A-3703227D6B33}" type="presOf" srcId="{0395292B-0841-4004-B5AA-BD35F7E0C9EE}" destId="{04231436-0FE3-4A37-B4AC-10AB683E5D04}" srcOrd="0" destOrd="0" presId="urn:microsoft.com/office/officeart/2005/8/layout/hierarchy1"/>
    <dgm:cxn modelId="{0B1D9133-D4F5-45B1-885A-0AEED3BD4B8A}" type="presOf" srcId="{AFE78317-3DF4-4234-86F5-1A8B8FC67B12}" destId="{0D56DF77-0972-4EBC-A5CA-E3F0B949EB40}" srcOrd="0" destOrd="0" presId="urn:microsoft.com/office/officeart/2005/8/layout/hierarchy1"/>
    <dgm:cxn modelId="{00B3F9FD-1803-4CB8-B40F-C7F438565867}" srcId="{0395292B-0841-4004-B5AA-BD35F7E0C9EE}" destId="{83AEFF1E-ABA4-4264-9E5B-71E996C74E09}" srcOrd="0" destOrd="0" parTransId="{1A938001-EC22-4463-BA10-5EB8EE73945A}" sibTransId="{A6226EA8-5C67-4522-8AD0-8D3A0F2B1E45}"/>
    <dgm:cxn modelId="{D57A6151-A77A-4997-89BB-669A0FF21B8D}" type="presOf" srcId="{78EC912D-2598-4803-9006-222BD9A3E017}" destId="{0DECB6AD-D225-48DC-B5DA-D6AFD4AC474D}" srcOrd="0" destOrd="0" presId="urn:microsoft.com/office/officeart/2005/8/layout/hierarchy1"/>
    <dgm:cxn modelId="{59AAA497-5655-4A3C-9ACB-88D819A4F43A}" type="presOf" srcId="{845E1ECA-936A-45ED-A773-F3916568C32E}" destId="{CA555108-9A73-4485-AF6B-0297924385E4}" srcOrd="0" destOrd="0" presId="urn:microsoft.com/office/officeart/2005/8/layout/hierarchy1"/>
    <dgm:cxn modelId="{8372ADEF-FBC0-41ED-9827-E5F10C885911}" type="presOf" srcId="{F326BD7E-F06C-4683-9456-F273618D16D3}" destId="{25A30BC9-A0B7-4982-8EB2-DEA64B53AAEB}" srcOrd="0" destOrd="0" presId="urn:microsoft.com/office/officeart/2005/8/layout/hierarchy1"/>
    <dgm:cxn modelId="{55114530-4F1F-4C80-BC59-76B95AF85FA6}" srcId="{7B5C2E8E-D545-4281-AC27-35BC55AC7B94}" destId="{A505D951-EF52-46E6-9715-7695028297E5}" srcOrd="2" destOrd="0" parTransId="{8718AF7E-47AD-4817-A061-DA0036C683F8}" sibTransId="{293279E6-E2F8-4C28-B2CD-4D075F4FB078}"/>
    <dgm:cxn modelId="{8C58F43A-1681-4171-B6F2-DAB8DBB946F2}" srcId="{83AEFF1E-ABA4-4264-9E5B-71E996C74E09}" destId="{7B5C2E8E-D545-4281-AC27-35BC55AC7B94}" srcOrd="0" destOrd="0" parTransId="{845E1ECA-936A-45ED-A773-F3916568C32E}" sibTransId="{16F07095-5419-41BA-969A-CB8F06676661}"/>
    <dgm:cxn modelId="{24AEB361-E13D-493D-BBBC-3F05F60C4E94}" srcId="{7B5C2E8E-D545-4281-AC27-35BC55AC7B94}" destId="{ECC2E4CA-C0EC-46C8-9533-4FAF755951AD}" srcOrd="0" destOrd="0" parTransId="{7276EF6A-55D6-4B61-9A23-460099DF1A26}" sibTransId="{814A4824-8465-4120-A5F9-FE2F4C736450}"/>
    <dgm:cxn modelId="{72CC79CA-321E-45B8-AECF-575C6BF7F262}" srcId="{7B5C2E8E-D545-4281-AC27-35BC55AC7B94}" destId="{CBC6759E-8815-48CB-A817-DEEFB681F8B1}" srcOrd="4" destOrd="0" parTransId="{F326BD7E-F06C-4683-9456-F273618D16D3}" sibTransId="{27C3DE1D-E8A6-4867-920E-512CB2A22D1A}"/>
    <dgm:cxn modelId="{97AC89EA-EA96-46DA-8C2F-A29CE6214EAB}" srcId="{7B5C2E8E-D545-4281-AC27-35BC55AC7B94}" destId="{D7666933-5D14-4DCA-ABBD-3A0A7E230225}" srcOrd="1" destOrd="0" parTransId="{434997AC-544A-4048-8930-755F48713FCF}" sibTransId="{53FA12B3-E96D-46C8-ACA8-B214CD614320}"/>
    <dgm:cxn modelId="{CCFF0020-F43B-4C6B-B433-34EEA41FEA0F}" type="presOf" srcId="{ECC2E4CA-C0EC-46C8-9533-4FAF755951AD}" destId="{5875E168-BEBC-4893-BBBC-81CBE734FBD2}" srcOrd="0" destOrd="0" presId="urn:microsoft.com/office/officeart/2005/8/layout/hierarchy1"/>
    <dgm:cxn modelId="{1FFAEA0D-C207-4A2B-A391-FD1C10ED9617}" srcId="{78EC912D-2598-4803-9006-222BD9A3E017}" destId="{65501BAB-883A-4934-8D1A-F412AD23457B}" srcOrd="0" destOrd="0" parTransId="{1EC36ECE-3054-42B3-9606-753C6A788ADC}" sibTransId="{1CC6F767-F302-4778-A5D2-2E39A261BF96}"/>
    <dgm:cxn modelId="{5DE0207D-18B7-432F-AF2B-2319D474496F}" type="presOf" srcId="{870E5ED6-A719-460C-AA95-3435E2F64E43}" destId="{622EA32C-F27F-446F-A5AC-E8CE70C7EFCF}" srcOrd="0" destOrd="0" presId="urn:microsoft.com/office/officeart/2005/8/layout/hierarchy1"/>
    <dgm:cxn modelId="{92B25E70-8899-4820-9611-30C37798DCF9}" type="presOf" srcId="{434997AC-544A-4048-8930-755F48713FCF}" destId="{1C10973A-BDDF-4EB9-8549-29A61C3CE97A}" srcOrd="0" destOrd="0" presId="urn:microsoft.com/office/officeart/2005/8/layout/hierarchy1"/>
    <dgm:cxn modelId="{6246521C-64DA-4F1C-BFC3-D1CB1529E981}" type="presOf" srcId="{7B5C2E8E-D545-4281-AC27-35BC55AC7B94}" destId="{EB9491EB-646D-4F83-A2DD-E3825A657086}" srcOrd="0" destOrd="0" presId="urn:microsoft.com/office/officeart/2005/8/layout/hierarchy1"/>
    <dgm:cxn modelId="{B0D38C85-6BD7-4129-8096-36685AE3F5D2}" srcId="{7B5C2E8E-D545-4281-AC27-35BC55AC7B94}" destId="{AFE78317-3DF4-4234-86F5-1A8B8FC67B12}" srcOrd="5" destOrd="0" parTransId="{870E5ED6-A719-460C-AA95-3435E2F64E43}" sibTransId="{7E87BDEE-02CA-442D-94B3-6751DF5E2BFF}"/>
    <dgm:cxn modelId="{CCD0A781-2BFD-43A7-B60A-3A7162EDD7D2}" type="presOf" srcId="{1C2BF2B7-A505-428D-ADEF-90FDE8C958DB}" destId="{83835ABA-8794-484D-BA83-06D922C700EA}" srcOrd="0" destOrd="0" presId="urn:microsoft.com/office/officeart/2005/8/layout/hierarchy1"/>
    <dgm:cxn modelId="{DCD6E875-4C21-43F7-A2CB-5D2EABA8D844}" type="presOf" srcId="{CAA36EE3-D081-47BE-AAE6-85B56D9F0E92}" destId="{A9199D9C-5CDE-4F1B-A152-487DF2609148}" srcOrd="0" destOrd="0" presId="urn:microsoft.com/office/officeart/2005/8/layout/hierarchy1"/>
    <dgm:cxn modelId="{87F2EF1E-F75F-4495-9C3F-50C8AB489E0B}" srcId="{83AEFF1E-ABA4-4264-9E5B-71E996C74E09}" destId="{78EC912D-2598-4803-9006-222BD9A3E017}" srcOrd="1" destOrd="0" parTransId="{CAA36EE3-D081-47BE-AAE6-85B56D9F0E92}" sibTransId="{56A45789-9772-42EB-BCA3-D33B1F8685DC}"/>
    <dgm:cxn modelId="{352C9F70-6DEC-457F-89F3-F2184AAD83EF}" type="presOf" srcId="{CBC6759E-8815-48CB-A817-DEEFB681F8B1}" destId="{A0E51623-E94C-4A4F-A115-887AF091EB32}" srcOrd="0" destOrd="0" presId="urn:microsoft.com/office/officeart/2005/8/layout/hierarchy1"/>
    <dgm:cxn modelId="{FDEFF4DE-1288-4AF2-B61B-FE7EF23E7A03}" type="presOf" srcId="{1EC36ECE-3054-42B3-9606-753C6A788ADC}" destId="{EF477C51-F8AD-4AA1-8508-21FFFB6CC097}" srcOrd="0" destOrd="0" presId="urn:microsoft.com/office/officeart/2005/8/layout/hierarchy1"/>
    <dgm:cxn modelId="{A8ACAF40-7F20-404B-B68E-36D4E064C912}" type="presOf" srcId="{986BB29C-2B3B-4822-B559-971BA908EE4E}" destId="{4B671DF8-8FEB-4FAA-BEAB-7AEDCB8EF60F}" srcOrd="0" destOrd="0" presId="urn:microsoft.com/office/officeart/2005/8/layout/hierarchy1"/>
    <dgm:cxn modelId="{C262B184-37E1-4F3E-A7AD-D3DEADB156F3}" type="presParOf" srcId="{04231436-0FE3-4A37-B4AC-10AB683E5D04}" destId="{07EE406E-A8F0-4202-A60D-891E5310C430}" srcOrd="0" destOrd="0" presId="urn:microsoft.com/office/officeart/2005/8/layout/hierarchy1"/>
    <dgm:cxn modelId="{64E7E72A-D11C-4D60-8C58-165C9F11FC5C}" type="presParOf" srcId="{07EE406E-A8F0-4202-A60D-891E5310C430}" destId="{751CBE0F-D4DD-4318-9C4F-8798EA4C6EB9}" srcOrd="0" destOrd="0" presId="urn:microsoft.com/office/officeart/2005/8/layout/hierarchy1"/>
    <dgm:cxn modelId="{715A8C85-34D3-44FB-93E3-09398F19C725}" type="presParOf" srcId="{751CBE0F-D4DD-4318-9C4F-8798EA4C6EB9}" destId="{387BCA10-4AA1-4466-95D7-9C6CE2A52B43}" srcOrd="0" destOrd="0" presId="urn:microsoft.com/office/officeart/2005/8/layout/hierarchy1"/>
    <dgm:cxn modelId="{72FF04CB-5126-42A3-919C-78A8A448D5C4}" type="presParOf" srcId="{751CBE0F-D4DD-4318-9C4F-8798EA4C6EB9}" destId="{7125CADE-595A-445F-8996-47485D8E5B10}" srcOrd="1" destOrd="0" presId="urn:microsoft.com/office/officeart/2005/8/layout/hierarchy1"/>
    <dgm:cxn modelId="{3A0FC6C0-2C90-4F34-A250-BAF1543ECC41}" type="presParOf" srcId="{07EE406E-A8F0-4202-A60D-891E5310C430}" destId="{6A8B8C9E-AA96-4ACB-8A82-6B7BB3D71DFA}" srcOrd="1" destOrd="0" presId="urn:microsoft.com/office/officeart/2005/8/layout/hierarchy1"/>
    <dgm:cxn modelId="{43C49B09-38C5-4CA6-9CB0-E23AB90D69C8}" type="presParOf" srcId="{6A8B8C9E-AA96-4ACB-8A82-6B7BB3D71DFA}" destId="{CA555108-9A73-4485-AF6B-0297924385E4}" srcOrd="0" destOrd="0" presId="urn:microsoft.com/office/officeart/2005/8/layout/hierarchy1"/>
    <dgm:cxn modelId="{BCE88D91-534D-4D04-81F7-66C70DD37E5C}" type="presParOf" srcId="{6A8B8C9E-AA96-4ACB-8A82-6B7BB3D71DFA}" destId="{E489A01F-E8DF-4C1A-B7CA-D6A13660D868}" srcOrd="1" destOrd="0" presId="urn:microsoft.com/office/officeart/2005/8/layout/hierarchy1"/>
    <dgm:cxn modelId="{DF5C82B7-EC5D-4E9D-A623-52823F34CD3B}" type="presParOf" srcId="{E489A01F-E8DF-4C1A-B7CA-D6A13660D868}" destId="{7316B472-B053-4224-9733-C426E7FF61F1}" srcOrd="0" destOrd="0" presId="urn:microsoft.com/office/officeart/2005/8/layout/hierarchy1"/>
    <dgm:cxn modelId="{29D7910C-12F0-4428-98AF-25AAC090CF6F}" type="presParOf" srcId="{7316B472-B053-4224-9733-C426E7FF61F1}" destId="{66894027-C5DF-4512-8E5E-A9FAD475158E}" srcOrd="0" destOrd="0" presId="urn:microsoft.com/office/officeart/2005/8/layout/hierarchy1"/>
    <dgm:cxn modelId="{B2828D7D-7F68-4AAB-AAD0-36A65467DD4D}" type="presParOf" srcId="{7316B472-B053-4224-9733-C426E7FF61F1}" destId="{EB9491EB-646D-4F83-A2DD-E3825A657086}" srcOrd="1" destOrd="0" presId="urn:microsoft.com/office/officeart/2005/8/layout/hierarchy1"/>
    <dgm:cxn modelId="{0301F6AB-0E5A-4962-B1BC-E3F92C37C2E0}" type="presParOf" srcId="{E489A01F-E8DF-4C1A-B7CA-D6A13660D868}" destId="{1A686838-2D3D-479B-B9ED-ACD1126D5A5F}" srcOrd="1" destOrd="0" presId="urn:microsoft.com/office/officeart/2005/8/layout/hierarchy1"/>
    <dgm:cxn modelId="{3DCF69BB-ABCD-4A6F-98C4-06AD08781ACC}" type="presParOf" srcId="{1A686838-2D3D-479B-B9ED-ACD1126D5A5F}" destId="{6A3EFAEE-4201-4040-89AC-3F3F1D281E0D}" srcOrd="0" destOrd="0" presId="urn:microsoft.com/office/officeart/2005/8/layout/hierarchy1"/>
    <dgm:cxn modelId="{24F18D0C-EF60-4C72-9F49-25F489AC414C}" type="presParOf" srcId="{1A686838-2D3D-479B-B9ED-ACD1126D5A5F}" destId="{AF2EEAD7-710A-47BB-9FF8-8D0F544E338B}" srcOrd="1" destOrd="0" presId="urn:microsoft.com/office/officeart/2005/8/layout/hierarchy1"/>
    <dgm:cxn modelId="{5AB8AB87-A56F-47E9-BC07-A695A82CC7D5}" type="presParOf" srcId="{AF2EEAD7-710A-47BB-9FF8-8D0F544E338B}" destId="{3B3B2962-2CCC-46AC-8144-480F1CF19601}" srcOrd="0" destOrd="0" presId="urn:microsoft.com/office/officeart/2005/8/layout/hierarchy1"/>
    <dgm:cxn modelId="{D75BF80D-2BB7-4991-B272-36B12FFD70F0}" type="presParOf" srcId="{3B3B2962-2CCC-46AC-8144-480F1CF19601}" destId="{BAF1533B-F196-4B85-9107-B5DF83D6EF2A}" srcOrd="0" destOrd="0" presId="urn:microsoft.com/office/officeart/2005/8/layout/hierarchy1"/>
    <dgm:cxn modelId="{03C4F786-CF75-4ED5-B0CE-F56BC361202B}" type="presParOf" srcId="{3B3B2962-2CCC-46AC-8144-480F1CF19601}" destId="{5875E168-BEBC-4893-BBBC-81CBE734FBD2}" srcOrd="1" destOrd="0" presId="urn:microsoft.com/office/officeart/2005/8/layout/hierarchy1"/>
    <dgm:cxn modelId="{DC1E757A-0625-488D-A2F2-75785B8CDFCC}" type="presParOf" srcId="{AF2EEAD7-710A-47BB-9FF8-8D0F544E338B}" destId="{CD87686B-33AF-440F-A609-28A23A4D8AA3}" srcOrd="1" destOrd="0" presId="urn:microsoft.com/office/officeart/2005/8/layout/hierarchy1"/>
    <dgm:cxn modelId="{7D6A94B3-54B6-4611-8CA1-6ACFDC9CD5EE}" type="presParOf" srcId="{1A686838-2D3D-479B-B9ED-ACD1126D5A5F}" destId="{1C10973A-BDDF-4EB9-8549-29A61C3CE97A}" srcOrd="2" destOrd="0" presId="urn:microsoft.com/office/officeart/2005/8/layout/hierarchy1"/>
    <dgm:cxn modelId="{CEA97405-469F-400D-AC8A-79EA229811A8}" type="presParOf" srcId="{1A686838-2D3D-479B-B9ED-ACD1126D5A5F}" destId="{1BC43AC6-4596-45E2-9CB2-A00F624A91BA}" srcOrd="3" destOrd="0" presId="urn:microsoft.com/office/officeart/2005/8/layout/hierarchy1"/>
    <dgm:cxn modelId="{3502F65E-08AB-48C0-84CA-2BC231ECA963}" type="presParOf" srcId="{1BC43AC6-4596-45E2-9CB2-A00F624A91BA}" destId="{CF7F83DE-DA93-438C-BC87-9773FCC954D6}" srcOrd="0" destOrd="0" presId="urn:microsoft.com/office/officeart/2005/8/layout/hierarchy1"/>
    <dgm:cxn modelId="{11878109-6D6C-4D24-9F72-6D9C7482B8AB}" type="presParOf" srcId="{CF7F83DE-DA93-438C-BC87-9773FCC954D6}" destId="{5972E78E-AA01-4619-8D3A-1BD14E3242D0}" srcOrd="0" destOrd="0" presId="urn:microsoft.com/office/officeart/2005/8/layout/hierarchy1"/>
    <dgm:cxn modelId="{14A40EC3-7C62-43CE-8E09-42DA31905516}" type="presParOf" srcId="{CF7F83DE-DA93-438C-BC87-9773FCC954D6}" destId="{45435550-BF50-46C4-9F90-5BB409063DAC}" srcOrd="1" destOrd="0" presId="urn:microsoft.com/office/officeart/2005/8/layout/hierarchy1"/>
    <dgm:cxn modelId="{CDCBCA26-38C3-4F89-BD61-026DAF208BD7}" type="presParOf" srcId="{1BC43AC6-4596-45E2-9CB2-A00F624A91BA}" destId="{C8C0C084-E0F0-4558-BBDC-AACA09229E52}" srcOrd="1" destOrd="0" presId="urn:microsoft.com/office/officeart/2005/8/layout/hierarchy1"/>
    <dgm:cxn modelId="{0FF2BCE0-284B-4673-8555-6FD76443F101}" type="presParOf" srcId="{1A686838-2D3D-479B-B9ED-ACD1126D5A5F}" destId="{7B528597-F8AE-49DF-A224-CA86A51FC485}" srcOrd="4" destOrd="0" presId="urn:microsoft.com/office/officeart/2005/8/layout/hierarchy1"/>
    <dgm:cxn modelId="{4D66DD4E-9D2B-48FC-A8AE-3B5D1D2B58F8}" type="presParOf" srcId="{1A686838-2D3D-479B-B9ED-ACD1126D5A5F}" destId="{B1464B0D-B946-49D0-B36E-610391D4C4D3}" srcOrd="5" destOrd="0" presId="urn:microsoft.com/office/officeart/2005/8/layout/hierarchy1"/>
    <dgm:cxn modelId="{AB03B7A0-070F-45FC-AD25-85BDBFDA7A97}" type="presParOf" srcId="{B1464B0D-B946-49D0-B36E-610391D4C4D3}" destId="{43325B3B-D577-4482-81CB-325F93175623}" srcOrd="0" destOrd="0" presId="urn:microsoft.com/office/officeart/2005/8/layout/hierarchy1"/>
    <dgm:cxn modelId="{FF3871BF-D71B-4E19-8F46-955576A44B96}" type="presParOf" srcId="{43325B3B-D577-4482-81CB-325F93175623}" destId="{D94835FA-5244-470F-80F7-0F307D743F1F}" srcOrd="0" destOrd="0" presId="urn:microsoft.com/office/officeart/2005/8/layout/hierarchy1"/>
    <dgm:cxn modelId="{4DFA1149-6C92-42B8-A0EB-E3A82A925BA5}" type="presParOf" srcId="{43325B3B-D577-4482-81CB-325F93175623}" destId="{446B5777-674D-455E-A35A-3B4FFDAA0C1D}" srcOrd="1" destOrd="0" presId="urn:microsoft.com/office/officeart/2005/8/layout/hierarchy1"/>
    <dgm:cxn modelId="{4EAA37BE-59E5-4CFB-8F41-401005FC7DC1}" type="presParOf" srcId="{B1464B0D-B946-49D0-B36E-610391D4C4D3}" destId="{F8BF939C-3D30-444C-B672-6CECD90C5F9F}" srcOrd="1" destOrd="0" presId="urn:microsoft.com/office/officeart/2005/8/layout/hierarchy1"/>
    <dgm:cxn modelId="{9DCBC6FB-2C6C-453E-ABE5-C5EA1620A061}" type="presParOf" srcId="{1A686838-2D3D-479B-B9ED-ACD1126D5A5F}" destId="{4B671DF8-8FEB-4FAA-BEAB-7AEDCB8EF60F}" srcOrd="6" destOrd="0" presId="urn:microsoft.com/office/officeart/2005/8/layout/hierarchy1"/>
    <dgm:cxn modelId="{354579DD-FE25-40C0-86FA-593FF219171A}" type="presParOf" srcId="{1A686838-2D3D-479B-B9ED-ACD1126D5A5F}" destId="{E23C31AB-782D-4A2A-9026-057EBF7F9704}" srcOrd="7" destOrd="0" presId="urn:microsoft.com/office/officeart/2005/8/layout/hierarchy1"/>
    <dgm:cxn modelId="{614F1645-EFDB-4B57-AE48-D3009726784E}" type="presParOf" srcId="{E23C31AB-782D-4A2A-9026-057EBF7F9704}" destId="{2DDAE6C8-ED18-496F-81A6-EC192C484D2E}" srcOrd="0" destOrd="0" presId="urn:microsoft.com/office/officeart/2005/8/layout/hierarchy1"/>
    <dgm:cxn modelId="{89CE0A98-E6AB-463C-A5A1-B949B0F308D7}" type="presParOf" srcId="{2DDAE6C8-ED18-496F-81A6-EC192C484D2E}" destId="{84512A55-3192-4332-B614-219E9B9AD205}" srcOrd="0" destOrd="0" presId="urn:microsoft.com/office/officeart/2005/8/layout/hierarchy1"/>
    <dgm:cxn modelId="{4841DAA0-74DB-47BB-8A54-A52B5F79845A}" type="presParOf" srcId="{2DDAE6C8-ED18-496F-81A6-EC192C484D2E}" destId="{83835ABA-8794-484D-BA83-06D922C700EA}" srcOrd="1" destOrd="0" presId="urn:microsoft.com/office/officeart/2005/8/layout/hierarchy1"/>
    <dgm:cxn modelId="{341B3F51-BFF3-420E-87A3-F59CDD2C79BF}" type="presParOf" srcId="{E23C31AB-782D-4A2A-9026-057EBF7F9704}" destId="{1FD94D02-70E1-4225-BE4E-73533BBBD264}" srcOrd="1" destOrd="0" presId="urn:microsoft.com/office/officeart/2005/8/layout/hierarchy1"/>
    <dgm:cxn modelId="{6B72FA2A-A1FA-48C5-B735-56BDD7107772}" type="presParOf" srcId="{1A686838-2D3D-479B-B9ED-ACD1126D5A5F}" destId="{25A30BC9-A0B7-4982-8EB2-DEA64B53AAEB}" srcOrd="8" destOrd="0" presId="urn:microsoft.com/office/officeart/2005/8/layout/hierarchy1"/>
    <dgm:cxn modelId="{8CAC8AD1-91DA-4A9E-AF13-AA2BC5EB725F}" type="presParOf" srcId="{1A686838-2D3D-479B-B9ED-ACD1126D5A5F}" destId="{168EF41E-FD5D-4C77-9D7F-D5AB1E9AB690}" srcOrd="9" destOrd="0" presId="urn:microsoft.com/office/officeart/2005/8/layout/hierarchy1"/>
    <dgm:cxn modelId="{62CDEACF-3974-4FE2-91F7-336638DF1707}" type="presParOf" srcId="{168EF41E-FD5D-4C77-9D7F-D5AB1E9AB690}" destId="{5549B3FE-0ED8-485D-879B-1299DA45499E}" srcOrd="0" destOrd="0" presId="urn:microsoft.com/office/officeart/2005/8/layout/hierarchy1"/>
    <dgm:cxn modelId="{3E78E16E-B68D-4F5A-969A-5B8C3EEDC00F}" type="presParOf" srcId="{5549B3FE-0ED8-485D-879B-1299DA45499E}" destId="{A5D91714-27FC-4471-AF8A-6885CAC9A167}" srcOrd="0" destOrd="0" presId="urn:microsoft.com/office/officeart/2005/8/layout/hierarchy1"/>
    <dgm:cxn modelId="{D480B673-9D2E-4086-BD5A-CD6FBBC76A6E}" type="presParOf" srcId="{5549B3FE-0ED8-485D-879B-1299DA45499E}" destId="{A0E51623-E94C-4A4F-A115-887AF091EB32}" srcOrd="1" destOrd="0" presId="urn:microsoft.com/office/officeart/2005/8/layout/hierarchy1"/>
    <dgm:cxn modelId="{5EBB6727-55EE-4619-A088-5E9815E15742}" type="presParOf" srcId="{168EF41E-FD5D-4C77-9D7F-D5AB1E9AB690}" destId="{4CFAB686-7F00-407A-A2D7-DBC54491D02C}" srcOrd="1" destOrd="0" presId="urn:microsoft.com/office/officeart/2005/8/layout/hierarchy1"/>
    <dgm:cxn modelId="{51B5FCDD-4A88-4B9F-8ED5-4CE8F0E48C8E}" type="presParOf" srcId="{1A686838-2D3D-479B-B9ED-ACD1126D5A5F}" destId="{622EA32C-F27F-446F-A5AC-E8CE70C7EFCF}" srcOrd="10" destOrd="0" presId="urn:microsoft.com/office/officeart/2005/8/layout/hierarchy1"/>
    <dgm:cxn modelId="{C865ABB7-82A8-4D67-9C1D-914BAAED5CF5}" type="presParOf" srcId="{1A686838-2D3D-479B-B9ED-ACD1126D5A5F}" destId="{DDFE881E-A809-4B02-965A-B616205E0157}" srcOrd="11" destOrd="0" presId="urn:microsoft.com/office/officeart/2005/8/layout/hierarchy1"/>
    <dgm:cxn modelId="{053E8F57-BAC3-416D-AC3E-A580B5D44390}" type="presParOf" srcId="{DDFE881E-A809-4B02-965A-B616205E0157}" destId="{7F7C2992-4718-4B08-B742-CF0E7F8F897B}" srcOrd="0" destOrd="0" presId="urn:microsoft.com/office/officeart/2005/8/layout/hierarchy1"/>
    <dgm:cxn modelId="{28F34400-BB37-46FB-BB71-9B2A56BB3191}" type="presParOf" srcId="{7F7C2992-4718-4B08-B742-CF0E7F8F897B}" destId="{C6248111-F427-4236-A208-9BB4D33FD54D}" srcOrd="0" destOrd="0" presId="urn:microsoft.com/office/officeart/2005/8/layout/hierarchy1"/>
    <dgm:cxn modelId="{56A5398B-875E-4E00-A1D8-1C7C1A87AC2A}" type="presParOf" srcId="{7F7C2992-4718-4B08-B742-CF0E7F8F897B}" destId="{0D56DF77-0972-4EBC-A5CA-E3F0B949EB40}" srcOrd="1" destOrd="0" presId="urn:microsoft.com/office/officeart/2005/8/layout/hierarchy1"/>
    <dgm:cxn modelId="{383F79D2-3DD8-4DA8-8E86-458CCE5E5362}" type="presParOf" srcId="{DDFE881E-A809-4B02-965A-B616205E0157}" destId="{D50CDB1B-5C42-4FDD-B67B-5C180115D6A9}" srcOrd="1" destOrd="0" presId="urn:microsoft.com/office/officeart/2005/8/layout/hierarchy1"/>
    <dgm:cxn modelId="{8820032A-19CA-4554-8B89-24DC915AC92C}" type="presParOf" srcId="{6A8B8C9E-AA96-4ACB-8A82-6B7BB3D71DFA}" destId="{A9199D9C-5CDE-4F1B-A152-487DF2609148}" srcOrd="2" destOrd="0" presId="urn:microsoft.com/office/officeart/2005/8/layout/hierarchy1"/>
    <dgm:cxn modelId="{69862E5D-B825-4848-AF08-CC142B5D168E}" type="presParOf" srcId="{6A8B8C9E-AA96-4ACB-8A82-6B7BB3D71DFA}" destId="{7307E210-5F13-4332-9477-09880CF0628F}" srcOrd="3" destOrd="0" presId="urn:microsoft.com/office/officeart/2005/8/layout/hierarchy1"/>
    <dgm:cxn modelId="{F7E1A387-FC35-486A-9AC7-A0135CF13999}" type="presParOf" srcId="{7307E210-5F13-4332-9477-09880CF0628F}" destId="{CB48B5AB-160E-4F0E-9DB2-0CA97E2C520E}" srcOrd="0" destOrd="0" presId="urn:microsoft.com/office/officeart/2005/8/layout/hierarchy1"/>
    <dgm:cxn modelId="{DBF29BA1-67A8-4B23-BDFC-B423A20240A8}" type="presParOf" srcId="{CB48B5AB-160E-4F0E-9DB2-0CA97E2C520E}" destId="{A20D8166-0762-48E7-A09C-2163B4BD33DF}" srcOrd="0" destOrd="0" presId="urn:microsoft.com/office/officeart/2005/8/layout/hierarchy1"/>
    <dgm:cxn modelId="{2A21034E-01A5-4F8A-A9DD-D905DDC9F3A6}" type="presParOf" srcId="{CB48B5AB-160E-4F0E-9DB2-0CA97E2C520E}" destId="{0DECB6AD-D225-48DC-B5DA-D6AFD4AC474D}" srcOrd="1" destOrd="0" presId="urn:microsoft.com/office/officeart/2005/8/layout/hierarchy1"/>
    <dgm:cxn modelId="{C8072541-BFE1-489F-9A05-AC502A9F2C80}" type="presParOf" srcId="{7307E210-5F13-4332-9477-09880CF0628F}" destId="{85056DA1-048B-4EF1-88D6-A1AE23C20D28}" srcOrd="1" destOrd="0" presId="urn:microsoft.com/office/officeart/2005/8/layout/hierarchy1"/>
    <dgm:cxn modelId="{D82878E8-C5B9-4CBF-8E7F-AD00501B1540}" type="presParOf" srcId="{85056DA1-048B-4EF1-88D6-A1AE23C20D28}" destId="{EF477C51-F8AD-4AA1-8508-21FFFB6CC097}" srcOrd="0" destOrd="0" presId="urn:microsoft.com/office/officeart/2005/8/layout/hierarchy1"/>
    <dgm:cxn modelId="{28137F46-C9A2-45D1-BCB5-F95441EB0DB6}" type="presParOf" srcId="{85056DA1-048B-4EF1-88D6-A1AE23C20D28}" destId="{A7F81968-E24A-41A8-A090-4489DC55B615}" srcOrd="1" destOrd="0" presId="urn:microsoft.com/office/officeart/2005/8/layout/hierarchy1"/>
    <dgm:cxn modelId="{ADC4E462-74A8-464F-B5C6-29BC230B3AC7}" type="presParOf" srcId="{A7F81968-E24A-41A8-A090-4489DC55B615}" destId="{1C3DCD4E-3332-4F75-B492-82A7E4EB8FED}" srcOrd="0" destOrd="0" presId="urn:microsoft.com/office/officeart/2005/8/layout/hierarchy1"/>
    <dgm:cxn modelId="{5B61AA56-75A5-43E1-9F33-0B2E0F769450}" type="presParOf" srcId="{1C3DCD4E-3332-4F75-B492-82A7E4EB8FED}" destId="{5F8A653A-EFA3-43EF-B428-81A90620F5E9}" srcOrd="0" destOrd="0" presId="urn:microsoft.com/office/officeart/2005/8/layout/hierarchy1"/>
    <dgm:cxn modelId="{BBE2B7F7-5CDE-4C7E-8701-68FC7EF4CDDF}" type="presParOf" srcId="{1C3DCD4E-3332-4F75-B492-82A7E4EB8FED}" destId="{4B80DA72-9DD5-4B69-84DB-0578FD4A51C2}" srcOrd="1" destOrd="0" presId="urn:microsoft.com/office/officeart/2005/8/layout/hierarchy1"/>
    <dgm:cxn modelId="{9E4FCCE9-F220-4A54-AECC-2EC34551E1D3}" type="presParOf" srcId="{A7F81968-E24A-41A8-A090-4489DC55B615}" destId="{F5A6FB14-B8B1-4B56-BE01-98DEDA8C4E52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6BA-0064-49D5-A923-04476493DAB7}" type="datetimeFigureOut">
              <a:rPr lang="ar-SA" smtClean="0"/>
              <a:pPr/>
              <a:t>19/07/1434</a:t>
            </a:fld>
            <a:endParaRPr lang="ar-S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82A0-A7DE-4095-9304-B28F4794206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6BA-0064-49D5-A923-04476493DAB7}" type="datetimeFigureOut">
              <a:rPr lang="ar-SA" smtClean="0"/>
              <a:pPr/>
              <a:t>19/07/1434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82A0-A7DE-4095-9304-B28F4794206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6BA-0064-49D5-A923-04476493DAB7}" type="datetimeFigureOut">
              <a:rPr lang="ar-SA" smtClean="0"/>
              <a:pPr/>
              <a:t>19/07/1434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82A0-A7DE-4095-9304-B28F4794206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6BA-0064-49D5-A923-04476493DAB7}" type="datetimeFigureOut">
              <a:rPr lang="ar-SA" smtClean="0"/>
              <a:pPr/>
              <a:t>19/07/1434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82A0-A7DE-4095-9304-B28F4794206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6BA-0064-49D5-A923-04476493DAB7}" type="datetimeFigureOut">
              <a:rPr lang="ar-SA" smtClean="0"/>
              <a:pPr/>
              <a:t>19/07/1434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82A0-A7DE-4095-9304-B28F4794206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6BA-0064-49D5-A923-04476493DAB7}" type="datetimeFigureOut">
              <a:rPr lang="ar-SA" smtClean="0"/>
              <a:pPr/>
              <a:t>19/07/1434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82A0-A7DE-4095-9304-B28F4794206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6BA-0064-49D5-A923-04476493DAB7}" type="datetimeFigureOut">
              <a:rPr lang="ar-SA" smtClean="0"/>
              <a:pPr/>
              <a:t>19/07/1434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82A0-A7DE-4095-9304-B28F4794206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6BA-0064-49D5-A923-04476493DAB7}" type="datetimeFigureOut">
              <a:rPr lang="ar-SA" smtClean="0"/>
              <a:pPr/>
              <a:t>19/07/1434</a:t>
            </a:fld>
            <a:endParaRPr lang="ar-S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882A0-A7DE-4095-9304-B28F4794206C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6BA-0064-49D5-A923-04476493DAB7}" type="datetimeFigureOut">
              <a:rPr lang="ar-SA" smtClean="0"/>
              <a:pPr/>
              <a:t>19/07/1434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82A0-A7DE-4095-9304-B28F4794206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6BA-0064-49D5-A923-04476493DAB7}" type="datetimeFigureOut">
              <a:rPr lang="ar-SA" smtClean="0"/>
              <a:pPr/>
              <a:t>19/07/1434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47882A0-A7DE-4095-9304-B28F4794206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EB4C6BA-0064-49D5-A923-04476493DAB7}" type="datetimeFigureOut">
              <a:rPr lang="ar-SA" smtClean="0"/>
              <a:pPr/>
              <a:t>19/07/1434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82A0-A7DE-4095-9304-B28F4794206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EB4C6BA-0064-49D5-A923-04476493DAB7}" type="datetimeFigureOut">
              <a:rPr lang="ar-SA" smtClean="0"/>
              <a:pPr/>
              <a:t>19/07/1434</a:t>
            </a:fld>
            <a:endParaRPr lang="ar-S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47882A0-A7DE-4095-9304-B28F4794206C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1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r" rtl="1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r" rtl="1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r" rtl="1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r" rtl="1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r" rtl="1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r" rtl="1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r" rtl="1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7286208" cy="3020398"/>
          </a:xfrm>
        </p:spPr>
        <p:txBody>
          <a:bodyPr/>
          <a:lstStyle/>
          <a:p>
            <a:pPr algn="ctr" rtl="0"/>
            <a:r>
              <a:rPr smtClean="0"/>
              <a:t>ZAKAT FITRAH DAN MAL</a:t>
            </a:r>
            <a:br>
              <a:rPr smtClean="0"/>
            </a:br>
            <a:endParaRPr lang="ar-S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7139346" cy="1752600"/>
          </a:xfrm>
        </p:spPr>
        <p:txBody>
          <a:bodyPr/>
          <a:lstStyle/>
          <a:p>
            <a:pPr algn="ctr"/>
            <a:r>
              <a:rPr lang="en-US" dirty="0" smtClean="0"/>
              <a:t>SEBUAH KAJIAN FIQIH DALAM MADHHAB SYAFI’I</a:t>
            </a: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0"/>
            <a:r>
              <a:rPr lang="en-US" sz="3100" dirty="0" smtClean="0"/>
              <a:t>YANG WAJIB DIKELUARKAN DALAM ZAKAT FITRAH DAN KADARNYA</a:t>
            </a:r>
            <a:r>
              <a:rPr lang="en-US" dirty="0" smtClean="0"/>
              <a:t> 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YANG WAJIB DIKELUARKAN DALAM ZAKAT FITRAH ADALAH MAKANAN POKOK DI SETIAP NEGARA MASING-MASING.</a:t>
            </a:r>
          </a:p>
          <a:p>
            <a:pPr algn="l" rtl="0"/>
            <a:r>
              <a:rPr lang="en-US" dirty="0" smtClean="0"/>
              <a:t>KADARNYA ADALAH : 1 SHO’ = 4 MUD (DI ZAMAN NABI MUHAMMAD SAW) = KURANG LEBIH 2,75 KG. DAN BISA </a:t>
            </a:r>
            <a:r>
              <a:rPr lang="en-US" dirty="0" smtClean="0"/>
              <a:t>DILEBIHKAN </a:t>
            </a:r>
            <a:r>
              <a:rPr lang="en-US" dirty="0" smtClean="0"/>
              <a:t>UNTUK LEBIH BERHATI-HATI</a:t>
            </a: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 smtClean="0"/>
              <a:t> ZAKAT EMAS DAN PERAK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ZAKAT EMAS DAN PERAK BISA DI ANALOGIKAN PADA MATA UANG.</a:t>
            </a:r>
          </a:p>
          <a:p>
            <a:pPr algn="l" rtl="0"/>
            <a:r>
              <a:rPr lang="en-US" dirty="0" smtClean="0"/>
              <a:t>KADAR YANG WAJIB DIKELUARKAN ADALAH 2,5%</a:t>
            </a:r>
          </a:p>
          <a:p>
            <a:pPr algn="l" rtl="0"/>
            <a:r>
              <a:rPr lang="en-US" dirty="0" smtClean="0"/>
              <a:t>SELAIN SYARAT WAJIB ZAKAT SECARA UMUM, ADA SYARAT HUSUS TERKAIT KEWAJIBAN MEMBAYAR ZAKAT EMAS DAN PERAK</a:t>
            </a: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ADA 3 SYARAT HUSUS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50926" indent="-514350" algn="l" rtl="0">
              <a:buNone/>
            </a:pPr>
            <a:r>
              <a:rPr lang="en-US" dirty="0" smtClean="0"/>
              <a:t>1. BUKAN TERMASUK PERHIASAN YANG DIPERBOLEHKAN.</a:t>
            </a:r>
          </a:p>
          <a:p>
            <a:pPr marL="550926" indent="-514350" algn="l" rtl="0">
              <a:buNone/>
            </a:pPr>
            <a:r>
              <a:rPr lang="en-US" dirty="0" smtClean="0"/>
              <a:t>CONTOH : PERHIASAN YANG DIPAKAI OLEH WANITA SEWAJARNYA</a:t>
            </a:r>
          </a:p>
          <a:p>
            <a:pPr marL="550926" indent="-514350" algn="l" rtl="0">
              <a:buNone/>
            </a:pPr>
            <a:r>
              <a:rPr lang="en-US" dirty="0" smtClean="0"/>
              <a:t>2. SAMPAI PADA NISOB(KADAR WAJIB DIKELUARKAN ZAKAT)</a:t>
            </a:r>
          </a:p>
          <a:p>
            <a:pPr marL="550926" indent="-514350" algn="l" rtl="0">
              <a:buNone/>
            </a:pPr>
            <a:r>
              <a:rPr lang="en-US" dirty="0" smtClean="0"/>
              <a:t>NISOB EMAS : KURANG LEBIH 84 GRM</a:t>
            </a:r>
          </a:p>
          <a:p>
            <a:pPr marL="550926" indent="-514350" algn="l" rtl="0">
              <a:buNone/>
            </a:pPr>
            <a:r>
              <a:rPr lang="en-US" dirty="0" smtClean="0"/>
              <a:t>NISOB PERAK</a:t>
            </a:r>
          </a:p>
          <a:p>
            <a:pPr marL="550926" indent="-514350" algn="l" rtl="0">
              <a:buNone/>
            </a:pPr>
            <a:r>
              <a:rPr lang="en-US" dirty="0" smtClean="0"/>
              <a:t>3. MELEWATI HAUL : YAKNI BERUMUR SETAHUN TERHITUNG AWAL MULA TERCAPAI NISOB. </a:t>
            </a: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PERKARA YANG URGEN DALAM ZAKAT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 smtClean="0"/>
              <a:t>NIAT SECARA SPESIFIK</a:t>
            </a:r>
          </a:p>
          <a:p>
            <a:pPr algn="l" rtl="0"/>
            <a:r>
              <a:rPr lang="en-US" dirty="0" smtClean="0"/>
              <a:t>NIAT INI MENJADI PENTING UNTUK MEMBEDAKAN SEDEKAH WAJIB (ZAKAT) ATAU SEDEKAH SUNNAH(HIBAH,HADIAH,INFAQ DLL)</a:t>
            </a:r>
          </a:p>
          <a:p>
            <a:pPr algn="l" rtl="0"/>
            <a:r>
              <a:rPr lang="en-US" dirty="0" smtClean="0"/>
              <a:t>WAKTU PENGUCAPAN NIAT DISAAT HENDAK MENGELUARKAN ZAKAT, ATAU MEWAKILKAN PADA WAKIL ATAU ‘AMIL ZAKAT</a:t>
            </a:r>
          </a:p>
          <a:p>
            <a:pPr algn="l" rtl="0"/>
            <a:r>
              <a:rPr lang="en-US" dirty="0" smtClean="0"/>
              <a:t>BOLEH MENDAHULUKAN NIAT DALAM ZAKAT JIKA HARTA YANG AKAN DIZAKATKAN SUDAH DITENTUKAN SECARA TERPISAH.</a:t>
            </a: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PARA MUSTAHIQ ZAKAT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FAQIR</a:t>
            </a:r>
          </a:p>
          <a:p>
            <a:pPr algn="l" rtl="0"/>
            <a:r>
              <a:rPr lang="en-US" dirty="0" smtClean="0"/>
              <a:t>MISKIN</a:t>
            </a:r>
          </a:p>
          <a:p>
            <a:pPr algn="l" rtl="0"/>
            <a:r>
              <a:rPr lang="en-US" dirty="0" smtClean="0"/>
              <a:t>AMIL ZAKAT</a:t>
            </a:r>
          </a:p>
          <a:p>
            <a:pPr algn="l" rtl="0"/>
            <a:r>
              <a:rPr lang="en-US" dirty="0" smtClean="0"/>
              <a:t>MUALLAF</a:t>
            </a:r>
          </a:p>
          <a:p>
            <a:pPr algn="l" rtl="0"/>
            <a:r>
              <a:rPr lang="en-US" dirty="0" smtClean="0"/>
              <a:t>HAMBA </a:t>
            </a:r>
            <a:r>
              <a:rPr lang="en-US" smtClean="0"/>
              <a:t>SAHAYA (BUDAK </a:t>
            </a:r>
            <a:r>
              <a:rPr lang="en-US" dirty="0" smtClean="0"/>
              <a:t>MUKATAB)</a:t>
            </a:r>
          </a:p>
          <a:p>
            <a:pPr algn="l" rtl="0"/>
            <a:r>
              <a:rPr lang="en-US" dirty="0" smtClean="0"/>
              <a:t>GHORIM</a:t>
            </a:r>
          </a:p>
          <a:p>
            <a:pPr algn="l" rtl="0"/>
            <a:r>
              <a:rPr lang="en-US" dirty="0" smtClean="0"/>
              <a:t>SABILILLAH (PARA MUJAHID)</a:t>
            </a:r>
          </a:p>
          <a:p>
            <a:pPr algn="l" rtl="0"/>
            <a:r>
              <a:rPr lang="en-US" dirty="0" smtClean="0"/>
              <a:t>IBNU SABIL</a:t>
            </a:r>
          </a:p>
          <a:p>
            <a:pPr algn="l" rtl="0"/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DEFINISI ZAKAT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ETIMOLOGI : PENYUCIAN DAN PERTUMBUHAN</a:t>
            </a:r>
          </a:p>
          <a:p>
            <a:pPr algn="l" rtl="0"/>
            <a:r>
              <a:rPr lang="en-US" dirty="0" smtClean="0"/>
              <a:t>TERMINOLOGI : MENGELUARKAN HARTA TERTENTU, DENGAN CARA TERTENTU, DENGAN NIAT TERTENTU, DIPERUNTUKKAN KEPADA GOLONGAN TERTENTU.</a:t>
            </a: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KETERANGAN 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en-US" dirty="0" smtClean="0"/>
              <a:t>HARTA TERTENTU YANG WAJIB DIKELUARKAN ZAKATNYA ANTARA LAIN : TERNAK, EMAS DAN PERAK, PERDAGANGAN, HARTA TEMUAN, PERTANIAN, TAMBANG, DAN ZAKAT FITRAH.</a:t>
            </a:r>
          </a:p>
          <a:p>
            <a:pPr algn="l" rtl="0"/>
            <a:r>
              <a:rPr lang="en-US" dirty="0" smtClean="0"/>
              <a:t>CARA TERTENTU : DENGAN TERPENUHINYA SYARAT WAJIB ZAKAT</a:t>
            </a:r>
          </a:p>
          <a:p>
            <a:pPr algn="l" rtl="0"/>
            <a:r>
              <a:rPr lang="en-US" dirty="0" smtClean="0"/>
              <a:t>NIAT TERTENTU : MENYESUAIKAN NIAT DENGAN ZAKAT YANG DIKELUARKAN</a:t>
            </a:r>
          </a:p>
          <a:p>
            <a:pPr algn="l" rtl="0"/>
            <a:r>
              <a:rPr lang="en-US" dirty="0" smtClean="0"/>
              <a:t>GOLONGAN TERTENTU : ORANG-ORANG YANG BERHAK MENERIMA ZAKAT SEBAGAIMANA TELAH DITENTUKAN DALAM AL-QUR’AN.</a:t>
            </a:r>
          </a:p>
          <a:p>
            <a:pPr algn="l" rtl="0"/>
            <a:endParaRPr lang="en-US" dirty="0" smtClean="0"/>
          </a:p>
          <a:p>
            <a:pPr algn="l" rtl="0"/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LANDASAN HUKUM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b="1" dirty="0" smtClean="0"/>
              <a:t>وَأَقِيمُواْ الصَّلاَةَ وَآتُواْ الزَّكَاةَ</a:t>
            </a:r>
            <a:endParaRPr lang="en-US" b="1" dirty="0" smtClean="0"/>
          </a:p>
          <a:p>
            <a:pPr algn="l" rtl="0"/>
            <a:r>
              <a:rPr lang="en-US" b="1" dirty="0" smtClean="0"/>
              <a:t>DIRIKAN SOLAT DAN TUNAIKAN ZAKAT</a:t>
            </a:r>
          </a:p>
          <a:p>
            <a:pPr algn="r"/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KEUTAMAAN ZAKAT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en-US" dirty="0" smtClean="0"/>
              <a:t>MERUPAKAN RUKUN ISLAM YANG KETIGA</a:t>
            </a:r>
          </a:p>
          <a:p>
            <a:pPr algn="l" rtl="0"/>
            <a:r>
              <a:rPr lang="en-US" dirty="0" smtClean="0"/>
              <a:t>SELALU BERGANDENGAN DALAM SOLAT SEHINGGA DISEBUT SEBAGAI SAUDARA SOLAT</a:t>
            </a:r>
          </a:p>
          <a:p>
            <a:pPr algn="l" rtl="0"/>
            <a:r>
              <a:rPr lang="en-US" dirty="0" smtClean="0"/>
              <a:t>MENYUCIKAN </a:t>
            </a:r>
            <a:r>
              <a:rPr lang="en-US" dirty="0" smtClean="0"/>
              <a:t>HARTA DAN JIWA</a:t>
            </a:r>
          </a:p>
          <a:p>
            <a:pPr algn="l" rtl="0"/>
            <a:r>
              <a:rPr lang="en-US" dirty="0" smtClean="0"/>
              <a:t>MENJAGA HARTA</a:t>
            </a:r>
          </a:p>
          <a:p>
            <a:pPr algn="l" rtl="0"/>
            <a:r>
              <a:rPr lang="en-US" dirty="0" smtClean="0"/>
              <a:t>MENGHILANGKAN KEJELEKAN</a:t>
            </a:r>
          </a:p>
          <a:p>
            <a:pPr algn="l" rtl="0"/>
            <a:r>
              <a:rPr lang="en-US" dirty="0" smtClean="0"/>
              <a:t>MENYEBARKAN RAHMAT</a:t>
            </a:r>
          </a:p>
          <a:p>
            <a:pPr algn="l" rtl="0"/>
            <a:r>
              <a:rPr lang="en-US" dirty="0" smtClean="0"/>
              <a:t>MELATIH KEPEKAAN SOSIAL</a:t>
            </a:r>
          </a:p>
          <a:p>
            <a:pPr algn="l" rtl="0"/>
            <a:r>
              <a:rPr lang="en-US" dirty="0" smtClean="0"/>
              <a:t>MEMPERKUAT UKHUWAH ISLAMIYAH</a:t>
            </a:r>
          </a:p>
          <a:p>
            <a:pPr algn="l" rtl="0"/>
            <a:r>
              <a:rPr lang="en-US" dirty="0" smtClean="0"/>
              <a:t>MENJADI HAMBA YANG PANDAI BERSYUKUR</a:t>
            </a:r>
          </a:p>
          <a:p>
            <a:pPr algn="l" rtl="0">
              <a:buNone/>
            </a:pP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 smtClean="0"/>
              <a:t>MACAM-MACAM ZAKAT</a:t>
            </a:r>
            <a:endParaRPr lang="ar-S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57158" y="1285860"/>
          <a:ext cx="8324824" cy="5286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SYARAT WAJIB ZAKAT </a:t>
            </a:r>
            <a:br>
              <a:rPr lang="en-US" dirty="0" smtClean="0"/>
            </a:br>
            <a:r>
              <a:rPr lang="en-US" dirty="0" smtClean="0"/>
              <a:t>(SECARA UMUM)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 rtl="0"/>
            <a:r>
              <a:rPr lang="en-US" dirty="0" smtClean="0"/>
              <a:t>ISLAM</a:t>
            </a:r>
          </a:p>
          <a:p>
            <a:pPr algn="l" rtl="0"/>
            <a:r>
              <a:rPr lang="en-US" dirty="0" smtClean="0"/>
              <a:t>MERDEKA ( BUKAN HAMBA SAHAYA )</a:t>
            </a:r>
          </a:p>
          <a:p>
            <a:pPr algn="l" rtl="0"/>
            <a:r>
              <a:rPr lang="en-US" dirty="0" smtClean="0"/>
              <a:t>HARTA YANG DIMILIKI ADALAH MILIK PRIBADI ATAU KOMUNITAS TERTENTU</a:t>
            </a:r>
          </a:p>
          <a:p>
            <a:pPr algn="l" rtl="0"/>
            <a:r>
              <a:rPr lang="en-US" dirty="0" smtClean="0"/>
              <a:t>SEMPURNA KEPEMILIKANNYA</a:t>
            </a:r>
          </a:p>
          <a:p>
            <a:pPr algn="l" rtl="0"/>
            <a:r>
              <a:rPr lang="en-US" dirty="0" smtClean="0"/>
              <a:t>KEBERADAAN MUZAKKI DAPAT DIPASTIKAN ADANYA ( MAKA TIDAK WAJIB ZAKAT PADA JANIN YANG BERHARTA )</a:t>
            </a:r>
          </a:p>
          <a:p>
            <a:pPr algn="l" rtl="0"/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ZAKAT FITRAH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en-US" dirty="0" smtClean="0"/>
              <a:t>NAMA LAINNYA ADALAH ZAKATUL BADAN.</a:t>
            </a:r>
          </a:p>
          <a:p>
            <a:pPr algn="l" rtl="0"/>
            <a:r>
              <a:rPr lang="en-US" dirty="0" smtClean="0"/>
              <a:t>HUKUMNYA WAJIB BAGI SETIAP MUSLIM YANG MEMENUHI SYARAT WAJIB ZAKAT(SECARA UMUM) DAN SYARAT HUSUS DALAM ZAKAT FITRAH ANTARA LAIN : </a:t>
            </a:r>
          </a:p>
          <a:p>
            <a:pPr marL="550926" indent="-514350" algn="l" rtl="0">
              <a:buAutoNum type="arabicPeriod"/>
            </a:pPr>
            <a:r>
              <a:rPr lang="en-US" dirty="0" smtClean="0"/>
              <a:t>HIDUP DI SBAGIAN BULAN RAMADAN DAN SYAWWAL.</a:t>
            </a:r>
          </a:p>
          <a:p>
            <a:pPr marL="550926" indent="-514350" algn="l" rtl="0">
              <a:buAutoNum type="arabicPeriod"/>
            </a:pPr>
            <a:r>
              <a:rPr lang="en-US" dirty="0" smtClean="0"/>
              <a:t>MEMPUNYAI KELEBIHAN RIZKI BERUPA MAKANAN POKOK DI HARI IDUL FITRI DAN DIMALAM HARINYA, DALAM ARTI KELEBIHAN RIZKI TERSEBUT SETELAH DIKURANGI KEBUTUHAN KELUARGA(</a:t>
            </a:r>
            <a:r>
              <a:rPr lang="en-US" dirty="0" err="1" smtClean="0"/>
              <a:t>orang-orang</a:t>
            </a:r>
            <a:r>
              <a:rPr lang="en-US" dirty="0" smtClean="0"/>
              <a:t> yang </a:t>
            </a:r>
            <a:r>
              <a:rPr lang="en-US" dirty="0" err="1" smtClean="0"/>
              <a:t>wajib</a:t>
            </a:r>
            <a:r>
              <a:rPr lang="en-US" dirty="0" smtClean="0"/>
              <a:t> </a:t>
            </a:r>
            <a:r>
              <a:rPr lang="en-US" dirty="0" err="1" smtClean="0"/>
              <a:t>dinafkahi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istri</a:t>
            </a:r>
            <a:r>
              <a:rPr lang="en-US" dirty="0" smtClean="0"/>
              <a:t> </a:t>
            </a:r>
            <a:r>
              <a:rPr lang="en-US" dirty="0" err="1" smtClean="0"/>
              <a:t>pembantu</a:t>
            </a:r>
            <a:r>
              <a:rPr lang="en-US" dirty="0" smtClean="0"/>
              <a:t> </a:t>
            </a:r>
            <a:r>
              <a:rPr lang="en-US" dirty="0" err="1" smtClean="0"/>
              <a:t>dll</a:t>
            </a:r>
            <a:r>
              <a:rPr lang="en-US" dirty="0" smtClean="0"/>
              <a:t>)  YANG DIBUTUHKAN SAAT ITU.  </a:t>
            </a: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WAKTU MENGELUARKAN </a:t>
            </a:r>
            <a:br>
              <a:rPr lang="en-US" dirty="0" smtClean="0"/>
            </a:br>
            <a:r>
              <a:rPr lang="en-US" dirty="0" smtClean="0"/>
              <a:t>ZAKAT FITRAH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en-US" dirty="0" smtClean="0"/>
              <a:t>BOLEH MENGELUARKAN ZAKAT FITRAH DARI AWAL BULAN RAMADAN.</a:t>
            </a:r>
          </a:p>
          <a:p>
            <a:pPr algn="l" rtl="0"/>
            <a:r>
              <a:rPr lang="en-US" dirty="0" smtClean="0"/>
              <a:t>YANG PALING UTAMA : DIMULAI DARI TERBITNYA FAJAR HARI RAYA IDUL FITRI HINGGA SEBELUM DILAKSANAKANNYA SOLAT IDUL FITRI.</a:t>
            </a:r>
          </a:p>
          <a:p>
            <a:pPr algn="l" rtl="0"/>
            <a:r>
              <a:rPr lang="en-US" dirty="0" smtClean="0"/>
              <a:t>MAKRUH HUKUMNYA MENGAKHIRKAN PEMBERIAN ZAKAT FITRAH SAMPAI TERBENAMNYA MATAHARI JIKA ADA TUJUAN YANG BAIK ( CONTOH : MENUNGGU MUSTAHIQ DARI KERABAT ATAU MUSTAHIQ YANG SOLEH</a:t>
            </a:r>
          </a:p>
          <a:p>
            <a:pPr algn="l" rtl="0"/>
            <a:r>
              <a:rPr lang="en-US" dirty="0" smtClean="0"/>
              <a:t>HARAM HUKUMNYA MENGELUARKAN ZAKAT FITRAH SETELAH TERBENAMNYA MATAHARI PADA HARI IDUL FITRI ( 1 SYAWWAL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325</TotalTime>
  <Words>563</Words>
  <Application>Microsoft Office PowerPoint</Application>
  <PresentationFormat>On-screen Show (4:3)</PresentationFormat>
  <Paragraphs>78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Technic</vt:lpstr>
      <vt:lpstr>ZAKAT FITRAH DAN MAL </vt:lpstr>
      <vt:lpstr>DEFINISI ZAKAT</vt:lpstr>
      <vt:lpstr>KETERANGAN </vt:lpstr>
      <vt:lpstr>LANDASAN HUKUM</vt:lpstr>
      <vt:lpstr>KEUTAMAAN ZAKAT</vt:lpstr>
      <vt:lpstr>MACAM-MACAM ZAKAT</vt:lpstr>
      <vt:lpstr>SYARAT WAJIB ZAKAT  (SECARA UMUM)</vt:lpstr>
      <vt:lpstr>ZAKAT FITRAH</vt:lpstr>
      <vt:lpstr>WAKTU MENGELUARKAN  ZAKAT FITRAH</vt:lpstr>
      <vt:lpstr>YANG WAJIB DIKELUARKAN DALAM ZAKAT FITRAH DAN KADARNYA </vt:lpstr>
      <vt:lpstr> ZAKAT EMAS DAN PERAK</vt:lpstr>
      <vt:lpstr>ADA 3 SYARAT HUSUS</vt:lpstr>
      <vt:lpstr>PERKARA YANG URGEN DALAM ZAKAT</vt:lpstr>
      <vt:lpstr>PARA MUSTAHIQ ZAKAT</vt:lpstr>
    </vt:vector>
  </TitlesOfParts>
  <Company>MuRsiD BaRaN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ZAKAT FITRAH DAN MAL </dc:title>
  <dc:creator>Admin</dc:creator>
  <cp:lastModifiedBy>Admin</cp:lastModifiedBy>
  <cp:revision>8</cp:revision>
  <dcterms:created xsi:type="dcterms:W3CDTF">2012-11-29T11:31:01Z</dcterms:created>
  <dcterms:modified xsi:type="dcterms:W3CDTF">2013-05-28T21:19:11Z</dcterms:modified>
</cp:coreProperties>
</file>