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69" d="100"/>
          <a:sy n="69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8E41-430C-465E-8DEF-785B20975D07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D843-BEA0-48B7-A359-E45EBD95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4364"/>
            <a:ext cx="9144000" cy="808036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Stencil" panose="040409050D0802020404" pitchFamily="82" charset="0"/>
              </a:rPr>
              <a:t>GENG MOTOR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60711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asil gambar untuk geng motor dil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" b="4832"/>
          <a:stretch/>
        </p:blipFill>
        <p:spPr bwMode="auto">
          <a:xfrm>
            <a:off x="2547937" y="1422400"/>
            <a:ext cx="7096125" cy="31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6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698"/>
            <a:ext cx="10515600" cy="849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Viral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Cerita</a:t>
            </a:r>
            <a:r>
              <a:rPr lang="en-US" b="1" dirty="0"/>
              <a:t> </a:t>
            </a:r>
            <a:r>
              <a:rPr lang="en-US" b="1" dirty="0" err="1"/>
              <a:t>Ayahnya</a:t>
            </a:r>
            <a:r>
              <a:rPr lang="en-US" b="1" dirty="0"/>
              <a:t> </a:t>
            </a:r>
            <a:r>
              <a:rPr lang="en-US" b="1" dirty="0" err="1"/>
              <a:t>Babak</a:t>
            </a:r>
            <a:r>
              <a:rPr lang="en-US" b="1" dirty="0"/>
              <a:t> </a:t>
            </a:r>
            <a:r>
              <a:rPr lang="en-US" b="1" dirty="0" err="1"/>
              <a:t>Belur</a:t>
            </a:r>
            <a:r>
              <a:rPr lang="en-US" b="1" dirty="0"/>
              <a:t> </a:t>
            </a:r>
            <a:r>
              <a:rPr lang="en-US" b="1" dirty="0" err="1"/>
              <a:t>Dipalak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Dikeroyok</a:t>
            </a:r>
            <a:r>
              <a:rPr lang="en-US" b="1" dirty="0"/>
              <a:t> </a:t>
            </a:r>
            <a:r>
              <a:rPr lang="en-US" b="1" dirty="0" err="1"/>
              <a:t>Geng</a:t>
            </a:r>
            <a:r>
              <a:rPr lang="en-US" b="1" dirty="0"/>
              <a:t> Motor</a:t>
            </a:r>
            <a:endParaRPr lang="en-US" dirty="0"/>
          </a:p>
        </p:txBody>
      </p:sp>
      <p:pic>
        <p:nvPicPr>
          <p:cNvPr id="4" name="Picture 3" descr="Viral Anak Cerita Ayahnya Babak Belur Dipalak dan Dikeroyok Geng Mo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39562"/>
            <a:ext cx="5486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38200" y="4239378"/>
            <a:ext cx="10515600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800"/>
              </a:lnSpc>
              <a:spcAft>
                <a:spcPts val="0"/>
              </a:spcAft>
            </a:pPr>
            <a:r>
              <a:rPr lang="en-US" sz="1600" b="1" spc="40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Suara.com - 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pria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spc="40" dirty="0" err="1">
                <a:latin typeface="inherit"/>
                <a:ea typeface="Times New Roman" panose="02020603050405020304" pitchFamily="18" charset="0"/>
              </a:rPr>
              <a:t>babak</a:t>
            </a:r>
            <a:r>
              <a:rPr lang="en-US" sz="1600" spc="40" dirty="0">
                <a:latin typeface="inherit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inherit"/>
                <a:ea typeface="Times New Roman" panose="02020603050405020304" pitchFamily="18" charset="0"/>
              </a:rPr>
              <a:t>belur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dikabarkan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karena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dikeroyok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geng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motor di Kota </a:t>
            </a:r>
            <a:r>
              <a:rPr lang="en-US" sz="1600" spc="40" dirty="0" err="1">
                <a:latin typeface="inherit"/>
                <a:ea typeface="Times New Roman" panose="02020603050405020304" pitchFamily="18" charset="0"/>
              </a:rPr>
              <a:t>cimahi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Jawa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Barat.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ts val="1800"/>
              </a:lnSpc>
              <a:spcAft>
                <a:spcPts val="750"/>
              </a:spcAft>
            </a:pP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Pengalaman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mengenaskan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diceritakan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pengguna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akun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Twitter @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AtuiAtuy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, yang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mengaku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sebagai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anak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korban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ts val="1800"/>
              </a:lnSpc>
              <a:spcAft>
                <a:spcPts val="0"/>
              </a:spcAft>
            </a:pP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Sejak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dibagikan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pada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Senin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(16/9/2019),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cuitan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@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AtuiAtuy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tentang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ayahnya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seketika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600" i="1" spc="40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viral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ts val="1800"/>
              </a:lnSpc>
              <a:spcAft>
                <a:spcPts val="0"/>
              </a:spcAft>
            </a:pP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juga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mengunggah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foto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korban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pasca-</a:t>
            </a:r>
            <a:r>
              <a:rPr lang="en-US" sz="1600" spc="40" dirty="0" err="1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pengeroyokan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Seluruh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wajahnya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lebam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lecet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terutama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daerah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mata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lnSpc>
                <a:spcPts val="1800"/>
              </a:lnSpc>
              <a:spcAft>
                <a:spcPts val="750"/>
              </a:spcAft>
            </a:pP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Tampak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korban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tak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bisa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membuka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kedua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matanya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karena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sangat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bengkak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hingga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berwarna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gelap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Pipi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hidung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bibirnya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juga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dipenuhi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latin typeface="Arial" panose="020B0604020202020204" pitchFamily="34" charset="0"/>
                <a:ea typeface="Times New Roman" panose="02020603050405020304" pitchFamily="18" charset="0"/>
              </a:rPr>
              <a:t>luka-luka</a:t>
            </a:r>
            <a:r>
              <a:rPr lang="en-US" sz="1600" spc="40" dirty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fontAlgn="base">
              <a:lnSpc>
                <a:spcPts val="1800"/>
              </a:lnSpc>
              <a:spcAft>
                <a:spcPts val="750"/>
              </a:spcAft>
            </a:pP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Belum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ada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tanggapan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kepolisian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setempat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tentang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aksi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kekerasan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geng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motor </a:t>
            </a:r>
            <a:r>
              <a:rPr lang="en-US" sz="1600" spc="4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tersebut</a:t>
            </a:r>
            <a:r>
              <a:rPr lang="en-US" sz="1600" spc="4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516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dirty="0"/>
              <a:t>KEBIJAKAN ALTERNATIF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158"/>
            <a:ext cx="10515600" cy="52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600" dirty="0"/>
              <a:t>1. </a:t>
            </a:r>
            <a:r>
              <a:rPr lang="en-US" sz="2600" dirty="0" err="1"/>
              <a:t>Melakukan</a:t>
            </a:r>
            <a:r>
              <a:rPr lang="en-US" sz="2600" dirty="0"/>
              <a:t> sweeping area di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tempat</a:t>
            </a:r>
            <a:r>
              <a:rPr lang="en-US" sz="2600" dirty="0"/>
              <a:t> yang </a:t>
            </a:r>
            <a:r>
              <a:rPr lang="en-US" sz="2600" dirty="0" err="1"/>
              <a:t>rawan</a:t>
            </a:r>
            <a:r>
              <a:rPr lang="en-US" sz="2600" dirty="0"/>
              <a:t> </a:t>
            </a:r>
            <a:r>
              <a:rPr lang="en-US" sz="2600" dirty="0" err="1"/>
              <a:t>aksi</a:t>
            </a:r>
            <a:r>
              <a:rPr lang="en-US" sz="2600" dirty="0"/>
              <a:t> </a:t>
            </a:r>
            <a:r>
              <a:rPr lang="en-US" sz="2600" dirty="0" err="1"/>
              <a:t>geng</a:t>
            </a:r>
            <a:r>
              <a:rPr lang="en-US" sz="2600" dirty="0"/>
              <a:t> motor</a:t>
            </a:r>
            <a:endParaRPr lang="id-ID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53906-D942-4952-9095-824F5B89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14" y="1522340"/>
            <a:ext cx="5129771" cy="288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A3B4FB-234F-4F61-B0F4-2BE243BB6754}"/>
              </a:ext>
            </a:extLst>
          </p:cNvPr>
          <p:cNvSpPr txBox="1">
            <a:spLocks/>
          </p:cNvSpPr>
          <p:nvPr/>
        </p:nvSpPr>
        <p:spPr>
          <a:xfrm>
            <a:off x="838200" y="4428843"/>
            <a:ext cx="10515600" cy="978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600" dirty="0"/>
              <a:t>KEUNTUNGAN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600" dirty="0"/>
              <a:t> Menciptakan lingkungan aman,tentram,dan nyaman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FE87B4-CB14-4C4F-85F1-4EDAC9CECEBA}"/>
              </a:ext>
            </a:extLst>
          </p:cNvPr>
          <p:cNvSpPr txBox="1">
            <a:spLocks/>
          </p:cNvSpPr>
          <p:nvPr/>
        </p:nvSpPr>
        <p:spPr>
          <a:xfrm>
            <a:off x="838199" y="5493364"/>
            <a:ext cx="10515600" cy="1083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KERUGIAN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Sweeping area hanya dilakukan ketika ada kepentingan di suatu wilayah tertentu</a:t>
            </a:r>
          </a:p>
        </p:txBody>
      </p:sp>
    </p:spTree>
    <p:extLst>
      <p:ext uri="{BB962C8B-B14F-4D97-AF65-F5344CB8AC3E}">
        <p14:creationId xmlns:p14="http://schemas.microsoft.com/office/powerpoint/2010/main" val="14925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116-8A59-4096-B4C5-19DF015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70"/>
            <a:ext cx="10515600" cy="695048"/>
          </a:xfrm>
        </p:spPr>
        <p:txBody>
          <a:bodyPr>
            <a:normAutofit/>
          </a:bodyPr>
          <a:lstStyle/>
          <a:p>
            <a:r>
              <a:rPr lang="en-US" sz="4000" dirty="0"/>
              <a:t>KEBIJAKAN ALTERNATIF</a:t>
            </a:r>
            <a:endParaRPr lang="id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5551-11A8-4ED9-AF74-1FDFF415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930"/>
            <a:ext cx="10515600" cy="468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2. </a:t>
            </a:r>
            <a:r>
              <a:rPr lang="en-US" dirty="0" err="1"/>
              <a:t>Diamankan</a:t>
            </a:r>
            <a:r>
              <a:rPr lang="en-US" dirty="0"/>
              <a:t> di </a:t>
            </a:r>
            <a:r>
              <a:rPr lang="en-US" dirty="0" err="1"/>
              <a:t>polsek</a:t>
            </a:r>
            <a:r>
              <a:rPr lang="en-US" dirty="0"/>
              <a:t> </a:t>
            </a:r>
            <a:r>
              <a:rPr lang="en-US" dirty="0" err="1"/>
              <a:t>terdekat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DAB4-8925-4452-86A3-D1D469EFC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34" y="1419979"/>
            <a:ext cx="5380132" cy="360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574EF-D7F4-49D6-AC2A-DAF3456218C6}"/>
              </a:ext>
            </a:extLst>
          </p:cNvPr>
          <p:cNvSpPr/>
          <p:nvPr/>
        </p:nvSpPr>
        <p:spPr>
          <a:xfrm>
            <a:off x="838199" y="5006727"/>
            <a:ext cx="103996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KEUNTUNGAN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efek</a:t>
            </a:r>
            <a:r>
              <a:rPr lang="en-US" sz="2600" dirty="0"/>
              <a:t> </a:t>
            </a:r>
            <a:r>
              <a:rPr lang="en-US" sz="2600" dirty="0" err="1"/>
              <a:t>jera</a:t>
            </a:r>
            <a:endParaRPr lang="en-US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ED67E-7F65-44C8-AA01-03B7197E3209}"/>
              </a:ext>
            </a:extLst>
          </p:cNvPr>
          <p:cNvSpPr/>
          <p:nvPr/>
        </p:nvSpPr>
        <p:spPr>
          <a:xfrm>
            <a:off x="838198" y="5827062"/>
            <a:ext cx="10515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KERUGIAN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Efek</a:t>
            </a:r>
            <a:r>
              <a:rPr lang="en-US" sz="2600" dirty="0"/>
              <a:t> </a:t>
            </a:r>
            <a:r>
              <a:rPr lang="en-US" sz="2600" dirty="0" err="1"/>
              <a:t>jera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jaminan</a:t>
            </a:r>
            <a:r>
              <a:rPr lang="en-US" sz="2600" dirty="0"/>
              <a:t> </a:t>
            </a:r>
            <a:r>
              <a:rPr lang="en-US" sz="2600" dirty="0" err="1"/>
              <a:t>pelaku</a:t>
            </a:r>
            <a:r>
              <a:rPr lang="en-US" sz="2600" dirty="0"/>
              <a:t> </a:t>
            </a:r>
            <a:r>
              <a:rPr lang="en-US" sz="2600" dirty="0" err="1"/>
              <a:t>melakukan</a:t>
            </a:r>
            <a:r>
              <a:rPr lang="en-US" sz="2600" dirty="0"/>
              <a:t>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lagi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997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574-AA0D-4C49-A544-0DEC0BB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KEBIJAKAN ALTERNATIF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E93F0-2A91-4A00-B525-3FB077DF5277}"/>
              </a:ext>
            </a:extLst>
          </p:cNvPr>
          <p:cNvSpPr/>
          <p:nvPr/>
        </p:nvSpPr>
        <p:spPr>
          <a:xfrm>
            <a:off x="838200" y="928516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dirty="0"/>
              <a:t>3.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hukuman</a:t>
            </a:r>
            <a:r>
              <a:rPr lang="en-US" sz="2600" dirty="0"/>
              <a:t> </a:t>
            </a:r>
            <a:r>
              <a:rPr lang="en-US" sz="2600" dirty="0" err="1"/>
              <a:t>penjara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</a:t>
            </a:r>
            <a:r>
              <a:rPr lang="en-US" sz="2600" dirty="0" err="1"/>
              <a:t>hari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efek</a:t>
            </a:r>
            <a:r>
              <a:rPr lang="en-US" sz="2600" dirty="0"/>
              <a:t> </a:t>
            </a:r>
            <a:r>
              <a:rPr lang="en-US" sz="2600" dirty="0" err="1"/>
              <a:t>jera</a:t>
            </a:r>
            <a:r>
              <a:rPr lang="en-US" sz="26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1E5C2-BCB6-46EB-A631-9019A60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00" y="1434211"/>
            <a:ext cx="4860000" cy="324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DBAB19-28DC-48AD-BCDF-A165F48514E2}"/>
              </a:ext>
            </a:extLst>
          </p:cNvPr>
          <p:cNvSpPr/>
          <p:nvPr/>
        </p:nvSpPr>
        <p:spPr>
          <a:xfrm>
            <a:off x="838200" y="4642906"/>
            <a:ext cx="103996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KEUNTUNGAN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efek</a:t>
            </a:r>
            <a:r>
              <a:rPr lang="en-US" sz="2600" dirty="0"/>
              <a:t> </a:t>
            </a:r>
            <a:r>
              <a:rPr lang="en-US" sz="2600" dirty="0" err="1"/>
              <a:t>jera</a:t>
            </a:r>
            <a:endParaRPr lang="en-US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BC525-E538-45B8-A389-F40AA4488C4E}"/>
              </a:ext>
            </a:extLst>
          </p:cNvPr>
          <p:cNvSpPr/>
          <p:nvPr/>
        </p:nvSpPr>
        <p:spPr>
          <a:xfrm>
            <a:off x="838200" y="5596917"/>
            <a:ext cx="10515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KERUGIAN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Efek</a:t>
            </a:r>
            <a:r>
              <a:rPr lang="en-US" sz="2600" dirty="0"/>
              <a:t> </a:t>
            </a:r>
            <a:r>
              <a:rPr lang="en-US" sz="2600" dirty="0" err="1"/>
              <a:t>jera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jaminan</a:t>
            </a:r>
            <a:r>
              <a:rPr lang="en-US" sz="2600" dirty="0"/>
              <a:t> </a:t>
            </a:r>
            <a:r>
              <a:rPr lang="en-US" sz="2600" dirty="0" err="1"/>
              <a:t>pelaku</a:t>
            </a:r>
            <a:r>
              <a:rPr lang="en-US" sz="2600" dirty="0"/>
              <a:t> </a:t>
            </a:r>
            <a:r>
              <a:rPr lang="en-US" sz="2600" dirty="0" err="1"/>
              <a:t>melakukan</a:t>
            </a:r>
            <a:r>
              <a:rPr lang="en-US" sz="2600" dirty="0"/>
              <a:t>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lagi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23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971"/>
            <a:ext cx="10515600" cy="617007"/>
          </a:xfrm>
        </p:spPr>
        <p:txBody>
          <a:bodyPr>
            <a:normAutofit fontScale="90000"/>
          </a:bodyPr>
          <a:lstStyle/>
          <a:p>
            <a:r>
              <a:rPr lang="en-US" dirty="0"/>
              <a:t>KEBIJAKAN PUBLIK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978"/>
            <a:ext cx="10515600" cy="2257778"/>
          </a:xfrm>
        </p:spPr>
        <p:txBody>
          <a:bodyPr>
            <a:normAutofit/>
          </a:bodyPr>
          <a:lstStyle/>
          <a:p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moralitas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684D9-D960-44D9-B90D-2C961C4A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368138"/>
            <a:ext cx="4572000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3F9602-7FD5-4503-B85C-0C24FAFCE5B1}"/>
              </a:ext>
            </a:extLst>
          </p:cNvPr>
          <p:cNvSpPr/>
          <p:nvPr/>
        </p:nvSpPr>
        <p:spPr>
          <a:xfrm>
            <a:off x="838200" y="4698892"/>
            <a:ext cx="10515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KEUNTUNGAN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err="1"/>
              <a:t>Anak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bertaubat</a:t>
            </a:r>
            <a:r>
              <a:rPr lang="en-US" sz="2600" dirty="0"/>
              <a:t> agar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mengulangi</a:t>
            </a:r>
            <a:endParaRPr lang="en-US" sz="2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7CFB2-720F-4695-ABFE-2951DA76532F}"/>
              </a:ext>
            </a:extLst>
          </p:cNvPr>
          <p:cNvSpPr/>
          <p:nvPr/>
        </p:nvSpPr>
        <p:spPr>
          <a:xfrm>
            <a:off x="838200" y="5531427"/>
            <a:ext cx="10515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KERUGIAN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err="1"/>
              <a:t>Anak</a:t>
            </a:r>
            <a:r>
              <a:rPr lang="en-US" sz="2600" dirty="0"/>
              <a:t> </a:t>
            </a:r>
            <a:r>
              <a:rPr lang="en-US" sz="2600" dirty="0" err="1"/>
              <a:t>belum</a:t>
            </a:r>
            <a:r>
              <a:rPr lang="en-US" sz="2600" dirty="0"/>
              <a:t> </a:t>
            </a:r>
            <a:r>
              <a:rPr lang="en-US" sz="2600" dirty="0" err="1"/>
              <a:t>tentu</a:t>
            </a:r>
            <a:r>
              <a:rPr lang="en-US" sz="2600" dirty="0"/>
              <a:t> </a:t>
            </a:r>
            <a:r>
              <a:rPr lang="en-US" sz="2600" dirty="0" err="1"/>
              <a:t>mau</a:t>
            </a:r>
            <a:r>
              <a:rPr lang="en-US" sz="2600" dirty="0"/>
              <a:t> </a:t>
            </a:r>
            <a:r>
              <a:rPr lang="en-US" sz="2600" dirty="0" err="1"/>
              <a:t>menerapkan</a:t>
            </a:r>
            <a:r>
              <a:rPr lang="en-US" sz="2600" dirty="0"/>
              <a:t> </a:t>
            </a:r>
            <a:r>
              <a:rPr lang="en-US" sz="2600" dirty="0" err="1"/>
              <a:t>pengetahuan</a:t>
            </a:r>
            <a:r>
              <a:rPr lang="en-US" sz="2600" dirty="0"/>
              <a:t> yang </a:t>
            </a:r>
            <a:r>
              <a:rPr lang="en-US" sz="2600" dirty="0" err="1"/>
              <a:t>mereka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84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77C3-02CA-4EE3-B93F-8DAE1B89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62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KEBIJAKAN PUBLIK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EE00-747A-43BD-BDE1-B608A7B9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754572"/>
            <a:ext cx="10515600" cy="1311542"/>
          </a:xfrm>
        </p:spPr>
        <p:txBody>
          <a:bodyPr/>
          <a:lstStyle/>
          <a:p>
            <a:r>
              <a:rPr lang="en-US" dirty="0" err="1"/>
              <a:t>Peran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mendominasi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geng</a:t>
            </a:r>
            <a:r>
              <a:rPr lang="en-US" dirty="0"/>
              <a:t> motor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orang </a:t>
            </a:r>
            <a:r>
              <a:rPr lang="en-US" dirty="0" err="1"/>
              <a:t>tua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E57A2-5F3D-4B5D-B770-73F2AC97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000" y="1955440"/>
            <a:ext cx="4284000" cy="2851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5D7E94-57F4-4D71-B00A-3EC4D863DBAB}"/>
              </a:ext>
            </a:extLst>
          </p:cNvPr>
          <p:cNvSpPr txBox="1">
            <a:spLocks/>
          </p:cNvSpPr>
          <p:nvPr/>
        </p:nvSpPr>
        <p:spPr>
          <a:xfrm>
            <a:off x="838200" y="4821378"/>
            <a:ext cx="10515600" cy="859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KEUNTUNGAN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memilah</a:t>
            </a:r>
            <a:r>
              <a:rPr lang="en-US" dirty="0"/>
              <a:t> mana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buruk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6D2FD-A24B-4412-9791-9EEDDA08614A}"/>
              </a:ext>
            </a:extLst>
          </p:cNvPr>
          <p:cNvSpPr/>
          <p:nvPr/>
        </p:nvSpPr>
        <p:spPr>
          <a:xfrm>
            <a:off x="838200" y="5654000"/>
            <a:ext cx="9892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KERUGIAN</a:t>
            </a:r>
            <a:endParaRPr lang="id-ID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Anak</a:t>
            </a:r>
            <a:r>
              <a:rPr lang="en-US" sz="2600" dirty="0"/>
              <a:t> </a:t>
            </a:r>
            <a:r>
              <a:rPr lang="en-US" sz="2600" dirty="0" err="1"/>
              <a:t>cenderung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mendengarkan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yang </a:t>
            </a:r>
            <a:r>
              <a:rPr lang="en-US" sz="2600" dirty="0" err="1"/>
              <a:t>dikatakan</a:t>
            </a:r>
            <a:r>
              <a:rPr lang="en-US" sz="2600" dirty="0"/>
              <a:t> </a:t>
            </a:r>
            <a:r>
              <a:rPr lang="en-US" sz="2600" dirty="0" err="1"/>
              <a:t>ortu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0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B742-C4C6-488B-B9EB-1DD4EE8F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786"/>
            <a:ext cx="10515600" cy="516185"/>
          </a:xfrm>
        </p:spPr>
        <p:txBody>
          <a:bodyPr>
            <a:normAutofit fontScale="90000"/>
          </a:bodyPr>
          <a:lstStyle/>
          <a:p>
            <a:r>
              <a:rPr lang="id-ID" dirty="0"/>
              <a:t>KEBIJAKAN PUBLIK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92C5B6-2F8C-4159-801C-FA653401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26"/>
            <a:ext cx="10515600" cy="51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1.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moralitas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7E096-6CB6-4F95-930D-6CFCB96C923B}"/>
              </a:ext>
            </a:extLst>
          </p:cNvPr>
          <p:cNvSpPr txBox="1">
            <a:spLocks/>
          </p:cNvSpPr>
          <p:nvPr/>
        </p:nvSpPr>
        <p:spPr>
          <a:xfrm>
            <a:off x="838200" y="4668032"/>
            <a:ext cx="10515600" cy="103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KEUNTUNGAN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/>
              <a:t>Melatih</a:t>
            </a:r>
            <a:r>
              <a:rPr lang="en-US" sz="2600" dirty="0"/>
              <a:t> </a:t>
            </a:r>
            <a:r>
              <a:rPr lang="en-US" sz="2600" dirty="0" err="1"/>
              <a:t>anak</a:t>
            </a:r>
            <a:r>
              <a:rPr lang="en-US" sz="2600" dirty="0"/>
              <a:t> agar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memilah</a:t>
            </a:r>
            <a:r>
              <a:rPr lang="en-US" sz="2600" dirty="0"/>
              <a:t> mana </a:t>
            </a:r>
            <a:r>
              <a:rPr lang="en-US" sz="2600" dirty="0" err="1"/>
              <a:t>perbuatan</a:t>
            </a:r>
            <a:r>
              <a:rPr lang="en-US" sz="2600" dirty="0"/>
              <a:t> yang </a:t>
            </a:r>
            <a:r>
              <a:rPr lang="en-US" sz="2600" dirty="0" err="1"/>
              <a:t>baik</a:t>
            </a:r>
            <a:r>
              <a:rPr lang="en-US" sz="2600" dirty="0"/>
              <a:t> dan </a:t>
            </a:r>
            <a:r>
              <a:rPr lang="en-US" sz="2600" dirty="0" err="1"/>
              <a:t>buruk</a:t>
            </a:r>
            <a:endParaRPr lang="en-US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1DD93-F8D5-46BF-9246-83096BCA5AFE}"/>
              </a:ext>
            </a:extLst>
          </p:cNvPr>
          <p:cNvSpPr txBox="1">
            <a:spLocks/>
          </p:cNvSpPr>
          <p:nvPr/>
        </p:nvSpPr>
        <p:spPr>
          <a:xfrm>
            <a:off x="838200" y="5649467"/>
            <a:ext cx="10515600" cy="902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KERUGIAN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/>
              <a:t>Anak</a:t>
            </a:r>
            <a:r>
              <a:rPr lang="en-US" sz="2600" dirty="0"/>
              <a:t> </a:t>
            </a:r>
            <a:r>
              <a:rPr lang="en-US" sz="2600" dirty="0" err="1"/>
              <a:t>belum</a:t>
            </a:r>
            <a:r>
              <a:rPr lang="en-US" sz="2600" dirty="0"/>
              <a:t> </a:t>
            </a:r>
            <a:r>
              <a:rPr lang="en-US" sz="2600" dirty="0" err="1"/>
              <a:t>tentu</a:t>
            </a:r>
            <a:r>
              <a:rPr lang="en-US" sz="2600" dirty="0"/>
              <a:t> </a:t>
            </a:r>
            <a:r>
              <a:rPr lang="en-US" sz="2600" dirty="0" err="1"/>
              <a:t>mau</a:t>
            </a:r>
            <a:r>
              <a:rPr lang="en-US" sz="2600" dirty="0"/>
              <a:t> </a:t>
            </a:r>
            <a:r>
              <a:rPr lang="en-US" sz="2600" dirty="0" err="1"/>
              <a:t>menerapkan</a:t>
            </a:r>
            <a:r>
              <a:rPr lang="en-US" sz="2600" dirty="0"/>
              <a:t> </a:t>
            </a:r>
            <a:r>
              <a:rPr lang="en-US" sz="2600" dirty="0" err="1"/>
              <a:t>pengetahuan</a:t>
            </a:r>
            <a:r>
              <a:rPr lang="en-US" sz="2600" dirty="0"/>
              <a:t> yang </a:t>
            </a:r>
            <a:r>
              <a:rPr lang="en-US" sz="2600" dirty="0" err="1"/>
              <a:t>mereka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C6941-ED30-4D46-86A9-5CB66D4D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445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0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</p:spPr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531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penyuluhan</a:t>
            </a:r>
            <a:r>
              <a:rPr lang="en-US" dirty="0"/>
              <a:t>/</a:t>
            </a:r>
            <a:r>
              <a:rPr lang="en-US" dirty="0" err="1"/>
              <a:t>sosialisasi</a:t>
            </a:r>
            <a:r>
              <a:rPr lang="en-US" dirty="0"/>
              <a:t> agar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luang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aparat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inherit</vt:lpstr>
      <vt:lpstr>Arial</vt:lpstr>
      <vt:lpstr>Calibri</vt:lpstr>
      <vt:lpstr>Calibri Light</vt:lpstr>
      <vt:lpstr>Stencil</vt:lpstr>
      <vt:lpstr>Times New Roman</vt:lpstr>
      <vt:lpstr>Wingdings</vt:lpstr>
      <vt:lpstr>Office Theme</vt:lpstr>
      <vt:lpstr>GENG MOTOR </vt:lpstr>
      <vt:lpstr>PowerPoint Presentation</vt:lpstr>
      <vt:lpstr>KEBIJAKAN ALTERNATIF</vt:lpstr>
      <vt:lpstr>KEBIJAKAN ALTERNATIF</vt:lpstr>
      <vt:lpstr>KEBIJAKAN ALTERNATIF</vt:lpstr>
      <vt:lpstr>KEBIJAKAN PUBLIK</vt:lpstr>
      <vt:lpstr>KEBIJAKAN PUBLIK</vt:lpstr>
      <vt:lpstr>KEBIJAKAN PUBLIK</vt:lpstr>
      <vt:lpstr>Langkah-langkah mengusulkan kebijakan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GENG MOTOR</dc:title>
  <dc:creator>fanmay</dc:creator>
  <cp:lastModifiedBy>bintang setiawan</cp:lastModifiedBy>
  <cp:revision>14</cp:revision>
  <dcterms:created xsi:type="dcterms:W3CDTF">2019-10-09T07:12:48Z</dcterms:created>
  <dcterms:modified xsi:type="dcterms:W3CDTF">2019-10-16T02:38:14Z</dcterms:modified>
</cp:coreProperties>
</file>